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49624-F252-4B91-BC7F-0E85573DA26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AB946D0-0D78-4E1B-A7CC-E4F348169FF1}">
      <dgm:prSet phldrT="[Text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Input Layer</a:t>
          </a:r>
        </a:p>
      </dgm:t>
    </dgm:pt>
    <dgm:pt modelId="{1D013CB5-2740-4BDC-BB51-9C554EC1D6A8}" type="parTrans" cxnId="{5A7BF5B3-F41B-4ACD-BBA0-9A25579A0FEC}">
      <dgm:prSet/>
      <dgm:spPr/>
      <dgm:t>
        <a:bodyPr/>
        <a:lstStyle/>
        <a:p>
          <a:endParaRPr lang="en-GB"/>
        </a:p>
      </dgm:t>
    </dgm:pt>
    <dgm:pt modelId="{C3856AAB-159D-4D93-AE11-EA938296641B}" type="sibTrans" cxnId="{5A7BF5B3-F41B-4ACD-BBA0-9A25579A0FEC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788545-8846-4862-905A-755C531EF1C1}">
      <dgm:prSet phldrT="[Text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</a:p>
      </dgm:t>
    </dgm:pt>
    <dgm:pt modelId="{11E9BE05-8747-4BE9-8325-D4440D3A79D4}" type="parTrans" cxnId="{6320593F-7898-465F-A4AA-97B511EDC010}">
      <dgm:prSet/>
      <dgm:spPr/>
      <dgm:t>
        <a:bodyPr/>
        <a:lstStyle/>
        <a:p>
          <a:endParaRPr lang="en-GB"/>
        </a:p>
      </dgm:t>
    </dgm:pt>
    <dgm:pt modelId="{1221B884-3C01-4648-9765-B6CAE78EB571}" type="sibTrans" cxnId="{6320593F-7898-465F-A4AA-97B511EDC010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623734-9450-408E-B160-A3CC08C995DA}">
      <dgm:prSet phldrT="[Text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Dropout</a:t>
          </a:r>
        </a:p>
      </dgm:t>
    </dgm:pt>
    <dgm:pt modelId="{6E55F268-8D98-434E-A6FC-2998838F1283}" type="parTrans" cxnId="{D1D04ADB-C4D2-4F35-B1E0-00DFF95F7A5C}">
      <dgm:prSet/>
      <dgm:spPr/>
      <dgm:t>
        <a:bodyPr/>
        <a:lstStyle/>
        <a:p>
          <a:endParaRPr lang="en-GB"/>
        </a:p>
      </dgm:t>
    </dgm:pt>
    <dgm:pt modelId="{D134C256-D55E-4A7B-9388-DA06867FA942}" type="sibTrans" cxnId="{D1D04ADB-C4D2-4F35-B1E0-00DFF95F7A5C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C3420C-E36F-4553-A2C9-DF1A5A05697B}">
      <dgm:prSet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</a:p>
      </dgm:t>
    </dgm:pt>
    <dgm:pt modelId="{212011DB-1CF7-479F-ACF6-699A7888EC67}" type="parTrans" cxnId="{A701C630-5F39-4F12-8E77-D54FD386945F}">
      <dgm:prSet/>
      <dgm:spPr/>
      <dgm:t>
        <a:bodyPr/>
        <a:lstStyle/>
        <a:p>
          <a:endParaRPr lang="en-GB"/>
        </a:p>
      </dgm:t>
    </dgm:pt>
    <dgm:pt modelId="{6121BDA7-B87C-4C74-9D59-A00942ED4108}" type="sibTrans" cxnId="{A701C630-5F39-4F12-8E77-D54FD386945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B6D730-C446-4A8A-9201-CD21585D5392}">
      <dgm:prSet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Dropout</a:t>
          </a:r>
        </a:p>
      </dgm:t>
    </dgm:pt>
    <dgm:pt modelId="{7D509F0E-7353-4D1E-931D-25495E4B5441}" type="parTrans" cxnId="{635A8E07-0AF4-4EAE-B4E4-A829352EC9BC}">
      <dgm:prSet/>
      <dgm:spPr/>
      <dgm:t>
        <a:bodyPr/>
        <a:lstStyle/>
        <a:p>
          <a:endParaRPr lang="en-GB"/>
        </a:p>
      </dgm:t>
    </dgm:pt>
    <dgm:pt modelId="{74A57F98-B0EB-4C55-A15E-95DDC2541BFB}" type="sibTrans" cxnId="{635A8E07-0AF4-4EAE-B4E4-A829352EC9BC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E564D6-5105-4EE5-997C-B68B1ACA217A}">
      <dgm:prSet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Output Layer</a:t>
          </a:r>
        </a:p>
      </dgm:t>
    </dgm:pt>
    <dgm:pt modelId="{60E5F63A-2888-4DBB-8DB1-17BCB477100C}" type="parTrans" cxnId="{DCFF2456-8F42-40D7-8199-796BD0DB1501}">
      <dgm:prSet/>
      <dgm:spPr/>
      <dgm:t>
        <a:bodyPr/>
        <a:lstStyle/>
        <a:p>
          <a:endParaRPr lang="en-GB"/>
        </a:p>
      </dgm:t>
    </dgm:pt>
    <dgm:pt modelId="{B5232B65-D95A-41C5-8552-C37C063B16A6}" type="sibTrans" cxnId="{DCFF2456-8F42-40D7-8199-796BD0DB1501}">
      <dgm:prSet/>
      <dgm:spPr/>
      <dgm:t>
        <a:bodyPr/>
        <a:lstStyle/>
        <a:p>
          <a:endParaRPr lang="en-GB"/>
        </a:p>
      </dgm:t>
    </dgm:pt>
    <dgm:pt modelId="{11A99403-26B6-4C7A-8D6A-1CD165F91D1C}" type="pres">
      <dgm:prSet presAssocID="{0A049624-F252-4B91-BC7F-0E85573DA264}" presName="linearFlow" presStyleCnt="0">
        <dgm:presLayoutVars>
          <dgm:resizeHandles val="exact"/>
        </dgm:presLayoutVars>
      </dgm:prSet>
      <dgm:spPr/>
    </dgm:pt>
    <dgm:pt modelId="{6054A829-7E76-41E6-B71E-91E0914B2620}" type="pres">
      <dgm:prSet presAssocID="{AAB946D0-0D78-4E1B-A7CC-E4F348169FF1}" presName="node" presStyleLbl="node1" presStyleIdx="0" presStyleCnt="6">
        <dgm:presLayoutVars>
          <dgm:bulletEnabled val="1"/>
        </dgm:presLayoutVars>
      </dgm:prSet>
      <dgm:spPr/>
    </dgm:pt>
    <dgm:pt modelId="{383E600F-60CC-4447-BAEB-7248A660F830}" type="pres">
      <dgm:prSet presAssocID="{C3856AAB-159D-4D93-AE11-EA938296641B}" presName="sibTrans" presStyleLbl="sibTrans2D1" presStyleIdx="0" presStyleCnt="5"/>
      <dgm:spPr/>
    </dgm:pt>
    <dgm:pt modelId="{BE52E673-E2E4-49EB-A86D-EB8C467B983E}" type="pres">
      <dgm:prSet presAssocID="{C3856AAB-159D-4D93-AE11-EA938296641B}" presName="connectorText" presStyleLbl="sibTrans2D1" presStyleIdx="0" presStyleCnt="5"/>
      <dgm:spPr/>
    </dgm:pt>
    <dgm:pt modelId="{6C503D99-30F3-4F36-97EF-24D051AD4848}" type="pres">
      <dgm:prSet presAssocID="{43788545-8846-4862-905A-755C531EF1C1}" presName="node" presStyleLbl="node1" presStyleIdx="1" presStyleCnt="6">
        <dgm:presLayoutVars>
          <dgm:bulletEnabled val="1"/>
        </dgm:presLayoutVars>
      </dgm:prSet>
      <dgm:spPr/>
    </dgm:pt>
    <dgm:pt modelId="{E07FDDB8-706E-40BA-B009-3BFCC009D62F}" type="pres">
      <dgm:prSet presAssocID="{1221B884-3C01-4648-9765-B6CAE78EB571}" presName="sibTrans" presStyleLbl="sibTrans2D1" presStyleIdx="1" presStyleCnt="5"/>
      <dgm:spPr/>
    </dgm:pt>
    <dgm:pt modelId="{AECA3E14-BE0E-4B04-8D01-5CCD0152FA3C}" type="pres">
      <dgm:prSet presAssocID="{1221B884-3C01-4648-9765-B6CAE78EB571}" presName="connectorText" presStyleLbl="sibTrans2D1" presStyleIdx="1" presStyleCnt="5"/>
      <dgm:spPr/>
    </dgm:pt>
    <dgm:pt modelId="{09649040-238D-4A84-8D74-FD226F965C07}" type="pres">
      <dgm:prSet presAssocID="{FE623734-9450-408E-B160-A3CC08C995DA}" presName="node" presStyleLbl="node1" presStyleIdx="2" presStyleCnt="6">
        <dgm:presLayoutVars>
          <dgm:bulletEnabled val="1"/>
        </dgm:presLayoutVars>
      </dgm:prSet>
      <dgm:spPr/>
    </dgm:pt>
    <dgm:pt modelId="{67995EB8-7584-42DC-8514-81BE2E1DF0AA}" type="pres">
      <dgm:prSet presAssocID="{D134C256-D55E-4A7B-9388-DA06867FA942}" presName="sibTrans" presStyleLbl="sibTrans2D1" presStyleIdx="2" presStyleCnt="5"/>
      <dgm:spPr/>
    </dgm:pt>
    <dgm:pt modelId="{84715C5B-118E-4C61-8EEE-1B071F710CB5}" type="pres">
      <dgm:prSet presAssocID="{D134C256-D55E-4A7B-9388-DA06867FA942}" presName="connectorText" presStyleLbl="sibTrans2D1" presStyleIdx="2" presStyleCnt="5"/>
      <dgm:spPr/>
    </dgm:pt>
    <dgm:pt modelId="{DE71A388-1059-4B7F-8CC3-41BC54FE047B}" type="pres">
      <dgm:prSet presAssocID="{2BC3420C-E36F-4553-A2C9-DF1A5A05697B}" presName="node" presStyleLbl="node1" presStyleIdx="3" presStyleCnt="6">
        <dgm:presLayoutVars>
          <dgm:bulletEnabled val="1"/>
        </dgm:presLayoutVars>
      </dgm:prSet>
      <dgm:spPr/>
    </dgm:pt>
    <dgm:pt modelId="{0173D496-169F-4FE5-A51F-6408D09E87F2}" type="pres">
      <dgm:prSet presAssocID="{6121BDA7-B87C-4C74-9D59-A00942ED4108}" presName="sibTrans" presStyleLbl="sibTrans2D1" presStyleIdx="3" presStyleCnt="5"/>
      <dgm:spPr/>
    </dgm:pt>
    <dgm:pt modelId="{46296BB0-C931-49C7-A297-A104A48A17B8}" type="pres">
      <dgm:prSet presAssocID="{6121BDA7-B87C-4C74-9D59-A00942ED4108}" presName="connectorText" presStyleLbl="sibTrans2D1" presStyleIdx="3" presStyleCnt="5"/>
      <dgm:spPr/>
    </dgm:pt>
    <dgm:pt modelId="{2A7F7168-6A81-4C98-BC32-05D499FD3B2B}" type="pres">
      <dgm:prSet presAssocID="{4EB6D730-C446-4A8A-9201-CD21585D5392}" presName="node" presStyleLbl="node1" presStyleIdx="4" presStyleCnt="6">
        <dgm:presLayoutVars>
          <dgm:bulletEnabled val="1"/>
        </dgm:presLayoutVars>
      </dgm:prSet>
      <dgm:spPr/>
    </dgm:pt>
    <dgm:pt modelId="{89866E51-491D-4294-AF43-1D99D51564F1}" type="pres">
      <dgm:prSet presAssocID="{74A57F98-B0EB-4C55-A15E-95DDC2541BFB}" presName="sibTrans" presStyleLbl="sibTrans2D1" presStyleIdx="4" presStyleCnt="5"/>
      <dgm:spPr/>
    </dgm:pt>
    <dgm:pt modelId="{03B9B910-315D-4D37-9B3E-1F25DA666127}" type="pres">
      <dgm:prSet presAssocID="{74A57F98-B0EB-4C55-A15E-95DDC2541BFB}" presName="connectorText" presStyleLbl="sibTrans2D1" presStyleIdx="4" presStyleCnt="5"/>
      <dgm:spPr/>
    </dgm:pt>
    <dgm:pt modelId="{DBEC4543-E3A7-4707-AA0E-52B7A3A2CBEB}" type="pres">
      <dgm:prSet presAssocID="{ECE564D6-5105-4EE5-997C-B68B1ACA217A}" presName="node" presStyleLbl="node1" presStyleIdx="5" presStyleCnt="6">
        <dgm:presLayoutVars>
          <dgm:bulletEnabled val="1"/>
        </dgm:presLayoutVars>
      </dgm:prSet>
      <dgm:spPr/>
    </dgm:pt>
  </dgm:ptLst>
  <dgm:cxnLst>
    <dgm:cxn modelId="{C01F3303-40C9-48D1-8322-C3BE47F10CC5}" type="presOf" srcId="{4EB6D730-C446-4A8A-9201-CD21585D5392}" destId="{2A7F7168-6A81-4C98-BC32-05D499FD3B2B}" srcOrd="0" destOrd="0" presId="urn:microsoft.com/office/officeart/2005/8/layout/process2"/>
    <dgm:cxn modelId="{FDD32004-1669-4766-B88C-EFDABD91C369}" type="presOf" srcId="{6121BDA7-B87C-4C74-9D59-A00942ED4108}" destId="{0173D496-169F-4FE5-A51F-6408D09E87F2}" srcOrd="0" destOrd="0" presId="urn:microsoft.com/office/officeart/2005/8/layout/process2"/>
    <dgm:cxn modelId="{635A8E07-0AF4-4EAE-B4E4-A829352EC9BC}" srcId="{0A049624-F252-4B91-BC7F-0E85573DA264}" destId="{4EB6D730-C446-4A8A-9201-CD21585D5392}" srcOrd="4" destOrd="0" parTransId="{7D509F0E-7353-4D1E-931D-25495E4B5441}" sibTransId="{74A57F98-B0EB-4C55-A15E-95DDC2541BFB}"/>
    <dgm:cxn modelId="{41AE0C1B-B4FA-4119-8CD2-E8EB4B20BF8E}" type="presOf" srcId="{1221B884-3C01-4648-9765-B6CAE78EB571}" destId="{E07FDDB8-706E-40BA-B009-3BFCC009D62F}" srcOrd="0" destOrd="0" presId="urn:microsoft.com/office/officeart/2005/8/layout/process2"/>
    <dgm:cxn modelId="{41CEDE1D-93E8-4250-B210-AEBA92A4820F}" type="presOf" srcId="{D134C256-D55E-4A7B-9388-DA06867FA942}" destId="{84715C5B-118E-4C61-8EEE-1B071F710CB5}" srcOrd="1" destOrd="0" presId="urn:microsoft.com/office/officeart/2005/8/layout/process2"/>
    <dgm:cxn modelId="{DB83991F-A1F8-4B83-862B-7AD054A87E08}" type="presOf" srcId="{C3856AAB-159D-4D93-AE11-EA938296641B}" destId="{BE52E673-E2E4-49EB-A86D-EB8C467B983E}" srcOrd="1" destOrd="0" presId="urn:microsoft.com/office/officeart/2005/8/layout/process2"/>
    <dgm:cxn modelId="{A701C630-5F39-4F12-8E77-D54FD386945F}" srcId="{0A049624-F252-4B91-BC7F-0E85573DA264}" destId="{2BC3420C-E36F-4553-A2C9-DF1A5A05697B}" srcOrd="3" destOrd="0" parTransId="{212011DB-1CF7-479F-ACF6-699A7888EC67}" sibTransId="{6121BDA7-B87C-4C74-9D59-A00942ED4108}"/>
    <dgm:cxn modelId="{6320593F-7898-465F-A4AA-97B511EDC010}" srcId="{0A049624-F252-4B91-BC7F-0E85573DA264}" destId="{43788545-8846-4862-905A-755C531EF1C1}" srcOrd="1" destOrd="0" parTransId="{11E9BE05-8747-4BE9-8325-D4440D3A79D4}" sibTransId="{1221B884-3C01-4648-9765-B6CAE78EB571}"/>
    <dgm:cxn modelId="{01ADD462-686B-4E28-859F-BFB57E31E0DC}" type="presOf" srcId="{2BC3420C-E36F-4553-A2C9-DF1A5A05697B}" destId="{DE71A388-1059-4B7F-8CC3-41BC54FE047B}" srcOrd="0" destOrd="0" presId="urn:microsoft.com/office/officeart/2005/8/layout/process2"/>
    <dgm:cxn modelId="{88A1A863-5F39-43C5-9EA4-CFC416E8A9E0}" type="presOf" srcId="{C3856AAB-159D-4D93-AE11-EA938296641B}" destId="{383E600F-60CC-4447-BAEB-7248A660F830}" srcOrd="0" destOrd="0" presId="urn:microsoft.com/office/officeart/2005/8/layout/process2"/>
    <dgm:cxn modelId="{801EC847-7A2A-4EBB-97E4-DF963F6628C5}" type="presOf" srcId="{74A57F98-B0EB-4C55-A15E-95DDC2541BFB}" destId="{89866E51-491D-4294-AF43-1D99D51564F1}" srcOrd="0" destOrd="0" presId="urn:microsoft.com/office/officeart/2005/8/layout/process2"/>
    <dgm:cxn modelId="{63819071-7BEC-44F8-92EB-A6F7D8313AFB}" type="presOf" srcId="{ECE564D6-5105-4EE5-997C-B68B1ACA217A}" destId="{DBEC4543-E3A7-4707-AA0E-52B7A3A2CBEB}" srcOrd="0" destOrd="0" presId="urn:microsoft.com/office/officeart/2005/8/layout/process2"/>
    <dgm:cxn modelId="{DCFF2456-8F42-40D7-8199-796BD0DB1501}" srcId="{0A049624-F252-4B91-BC7F-0E85573DA264}" destId="{ECE564D6-5105-4EE5-997C-B68B1ACA217A}" srcOrd="5" destOrd="0" parTransId="{60E5F63A-2888-4DBB-8DB1-17BCB477100C}" sibTransId="{B5232B65-D95A-41C5-8552-C37C063B16A6}"/>
    <dgm:cxn modelId="{13914889-A4FD-4D02-9148-7B219526954A}" type="presOf" srcId="{0A049624-F252-4B91-BC7F-0E85573DA264}" destId="{11A99403-26B6-4C7A-8D6A-1CD165F91D1C}" srcOrd="0" destOrd="0" presId="urn:microsoft.com/office/officeart/2005/8/layout/process2"/>
    <dgm:cxn modelId="{0303A992-9E2A-47F9-A975-DF41AB349276}" type="presOf" srcId="{FE623734-9450-408E-B160-A3CC08C995DA}" destId="{09649040-238D-4A84-8D74-FD226F965C07}" srcOrd="0" destOrd="0" presId="urn:microsoft.com/office/officeart/2005/8/layout/process2"/>
    <dgm:cxn modelId="{40142396-830B-49D0-9194-83FBE2B378E4}" type="presOf" srcId="{1221B884-3C01-4648-9765-B6CAE78EB571}" destId="{AECA3E14-BE0E-4B04-8D01-5CCD0152FA3C}" srcOrd="1" destOrd="0" presId="urn:microsoft.com/office/officeart/2005/8/layout/process2"/>
    <dgm:cxn modelId="{36BB7A9D-F557-4BAD-B14F-88F89A72C775}" type="presOf" srcId="{43788545-8846-4862-905A-755C531EF1C1}" destId="{6C503D99-30F3-4F36-97EF-24D051AD4848}" srcOrd="0" destOrd="0" presId="urn:microsoft.com/office/officeart/2005/8/layout/process2"/>
    <dgm:cxn modelId="{8F08D9A2-E2D4-43C0-989F-EE30CF50BAF7}" type="presOf" srcId="{AAB946D0-0D78-4E1B-A7CC-E4F348169FF1}" destId="{6054A829-7E76-41E6-B71E-91E0914B2620}" srcOrd="0" destOrd="0" presId="urn:microsoft.com/office/officeart/2005/8/layout/process2"/>
    <dgm:cxn modelId="{5A7BF5B3-F41B-4ACD-BBA0-9A25579A0FEC}" srcId="{0A049624-F252-4B91-BC7F-0E85573DA264}" destId="{AAB946D0-0D78-4E1B-A7CC-E4F348169FF1}" srcOrd="0" destOrd="0" parTransId="{1D013CB5-2740-4BDC-BB51-9C554EC1D6A8}" sibTransId="{C3856AAB-159D-4D93-AE11-EA938296641B}"/>
    <dgm:cxn modelId="{E952A1BC-224F-4265-8B0C-705E65037008}" type="presOf" srcId="{74A57F98-B0EB-4C55-A15E-95DDC2541BFB}" destId="{03B9B910-315D-4D37-9B3E-1F25DA666127}" srcOrd="1" destOrd="0" presId="urn:microsoft.com/office/officeart/2005/8/layout/process2"/>
    <dgm:cxn modelId="{D1D04ADB-C4D2-4F35-B1E0-00DFF95F7A5C}" srcId="{0A049624-F252-4B91-BC7F-0E85573DA264}" destId="{FE623734-9450-408E-B160-A3CC08C995DA}" srcOrd="2" destOrd="0" parTransId="{6E55F268-8D98-434E-A6FC-2998838F1283}" sibTransId="{D134C256-D55E-4A7B-9388-DA06867FA942}"/>
    <dgm:cxn modelId="{1BE1AAEA-EB03-4F09-A7E0-3345180F5F03}" type="presOf" srcId="{6121BDA7-B87C-4C74-9D59-A00942ED4108}" destId="{46296BB0-C931-49C7-A297-A104A48A17B8}" srcOrd="1" destOrd="0" presId="urn:microsoft.com/office/officeart/2005/8/layout/process2"/>
    <dgm:cxn modelId="{1A3377FF-4EBD-44E2-9D65-099A278DCC88}" type="presOf" srcId="{D134C256-D55E-4A7B-9388-DA06867FA942}" destId="{67995EB8-7584-42DC-8514-81BE2E1DF0AA}" srcOrd="0" destOrd="0" presId="urn:microsoft.com/office/officeart/2005/8/layout/process2"/>
    <dgm:cxn modelId="{05E51A7B-9D5C-4552-BEBD-A884ED62DA35}" type="presParOf" srcId="{11A99403-26B6-4C7A-8D6A-1CD165F91D1C}" destId="{6054A829-7E76-41E6-B71E-91E0914B2620}" srcOrd="0" destOrd="0" presId="urn:microsoft.com/office/officeart/2005/8/layout/process2"/>
    <dgm:cxn modelId="{75B9AAD8-4C84-4384-9058-8CF44A73D676}" type="presParOf" srcId="{11A99403-26B6-4C7A-8D6A-1CD165F91D1C}" destId="{383E600F-60CC-4447-BAEB-7248A660F830}" srcOrd="1" destOrd="0" presId="urn:microsoft.com/office/officeart/2005/8/layout/process2"/>
    <dgm:cxn modelId="{345E5913-7FCF-4320-9491-86B9804E9485}" type="presParOf" srcId="{383E600F-60CC-4447-BAEB-7248A660F830}" destId="{BE52E673-E2E4-49EB-A86D-EB8C467B983E}" srcOrd="0" destOrd="0" presId="urn:microsoft.com/office/officeart/2005/8/layout/process2"/>
    <dgm:cxn modelId="{59929FA7-1AAC-4875-86BF-469B2B1CF871}" type="presParOf" srcId="{11A99403-26B6-4C7A-8D6A-1CD165F91D1C}" destId="{6C503D99-30F3-4F36-97EF-24D051AD4848}" srcOrd="2" destOrd="0" presId="urn:microsoft.com/office/officeart/2005/8/layout/process2"/>
    <dgm:cxn modelId="{E7984ECD-06B6-4CEE-9BA1-CE7473FFA3C1}" type="presParOf" srcId="{11A99403-26B6-4C7A-8D6A-1CD165F91D1C}" destId="{E07FDDB8-706E-40BA-B009-3BFCC009D62F}" srcOrd="3" destOrd="0" presId="urn:microsoft.com/office/officeart/2005/8/layout/process2"/>
    <dgm:cxn modelId="{8A0C91C4-FDB8-4DD1-BE5E-BAD44D92A246}" type="presParOf" srcId="{E07FDDB8-706E-40BA-B009-3BFCC009D62F}" destId="{AECA3E14-BE0E-4B04-8D01-5CCD0152FA3C}" srcOrd="0" destOrd="0" presId="urn:microsoft.com/office/officeart/2005/8/layout/process2"/>
    <dgm:cxn modelId="{37B91E0C-A365-4183-BF8C-73F24FB4E776}" type="presParOf" srcId="{11A99403-26B6-4C7A-8D6A-1CD165F91D1C}" destId="{09649040-238D-4A84-8D74-FD226F965C07}" srcOrd="4" destOrd="0" presId="urn:microsoft.com/office/officeart/2005/8/layout/process2"/>
    <dgm:cxn modelId="{7D19F3F7-5B55-4A19-8F84-771E6DC0B649}" type="presParOf" srcId="{11A99403-26B6-4C7A-8D6A-1CD165F91D1C}" destId="{67995EB8-7584-42DC-8514-81BE2E1DF0AA}" srcOrd="5" destOrd="0" presId="urn:microsoft.com/office/officeart/2005/8/layout/process2"/>
    <dgm:cxn modelId="{640B3448-11DE-48CF-950D-59C94EC291A6}" type="presParOf" srcId="{67995EB8-7584-42DC-8514-81BE2E1DF0AA}" destId="{84715C5B-118E-4C61-8EEE-1B071F710CB5}" srcOrd="0" destOrd="0" presId="urn:microsoft.com/office/officeart/2005/8/layout/process2"/>
    <dgm:cxn modelId="{4A5F7FA1-B9EA-4BFA-BBD6-FF243EFCB40A}" type="presParOf" srcId="{11A99403-26B6-4C7A-8D6A-1CD165F91D1C}" destId="{DE71A388-1059-4B7F-8CC3-41BC54FE047B}" srcOrd="6" destOrd="0" presId="urn:microsoft.com/office/officeart/2005/8/layout/process2"/>
    <dgm:cxn modelId="{6D6B90A7-4279-4EF9-9238-8B7D6036061C}" type="presParOf" srcId="{11A99403-26B6-4C7A-8D6A-1CD165F91D1C}" destId="{0173D496-169F-4FE5-A51F-6408D09E87F2}" srcOrd="7" destOrd="0" presId="urn:microsoft.com/office/officeart/2005/8/layout/process2"/>
    <dgm:cxn modelId="{37018BB3-F390-487C-B93A-5DE27ED09307}" type="presParOf" srcId="{0173D496-169F-4FE5-A51F-6408D09E87F2}" destId="{46296BB0-C931-49C7-A297-A104A48A17B8}" srcOrd="0" destOrd="0" presId="urn:microsoft.com/office/officeart/2005/8/layout/process2"/>
    <dgm:cxn modelId="{F3806CF7-FF0A-4E9E-91F6-700088CEECF4}" type="presParOf" srcId="{11A99403-26B6-4C7A-8D6A-1CD165F91D1C}" destId="{2A7F7168-6A81-4C98-BC32-05D499FD3B2B}" srcOrd="8" destOrd="0" presId="urn:microsoft.com/office/officeart/2005/8/layout/process2"/>
    <dgm:cxn modelId="{CB7FDACD-5ADB-4A25-B834-BE935274A336}" type="presParOf" srcId="{11A99403-26B6-4C7A-8D6A-1CD165F91D1C}" destId="{89866E51-491D-4294-AF43-1D99D51564F1}" srcOrd="9" destOrd="0" presId="urn:microsoft.com/office/officeart/2005/8/layout/process2"/>
    <dgm:cxn modelId="{7303D798-087D-4473-A69E-CD89C340FA35}" type="presParOf" srcId="{89866E51-491D-4294-AF43-1D99D51564F1}" destId="{03B9B910-315D-4D37-9B3E-1F25DA666127}" srcOrd="0" destOrd="0" presId="urn:microsoft.com/office/officeart/2005/8/layout/process2"/>
    <dgm:cxn modelId="{C0011B0C-F2C3-491C-95DA-A563B5FF6037}" type="presParOf" srcId="{11A99403-26B6-4C7A-8D6A-1CD165F91D1C}" destId="{DBEC4543-E3A7-4707-AA0E-52B7A3A2CBE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4A829-7E76-41E6-B71E-91E0914B2620}">
      <dsp:nvSpPr>
        <dsp:cNvPr id="0" name=""/>
        <dsp:cNvSpPr/>
      </dsp:nvSpPr>
      <dsp:spPr>
        <a:xfrm>
          <a:off x="4561159" y="1726"/>
          <a:ext cx="1393281" cy="511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Layer</a:t>
          </a:r>
        </a:p>
      </dsp:txBody>
      <dsp:txXfrm>
        <a:off x="4576141" y="16708"/>
        <a:ext cx="1363317" cy="481551"/>
      </dsp:txXfrm>
    </dsp:sp>
    <dsp:sp modelId="{383E600F-60CC-4447-BAEB-7248A660F830}">
      <dsp:nvSpPr>
        <dsp:cNvPr id="0" name=""/>
        <dsp:cNvSpPr/>
      </dsp:nvSpPr>
      <dsp:spPr>
        <a:xfrm rot="5400000">
          <a:off x="5161890" y="526030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88745" y="545212"/>
        <a:ext cx="138110" cy="134273"/>
      </dsp:txXfrm>
    </dsp:sp>
    <dsp:sp modelId="{6C503D99-30F3-4F36-97EF-24D051AD4848}">
      <dsp:nvSpPr>
        <dsp:cNvPr id="0" name=""/>
        <dsp:cNvSpPr/>
      </dsp:nvSpPr>
      <dsp:spPr>
        <a:xfrm>
          <a:off x="4561159" y="769000"/>
          <a:ext cx="1393281" cy="511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</a:p>
      </dsp:txBody>
      <dsp:txXfrm>
        <a:off x="4576141" y="783982"/>
        <a:ext cx="1363317" cy="481551"/>
      </dsp:txXfrm>
    </dsp:sp>
    <dsp:sp modelId="{E07FDDB8-706E-40BA-B009-3BFCC009D62F}">
      <dsp:nvSpPr>
        <dsp:cNvPr id="0" name=""/>
        <dsp:cNvSpPr/>
      </dsp:nvSpPr>
      <dsp:spPr>
        <a:xfrm rot="5400000">
          <a:off x="5161890" y="1293304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88745" y="1312486"/>
        <a:ext cx="138110" cy="134273"/>
      </dsp:txXfrm>
    </dsp:sp>
    <dsp:sp modelId="{09649040-238D-4A84-8D74-FD226F965C07}">
      <dsp:nvSpPr>
        <dsp:cNvPr id="0" name=""/>
        <dsp:cNvSpPr/>
      </dsp:nvSpPr>
      <dsp:spPr>
        <a:xfrm>
          <a:off x="4561159" y="1536274"/>
          <a:ext cx="1393281" cy="511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Dropout</a:t>
          </a:r>
        </a:p>
      </dsp:txBody>
      <dsp:txXfrm>
        <a:off x="4576141" y="1551256"/>
        <a:ext cx="1363317" cy="481551"/>
      </dsp:txXfrm>
    </dsp:sp>
    <dsp:sp modelId="{67995EB8-7584-42DC-8514-81BE2E1DF0AA}">
      <dsp:nvSpPr>
        <dsp:cNvPr id="0" name=""/>
        <dsp:cNvSpPr/>
      </dsp:nvSpPr>
      <dsp:spPr>
        <a:xfrm rot="5400000">
          <a:off x="5161890" y="2060577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88745" y="2079759"/>
        <a:ext cx="138110" cy="134273"/>
      </dsp:txXfrm>
    </dsp:sp>
    <dsp:sp modelId="{DE71A388-1059-4B7F-8CC3-41BC54FE047B}">
      <dsp:nvSpPr>
        <dsp:cNvPr id="0" name=""/>
        <dsp:cNvSpPr/>
      </dsp:nvSpPr>
      <dsp:spPr>
        <a:xfrm>
          <a:off x="4561159" y="2303547"/>
          <a:ext cx="1393281" cy="511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</a:p>
      </dsp:txBody>
      <dsp:txXfrm>
        <a:off x="4576141" y="2318529"/>
        <a:ext cx="1363317" cy="481551"/>
      </dsp:txXfrm>
    </dsp:sp>
    <dsp:sp modelId="{0173D496-169F-4FE5-A51F-6408D09E87F2}">
      <dsp:nvSpPr>
        <dsp:cNvPr id="0" name=""/>
        <dsp:cNvSpPr/>
      </dsp:nvSpPr>
      <dsp:spPr>
        <a:xfrm rot="5400000">
          <a:off x="5161890" y="2827851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88745" y="2847033"/>
        <a:ext cx="138110" cy="134273"/>
      </dsp:txXfrm>
    </dsp:sp>
    <dsp:sp modelId="{2A7F7168-6A81-4C98-BC32-05D499FD3B2B}">
      <dsp:nvSpPr>
        <dsp:cNvPr id="0" name=""/>
        <dsp:cNvSpPr/>
      </dsp:nvSpPr>
      <dsp:spPr>
        <a:xfrm>
          <a:off x="4561159" y="3070821"/>
          <a:ext cx="1393281" cy="511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Dropout</a:t>
          </a:r>
        </a:p>
      </dsp:txBody>
      <dsp:txXfrm>
        <a:off x="4576141" y="3085803"/>
        <a:ext cx="1363317" cy="481551"/>
      </dsp:txXfrm>
    </dsp:sp>
    <dsp:sp modelId="{89866E51-491D-4294-AF43-1D99D51564F1}">
      <dsp:nvSpPr>
        <dsp:cNvPr id="0" name=""/>
        <dsp:cNvSpPr/>
      </dsp:nvSpPr>
      <dsp:spPr>
        <a:xfrm rot="5400000">
          <a:off x="5161890" y="3595125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88745" y="3614307"/>
        <a:ext cx="138110" cy="134273"/>
      </dsp:txXfrm>
    </dsp:sp>
    <dsp:sp modelId="{DBEC4543-E3A7-4707-AA0E-52B7A3A2CBEB}">
      <dsp:nvSpPr>
        <dsp:cNvPr id="0" name=""/>
        <dsp:cNvSpPr/>
      </dsp:nvSpPr>
      <dsp:spPr>
        <a:xfrm>
          <a:off x="4561159" y="3838095"/>
          <a:ext cx="1393281" cy="511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 Layer</a:t>
          </a:r>
        </a:p>
      </dsp:txBody>
      <dsp:txXfrm>
        <a:off x="4576141" y="3853077"/>
        <a:ext cx="1363317" cy="481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7840-D738-EEB4-569C-2BD70A6C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25EEC-06BB-7A6A-70C5-9DE54CBC9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0037-C208-8E56-1A94-1F44C6C8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3CBF-6757-8129-85F5-87A54255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428A-FF82-719C-FA65-5AF243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2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B2BE-5A0F-4067-39FF-630A25AC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69AD8-7B71-66B3-61D6-A81AA082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ECA1-1958-B867-F28A-237FD6E5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36CA-3E8A-5153-6DF9-DAE8DA17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3BAF-55C3-58E1-D713-152FA8D4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44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4A51A-74DA-393E-D6C4-5D3DF319D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25465-C1A0-BB67-09C5-7E25DAEAD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8DD6-16BA-6C1F-2708-8D21BD05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E4CD-F623-81B3-0BCE-794DF090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64B8-05B1-4136-9EBF-1ADC1FEF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2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7FA7-E91A-59A5-D5E2-30CB937F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F3C4-F23D-6606-D43B-53315B3C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B16A-52BF-2716-1D37-F4F28071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D40E-AADF-FC60-C22C-3D731762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E766-9069-82F9-BDD0-4731155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1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87AB-17BE-2474-A0A0-ADE51E74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4624-F8F9-FA4E-993C-27661302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E302-F7A6-1149-7136-E20B6201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41BC-272E-2D86-941D-AF9E2401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17E2-9215-459A-4181-91535EDD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9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4CFE-13F8-683F-B45E-98F6B009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AE69-C35F-623D-F19B-8FD3CC5F6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1DF6E-50BA-C088-ED73-96E9ECDC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0870-BDFD-C3BB-2CED-86B8E4B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ADA2-D08E-B6E5-7DA9-A8F84F9D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971A-9F34-A95E-5DA1-13C23EC3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0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18DF-7BF3-518C-68E6-C263B5BC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45C7-8F3F-C631-CA6E-21872F61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188D-E367-CF4F-03FF-669EE059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8F15C-2189-C9C4-DCD7-2215B0487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BC99-6D0E-4630-A0D5-26FD8499B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A5750-EB60-D418-56A9-B3BDA553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DBE53-6EF7-D1C9-4839-51349149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7183E-A1A5-1B60-A8AC-ACC07158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75D7-05F0-78C7-5A80-A7683915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ABE35-7005-D569-3A80-45FD4A19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9C204-FF0D-D403-C2E5-E55983AB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BD789-5747-91D2-A30B-F1AFF915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8C70E-E5EB-4CB6-C275-972E91F1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0401F-0105-0141-2793-0B62426F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8700-CB11-A14F-968B-1F370A02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1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57CA-8DBF-EFA2-D0DF-EF5195A6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2629-F65E-E29F-9618-7C4B3AD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9E2A-FEC2-7C64-B584-AA4EC4682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6DAB-1107-E002-F9DD-3C522280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15F6D-9CA3-BE43-AFD8-C6848AFA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7F81-83AA-D869-3716-A8497B18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6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7D4D-E31C-E11E-BA80-AF65933B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9D118-8171-7936-D04B-74CA11CCB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19CE5-C805-240C-8148-86C9EC19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89402-CE53-7EEB-5A38-9B213E15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1B4A-0603-6211-29DA-8BFF4210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3217-502C-9B87-EF19-E2FE3756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3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75B89-BA99-BBE1-EF1E-E568A18A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59B4-21DA-4E84-5200-76A9E21D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EC89-8C4D-99BC-8A49-A2DE2863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2A81-1D1E-49CD-A26D-486A8B05C7FB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CEA0-FAD7-62D7-F62A-F8ED3D3BD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2C70-BD1C-4FEB-4A6E-572114414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4FDB-A848-4055-B589-9835416C1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9A92090-EEBD-E156-318B-A8BCA0949FBA}"/>
              </a:ext>
            </a:extLst>
          </p:cNvPr>
          <p:cNvGrpSpPr/>
          <p:nvPr/>
        </p:nvGrpSpPr>
        <p:grpSpPr>
          <a:xfrm>
            <a:off x="2144109" y="1066800"/>
            <a:ext cx="1513490" cy="1014249"/>
            <a:chOff x="2144109" y="1066800"/>
            <a:chExt cx="1513490" cy="1014249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A8210B19-8198-B086-C614-61429855EF98}"/>
                </a:ext>
              </a:extLst>
            </p:cNvPr>
            <p:cNvSpPr/>
            <p:nvPr/>
          </p:nvSpPr>
          <p:spPr>
            <a:xfrm>
              <a:off x="2144109" y="1471449"/>
              <a:ext cx="1513490" cy="6096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Data</a:t>
              </a:r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E227D2D-8808-844C-CE76-F0CBB7073986}"/>
                </a:ext>
              </a:extLst>
            </p:cNvPr>
            <p:cNvSpPr/>
            <p:nvPr/>
          </p:nvSpPr>
          <p:spPr>
            <a:xfrm>
              <a:off x="2144109" y="1066800"/>
              <a:ext cx="1513490" cy="6096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News Data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8B177A-DABD-BB4B-BA2D-91990633BAFB}"/>
              </a:ext>
            </a:extLst>
          </p:cNvPr>
          <p:cNvSpPr/>
          <p:nvPr/>
        </p:nvSpPr>
        <p:spPr>
          <a:xfrm>
            <a:off x="4487918" y="935420"/>
            <a:ext cx="1996966" cy="1303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&amp; Input Preparation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94C038-CABF-A8C0-27A7-2FF4F3817519}"/>
              </a:ext>
            </a:extLst>
          </p:cNvPr>
          <p:cNvGrpSpPr/>
          <p:nvPr/>
        </p:nvGrpSpPr>
        <p:grpSpPr>
          <a:xfrm>
            <a:off x="7436069" y="294286"/>
            <a:ext cx="1996966" cy="2396363"/>
            <a:chOff x="7436069" y="294286"/>
            <a:chExt cx="1996966" cy="2396363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C660C84D-FE82-05D0-1A9D-28637077E530}"/>
                </a:ext>
              </a:extLst>
            </p:cNvPr>
            <p:cNvSpPr/>
            <p:nvPr/>
          </p:nvSpPr>
          <p:spPr>
            <a:xfrm>
              <a:off x="7436069" y="294286"/>
              <a:ext cx="1996966" cy="546540"/>
            </a:xfrm>
            <a:prstGeom prst="round2Same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Construction</a:t>
              </a:r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6ECF913D-A2B1-5CA6-DE22-B6CED871CB1D}"/>
                </a:ext>
              </a:extLst>
            </p:cNvPr>
            <p:cNvSpPr/>
            <p:nvPr/>
          </p:nvSpPr>
          <p:spPr>
            <a:xfrm>
              <a:off x="7436069" y="840827"/>
              <a:ext cx="1996966" cy="1849822"/>
            </a:xfrm>
            <a:prstGeom prst="round2SameRect">
              <a:avLst>
                <a:gd name="adj1" fmla="val 0"/>
                <a:gd name="adj2" fmla="val 1397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arenR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 with VADER news sentiment</a:t>
              </a:r>
            </a:p>
            <a:p>
              <a:pPr marL="342900" indent="-342900">
                <a:buAutoNum type="arabicParenR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 with </a:t>
              </a:r>
              <a:r>
                <a:rPr lang="en-GB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FinBERT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news sentiment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1FD38A-D8C3-19B1-B9A9-2D0B9B8DE5B9}"/>
              </a:ext>
            </a:extLst>
          </p:cNvPr>
          <p:cNvSpPr/>
          <p:nvPr/>
        </p:nvSpPr>
        <p:spPr>
          <a:xfrm>
            <a:off x="7436069" y="3515710"/>
            <a:ext cx="1996966" cy="1303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AF1378-E0FF-5A19-FCA4-C41F10DE2523}"/>
              </a:ext>
            </a:extLst>
          </p:cNvPr>
          <p:cNvSpPr/>
          <p:nvPr/>
        </p:nvSpPr>
        <p:spPr>
          <a:xfrm>
            <a:off x="4640317" y="3515710"/>
            <a:ext cx="1996966" cy="1303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Close Price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C4D8C-E186-86A1-9429-B822FE562846}"/>
              </a:ext>
            </a:extLst>
          </p:cNvPr>
          <p:cNvGrpSpPr/>
          <p:nvPr/>
        </p:nvGrpSpPr>
        <p:grpSpPr>
          <a:xfrm>
            <a:off x="1749970" y="3515710"/>
            <a:ext cx="2186153" cy="1303284"/>
            <a:chOff x="2270233" y="3429000"/>
            <a:chExt cx="1996966" cy="1093081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8966FE5A-A604-B05D-835F-92902B5EC517}"/>
                </a:ext>
              </a:extLst>
            </p:cNvPr>
            <p:cNvSpPr/>
            <p:nvPr/>
          </p:nvSpPr>
          <p:spPr>
            <a:xfrm>
              <a:off x="2270233" y="3429000"/>
              <a:ext cx="1996966" cy="546540"/>
            </a:xfrm>
            <a:prstGeom prst="round2Same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Comparison &amp; Evaluation</a:t>
              </a:r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C57E938D-82C6-3F0E-9A9F-A681324D7C97}"/>
                </a:ext>
              </a:extLst>
            </p:cNvPr>
            <p:cNvSpPr/>
            <p:nvPr/>
          </p:nvSpPr>
          <p:spPr>
            <a:xfrm>
              <a:off x="2270233" y="3975541"/>
              <a:ext cx="1996966" cy="546540"/>
            </a:xfrm>
            <a:prstGeom prst="round2SameRect">
              <a:avLst>
                <a:gd name="adj1" fmla="val 0"/>
                <a:gd name="adj2" fmla="val 1397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Metrics: RMSE, MAPE, R-squared</a:t>
              </a:r>
            </a:p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Statistical Testing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F3FE9F-F360-E450-DD88-23D7E89FFF2B}"/>
              </a:ext>
            </a:extLst>
          </p:cNvPr>
          <p:cNvCxnSpPr/>
          <p:nvPr/>
        </p:nvCxnSpPr>
        <p:spPr>
          <a:xfrm>
            <a:off x="3773214" y="1587062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7A865-2D99-DBA9-A4D8-AEB182BA4ADA}"/>
              </a:ext>
            </a:extLst>
          </p:cNvPr>
          <p:cNvCxnSpPr/>
          <p:nvPr/>
        </p:nvCxnSpPr>
        <p:spPr>
          <a:xfrm>
            <a:off x="6637283" y="1581807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D4870F-5806-9E1C-3C25-25B27AD20ABA}"/>
              </a:ext>
            </a:extLst>
          </p:cNvPr>
          <p:cNvCxnSpPr>
            <a:cxnSpLocks/>
          </p:cNvCxnSpPr>
          <p:nvPr/>
        </p:nvCxnSpPr>
        <p:spPr>
          <a:xfrm>
            <a:off x="8434552" y="2837793"/>
            <a:ext cx="0" cy="591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4405C2-BEF6-769B-7AB6-1236418DD9B7}"/>
              </a:ext>
            </a:extLst>
          </p:cNvPr>
          <p:cNvCxnSpPr>
            <a:cxnSpLocks/>
          </p:cNvCxnSpPr>
          <p:nvPr/>
        </p:nvCxnSpPr>
        <p:spPr>
          <a:xfrm flipH="1">
            <a:off x="6742387" y="4167352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8E2FF8-C7E3-3BDD-F958-3D3C4B8274C9}"/>
              </a:ext>
            </a:extLst>
          </p:cNvPr>
          <p:cNvCxnSpPr>
            <a:cxnSpLocks/>
          </p:cNvCxnSpPr>
          <p:nvPr/>
        </p:nvCxnSpPr>
        <p:spPr>
          <a:xfrm flipH="1">
            <a:off x="3993930" y="4167352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1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02F41FE-F898-CF79-BB22-793B5F6D6D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3238103"/>
                  </p:ext>
                </p:extLst>
              </p:nvPr>
            </p:nvGraphicFramePr>
            <p:xfrm>
              <a:off x="838197" y="921735"/>
              <a:ext cx="546801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1335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4026184503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659264977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647610820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1614841047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8439483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Data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Volume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02F41FE-F898-CF79-BB22-793B5F6D6D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3238103"/>
                  </p:ext>
                </p:extLst>
              </p:nvPr>
            </p:nvGraphicFramePr>
            <p:xfrm>
              <a:off x="838197" y="921735"/>
              <a:ext cx="546801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1335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4026184503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659264977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647610820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1614841047"/>
                        </a:ext>
                      </a:extLst>
                    </a:gridCol>
                    <a:gridCol w="911335">
                      <a:extLst>
                        <a:ext uri="{9D8B030D-6E8A-4147-A177-3AD203B41FA5}">
                          <a16:colId xmlns:a16="http://schemas.microsoft.com/office/drawing/2014/main" val="8439483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Data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8197" r="-5013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Volume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01B538FF-F018-4A45-FA32-F1B5367FDC9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9541566"/>
                  </p:ext>
                </p:extLst>
              </p:nvPr>
            </p:nvGraphicFramePr>
            <p:xfrm>
              <a:off x="6424443" y="921735"/>
              <a:ext cx="4390702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5351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2195351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News Headline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7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01B538FF-F018-4A45-FA32-F1B5367FDC9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9541566"/>
                  </p:ext>
                </p:extLst>
              </p:nvPr>
            </p:nvGraphicFramePr>
            <p:xfrm>
              <a:off x="6424443" y="921735"/>
              <a:ext cx="4390702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5351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2195351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News Headline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" t="-106452" r="-101108" b="-3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77" t="-106452" r="-1108" b="-3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" t="-206452" r="-10110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77" t="-206452" r="-1108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7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" t="-404839" r="-10110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77" t="-404839" r="-110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369997-AA9F-24BF-5B0B-EB45CB6461D0}"/>
              </a:ext>
            </a:extLst>
          </p:cNvPr>
          <p:cNvSpPr/>
          <p:nvPr/>
        </p:nvSpPr>
        <p:spPr>
          <a:xfrm>
            <a:off x="838197" y="512159"/>
            <a:ext cx="5468010" cy="3468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6F049C-61DE-66D6-51E0-EAFD8CD147F7}"/>
              </a:ext>
            </a:extLst>
          </p:cNvPr>
          <p:cNvSpPr/>
          <p:nvPr/>
        </p:nvSpPr>
        <p:spPr>
          <a:xfrm>
            <a:off x="6424442" y="512159"/>
            <a:ext cx="4390702" cy="3468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06E77982-85D4-499A-3C44-98362F53857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7698637"/>
                  </p:ext>
                </p:extLst>
              </p:nvPr>
            </p:nvGraphicFramePr>
            <p:xfrm>
              <a:off x="6424443" y="3512535"/>
              <a:ext cx="4390701" cy="21443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567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24350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7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06E77982-85D4-499A-3C44-98362F53857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7698637"/>
                  </p:ext>
                </p:extLst>
              </p:nvPr>
            </p:nvGraphicFramePr>
            <p:xfrm>
              <a:off x="6424443" y="3512535"/>
              <a:ext cx="4390701" cy="21443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567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2435017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" t="-177419" r="-20124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177419" r="-1020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7419" r="-1660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" t="-277419" r="-201245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277419" r="-102083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77419" r="-1660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7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" t="-475806" r="-201245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475806" r="-102083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75806" r="-1660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4625750B-19CD-0898-7B85-881D3BB4158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5476176"/>
                  </p:ext>
                </p:extLst>
              </p:nvPr>
            </p:nvGraphicFramePr>
            <p:xfrm>
              <a:off x="6424442" y="6341810"/>
              <a:ext cx="4390701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567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24350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4625750B-19CD-0898-7B85-881D3BB4158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5476176"/>
                  </p:ext>
                </p:extLst>
              </p:nvPr>
            </p:nvGraphicFramePr>
            <p:xfrm>
              <a:off x="6424442" y="6341810"/>
              <a:ext cx="4390701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567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374669276"/>
                        </a:ext>
                      </a:extLst>
                    </a:gridCol>
                    <a:gridCol w="1463567">
                      <a:extLst>
                        <a:ext uri="{9D8B030D-6E8A-4147-A177-3AD203B41FA5}">
                          <a16:colId xmlns:a16="http://schemas.microsoft.com/office/drawing/2014/main" val="2435017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5" t="-180328" r="-20124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33" t="-180328" r="-10208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80328" r="-166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90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5" t="-380328" r="-2012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33" t="-380328" r="-10208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80328" r="-166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7632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B53399-1649-9079-B515-0A9F8D51E95D}"/>
              </a:ext>
            </a:extLst>
          </p:cNvPr>
          <p:cNvSpPr/>
          <p:nvPr/>
        </p:nvSpPr>
        <p:spPr>
          <a:xfrm>
            <a:off x="6424442" y="3123104"/>
            <a:ext cx="4390702" cy="3468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Analyzer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6D756-7471-9725-961A-A207A016B967}"/>
              </a:ext>
            </a:extLst>
          </p:cNvPr>
          <p:cNvSpPr/>
          <p:nvPr/>
        </p:nvSpPr>
        <p:spPr>
          <a:xfrm>
            <a:off x="6424442" y="5936265"/>
            <a:ext cx="4390702" cy="3468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1790E18F-53CF-7384-AB92-2D40BDDFA2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347196"/>
                  </p:ext>
                </p:extLst>
              </p:nvPr>
            </p:nvGraphicFramePr>
            <p:xfrm>
              <a:off x="838198" y="9313192"/>
              <a:ext cx="4910962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374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576552">
                      <a:extLst>
                        <a:ext uri="{9D8B030D-6E8A-4147-A177-3AD203B41FA5}">
                          <a16:colId xmlns:a16="http://schemas.microsoft.com/office/drawing/2014/main" val="4026184503"/>
                        </a:ext>
                      </a:extLst>
                    </a:gridCol>
                    <a:gridCol w="1177159">
                      <a:extLst>
                        <a:ext uri="{9D8B030D-6E8A-4147-A177-3AD203B41FA5}">
                          <a16:colId xmlns:a16="http://schemas.microsoft.com/office/drawing/2014/main" val="33108965"/>
                        </a:ext>
                      </a:extLst>
                    </a:gridCol>
                    <a:gridCol w="1397877">
                      <a:extLst>
                        <a:ext uri="{9D8B030D-6E8A-4147-A177-3AD203B41FA5}">
                          <a16:colId xmlns:a16="http://schemas.microsoft.com/office/drawing/2014/main" val="2238689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1790E18F-53CF-7384-AB92-2D40BDDFA2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347196"/>
                  </p:ext>
                </p:extLst>
              </p:nvPr>
            </p:nvGraphicFramePr>
            <p:xfrm>
              <a:off x="838198" y="9313192"/>
              <a:ext cx="4910962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374">
                      <a:extLst>
                        <a:ext uri="{9D8B030D-6E8A-4147-A177-3AD203B41FA5}">
                          <a16:colId xmlns:a16="http://schemas.microsoft.com/office/drawing/2014/main" val="3112522698"/>
                        </a:ext>
                      </a:extLst>
                    </a:gridCol>
                    <a:gridCol w="1576552">
                      <a:extLst>
                        <a:ext uri="{9D8B030D-6E8A-4147-A177-3AD203B41FA5}">
                          <a16:colId xmlns:a16="http://schemas.microsoft.com/office/drawing/2014/main" val="4026184503"/>
                        </a:ext>
                      </a:extLst>
                    </a:gridCol>
                    <a:gridCol w="1177159">
                      <a:extLst>
                        <a:ext uri="{9D8B030D-6E8A-4147-A177-3AD203B41FA5}">
                          <a16:colId xmlns:a16="http://schemas.microsoft.com/office/drawing/2014/main" val="33108965"/>
                        </a:ext>
                      </a:extLst>
                    </a:gridCol>
                    <a:gridCol w="1397877">
                      <a:extLst>
                        <a:ext uri="{9D8B030D-6E8A-4147-A177-3AD203B41FA5}">
                          <a16:colId xmlns:a16="http://schemas.microsoft.com/office/drawing/2014/main" val="223868974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Fundamental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VADER Sentiment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FinBert</a:t>
                          </a:r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Sentiment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56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00" t="-181967" r="-5488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482" t="-181967" r="-1212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1304" t="-181967" r="-173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931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56EA96-D7FE-F321-E32F-C08D156A938C}"/>
              </a:ext>
            </a:extLst>
          </p:cNvPr>
          <p:cNvCxnSpPr>
            <a:cxnSpLocks/>
          </p:cNvCxnSpPr>
          <p:nvPr/>
        </p:nvCxnSpPr>
        <p:spPr>
          <a:xfrm>
            <a:off x="8619792" y="2866740"/>
            <a:ext cx="0" cy="200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F3077B-C89D-E2C0-E641-4BC36A2CD405}"/>
              </a:ext>
            </a:extLst>
          </p:cNvPr>
          <p:cNvCxnSpPr>
            <a:cxnSpLocks/>
          </p:cNvCxnSpPr>
          <p:nvPr/>
        </p:nvCxnSpPr>
        <p:spPr>
          <a:xfrm>
            <a:off x="8622634" y="5656930"/>
            <a:ext cx="0" cy="200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075E29D-FD0C-599B-9A6A-406A7C91C12D}"/>
              </a:ext>
            </a:extLst>
          </p:cNvPr>
          <p:cNvSpPr/>
          <p:nvPr/>
        </p:nvSpPr>
        <p:spPr>
          <a:xfrm>
            <a:off x="849807" y="6665834"/>
            <a:ext cx="1054100" cy="1054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670283-719A-C337-1710-097FD67370B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376857" y="1663415"/>
            <a:ext cx="0" cy="5002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61FB9B-CF0F-5659-E9C8-D1D91538AED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03907" y="7207087"/>
            <a:ext cx="4520535" cy="11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618E1B-1C07-1966-A19C-01502671B3BF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1376857" y="7719934"/>
            <a:ext cx="0" cy="13986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B487-B5A7-836A-86F3-BE6A1C51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185E86-953F-895A-3A9A-A48AEA14D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433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43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270D-8299-7F78-BFA1-ABA4FE34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A752E1-70F8-7008-4015-78AB9BE346A3}"/>
              </a:ext>
            </a:extLst>
          </p:cNvPr>
          <p:cNvGrpSpPr/>
          <p:nvPr/>
        </p:nvGrpSpPr>
        <p:grpSpPr>
          <a:xfrm>
            <a:off x="839585" y="1844244"/>
            <a:ext cx="10512828" cy="4314099"/>
            <a:chOff x="839585" y="1844244"/>
            <a:chExt cx="10512828" cy="431409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7647A11-5CF1-450C-4999-D3666DE0EFBF}"/>
                </a:ext>
              </a:extLst>
            </p:cNvPr>
            <p:cNvSpPr/>
            <p:nvPr/>
          </p:nvSpPr>
          <p:spPr>
            <a:xfrm>
              <a:off x="839585" y="1884111"/>
              <a:ext cx="3490326" cy="1404299"/>
            </a:xfrm>
            <a:custGeom>
              <a:avLst/>
              <a:gdLst>
                <a:gd name="connsiteX0" fmla="*/ 0 w 3490326"/>
                <a:gd name="connsiteY0" fmla="*/ 192705 h 1927047"/>
                <a:gd name="connsiteX1" fmla="*/ 192705 w 3490326"/>
                <a:gd name="connsiteY1" fmla="*/ 0 h 1927047"/>
                <a:gd name="connsiteX2" fmla="*/ 3297621 w 3490326"/>
                <a:gd name="connsiteY2" fmla="*/ 0 h 1927047"/>
                <a:gd name="connsiteX3" fmla="*/ 3490326 w 3490326"/>
                <a:gd name="connsiteY3" fmla="*/ 192705 h 1927047"/>
                <a:gd name="connsiteX4" fmla="*/ 3490326 w 3490326"/>
                <a:gd name="connsiteY4" fmla="*/ 1734342 h 1927047"/>
                <a:gd name="connsiteX5" fmla="*/ 3297621 w 3490326"/>
                <a:gd name="connsiteY5" fmla="*/ 1927047 h 1927047"/>
                <a:gd name="connsiteX6" fmla="*/ 192705 w 3490326"/>
                <a:gd name="connsiteY6" fmla="*/ 1927047 h 1927047"/>
                <a:gd name="connsiteX7" fmla="*/ 0 w 3490326"/>
                <a:gd name="connsiteY7" fmla="*/ 1734342 h 1927047"/>
                <a:gd name="connsiteX8" fmla="*/ 0 w 3490326"/>
                <a:gd name="connsiteY8" fmla="*/ 192705 h 192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0326" h="1927047">
                  <a:moveTo>
                    <a:pt x="0" y="192705"/>
                  </a:moveTo>
                  <a:cubicBezTo>
                    <a:pt x="0" y="86277"/>
                    <a:pt x="86277" y="0"/>
                    <a:pt x="192705" y="0"/>
                  </a:cubicBezTo>
                  <a:lnTo>
                    <a:pt x="3297621" y="0"/>
                  </a:lnTo>
                  <a:cubicBezTo>
                    <a:pt x="3404049" y="0"/>
                    <a:pt x="3490326" y="86277"/>
                    <a:pt x="3490326" y="192705"/>
                  </a:cubicBezTo>
                  <a:lnTo>
                    <a:pt x="3490326" y="1734342"/>
                  </a:lnTo>
                  <a:cubicBezTo>
                    <a:pt x="3490326" y="1840770"/>
                    <a:pt x="3404049" y="1927047"/>
                    <a:pt x="3297621" y="1927047"/>
                  </a:cubicBezTo>
                  <a:lnTo>
                    <a:pt x="192705" y="1927047"/>
                  </a:lnTo>
                  <a:cubicBezTo>
                    <a:pt x="86277" y="1927047"/>
                    <a:pt x="0" y="1840770"/>
                    <a:pt x="0" y="1734342"/>
                  </a:cubicBezTo>
                  <a:lnTo>
                    <a:pt x="0" y="1927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696" tIns="234696" rIns="234696" bIns="768079" numCol="1" spcCol="1270" anchor="t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Previous Data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E019F12-FDD9-24C1-13AC-996426889F40}"/>
                </a:ext>
              </a:extLst>
            </p:cNvPr>
            <p:cNvSpPr/>
            <p:nvPr/>
          </p:nvSpPr>
          <p:spPr>
            <a:xfrm>
              <a:off x="853666" y="3248543"/>
              <a:ext cx="3476245" cy="1848974"/>
            </a:xfrm>
            <a:custGeom>
              <a:avLst/>
              <a:gdLst>
                <a:gd name="connsiteX0" fmla="*/ 0 w 4891937"/>
                <a:gd name="connsiteY0" fmla="*/ 286993 h 2869932"/>
                <a:gd name="connsiteX1" fmla="*/ 286993 w 4891937"/>
                <a:gd name="connsiteY1" fmla="*/ 0 h 2869932"/>
                <a:gd name="connsiteX2" fmla="*/ 4604944 w 4891937"/>
                <a:gd name="connsiteY2" fmla="*/ 0 h 2869932"/>
                <a:gd name="connsiteX3" fmla="*/ 4891937 w 4891937"/>
                <a:gd name="connsiteY3" fmla="*/ 286993 h 2869932"/>
                <a:gd name="connsiteX4" fmla="*/ 4891937 w 4891937"/>
                <a:gd name="connsiteY4" fmla="*/ 2582939 h 2869932"/>
                <a:gd name="connsiteX5" fmla="*/ 4604944 w 4891937"/>
                <a:gd name="connsiteY5" fmla="*/ 2869932 h 2869932"/>
                <a:gd name="connsiteX6" fmla="*/ 286993 w 4891937"/>
                <a:gd name="connsiteY6" fmla="*/ 2869932 h 2869932"/>
                <a:gd name="connsiteX7" fmla="*/ 0 w 4891937"/>
                <a:gd name="connsiteY7" fmla="*/ 2582939 h 2869932"/>
                <a:gd name="connsiteX8" fmla="*/ 0 w 4891937"/>
                <a:gd name="connsiteY8" fmla="*/ 286993 h 28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1937" h="2869932">
                  <a:moveTo>
                    <a:pt x="0" y="286993"/>
                  </a:moveTo>
                  <a:cubicBezTo>
                    <a:pt x="0" y="128491"/>
                    <a:pt x="128491" y="0"/>
                    <a:pt x="286993" y="0"/>
                  </a:cubicBezTo>
                  <a:lnTo>
                    <a:pt x="4604944" y="0"/>
                  </a:lnTo>
                  <a:cubicBezTo>
                    <a:pt x="4763446" y="0"/>
                    <a:pt x="4891937" y="128491"/>
                    <a:pt x="4891937" y="286993"/>
                  </a:cubicBezTo>
                  <a:lnTo>
                    <a:pt x="4891937" y="2582939"/>
                  </a:lnTo>
                  <a:cubicBezTo>
                    <a:pt x="4891937" y="2741441"/>
                    <a:pt x="4763446" y="2869932"/>
                    <a:pt x="4604944" y="2869932"/>
                  </a:cubicBezTo>
                  <a:lnTo>
                    <a:pt x="286993" y="2869932"/>
                  </a:lnTo>
                  <a:cubicBezTo>
                    <a:pt x="128491" y="2869932"/>
                    <a:pt x="0" y="2741441"/>
                    <a:pt x="0" y="2582939"/>
                  </a:cubicBezTo>
                  <a:lnTo>
                    <a:pt x="0" y="28699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8753" tIns="318753" rIns="318753" bIns="318753" numCol="1" spcCol="1270" anchor="t" anchorCtr="0">
              <a:noAutofit/>
            </a:bodyPr>
            <a:lstStyle/>
            <a:p>
              <a:pPr marL="285750" lvl="1" indent="-28575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400" kern="1200" dirty="0"/>
                <a:t>Previous Closing Prices</a:t>
              </a:r>
            </a:p>
            <a:p>
              <a:pPr marL="285750" lvl="1" indent="-28575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400" kern="1200" dirty="0"/>
                <a:t>Previous Sentiment Scores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F58730A-0516-12BE-B088-558883F66D3D}"/>
                </a:ext>
              </a:extLst>
            </p:cNvPr>
            <p:cNvSpPr/>
            <p:nvPr/>
          </p:nvSpPr>
          <p:spPr>
            <a:xfrm rot="21578272">
              <a:off x="5034219" y="2071765"/>
              <a:ext cx="1493193" cy="868990"/>
            </a:xfrm>
            <a:custGeom>
              <a:avLst/>
              <a:gdLst>
                <a:gd name="connsiteX0" fmla="*/ 0 w 1493193"/>
                <a:gd name="connsiteY0" fmla="*/ 173798 h 868990"/>
                <a:gd name="connsiteX1" fmla="*/ 1058698 w 1493193"/>
                <a:gd name="connsiteY1" fmla="*/ 173798 h 868990"/>
                <a:gd name="connsiteX2" fmla="*/ 1058698 w 1493193"/>
                <a:gd name="connsiteY2" fmla="*/ 0 h 868990"/>
                <a:gd name="connsiteX3" fmla="*/ 1493193 w 1493193"/>
                <a:gd name="connsiteY3" fmla="*/ 434495 h 868990"/>
                <a:gd name="connsiteX4" fmla="*/ 1058698 w 1493193"/>
                <a:gd name="connsiteY4" fmla="*/ 868990 h 868990"/>
                <a:gd name="connsiteX5" fmla="*/ 1058698 w 1493193"/>
                <a:gd name="connsiteY5" fmla="*/ 695192 h 868990"/>
                <a:gd name="connsiteX6" fmla="*/ 0 w 1493193"/>
                <a:gd name="connsiteY6" fmla="*/ 695192 h 868990"/>
                <a:gd name="connsiteX7" fmla="*/ 0 w 1493193"/>
                <a:gd name="connsiteY7" fmla="*/ 173798 h 868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193" h="868990">
                  <a:moveTo>
                    <a:pt x="0" y="173798"/>
                  </a:moveTo>
                  <a:lnTo>
                    <a:pt x="1058698" y="173798"/>
                  </a:lnTo>
                  <a:lnTo>
                    <a:pt x="1058698" y="0"/>
                  </a:lnTo>
                  <a:lnTo>
                    <a:pt x="1493193" y="434495"/>
                  </a:lnTo>
                  <a:lnTo>
                    <a:pt x="1058698" y="868990"/>
                  </a:lnTo>
                  <a:lnTo>
                    <a:pt x="1058698" y="695192"/>
                  </a:lnTo>
                  <a:lnTo>
                    <a:pt x="0" y="695192"/>
                  </a:lnTo>
                  <a:lnTo>
                    <a:pt x="0" y="1737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3798" rIns="260696" bIns="173797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123C9C-4792-5A93-2C44-38F27BC9C760}"/>
                </a:ext>
              </a:extLst>
            </p:cNvPr>
            <p:cNvSpPr/>
            <p:nvPr/>
          </p:nvSpPr>
          <p:spPr>
            <a:xfrm>
              <a:off x="7147201" y="1844244"/>
              <a:ext cx="3490326" cy="1404299"/>
            </a:xfrm>
            <a:custGeom>
              <a:avLst/>
              <a:gdLst>
                <a:gd name="connsiteX0" fmla="*/ 0 w 3490326"/>
                <a:gd name="connsiteY0" fmla="*/ 192705 h 1927047"/>
                <a:gd name="connsiteX1" fmla="*/ 192705 w 3490326"/>
                <a:gd name="connsiteY1" fmla="*/ 0 h 1927047"/>
                <a:gd name="connsiteX2" fmla="*/ 3297621 w 3490326"/>
                <a:gd name="connsiteY2" fmla="*/ 0 h 1927047"/>
                <a:gd name="connsiteX3" fmla="*/ 3490326 w 3490326"/>
                <a:gd name="connsiteY3" fmla="*/ 192705 h 1927047"/>
                <a:gd name="connsiteX4" fmla="*/ 3490326 w 3490326"/>
                <a:gd name="connsiteY4" fmla="*/ 1734342 h 1927047"/>
                <a:gd name="connsiteX5" fmla="*/ 3297621 w 3490326"/>
                <a:gd name="connsiteY5" fmla="*/ 1927047 h 1927047"/>
                <a:gd name="connsiteX6" fmla="*/ 192705 w 3490326"/>
                <a:gd name="connsiteY6" fmla="*/ 1927047 h 1927047"/>
                <a:gd name="connsiteX7" fmla="*/ 0 w 3490326"/>
                <a:gd name="connsiteY7" fmla="*/ 1734342 h 1927047"/>
                <a:gd name="connsiteX8" fmla="*/ 0 w 3490326"/>
                <a:gd name="connsiteY8" fmla="*/ 192705 h 192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0326" h="1927047">
                  <a:moveTo>
                    <a:pt x="0" y="192705"/>
                  </a:moveTo>
                  <a:cubicBezTo>
                    <a:pt x="0" y="86277"/>
                    <a:pt x="86277" y="0"/>
                    <a:pt x="192705" y="0"/>
                  </a:cubicBezTo>
                  <a:lnTo>
                    <a:pt x="3297621" y="0"/>
                  </a:lnTo>
                  <a:cubicBezTo>
                    <a:pt x="3404049" y="0"/>
                    <a:pt x="3490326" y="86277"/>
                    <a:pt x="3490326" y="192705"/>
                  </a:cubicBezTo>
                  <a:lnTo>
                    <a:pt x="3490326" y="1734342"/>
                  </a:lnTo>
                  <a:cubicBezTo>
                    <a:pt x="3490326" y="1840770"/>
                    <a:pt x="3404049" y="1927047"/>
                    <a:pt x="3297621" y="1927047"/>
                  </a:cubicBezTo>
                  <a:lnTo>
                    <a:pt x="192705" y="1927047"/>
                  </a:lnTo>
                  <a:cubicBezTo>
                    <a:pt x="86277" y="1927047"/>
                    <a:pt x="0" y="1840770"/>
                    <a:pt x="0" y="1734342"/>
                  </a:cubicBezTo>
                  <a:lnTo>
                    <a:pt x="0" y="1927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696" tIns="234696" rIns="234696" bIns="768079" numCol="1" spcCol="1270" anchor="t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300" kern="1200" dirty="0"/>
                <a:t>Next Day’s Closing Price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708FF2-F69C-BB08-D736-457BD8525582}"/>
                </a:ext>
              </a:extLst>
            </p:cNvPr>
            <p:cNvSpPr/>
            <p:nvPr/>
          </p:nvSpPr>
          <p:spPr>
            <a:xfrm>
              <a:off x="7862087" y="3128943"/>
              <a:ext cx="3490326" cy="3029400"/>
            </a:xfrm>
            <a:prstGeom prst="roundRect">
              <a:avLst>
                <a:gd name="adj" fmla="val 1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3968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4103-2E97-E8AE-EF13-62502B46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AFAAEF-150E-7BD4-D8E1-02EE93C38948}"/>
              </a:ext>
            </a:extLst>
          </p:cNvPr>
          <p:cNvGrpSpPr/>
          <p:nvPr/>
        </p:nvGrpSpPr>
        <p:grpSpPr>
          <a:xfrm>
            <a:off x="6211614" y="3263477"/>
            <a:ext cx="4253632" cy="1414361"/>
            <a:chOff x="6211614" y="3263477"/>
            <a:chExt cx="4253632" cy="141436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12DBE9-99DD-7759-1B6E-88C23A271F9E}"/>
                </a:ext>
              </a:extLst>
            </p:cNvPr>
            <p:cNvCxnSpPr>
              <a:cxnSpLocks/>
            </p:cNvCxnSpPr>
            <p:nvPr/>
          </p:nvCxnSpPr>
          <p:spPr>
            <a:xfrm>
              <a:off x="6211614" y="4001294"/>
              <a:ext cx="375219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A6C336-641F-BE7E-ACEF-B83FD72D51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6345" y="3755355"/>
              <a:ext cx="0" cy="491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B3B8BE-76B8-D25B-57F5-32EB709BF110}"/>
                </a:ext>
              </a:extLst>
            </p:cNvPr>
            <p:cNvCxnSpPr>
              <a:cxnSpLocks/>
            </p:cNvCxnSpPr>
            <p:nvPr/>
          </p:nvCxnSpPr>
          <p:spPr>
            <a:xfrm>
              <a:off x="8266386" y="3755355"/>
              <a:ext cx="0" cy="491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20FD54-67F9-8FD1-AF74-61D83810CA7A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755355"/>
              <a:ext cx="0" cy="491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row: Curved Down 22">
              <a:extLst>
                <a:ext uri="{FF2B5EF4-FFF2-40B4-BE49-F238E27FC236}">
                  <a16:creationId xmlns:a16="http://schemas.microsoft.com/office/drawing/2014/main" id="{FDEDB101-BD25-A1DB-3B7E-E2E0F40C70FC}"/>
                </a:ext>
              </a:extLst>
            </p:cNvPr>
            <p:cNvSpPr/>
            <p:nvPr/>
          </p:nvSpPr>
          <p:spPr>
            <a:xfrm>
              <a:off x="8219090" y="3263477"/>
              <a:ext cx="890753" cy="478206"/>
            </a:xfrm>
            <a:prstGeom prst="curved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670C6D-1A98-E26F-6FBC-CBF2D565732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741683"/>
              <a:ext cx="0" cy="491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C824E8-7C7D-ECAE-2C92-7C358794A0DE}"/>
                </a:ext>
              </a:extLst>
            </p:cNvPr>
            <p:cNvCxnSpPr>
              <a:cxnSpLocks/>
            </p:cNvCxnSpPr>
            <p:nvPr/>
          </p:nvCxnSpPr>
          <p:spPr>
            <a:xfrm>
              <a:off x="6973614" y="3741683"/>
              <a:ext cx="0" cy="491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208E46-075A-D683-B001-7E0D9EB8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973614" y="3741683"/>
              <a:ext cx="0" cy="491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F1040-BC31-D62A-25AF-0E4BF981E90D}"/>
                </a:ext>
              </a:extLst>
            </p:cNvPr>
            <p:cNvSpPr/>
            <p:nvPr/>
          </p:nvSpPr>
          <p:spPr>
            <a:xfrm>
              <a:off x="6211614" y="3741684"/>
              <a:ext cx="2130967" cy="50555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Historical Data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2C0D04-B30A-B315-E730-7446E4DC1548}"/>
                </a:ext>
              </a:extLst>
            </p:cNvPr>
            <p:cNvCxnSpPr>
              <a:cxnSpLocks/>
            </p:cNvCxnSpPr>
            <p:nvPr/>
          </p:nvCxnSpPr>
          <p:spPr>
            <a:xfrm>
              <a:off x="6327228" y="3741683"/>
              <a:ext cx="0" cy="4918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FC4DC4-A4C1-D774-32D6-6F64C9151164}"/>
                </a:ext>
              </a:extLst>
            </p:cNvPr>
            <p:cNvSpPr txBox="1"/>
            <p:nvPr/>
          </p:nvSpPr>
          <p:spPr>
            <a:xfrm>
              <a:off x="7848824" y="4308506"/>
              <a:ext cx="2616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Closing Price N+1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01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146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Pacholleck</dc:creator>
  <cp:lastModifiedBy>Dustin P</cp:lastModifiedBy>
  <cp:revision>3</cp:revision>
  <dcterms:created xsi:type="dcterms:W3CDTF">2023-10-06T08:25:12Z</dcterms:created>
  <dcterms:modified xsi:type="dcterms:W3CDTF">2023-11-04T23:35:00Z</dcterms:modified>
</cp:coreProperties>
</file>