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83A9E-E601-4012-B268-7BB98541F6BB}" v="1" dt="2022-06-02T19:30:35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P" userId="da16310a59959522" providerId="LiveId" clId="{7B283A9E-E601-4012-B268-7BB98541F6BB}"/>
    <pc:docChg chg="custSel addSld modSld">
      <pc:chgData name="Dustin P" userId="da16310a59959522" providerId="LiveId" clId="{7B283A9E-E601-4012-B268-7BB98541F6BB}" dt="2022-06-02T19:30:45.028" v="10" actId="1076"/>
      <pc:docMkLst>
        <pc:docMk/>
      </pc:docMkLst>
      <pc:sldChg chg="addSp delSp modSp mod">
        <pc:chgData name="Dustin P" userId="da16310a59959522" providerId="LiveId" clId="{7B283A9E-E601-4012-B268-7BB98541F6BB}" dt="2022-06-02T19:30:38.108" v="9" actId="478"/>
        <pc:sldMkLst>
          <pc:docMk/>
          <pc:sldMk cId="1138376452" sldId="262"/>
        </pc:sldMkLst>
        <pc:spChg chg="add del mod">
          <ac:chgData name="Dustin P" userId="da16310a59959522" providerId="LiveId" clId="{7B283A9E-E601-4012-B268-7BB98541F6BB}" dt="2022-06-02T19:30:38.108" v="9" actId="478"/>
          <ac:spMkLst>
            <pc:docMk/>
            <pc:sldMk cId="1138376452" sldId="262"/>
            <ac:spMk id="8" creationId="{B2045DFD-B4C9-0C8B-6A62-9EA89C4D0BBA}"/>
          </ac:spMkLst>
        </pc:spChg>
      </pc:sldChg>
      <pc:sldChg chg="modSp add mod">
        <pc:chgData name="Dustin P" userId="da16310a59959522" providerId="LiveId" clId="{7B283A9E-E601-4012-B268-7BB98541F6BB}" dt="2022-06-02T19:30:45.028" v="10" actId="1076"/>
        <pc:sldMkLst>
          <pc:docMk/>
          <pc:sldMk cId="765929784" sldId="264"/>
        </pc:sldMkLst>
        <pc:spChg chg="mod">
          <ac:chgData name="Dustin P" userId="da16310a59959522" providerId="LiveId" clId="{7B283A9E-E601-4012-B268-7BB98541F6BB}" dt="2022-06-02T19:30:45.028" v="10" actId="1076"/>
          <ac:spMkLst>
            <pc:docMk/>
            <pc:sldMk cId="765929784" sldId="264"/>
            <ac:spMk id="8" creationId="{B2045DFD-B4C9-0C8B-6A62-9EA89C4D0B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5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47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59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0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73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51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36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9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4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418CCA-0CA3-46BE-9D12-7564EA466F93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8823C6-FA2C-4C64-B89E-B84EFA265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56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8769-F27F-9F48-9AB4-42B474B35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Traffic 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7C4BE-E765-C1F2-D578-A462350D6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94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5F97-6CF9-F84A-D079-2E5B5527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Overview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21B4A0F-8E2F-6958-87F0-3F75A607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626812"/>
              </p:ext>
            </p:extLst>
          </p:nvPr>
        </p:nvGraphicFramePr>
        <p:xfrm>
          <a:off x="1202401" y="1686560"/>
          <a:ext cx="9963441" cy="4011133"/>
        </p:xfrm>
        <a:graphic>
          <a:graphicData uri="http://schemas.openxmlformats.org/drawingml/2006/table">
            <a:tbl>
              <a:tblPr/>
              <a:tblGrid>
                <a:gridCol w="1511820">
                  <a:extLst>
                    <a:ext uri="{9D8B030D-6E8A-4147-A177-3AD203B41FA5}">
                      <a16:colId xmlns:a16="http://schemas.microsoft.com/office/drawing/2014/main" val="596087596"/>
                    </a:ext>
                  </a:extLst>
                </a:gridCol>
                <a:gridCol w="1511820">
                  <a:extLst>
                    <a:ext uri="{9D8B030D-6E8A-4147-A177-3AD203B41FA5}">
                      <a16:colId xmlns:a16="http://schemas.microsoft.com/office/drawing/2014/main" val="1902747626"/>
                    </a:ext>
                  </a:extLst>
                </a:gridCol>
                <a:gridCol w="1566465">
                  <a:extLst>
                    <a:ext uri="{9D8B030D-6E8A-4147-A177-3AD203B41FA5}">
                      <a16:colId xmlns:a16="http://schemas.microsoft.com/office/drawing/2014/main" val="1312141269"/>
                    </a:ext>
                  </a:extLst>
                </a:gridCol>
                <a:gridCol w="1839685">
                  <a:extLst>
                    <a:ext uri="{9D8B030D-6E8A-4147-A177-3AD203B41FA5}">
                      <a16:colId xmlns:a16="http://schemas.microsoft.com/office/drawing/2014/main" val="3473495480"/>
                    </a:ext>
                  </a:extLst>
                </a:gridCol>
                <a:gridCol w="1147526">
                  <a:extLst>
                    <a:ext uri="{9D8B030D-6E8A-4147-A177-3AD203B41FA5}">
                      <a16:colId xmlns:a16="http://schemas.microsoft.com/office/drawing/2014/main" val="3770844225"/>
                    </a:ext>
                  </a:extLst>
                </a:gridCol>
                <a:gridCol w="837876">
                  <a:extLst>
                    <a:ext uri="{9D8B030D-6E8A-4147-A177-3AD203B41FA5}">
                      <a16:colId xmlns:a16="http://schemas.microsoft.com/office/drawing/2014/main" val="2230243037"/>
                    </a:ext>
                  </a:extLst>
                </a:gridCol>
                <a:gridCol w="965379">
                  <a:extLst>
                    <a:ext uri="{9D8B030D-6E8A-4147-A177-3AD203B41FA5}">
                      <a16:colId xmlns:a16="http://schemas.microsoft.com/office/drawing/2014/main" val="1783993233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197074059"/>
                    </a:ext>
                  </a:extLst>
                </a:gridCol>
              </a:tblGrid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weather_general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weather_detailed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clouds_coverage_pct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rain_mm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snow_mm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57729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9457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01:00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18300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02:00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45380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03:00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565744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04:00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45286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05:00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5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7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5F97-6CF9-F84A-D079-2E5B5527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Overview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21B4A0F-8E2F-6958-87F0-3F75A60720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401" y="1686560"/>
          <a:ext cx="9963441" cy="4011133"/>
        </p:xfrm>
        <a:graphic>
          <a:graphicData uri="http://schemas.openxmlformats.org/drawingml/2006/table">
            <a:tbl>
              <a:tblPr/>
              <a:tblGrid>
                <a:gridCol w="1511820">
                  <a:extLst>
                    <a:ext uri="{9D8B030D-6E8A-4147-A177-3AD203B41FA5}">
                      <a16:colId xmlns:a16="http://schemas.microsoft.com/office/drawing/2014/main" val="596087596"/>
                    </a:ext>
                  </a:extLst>
                </a:gridCol>
                <a:gridCol w="1511820">
                  <a:extLst>
                    <a:ext uri="{9D8B030D-6E8A-4147-A177-3AD203B41FA5}">
                      <a16:colId xmlns:a16="http://schemas.microsoft.com/office/drawing/2014/main" val="1902747626"/>
                    </a:ext>
                  </a:extLst>
                </a:gridCol>
                <a:gridCol w="1566465">
                  <a:extLst>
                    <a:ext uri="{9D8B030D-6E8A-4147-A177-3AD203B41FA5}">
                      <a16:colId xmlns:a16="http://schemas.microsoft.com/office/drawing/2014/main" val="1312141269"/>
                    </a:ext>
                  </a:extLst>
                </a:gridCol>
                <a:gridCol w="1839685">
                  <a:extLst>
                    <a:ext uri="{9D8B030D-6E8A-4147-A177-3AD203B41FA5}">
                      <a16:colId xmlns:a16="http://schemas.microsoft.com/office/drawing/2014/main" val="3473495480"/>
                    </a:ext>
                  </a:extLst>
                </a:gridCol>
                <a:gridCol w="1147526">
                  <a:extLst>
                    <a:ext uri="{9D8B030D-6E8A-4147-A177-3AD203B41FA5}">
                      <a16:colId xmlns:a16="http://schemas.microsoft.com/office/drawing/2014/main" val="3770844225"/>
                    </a:ext>
                  </a:extLst>
                </a:gridCol>
                <a:gridCol w="837876">
                  <a:extLst>
                    <a:ext uri="{9D8B030D-6E8A-4147-A177-3AD203B41FA5}">
                      <a16:colId xmlns:a16="http://schemas.microsoft.com/office/drawing/2014/main" val="2230243037"/>
                    </a:ext>
                  </a:extLst>
                </a:gridCol>
                <a:gridCol w="965379">
                  <a:extLst>
                    <a:ext uri="{9D8B030D-6E8A-4147-A177-3AD203B41FA5}">
                      <a16:colId xmlns:a16="http://schemas.microsoft.com/office/drawing/2014/main" val="1783993233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197074059"/>
                    </a:ext>
                  </a:extLst>
                </a:gridCol>
              </a:tblGrid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weather_general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weather_detailed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clouds_coverage_pct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rain_mm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snow_mm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57729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9457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01:00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18300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02:00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45380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03:00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565744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04:00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45286"/>
                  </a:ext>
                </a:extLst>
              </a:tr>
              <a:tr h="573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01.10.2014 05:00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sky is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590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293439-2EA2-AF2C-7E45-523D6838D366}"/>
              </a:ext>
            </a:extLst>
          </p:cNvPr>
          <p:cNvSpPr/>
          <p:nvPr/>
        </p:nvSpPr>
        <p:spPr>
          <a:xfrm>
            <a:off x="924443" y="1473200"/>
            <a:ext cx="1991965" cy="4775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6C8EF-0B08-8586-35C2-C2BD4D744AD4}"/>
              </a:ext>
            </a:extLst>
          </p:cNvPr>
          <p:cNvSpPr txBox="1"/>
          <p:nvPr/>
        </p:nvSpPr>
        <p:spPr>
          <a:xfrm>
            <a:off x="4282441" y="884568"/>
            <a:ext cx="2788919" cy="255454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(Year)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Weekday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Hour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8F3156-F4F8-8EC7-DFB4-08B737998BA9}"/>
              </a:ext>
            </a:extLst>
          </p:cNvPr>
          <p:cNvCxnSpPr>
            <a:endCxn id="4" idx="1"/>
          </p:cNvCxnSpPr>
          <p:nvPr/>
        </p:nvCxnSpPr>
        <p:spPr>
          <a:xfrm flipV="1">
            <a:off x="3028656" y="2161841"/>
            <a:ext cx="1253785" cy="2227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8B21-A299-654E-09C6-51AF0A21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24E5-30CF-58C1-AD11-D89CB654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26363-7FA5-D034-9EAD-CE70FE44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51" y="1580050"/>
            <a:ext cx="7938498" cy="48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8B21-A299-654E-09C6-51AF0A21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24E5-30CF-58C1-AD11-D89CB654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26363-7FA5-D034-9EAD-CE70FE44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51" y="1580050"/>
            <a:ext cx="7938498" cy="4899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944F7-3248-BBC2-62DF-0E80CA5EFFE2}"/>
              </a:ext>
            </a:extLst>
          </p:cNvPr>
          <p:cNvSpPr/>
          <p:nvPr/>
        </p:nvSpPr>
        <p:spPr>
          <a:xfrm rot="1083367">
            <a:off x="7316898" y="1269243"/>
            <a:ext cx="4027470" cy="14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Random 70/30</a:t>
            </a:r>
          </a:p>
        </p:txBody>
      </p:sp>
    </p:spTree>
    <p:extLst>
      <p:ext uri="{BB962C8B-B14F-4D97-AF65-F5344CB8AC3E}">
        <p14:creationId xmlns:p14="http://schemas.microsoft.com/office/powerpoint/2010/main" val="209453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4280-9500-AA7C-F35E-A47A422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B5C1-8289-EA43-7F33-7DF43433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03121"/>
            <a:ext cx="10353762" cy="2651758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GB" sz="6000" dirty="0"/>
              <a:t>Snow and Rain </a:t>
            </a:r>
          </a:p>
          <a:p>
            <a:pPr marL="36900" indent="0" algn="ctr">
              <a:buNone/>
            </a:pPr>
            <a:r>
              <a:rPr lang="en-GB" sz="6000" dirty="0"/>
              <a:t>as </a:t>
            </a:r>
            <a:r>
              <a:rPr lang="en-GB" sz="6000" dirty="0">
                <a:solidFill>
                  <a:srgbClr val="FF0000"/>
                </a:solidFill>
              </a:rPr>
              <a:t>Near Zero Variance</a:t>
            </a:r>
            <a:endParaRPr lang="en-GB" sz="4000" dirty="0">
              <a:solidFill>
                <a:srgbClr val="FF0000"/>
              </a:solidFill>
            </a:endParaRPr>
          </a:p>
          <a:p>
            <a:pPr marL="36900" indent="0" algn="ctr">
              <a:buNone/>
            </a:pPr>
            <a:r>
              <a:rPr lang="en-GB" sz="4000" dirty="0"/>
              <a:t>Exclude them?</a:t>
            </a:r>
          </a:p>
        </p:txBody>
      </p:sp>
    </p:spTree>
    <p:extLst>
      <p:ext uri="{BB962C8B-B14F-4D97-AF65-F5344CB8AC3E}">
        <p14:creationId xmlns:p14="http://schemas.microsoft.com/office/powerpoint/2010/main" val="143894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78AD-142C-BCFA-C6E9-2D5EB86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1A107-71CB-E59B-0C04-9AAB11F9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1" y="2496620"/>
            <a:ext cx="11725730" cy="25304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BD116-9A2E-6759-AFF2-960E2B08499B}"/>
              </a:ext>
            </a:extLst>
          </p:cNvPr>
          <p:cNvSpPr/>
          <p:nvPr/>
        </p:nvSpPr>
        <p:spPr>
          <a:xfrm>
            <a:off x="227811" y="3362960"/>
            <a:ext cx="11725730" cy="2844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7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78AD-142C-BCFA-C6E9-2D5EB86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1A107-71CB-E59B-0C04-9AAB11F9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1" y="2496620"/>
            <a:ext cx="11725730" cy="25304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BD116-9A2E-6759-AFF2-960E2B08499B}"/>
              </a:ext>
            </a:extLst>
          </p:cNvPr>
          <p:cNvSpPr/>
          <p:nvPr/>
        </p:nvSpPr>
        <p:spPr>
          <a:xfrm>
            <a:off x="227811" y="3362960"/>
            <a:ext cx="11725730" cy="2844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45DFD-B4C9-0C8B-6A62-9EA89C4D0BBA}"/>
              </a:ext>
            </a:extLst>
          </p:cNvPr>
          <p:cNvSpPr/>
          <p:nvPr/>
        </p:nvSpPr>
        <p:spPr>
          <a:xfrm>
            <a:off x="3159760" y="965200"/>
            <a:ext cx="8412480" cy="181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Traffic ~ clouds, temperature, month, hour, weekday</a:t>
            </a:r>
          </a:p>
        </p:txBody>
      </p:sp>
    </p:spTree>
    <p:extLst>
      <p:ext uri="{BB962C8B-B14F-4D97-AF65-F5344CB8AC3E}">
        <p14:creationId xmlns:p14="http://schemas.microsoft.com/office/powerpoint/2010/main" val="7659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F6DE-89DB-FEC6-85EF-C5FA779B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</a:schemeClr>
                </a:solidFill>
              </a:rPr>
              <a:t>Expected MAPE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E282-1DEB-79DB-E1AD-27141B9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715344"/>
            <a:ext cx="10353762" cy="142731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8000" dirty="0"/>
              <a:t>0.3273</a:t>
            </a:r>
          </a:p>
        </p:txBody>
      </p:sp>
    </p:spTree>
    <p:extLst>
      <p:ext uri="{BB962C8B-B14F-4D97-AF65-F5344CB8AC3E}">
        <p14:creationId xmlns:p14="http://schemas.microsoft.com/office/powerpoint/2010/main" val="301588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</TotalTime>
  <Words>224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Slate</vt:lpstr>
      <vt:lpstr>Traffic Data Modelling</vt:lpstr>
      <vt:lpstr>Quick Overview</vt:lpstr>
      <vt:lpstr>Quick Overview</vt:lpstr>
      <vt:lpstr>Data Split</vt:lpstr>
      <vt:lpstr>Data Split</vt:lpstr>
      <vt:lpstr>PowerPoint Presentation</vt:lpstr>
      <vt:lpstr>Select Model</vt:lpstr>
      <vt:lpstr>Select Model</vt:lpstr>
      <vt:lpstr>Expected MAPE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Data Modelling</dc:title>
  <dc:creator>Dustin P</dc:creator>
  <cp:lastModifiedBy>Dustin P</cp:lastModifiedBy>
  <cp:revision>1</cp:revision>
  <dcterms:created xsi:type="dcterms:W3CDTF">2022-06-02T18:55:51Z</dcterms:created>
  <dcterms:modified xsi:type="dcterms:W3CDTF">2022-06-02T19:30:53Z</dcterms:modified>
</cp:coreProperties>
</file>