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7"/>
  </p:notesMasterIdLst>
  <p:sldIdLst>
    <p:sldId id="256" r:id="rId2"/>
    <p:sldId id="257" r:id="rId3"/>
    <p:sldId id="329" r:id="rId4"/>
    <p:sldId id="300" r:id="rId5"/>
    <p:sldId id="299" r:id="rId6"/>
    <p:sldId id="330" r:id="rId7"/>
    <p:sldId id="301" r:id="rId8"/>
    <p:sldId id="302" r:id="rId9"/>
    <p:sldId id="331" r:id="rId10"/>
    <p:sldId id="303" r:id="rId11"/>
    <p:sldId id="304" r:id="rId12"/>
    <p:sldId id="305" r:id="rId13"/>
    <p:sldId id="306" r:id="rId14"/>
    <p:sldId id="307" r:id="rId15"/>
    <p:sldId id="308" r:id="rId16"/>
    <p:sldId id="309" r:id="rId17"/>
    <p:sldId id="314" r:id="rId18"/>
    <p:sldId id="310" r:id="rId19"/>
    <p:sldId id="312" r:id="rId20"/>
    <p:sldId id="313" r:id="rId21"/>
    <p:sldId id="332" r:id="rId22"/>
    <p:sldId id="316" r:id="rId23"/>
    <p:sldId id="317" r:id="rId24"/>
    <p:sldId id="318" r:id="rId25"/>
    <p:sldId id="319" r:id="rId26"/>
    <p:sldId id="320" r:id="rId27"/>
    <p:sldId id="321" r:id="rId28"/>
    <p:sldId id="322" r:id="rId29"/>
    <p:sldId id="324" r:id="rId30"/>
    <p:sldId id="325" r:id="rId31"/>
    <p:sldId id="323" r:id="rId32"/>
    <p:sldId id="326" r:id="rId33"/>
    <p:sldId id="327" r:id="rId34"/>
    <p:sldId id="328"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75926-14DF-46F7-992A-02285E3BDBAE}" v="183" dt="2023-08-24T07:35:38.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6518" autoAdjust="0"/>
  </p:normalViewPr>
  <p:slideViewPr>
    <p:cSldViewPr snapToGrid="0">
      <p:cViewPr varScale="1">
        <p:scale>
          <a:sx n="109" d="100"/>
          <a:sy n="109" d="100"/>
        </p:scale>
        <p:origin x="828" y="114"/>
      </p:cViewPr>
      <p:guideLst>
        <p:guide orient="horz" pos="2160"/>
        <p:guide pos="3840"/>
      </p:guideLst>
    </p:cSldViewPr>
  </p:slideViewPr>
  <p:outlineViewPr>
    <p:cViewPr>
      <p:scale>
        <a:sx n="33" d="100"/>
        <a:sy n="33" d="100"/>
      </p:scale>
      <p:origin x="0" y="-3267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Feng Hsieh" userId="ece9e1d9-2caa-407e-99e8-6daa2912cb65" providerId="ADAL" clId="{19375926-14DF-46F7-992A-02285E3BDBAE}"/>
    <pc:docChg chg="undo redo custSel addSld delSld modSld">
      <pc:chgData name="Min-Feng Hsieh" userId="ece9e1d9-2caa-407e-99e8-6daa2912cb65" providerId="ADAL" clId="{19375926-14DF-46F7-992A-02285E3BDBAE}" dt="2023-08-24T07:36:11.585" v="1969" actId="167"/>
      <pc:docMkLst>
        <pc:docMk/>
      </pc:docMkLst>
      <pc:sldChg chg="addSp modSp mod">
        <pc:chgData name="Min-Feng Hsieh" userId="ece9e1d9-2caa-407e-99e8-6daa2912cb65" providerId="ADAL" clId="{19375926-14DF-46F7-992A-02285E3BDBAE}" dt="2023-08-24T06:05:26.294" v="646" actId="948"/>
        <pc:sldMkLst>
          <pc:docMk/>
          <pc:sldMk cId="3290883424" sldId="256"/>
        </pc:sldMkLst>
        <pc:spChg chg="mod">
          <ac:chgData name="Min-Feng Hsieh" userId="ece9e1d9-2caa-407e-99e8-6daa2912cb65" providerId="ADAL" clId="{19375926-14DF-46F7-992A-02285E3BDBAE}" dt="2023-08-24T06:05:26.294" v="646" actId="948"/>
          <ac:spMkLst>
            <pc:docMk/>
            <pc:sldMk cId="3290883424" sldId="256"/>
            <ac:spMk id="2" creationId="{82C23CB3-6D08-F96A-C9F6-09319B94240A}"/>
          </ac:spMkLst>
        </pc:spChg>
        <pc:spChg chg="mod">
          <ac:chgData name="Min-Feng Hsieh" userId="ece9e1d9-2caa-407e-99e8-6daa2912cb65" providerId="ADAL" clId="{19375926-14DF-46F7-992A-02285E3BDBAE}" dt="2023-08-24T06:03:19.859" v="623" actId="2711"/>
          <ac:spMkLst>
            <pc:docMk/>
            <pc:sldMk cId="3290883424" sldId="256"/>
            <ac:spMk id="3" creationId="{BCEABCF3-9E18-E949-8460-CD9EAAF2850D}"/>
          </ac:spMkLst>
        </pc:spChg>
        <pc:spChg chg="add mod">
          <ac:chgData name="Min-Feng Hsieh" userId="ece9e1d9-2caa-407e-99e8-6daa2912cb65" providerId="ADAL" clId="{19375926-14DF-46F7-992A-02285E3BDBAE}" dt="2023-08-24T06:03:15.056" v="622" actId="2711"/>
          <ac:spMkLst>
            <pc:docMk/>
            <pc:sldMk cId="3290883424" sldId="256"/>
            <ac:spMk id="4" creationId="{EC52C40B-2182-ADE7-EE15-2F08C10C5DC3}"/>
          </ac:spMkLst>
        </pc:spChg>
        <pc:spChg chg="add mod">
          <ac:chgData name="Min-Feng Hsieh" userId="ece9e1d9-2caa-407e-99e8-6daa2912cb65" providerId="ADAL" clId="{19375926-14DF-46F7-992A-02285E3BDBAE}" dt="2023-08-24T06:03:24.987" v="624" actId="2711"/>
          <ac:spMkLst>
            <pc:docMk/>
            <pc:sldMk cId="3290883424" sldId="256"/>
            <ac:spMk id="5" creationId="{46647409-7711-D8A3-454D-DAD868519307}"/>
          </ac:spMkLst>
        </pc:spChg>
      </pc:sldChg>
      <pc:sldChg chg="modSp new mod">
        <pc:chgData name="Min-Feng Hsieh" userId="ece9e1d9-2caa-407e-99e8-6daa2912cb65" providerId="ADAL" clId="{19375926-14DF-46F7-992A-02285E3BDBAE}" dt="2023-08-24T06:05:55.756" v="649" actId="948"/>
        <pc:sldMkLst>
          <pc:docMk/>
          <pc:sldMk cId="1597209759" sldId="257"/>
        </pc:sldMkLst>
        <pc:spChg chg="mod">
          <ac:chgData name="Min-Feng Hsieh" userId="ece9e1d9-2caa-407e-99e8-6daa2912cb65" providerId="ADAL" clId="{19375926-14DF-46F7-992A-02285E3BDBAE}" dt="2023-08-24T06:02:52.119" v="618" actId="2711"/>
          <ac:spMkLst>
            <pc:docMk/>
            <pc:sldMk cId="1597209759" sldId="257"/>
            <ac:spMk id="2" creationId="{034B2B09-3A89-725A-85C2-749F88A4474D}"/>
          </ac:spMkLst>
        </pc:spChg>
        <pc:spChg chg="mod">
          <ac:chgData name="Min-Feng Hsieh" userId="ece9e1d9-2caa-407e-99e8-6daa2912cb65" providerId="ADAL" clId="{19375926-14DF-46F7-992A-02285E3BDBAE}" dt="2023-08-24T06:05:55.756" v="649" actId="948"/>
          <ac:spMkLst>
            <pc:docMk/>
            <pc:sldMk cId="1597209759" sldId="257"/>
            <ac:spMk id="3" creationId="{35A1418A-E9D3-D2C1-863A-CF59359781D1}"/>
          </ac:spMkLst>
        </pc:spChg>
      </pc:sldChg>
      <pc:sldChg chg="modSp new mod modNotesTx">
        <pc:chgData name="Min-Feng Hsieh" userId="ece9e1d9-2caa-407e-99e8-6daa2912cb65" providerId="ADAL" clId="{19375926-14DF-46F7-992A-02285E3BDBAE}" dt="2023-08-24T06:06:23.339" v="654" actId="113"/>
        <pc:sldMkLst>
          <pc:docMk/>
          <pc:sldMk cId="1654060993" sldId="258"/>
        </pc:sldMkLst>
        <pc:spChg chg="mod">
          <ac:chgData name="Min-Feng Hsieh" userId="ece9e1d9-2caa-407e-99e8-6daa2912cb65" providerId="ADAL" clId="{19375926-14DF-46F7-992A-02285E3BDBAE}" dt="2023-08-24T06:02:44.048" v="617" actId="2711"/>
          <ac:spMkLst>
            <pc:docMk/>
            <pc:sldMk cId="1654060993" sldId="258"/>
            <ac:spMk id="2" creationId="{32F556D7-6AF1-138D-4CE1-82AF32CA574B}"/>
          </ac:spMkLst>
        </pc:spChg>
        <pc:spChg chg="mod">
          <ac:chgData name="Min-Feng Hsieh" userId="ece9e1d9-2caa-407e-99e8-6daa2912cb65" providerId="ADAL" clId="{19375926-14DF-46F7-992A-02285E3BDBAE}" dt="2023-08-24T06:06:23.339" v="654" actId="113"/>
          <ac:spMkLst>
            <pc:docMk/>
            <pc:sldMk cId="1654060993" sldId="258"/>
            <ac:spMk id="3" creationId="{63DBDDD8-67C3-E218-4763-50F97AE210EF}"/>
          </ac:spMkLst>
        </pc:spChg>
      </pc:sldChg>
      <pc:sldChg chg="addSp delSp modSp new mod">
        <pc:chgData name="Min-Feng Hsieh" userId="ece9e1d9-2caa-407e-99e8-6daa2912cb65" providerId="ADAL" clId="{19375926-14DF-46F7-992A-02285E3BDBAE}" dt="2023-08-24T06:08:10.842" v="683" actId="113"/>
        <pc:sldMkLst>
          <pc:docMk/>
          <pc:sldMk cId="2621160844" sldId="259"/>
        </pc:sldMkLst>
        <pc:spChg chg="mod">
          <ac:chgData name="Min-Feng Hsieh" userId="ece9e1d9-2caa-407e-99e8-6daa2912cb65" providerId="ADAL" clId="{19375926-14DF-46F7-992A-02285E3BDBAE}" dt="2023-08-24T06:06:33.460" v="656" actId="2711"/>
          <ac:spMkLst>
            <pc:docMk/>
            <pc:sldMk cId="2621160844" sldId="259"/>
            <ac:spMk id="2" creationId="{659DD7B0-741A-B4C5-8686-060C40D3A6A5}"/>
          </ac:spMkLst>
        </pc:spChg>
        <pc:spChg chg="mod">
          <ac:chgData name="Min-Feng Hsieh" userId="ece9e1d9-2caa-407e-99e8-6daa2912cb65" providerId="ADAL" clId="{19375926-14DF-46F7-992A-02285E3BDBAE}" dt="2023-08-24T06:08:10.842" v="683" actId="113"/>
          <ac:spMkLst>
            <pc:docMk/>
            <pc:sldMk cId="2621160844" sldId="259"/>
            <ac:spMk id="3" creationId="{1DB4076D-516D-6812-46D1-19DE65F6A697}"/>
          </ac:spMkLst>
        </pc:spChg>
        <pc:spChg chg="add del">
          <ac:chgData name="Min-Feng Hsieh" userId="ece9e1d9-2caa-407e-99e8-6daa2912cb65" providerId="ADAL" clId="{19375926-14DF-46F7-992A-02285E3BDBAE}" dt="2023-08-24T06:07:10.427" v="666" actId="478"/>
          <ac:spMkLst>
            <pc:docMk/>
            <pc:sldMk cId="2621160844" sldId="259"/>
            <ac:spMk id="5" creationId="{AB0F7084-2328-233A-729C-2223987F1E1D}"/>
          </ac:spMkLst>
        </pc:spChg>
      </pc:sldChg>
      <pc:sldChg chg="modSp add mod">
        <pc:chgData name="Min-Feng Hsieh" userId="ece9e1d9-2caa-407e-99e8-6daa2912cb65" providerId="ADAL" clId="{19375926-14DF-46F7-992A-02285E3BDBAE}" dt="2023-08-24T06:08:32.214" v="688" actId="255"/>
        <pc:sldMkLst>
          <pc:docMk/>
          <pc:sldMk cId="947664364" sldId="260"/>
        </pc:sldMkLst>
        <pc:spChg chg="mod">
          <ac:chgData name="Min-Feng Hsieh" userId="ece9e1d9-2caa-407e-99e8-6daa2912cb65" providerId="ADAL" clId="{19375926-14DF-46F7-992A-02285E3BDBAE}" dt="2023-08-24T06:08:15.344" v="684" actId="2711"/>
          <ac:spMkLst>
            <pc:docMk/>
            <pc:sldMk cId="947664364" sldId="260"/>
            <ac:spMk id="2" creationId="{659DD7B0-741A-B4C5-8686-060C40D3A6A5}"/>
          </ac:spMkLst>
        </pc:spChg>
        <pc:spChg chg="mod">
          <ac:chgData name="Min-Feng Hsieh" userId="ece9e1d9-2caa-407e-99e8-6daa2912cb65" providerId="ADAL" clId="{19375926-14DF-46F7-992A-02285E3BDBAE}" dt="2023-08-24T06:08:32.214" v="688" actId="255"/>
          <ac:spMkLst>
            <pc:docMk/>
            <pc:sldMk cId="947664364" sldId="260"/>
            <ac:spMk id="3" creationId="{1DB4076D-516D-6812-46D1-19DE65F6A697}"/>
          </ac:spMkLst>
        </pc:spChg>
      </pc:sldChg>
      <pc:sldChg chg="addSp delSp modSp new mod modAnim">
        <pc:chgData name="Min-Feng Hsieh" userId="ece9e1d9-2caa-407e-99e8-6daa2912cb65" providerId="ADAL" clId="{19375926-14DF-46F7-992A-02285E3BDBAE}" dt="2023-08-24T06:10:21.544" v="706" actId="20577"/>
        <pc:sldMkLst>
          <pc:docMk/>
          <pc:sldMk cId="2046094905" sldId="261"/>
        </pc:sldMkLst>
        <pc:spChg chg="mod">
          <ac:chgData name="Min-Feng Hsieh" userId="ece9e1d9-2caa-407e-99e8-6daa2912cb65" providerId="ADAL" clId="{19375926-14DF-46F7-992A-02285E3BDBAE}" dt="2023-08-24T06:09:04.140" v="690" actId="255"/>
          <ac:spMkLst>
            <pc:docMk/>
            <pc:sldMk cId="2046094905" sldId="261"/>
            <ac:spMk id="2" creationId="{058CC1E7-EE9A-0BEB-E038-48A3BC528D8B}"/>
          </ac:spMkLst>
        </pc:spChg>
        <pc:spChg chg="del">
          <ac:chgData name="Min-Feng Hsieh" userId="ece9e1d9-2caa-407e-99e8-6daa2912cb65" providerId="ADAL" clId="{19375926-14DF-46F7-992A-02285E3BDBAE}" dt="2023-08-23T05:11:42.226" v="252" actId="22"/>
          <ac:spMkLst>
            <pc:docMk/>
            <pc:sldMk cId="2046094905" sldId="261"/>
            <ac:spMk id="3" creationId="{59915843-78B6-36D9-32C8-3ACD755B67D5}"/>
          </ac:spMkLst>
        </pc:spChg>
        <pc:spChg chg="add mod">
          <ac:chgData name="Min-Feng Hsieh" userId="ece9e1d9-2caa-407e-99e8-6daa2912cb65" providerId="ADAL" clId="{19375926-14DF-46F7-992A-02285E3BDBAE}" dt="2023-08-24T06:10:21.544" v="706" actId="20577"/>
          <ac:spMkLst>
            <pc:docMk/>
            <pc:sldMk cId="2046094905" sldId="261"/>
            <ac:spMk id="6" creationId="{A976AA9F-0732-270E-C50C-C4D3A87B7A5C}"/>
          </ac:spMkLst>
        </pc:spChg>
        <pc:spChg chg="add del mod">
          <ac:chgData name="Min-Feng Hsieh" userId="ece9e1d9-2caa-407e-99e8-6daa2912cb65" providerId="ADAL" clId="{19375926-14DF-46F7-992A-02285E3BDBAE}" dt="2023-08-23T05:30:52.303" v="401" actId="478"/>
          <ac:spMkLst>
            <pc:docMk/>
            <pc:sldMk cId="2046094905" sldId="261"/>
            <ac:spMk id="8" creationId="{617E9FC1-C556-491D-BFFD-043304CCD8FD}"/>
          </ac:spMkLst>
        </pc:spChg>
        <pc:picChg chg="add del mod ord">
          <ac:chgData name="Min-Feng Hsieh" userId="ece9e1d9-2caa-407e-99e8-6daa2912cb65" providerId="ADAL" clId="{19375926-14DF-46F7-992A-02285E3BDBAE}" dt="2023-08-23T05:30:01.215" v="389" actId="478"/>
          <ac:picMkLst>
            <pc:docMk/>
            <pc:sldMk cId="2046094905" sldId="261"/>
            <ac:picMk id="5" creationId="{FD8BC6D4-A2D8-ECC4-DDC0-209400A34942}"/>
          </ac:picMkLst>
        </pc:picChg>
        <pc:picChg chg="add mod">
          <ac:chgData name="Min-Feng Hsieh" userId="ece9e1d9-2caa-407e-99e8-6daa2912cb65" providerId="ADAL" clId="{19375926-14DF-46F7-992A-02285E3BDBAE}" dt="2023-08-24T06:09:46.654" v="699" actId="1076"/>
          <ac:picMkLst>
            <pc:docMk/>
            <pc:sldMk cId="2046094905" sldId="261"/>
            <ac:picMk id="9" creationId="{9640E038-59EE-09B2-CC23-FF59B6D1F22A}"/>
          </ac:picMkLst>
        </pc:picChg>
      </pc:sldChg>
      <pc:sldChg chg="modSp new del mod">
        <pc:chgData name="Min-Feng Hsieh" userId="ece9e1d9-2caa-407e-99e8-6daa2912cb65" providerId="ADAL" clId="{19375926-14DF-46F7-992A-02285E3BDBAE}" dt="2023-08-23T05:29:01.332" v="374" actId="47"/>
        <pc:sldMkLst>
          <pc:docMk/>
          <pc:sldMk cId="900911509" sldId="262"/>
        </pc:sldMkLst>
        <pc:spChg chg="mod">
          <ac:chgData name="Min-Feng Hsieh" userId="ece9e1d9-2caa-407e-99e8-6daa2912cb65" providerId="ADAL" clId="{19375926-14DF-46F7-992A-02285E3BDBAE}" dt="2023-08-23T05:18:38.095" v="261"/>
          <ac:spMkLst>
            <pc:docMk/>
            <pc:sldMk cId="900911509" sldId="262"/>
            <ac:spMk id="2" creationId="{5747685F-BAC2-BC96-8CAA-23A5A32EBE71}"/>
          </ac:spMkLst>
        </pc:spChg>
        <pc:spChg chg="mod">
          <ac:chgData name="Min-Feng Hsieh" userId="ece9e1d9-2caa-407e-99e8-6daa2912cb65" providerId="ADAL" clId="{19375926-14DF-46F7-992A-02285E3BDBAE}" dt="2023-08-23T05:22:22.534" v="313"/>
          <ac:spMkLst>
            <pc:docMk/>
            <pc:sldMk cId="900911509" sldId="262"/>
            <ac:spMk id="3" creationId="{4005B5DA-E0CD-4993-FC8A-C61A58159945}"/>
          </ac:spMkLst>
        </pc:spChg>
      </pc:sldChg>
      <pc:sldChg chg="addSp delSp modSp add mod delAnim modAnim">
        <pc:chgData name="Min-Feng Hsieh" userId="ece9e1d9-2caa-407e-99e8-6daa2912cb65" providerId="ADAL" clId="{19375926-14DF-46F7-992A-02285E3BDBAE}" dt="2023-08-24T06:10:32.522" v="712" actId="255"/>
        <pc:sldMkLst>
          <pc:docMk/>
          <pc:sldMk cId="1579333615" sldId="263"/>
        </pc:sldMkLst>
        <pc:spChg chg="mod">
          <ac:chgData name="Min-Feng Hsieh" userId="ece9e1d9-2caa-407e-99e8-6daa2912cb65" providerId="ADAL" clId="{19375926-14DF-46F7-992A-02285E3BDBAE}" dt="2023-08-24T06:10:00.243" v="701" actId="255"/>
          <ac:spMkLst>
            <pc:docMk/>
            <pc:sldMk cId="1579333615" sldId="263"/>
            <ac:spMk id="2" creationId="{058CC1E7-EE9A-0BEB-E038-48A3BC528D8B}"/>
          </ac:spMkLst>
        </pc:spChg>
        <pc:spChg chg="add del mod">
          <ac:chgData name="Min-Feng Hsieh" userId="ece9e1d9-2caa-407e-99e8-6daa2912cb65" providerId="ADAL" clId="{19375926-14DF-46F7-992A-02285E3BDBAE}" dt="2023-08-23T05:29:42.732" v="383" actId="478"/>
          <ac:spMkLst>
            <pc:docMk/>
            <pc:sldMk cId="1579333615" sldId="263"/>
            <ac:spMk id="4" creationId="{1CE90635-3823-66E0-B852-458F4F23A121}"/>
          </ac:spMkLst>
        </pc:spChg>
        <pc:spChg chg="mod">
          <ac:chgData name="Min-Feng Hsieh" userId="ece9e1d9-2caa-407e-99e8-6daa2912cb65" providerId="ADAL" clId="{19375926-14DF-46F7-992A-02285E3BDBAE}" dt="2023-08-24T06:10:32.522" v="712" actId="255"/>
          <ac:spMkLst>
            <pc:docMk/>
            <pc:sldMk cId="1579333615" sldId="263"/>
            <ac:spMk id="6" creationId="{A976AA9F-0732-270E-C50C-C4D3A87B7A5C}"/>
          </ac:spMkLst>
        </pc:spChg>
        <pc:picChg chg="add mod">
          <ac:chgData name="Min-Feng Hsieh" userId="ece9e1d9-2caa-407e-99e8-6daa2912cb65" providerId="ADAL" clId="{19375926-14DF-46F7-992A-02285E3BDBAE}" dt="2023-08-24T06:10:24.947" v="708"/>
          <ac:picMkLst>
            <pc:docMk/>
            <pc:sldMk cId="1579333615" sldId="263"/>
            <ac:picMk id="3" creationId="{771DE0EA-0DF4-8B79-0D35-DE321BD51432}"/>
          </ac:picMkLst>
        </pc:picChg>
        <pc:picChg chg="del">
          <ac:chgData name="Min-Feng Hsieh" userId="ece9e1d9-2caa-407e-99e8-6daa2912cb65" providerId="ADAL" clId="{19375926-14DF-46F7-992A-02285E3BDBAE}" dt="2023-08-23T05:29:37.332" v="381" actId="478"/>
          <ac:picMkLst>
            <pc:docMk/>
            <pc:sldMk cId="1579333615" sldId="263"/>
            <ac:picMk id="5" creationId="{FD8BC6D4-A2D8-ECC4-DDC0-209400A34942}"/>
          </ac:picMkLst>
        </pc:picChg>
        <pc:picChg chg="add del mod">
          <ac:chgData name="Min-Feng Hsieh" userId="ece9e1d9-2caa-407e-99e8-6daa2912cb65" providerId="ADAL" clId="{19375926-14DF-46F7-992A-02285E3BDBAE}" dt="2023-08-23T05:29:58.242" v="387" actId="478"/>
          <ac:picMkLst>
            <pc:docMk/>
            <pc:sldMk cId="1579333615" sldId="263"/>
            <ac:picMk id="7" creationId="{DBFD92B1-15A7-644E-1C76-93A3A8862AD7}"/>
          </ac:picMkLst>
        </pc:picChg>
        <pc:picChg chg="add del mod">
          <ac:chgData name="Min-Feng Hsieh" userId="ece9e1d9-2caa-407e-99e8-6daa2912cb65" providerId="ADAL" clId="{19375926-14DF-46F7-992A-02285E3BDBAE}" dt="2023-08-24T06:10:24.785" v="707" actId="478"/>
          <ac:picMkLst>
            <pc:docMk/>
            <pc:sldMk cId="1579333615" sldId="263"/>
            <ac:picMk id="8" creationId="{221BB967-C212-C489-9B43-BAC3D46A6943}"/>
          </ac:picMkLst>
        </pc:picChg>
      </pc:sldChg>
      <pc:sldChg chg="addSp delSp modSp add mod delAnim modAnim">
        <pc:chgData name="Min-Feng Hsieh" userId="ece9e1d9-2caa-407e-99e8-6daa2912cb65" providerId="ADAL" clId="{19375926-14DF-46F7-992A-02285E3BDBAE}" dt="2023-08-24T06:11:02.478" v="723" actId="27636"/>
        <pc:sldMkLst>
          <pc:docMk/>
          <pc:sldMk cId="648370779" sldId="264"/>
        </pc:sldMkLst>
        <pc:spChg chg="mod">
          <ac:chgData name="Min-Feng Hsieh" userId="ece9e1d9-2caa-407e-99e8-6daa2912cb65" providerId="ADAL" clId="{19375926-14DF-46F7-992A-02285E3BDBAE}" dt="2023-08-24T06:10:43.418" v="716" actId="2711"/>
          <ac:spMkLst>
            <pc:docMk/>
            <pc:sldMk cId="648370779" sldId="264"/>
            <ac:spMk id="2" creationId="{058CC1E7-EE9A-0BEB-E038-48A3BC528D8B}"/>
          </ac:spMkLst>
        </pc:spChg>
        <pc:spChg chg="add del mod">
          <ac:chgData name="Min-Feng Hsieh" userId="ece9e1d9-2caa-407e-99e8-6daa2912cb65" providerId="ADAL" clId="{19375926-14DF-46F7-992A-02285E3BDBAE}" dt="2023-08-23T05:30:58.348" v="402" actId="478"/>
          <ac:spMkLst>
            <pc:docMk/>
            <pc:sldMk cId="648370779" sldId="264"/>
            <ac:spMk id="4" creationId="{B9D25EA6-96E5-C4F0-D7EB-CFECDDA9A83F}"/>
          </ac:spMkLst>
        </pc:spChg>
        <pc:spChg chg="mod">
          <ac:chgData name="Min-Feng Hsieh" userId="ece9e1d9-2caa-407e-99e8-6daa2912cb65" providerId="ADAL" clId="{19375926-14DF-46F7-992A-02285E3BDBAE}" dt="2023-08-24T06:11:02.478" v="723" actId="27636"/>
          <ac:spMkLst>
            <pc:docMk/>
            <pc:sldMk cId="648370779" sldId="264"/>
            <ac:spMk id="6" creationId="{A976AA9F-0732-270E-C50C-C4D3A87B7A5C}"/>
          </ac:spMkLst>
        </pc:spChg>
        <pc:picChg chg="add mod">
          <ac:chgData name="Min-Feng Hsieh" userId="ece9e1d9-2caa-407e-99e8-6daa2912cb65" providerId="ADAL" clId="{19375926-14DF-46F7-992A-02285E3BDBAE}" dt="2023-08-24T06:10:38.274" v="714"/>
          <ac:picMkLst>
            <pc:docMk/>
            <pc:sldMk cId="648370779" sldId="264"/>
            <ac:picMk id="3" creationId="{888BCE1F-CE01-48CA-1B05-583147A135D7}"/>
          </ac:picMkLst>
        </pc:picChg>
        <pc:picChg chg="del">
          <ac:chgData name="Min-Feng Hsieh" userId="ece9e1d9-2caa-407e-99e8-6daa2912cb65" providerId="ADAL" clId="{19375926-14DF-46F7-992A-02285E3BDBAE}" dt="2023-08-23T05:29:46.457" v="384" actId="478"/>
          <ac:picMkLst>
            <pc:docMk/>
            <pc:sldMk cId="648370779" sldId="264"/>
            <ac:picMk id="5" creationId="{FD8BC6D4-A2D8-ECC4-DDC0-209400A34942}"/>
          </ac:picMkLst>
        </pc:picChg>
        <pc:picChg chg="add del mod">
          <ac:chgData name="Min-Feng Hsieh" userId="ece9e1d9-2caa-407e-99e8-6daa2912cb65" providerId="ADAL" clId="{19375926-14DF-46F7-992A-02285E3BDBAE}" dt="2023-08-24T06:10:37.922" v="713" actId="478"/>
          <ac:picMkLst>
            <pc:docMk/>
            <pc:sldMk cId="648370779" sldId="264"/>
            <ac:picMk id="7" creationId="{6F1544BC-FCF8-A6A9-CA7E-379BEFA326B6}"/>
          </ac:picMkLst>
        </pc:picChg>
      </pc:sldChg>
      <pc:sldChg chg="addSp delSp modSp add mod delAnim modAnim">
        <pc:chgData name="Min-Feng Hsieh" userId="ece9e1d9-2caa-407e-99e8-6daa2912cb65" providerId="ADAL" clId="{19375926-14DF-46F7-992A-02285E3BDBAE}" dt="2023-08-24T06:12:19.615" v="747" actId="478"/>
        <pc:sldMkLst>
          <pc:docMk/>
          <pc:sldMk cId="2531324638" sldId="265"/>
        </pc:sldMkLst>
        <pc:spChg chg="mod">
          <ac:chgData name="Min-Feng Hsieh" userId="ece9e1d9-2caa-407e-99e8-6daa2912cb65" providerId="ADAL" clId="{19375926-14DF-46F7-992A-02285E3BDBAE}" dt="2023-08-24T06:11:18.789" v="726" actId="2711"/>
          <ac:spMkLst>
            <pc:docMk/>
            <pc:sldMk cId="2531324638" sldId="265"/>
            <ac:spMk id="2" creationId="{058CC1E7-EE9A-0BEB-E038-48A3BC528D8B}"/>
          </ac:spMkLst>
        </pc:spChg>
        <pc:spChg chg="add del mod">
          <ac:chgData name="Min-Feng Hsieh" userId="ece9e1d9-2caa-407e-99e8-6daa2912cb65" providerId="ADAL" clId="{19375926-14DF-46F7-992A-02285E3BDBAE}" dt="2023-08-23T05:30:13.022" v="393" actId="478"/>
          <ac:spMkLst>
            <pc:docMk/>
            <pc:sldMk cId="2531324638" sldId="265"/>
            <ac:spMk id="4" creationId="{98A22735-FC10-03BF-48CB-20C181E8378D}"/>
          </ac:spMkLst>
        </pc:spChg>
        <pc:spChg chg="mod">
          <ac:chgData name="Min-Feng Hsieh" userId="ece9e1d9-2caa-407e-99e8-6daa2912cb65" providerId="ADAL" clId="{19375926-14DF-46F7-992A-02285E3BDBAE}" dt="2023-08-24T06:11:37.323" v="732" actId="255"/>
          <ac:spMkLst>
            <pc:docMk/>
            <pc:sldMk cId="2531324638" sldId="265"/>
            <ac:spMk id="6" creationId="{A976AA9F-0732-270E-C50C-C4D3A87B7A5C}"/>
          </ac:spMkLst>
        </pc:spChg>
        <pc:picChg chg="add del mod">
          <ac:chgData name="Min-Feng Hsieh" userId="ece9e1d9-2caa-407e-99e8-6daa2912cb65" providerId="ADAL" clId="{19375926-14DF-46F7-992A-02285E3BDBAE}" dt="2023-08-24T06:12:19.054" v="746"/>
          <ac:picMkLst>
            <pc:docMk/>
            <pc:sldMk cId="2531324638" sldId="265"/>
            <ac:picMk id="3" creationId="{FA6F750D-2402-9DE0-E52F-AE9AF7704E87}"/>
          </ac:picMkLst>
        </pc:picChg>
        <pc:picChg chg="del">
          <ac:chgData name="Min-Feng Hsieh" userId="ece9e1d9-2caa-407e-99e8-6daa2912cb65" providerId="ADAL" clId="{19375926-14DF-46F7-992A-02285E3BDBAE}" dt="2023-08-23T05:30:06.563" v="391" actId="478"/>
          <ac:picMkLst>
            <pc:docMk/>
            <pc:sldMk cId="2531324638" sldId="265"/>
            <ac:picMk id="5" creationId="{FD8BC6D4-A2D8-ECC4-DDC0-209400A34942}"/>
          </ac:picMkLst>
        </pc:picChg>
        <pc:picChg chg="add del mod">
          <ac:chgData name="Min-Feng Hsieh" userId="ece9e1d9-2caa-407e-99e8-6daa2912cb65" providerId="ADAL" clId="{19375926-14DF-46F7-992A-02285E3BDBAE}" dt="2023-08-24T06:12:19.615" v="747" actId="478"/>
          <ac:picMkLst>
            <pc:docMk/>
            <pc:sldMk cId="2531324638" sldId="265"/>
            <ac:picMk id="7" creationId="{F6B3B033-46FF-A616-3916-D99DCCA4FE3E}"/>
          </ac:picMkLst>
        </pc:picChg>
      </pc:sldChg>
      <pc:sldChg chg="addSp delSp modSp add mod delAnim modAnim">
        <pc:chgData name="Min-Feng Hsieh" userId="ece9e1d9-2caa-407e-99e8-6daa2912cb65" providerId="ADAL" clId="{19375926-14DF-46F7-992A-02285E3BDBAE}" dt="2023-08-24T06:12:12.898" v="743" actId="255"/>
        <pc:sldMkLst>
          <pc:docMk/>
          <pc:sldMk cId="214948984" sldId="266"/>
        </pc:sldMkLst>
        <pc:spChg chg="mod">
          <ac:chgData name="Min-Feng Hsieh" userId="ece9e1d9-2caa-407e-99e8-6daa2912cb65" providerId="ADAL" clId="{19375926-14DF-46F7-992A-02285E3BDBAE}" dt="2023-08-24T06:11:53.027" v="734" actId="255"/>
          <ac:spMkLst>
            <pc:docMk/>
            <pc:sldMk cId="214948984" sldId="266"/>
            <ac:spMk id="2" creationId="{058CC1E7-EE9A-0BEB-E038-48A3BC528D8B}"/>
          </ac:spMkLst>
        </pc:spChg>
        <pc:spChg chg="add del mod">
          <ac:chgData name="Min-Feng Hsieh" userId="ece9e1d9-2caa-407e-99e8-6daa2912cb65" providerId="ADAL" clId="{19375926-14DF-46F7-992A-02285E3BDBAE}" dt="2023-08-23T05:30:32.370" v="398" actId="478"/>
          <ac:spMkLst>
            <pc:docMk/>
            <pc:sldMk cId="214948984" sldId="266"/>
            <ac:spMk id="4" creationId="{9C895E62-9E48-AB24-8494-5265EB067CA9}"/>
          </ac:spMkLst>
        </pc:spChg>
        <pc:spChg chg="mod">
          <ac:chgData name="Min-Feng Hsieh" userId="ece9e1d9-2caa-407e-99e8-6daa2912cb65" providerId="ADAL" clId="{19375926-14DF-46F7-992A-02285E3BDBAE}" dt="2023-08-24T06:12:12.898" v="743" actId="255"/>
          <ac:spMkLst>
            <pc:docMk/>
            <pc:sldMk cId="214948984" sldId="266"/>
            <ac:spMk id="6" creationId="{A976AA9F-0732-270E-C50C-C4D3A87B7A5C}"/>
          </ac:spMkLst>
        </pc:spChg>
        <pc:picChg chg="del">
          <ac:chgData name="Min-Feng Hsieh" userId="ece9e1d9-2caa-407e-99e8-6daa2912cb65" providerId="ADAL" clId="{19375926-14DF-46F7-992A-02285E3BDBAE}" dt="2023-08-23T05:30:29.567" v="396" actId="478"/>
          <ac:picMkLst>
            <pc:docMk/>
            <pc:sldMk cId="214948984" sldId="266"/>
            <ac:picMk id="5" creationId="{FD8BC6D4-A2D8-ECC4-DDC0-209400A34942}"/>
          </ac:picMkLst>
        </pc:picChg>
        <pc:picChg chg="add mod">
          <ac:chgData name="Min-Feng Hsieh" userId="ece9e1d9-2caa-407e-99e8-6daa2912cb65" providerId="ADAL" clId="{19375926-14DF-46F7-992A-02285E3BDBAE}" dt="2023-08-23T05:30:29.863" v="397"/>
          <ac:picMkLst>
            <pc:docMk/>
            <pc:sldMk cId="214948984" sldId="266"/>
            <ac:picMk id="7" creationId="{257C0213-A3D9-ADA1-6325-9928411B6050}"/>
          </ac:picMkLst>
        </pc:picChg>
      </pc:sldChg>
      <pc:sldChg chg="modSp new mod modNotesTx">
        <pc:chgData name="Min-Feng Hsieh" userId="ece9e1d9-2caa-407e-99e8-6daa2912cb65" providerId="ADAL" clId="{19375926-14DF-46F7-992A-02285E3BDBAE}" dt="2023-08-24T06:13:04.173" v="757" actId="255"/>
        <pc:sldMkLst>
          <pc:docMk/>
          <pc:sldMk cId="4107849094" sldId="267"/>
        </pc:sldMkLst>
        <pc:spChg chg="mod">
          <ac:chgData name="Min-Feng Hsieh" userId="ece9e1d9-2caa-407e-99e8-6daa2912cb65" providerId="ADAL" clId="{19375926-14DF-46F7-992A-02285E3BDBAE}" dt="2023-08-24T06:12:31.610" v="749" actId="255"/>
          <ac:spMkLst>
            <pc:docMk/>
            <pc:sldMk cId="4107849094" sldId="267"/>
            <ac:spMk id="2" creationId="{75B53A7E-5975-1033-7B43-7034EF73AE9B}"/>
          </ac:spMkLst>
        </pc:spChg>
        <pc:spChg chg="mod">
          <ac:chgData name="Min-Feng Hsieh" userId="ece9e1d9-2caa-407e-99e8-6daa2912cb65" providerId="ADAL" clId="{19375926-14DF-46F7-992A-02285E3BDBAE}" dt="2023-08-24T06:13:04.173" v="757" actId="255"/>
          <ac:spMkLst>
            <pc:docMk/>
            <pc:sldMk cId="4107849094" sldId="267"/>
            <ac:spMk id="3" creationId="{BDC76C0D-2742-E10F-5B69-1B50BE310EAC}"/>
          </ac:spMkLst>
        </pc:spChg>
      </pc:sldChg>
      <pc:sldChg chg="addSp delSp modSp new mod">
        <pc:chgData name="Min-Feng Hsieh" userId="ece9e1d9-2caa-407e-99e8-6daa2912cb65" providerId="ADAL" clId="{19375926-14DF-46F7-992A-02285E3BDBAE}" dt="2023-08-24T07:35:24.752" v="1949" actId="20577"/>
        <pc:sldMkLst>
          <pc:docMk/>
          <pc:sldMk cId="2099977072" sldId="268"/>
        </pc:sldMkLst>
        <pc:spChg chg="mod">
          <ac:chgData name="Min-Feng Hsieh" userId="ece9e1d9-2caa-407e-99e8-6daa2912cb65" providerId="ADAL" clId="{19375926-14DF-46F7-992A-02285E3BDBAE}" dt="2023-08-24T07:35:24.752" v="1949" actId="20577"/>
          <ac:spMkLst>
            <pc:docMk/>
            <pc:sldMk cId="2099977072" sldId="268"/>
            <ac:spMk id="2" creationId="{14A2B44E-7AD4-5BEF-5021-AFCA23297939}"/>
          </ac:spMkLst>
        </pc:spChg>
        <pc:spChg chg="mod">
          <ac:chgData name="Min-Feng Hsieh" userId="ece9e1d9-2caa-407e-99e8-6daa2912cb65" providerId="ADAL" clId="{19375926-14DF-46F7-992A-02285E3BDBAE}" dt="2023-08-24T06:13:35.914" v="764" actId="2711"/>
          <ac:spMkLst>
            <pc:docMk/>
            <pc:sldMk cId="2099977072" sldId="268"/>
            <ac:spMk id="3" creationId="{B8C5F420-244D-8FDA-14B5-EAE55A854833}"/>
          </ac:spMkLst>
        </pc:spChg>
        <pc:picChg chg="add del mod">
          <ac:chgData name="Min-Feng Hsieh" userId="ece9e1d9-2caa-407e-99e8-6daa2912cb65" providerId="ADAL" clId="{19375926-14DF-46F7-992A-02285E3BDBAE}" dt="2023-08-23T06:54:31.931" v="606" actId="22"/>
          <ac:picMkLst>
            <pc:docMk/>
            <pc:sldMk cId="2099977072" sldId="268"/>
            <ac:picMk id="6" creationId="{247B66C9-E3A4-634D-03B0-279E62374C86}"/>
          </ac:picMkLst>
        </pc:picChg>
      </pc:sldChg>
      <pc:sldChg chg="addSp delSp modSp new mod">
        <pc:chgData name="Min-Feng Hsieh" userId="ece9e1d9-2caa-407e-99e8-6daa2912cb65" providerId="ADAL" clId="{19375926-14DF-46F7-992A-02285E3BDBAE}" dt="2023-08-24T06:17:56.817" v="878" actId="207"/>
        <pc:sldMkLst>
          <pc:docMk/>
          <pc:sldMk cId="998898505" sldId="269"/>
        </pc:sldMkLst>
        <pc:spChg chg="del">
          <ac:chgData name="Min-Feng Hsieh" userId="ece9e1d9-2caa-407e-99e8-6daa2912cb65" providerId="ADAL" clId="{19375926-14DF-46F7-992A-02285E3BDBAE}" dt="2023-08-23T06:54:37.833" v="609" actId="478"/>
          <ac:spMkLst>
            <pc:docMk/>
            <pc:sldMk cId="998898505" sldId="269"/>
            <ac:spMk id="2" creationId="{28EF2EE6-D2C3-EB4B-EF05-15F3BD664381}"/>
          </ac:spMkLst>
        </pc:spChg>
        <pc:spChg chg="add mod">
          <ac:chgData name="Min-Feng Hsieh" userId="ece9e1d9-2caa-407e-99e8-6daa2912cb65" providerId="ADAL" clId="{19375926-14DF-46F7-992A-02285E3BDBAE}" dt="2023-08-24T06:17:13.222" v="871" actId="164"/>
          <ac:spMkLst>
            <pc:docMk/>
            <pc:sldMk cId="998898505" sldId="269"/>
            <ac:spMk id="3" creationId="{0AE76CC9-E3AC-F7A4-EEBD-B528D1C151CD}"/>
          </ac:spMkLst>
        </pc:spChg>
        <pc:spChg chg="del">
          <ac:chgData name="Min-Feng Hsieh" userId="ece9e1d9-2caa-407e-99e8-6daa2912cb65" providerId="ADAL" clId="{19375926-14DF-46F7-992A-02285E3BDBAE}" dt="2023-08-23T06:54:38.864" v="610" actId="478"/>
          <ac:spMkLst>
            <pc:docMk/>
            <pc:sldMk cId="998898505" sldId="269"/>
            <ac:spMk id="3" creationId="{692108D8-0E21-CE95-EB5A-CC20CC65668D}"/>
          </ac:spMkLst>
        </pc:spChg>
        <pc:spChg chg="add mod">
          <ac:chgData name="Min-Feng Hsieh" userId="ece9e1d9-2caa-407e-99e8-6daa2912cb65" providerId="ADAL" clId="{19375926-14DF-46F7-992A-02285E3BDBAE}" dt="2023-08-24T06:17:13.222" v="871" actId="164"/>
          <ac:spMkLst>
            <pc:docMk/>
            <pc:sldMk cId="998898505" sldId="269"/>
            <ac:spMk id="5" creationId="{82264B16-5DF0-4D7D-F2B5-D6B1777A4C70}"/>
          </ac:spMkLst>
        </pc:spChg>
        <pc:spChg chg="add mod">
          <ac:chgData name="Min-Feng Hsieh" userId="ece9e1d9-2caa-407e-99e8-6daa2912cb65" providerId="ADAL" clId="{19375926-14DF-46F7-992A-02285E3BDBAE}" dt="2023-08-24T06:17:19.310" v="872" actId="164"/>
          <ac:spMkLst>
            <pc:docMk/>
            <pc:sldMk cId="998898505" sldId="269"/>
            <ac:spMk id="7" creationId="{008279A7-5DF9-3589-CE47-9EEE7F4E2D6F}"/>
          </ac:spMkLst>
        </pc:spChg>
        <pc:spChg chg="add mod">
          <ac:chgData name="Min-Feng Hsieh" userId="ece9e1d9-2caa-407e-99e8-6daa2912cb65" providerId="ADAL" clId="{19375926-14DF-46F7-992A-02285E3BDBAE}" dt="2023-08-24T06:17:56.817" v="878" actId="207"/>
          <ac:spMkLst>
            <pc:docMk/>
            <pc:sldMk cId="998898505" sldId="269"/>
            <ac:spMk id="10" creationId="{930C05AD-4762-6579-6C5A-969FA26DEC5C}"/>
          </ac:spMkLst>
        </pc:spChg>
        <pc:grpChg chg="add mod">
          <ac:chgData name="Min-Feng Hsieh" userId="ece9e1d9-2caa-407e-99e8-6daa2912cb65" providerId="ADAL" clId="{19375926-14DF-46F7-992A-02285E3BDBAE}" dt="2023-08-24T06:17:19.310" v="872" actId="164"/>
          <ac:grpSpMkLst>
            <pc:docMk/>
            <pc:sldMk cId="998898505" sldId="269"/>
            <ac:grpSpMk id="8" creationId="{41339331-E7D5-B69E-43DA-8FA5A6A328D0}"/>
          </ac:grpSpMkLst>
        </pc:grpChg>
        <pc:grpChg chg="add mod">
          <ac:chgData name="Min-Feng Hsieh" userId="ece9e1d9-2caa-407e-99e8-6daa2912cb65" providerId="ADAL" clId="{19375926-14DF-46F7-992A-02285E3BDBAE}" dt="2023-08-24T06:17:19.310" v="872" actId="164"/>
          <ac:grpSpMkLst>
            <pc:docMk/>
            <pc:sldMk cId="998898505" sldId="269"/>
            <ac:grpSpMk id="9" creationId="{5CAECD98-1778-CA13-A764-AC2D8FEAB695}"/>
          </ac:grpSpMkLst>
        </pc:grpChg>
        <pc:picChg chg="add mod">
          <ac:chgData name="Min-Feng Hsieh" userId="ece9e1d9-2caa-407e-99e8-6daa2912cb65" providerId="ADAL" clId="{19375926-14DF-46F7-992A-02285E3BDBAE}" dt="2023-08-24T06:17:13.222" v="871" actId="164"/>
          <ac:picMkLst>
            <pc:docMk/>
            <pc:sldMk cId="998898505" sldId="269"/>
            <ac:picMk id="6" creationId="{F70F4F55-3C70-181B-EF99-F0DB7F54F022}"/>
          </ac:picMkLst>
        </pc:picChg>
        <pc:inkChg chg="add">
          <ac:chgData name="Min-Feng Hsieh" userId="ece9e1d9-2caa-407e-99e8-6daa2912cb65" providerId="ADAL" clId="{19375926-14DF-46F7-992A-02285E3BDBAE}" dt="2023-08-24T06:14:28.770" v="765" actId="9405"/>
          <ac:inkMkLst>
            <pc:docMk/>
            <pc:sldMk cId="998898505" sldId="269"/>
            <ac:inkMk id="2" creationId="{1D0D5B3B-E544-7433-A806-0C891DCDA39D}"/>
          </ac:inkMkLst>
        </pc:inkChg>
      </pc:sldChg>
      <pc:sldChg chg="addSp delSp modSp new mod">
        <pc:chgData name="Min-Feng Hsieh" userId="ece9e1d9-2caa-407e-99e8-6daa2912cb65" providerId="ADAL" clId="{19375926-14DF-46F7-992A-02285E3BDBAE}" dt="2023-08-24T06:29:23.905" v="1085" actId="1076"/>
        <pc:sldMkLst>
          <pc:docMk/>
          <pc:sldMk cId="4267950471" sldId="270"/>
        </pc:sldMkLst>
        <pc:spChg chg="mod">
          <ac:chgData name="Min-Feng Hsieh" userId="ece9e1d9-2caa-407e-99e8-6daa2912cb65" providerId="ADAL" clId="{19375926-14DF-46F7-992A-02285E3BDBAE}" dt="2023-08-24T06:29:12.220" v="1084"/>
          <ac:spMkLst>
            <pc:docMk/>
            <pc:sldMk cId="4267950471" sldId="270"/>
            <ac:spMk id="2" creationId="{3254D41C-203E-0674-624E-12684BB571C2}"/>
          </ac:spMkLst>
        </pc:spChg>
        <pc:spChg chg="del">
          <ac:chgData name="Min-Feng Hsieh" userId="ece9e1d9-2caa-407e-99e8-6daa2912cb65" providerId="ADAL" clId="{19375926-14DF-46F7-992A-02285E3BDBAE}" dt="2023-08-24T06:19:46.144" v="902" actId="478"/>
          <ac:spMkLst>
            <pc:docMk/>
            <pc:sldMk cId="4267950471" sldId="270"/>
            <ac:spMk id="3" creationId="{A1C6FCC4-0A26-76EB-FF7C-2EB18E418396}"/>
          </ac:spMkLst>
        </pc:spChg>
        <pc:spChg chg="add mod topLvl">
          <ac:chgData name="Min-Feng Hsieh" userId="ece9e1d9-2caa-407e-99e8-6daa2912cb65" providerId="ADAL" clId="{19375926-14DF-46F7-992A-02285E3BDBAE}" dt="2023-08-24T06:21:28.866" v="942" actId="164"/>
          <ac:spMkLst>
            <pc:docMk/>
            <pc:sldMk cId="4267950471" sldId="270"/>
            <ac:spMk id="5" creationId="{04ED9698-001A-B90C-A854-797413A9083A}"/>
          </ac:spMkLst>
        </pc:spChg>
        <pc:spChg chg="add del mod">
          <ac:chgData name="Min-Feng Hsieh" userId="ece9e1d9-2caa-407e-99e8-6daa2912cb65" providerId="ADAL" clId="{19375926-14DF-46F7-992A-02285E3BDBAE}" dt="2023-08-24T06:20:53.300" v="921" actId="478"/>
          <ac:spMkLst>
            <pc:docMk/>
            <pc:sldMk cId="4267950471" sldId="270"/>
            <ac:spMk id="6" creationId="{919A99D6-905B-4050-02A1-44D78F7D3581}"/>
          </ac:spMkLst>
        </pc:spChg>
        <pc:spChg chg="add del mod">
          <ac:chgData name="Min-Feng Hsieh" userId="ece9e1d9-2caa-407e-99e8-6daa2912cb65" providerId="ADAL" clId="{19375926-14DF-46F7-992A-02285E3BDBAE}" dt="2023-08-24T06:20:56.018" v="924" actId="478"/>
          <ac:spMkLst>
            <pc:docMk/>
            <pc:sldMk cId="4267950471" sldId="270"/>
            <ac:spMk id="7" creationId="{9761CE7B-89BB-61A3-565A-382BAB307E69}"/>
          </ac:spMkLst>
        </pc:spChg>
        <pc:spChg chg="add del mod topLvl">
          <ac:chgData name="Min-Feng Hsieh" userId="ece9e1d9-2caa-407e-99e8-6daa2912cb65" providerId="ADAL" clId="{19375926-14DF-46F7-992A-02285E3BDBAE}" dt="2023-08-24T06:20:57.111" v="925" actId="478"/>
          <ac:spMkLst>
            <pc:docMk/>
            <pc:sldMk cId="4267950471" sldId="270"/>
            <ac:spMk id="8" creationId="{973F7F17-5A8D-9A03-9D36-8CC2530FC09E}"/>
          </ac:spMkLst>
        </pc:spChg>
        <pc:spChg chg="add del mod">
          <ac:chgData name="Min-Feng Hsieh" userId="ece9e1d9-2caa-407e-99e8-6daa2912cb65" providerId="ADAL" clId="{19375926-14DF-46F7-992A-02285E3BDBAE}" dt="2023-08-24T06:20:49.087" v="918" actId="478"/>
          <ac:spMkLst>
            <pc:docMk/>
            <pc:sldMk cId="4267950471" sldId="270"/>
            <ac:spMk id="10" creationId="{C8012978-A628-9892-52A0-4453B83375F9}"/>
          </ac:spMkLst>
        </pc:spChg>
        <pc:spChg chg="add mod">
          <ac:chgData name="Min-Feng Hsieh" userId="ece9e1d9-2caa-407e-99e8-6daa2912cb65" providerId="ADAL" clId="{19375926-14DF-46F7-992A-02285E3BDBAE}" dt="2023-08-24T06:21:28.866" v="942" actId="164"/>
          <ac:spMkLst>
            <pc:docMk/>
            <pc:sldMk cId="4267950471" sldId="270"/>
            <ac:spMk id="11" creationId="{0D40E5F6-123A-A859-40DC-BEF7BE84FE06}"/>
          </ac:spMkLst>
        </pc:spChg>
        <pc:spChg chg="add mod">
          <ac:chgData name="Min-Feng Hsieh" userId="ece9e1d9-2caa-407e-99e8-6daa2912cb65" providerId="ADAL" clId="{19375926-14DF-46F7-992A-02285E3BDBAE}" dt="2023-08-24T06:21:28.866" v="942" actId="164"/>
          <ac:spMkLst>
            <pc:docMk/>
            <pc:sldMk cId="4267950471" sldId="270"/>
            <ac:spMk id="12" creationId="{EE8DCD8A-1304-682D-4B95-D6FAB656B3FB}"/>
          </ac:spMkLst>
        </pc:spChg>
        <pc:spChg chg="add mod">
          <ac:chgData name="Min-Feng Hsieh" userId="ece9e1d9-2caa-407e-99e8-6daa2912cb65" providerId="ADAL" clId="{19375926-14DF-46F7-992A-02285E3BDBAE}" dt="2023-08-24T06:21:33.728" v="944" actId="1076"/>
          <ac:spMkLst>
            <pc:docMk/>
            <pc:sldMk cId="4267950471" sldId="270"/>
            <ac:spMk id="13" creationId="{8B625B7A-B856-DA88-936D-F315C197DB4E}"/>
          </ac:spMkLst>
        </pc:spChg>
        <pc:spChg chg="add mod topLvl">
          <ac:chgData name="Min-Feng Hsieh" userId="ece9e1d9-2caa-407e-99e8-6daa2912cb65" providerId="ADAL" clId="{19375926-14DF-46F7-992A-02285E3BDBAE}" dt="2023-08-24T06:28:03.504" v="1075" actId="164"/>
          <ac:spMkLst>
            <pc:docMk/>
            <pc:sldMk cId="4267950471" sldId="270"/>
            <ac:spMk id="29" creationId="{0DDFFEF6-4943-14AA-5A94-590B22C49CD8}"/>
          </ac:spMkLst>
        </pc:spChg>
        <pc:spChg chg="add del mod topLvl">
          <ac:chgData name="Min-Feng Hsieh" userId="ece9e1d9-2caa-407e-99e8-6daa2912cb65" providerId="ADAL" clId="{19375926-14DF-46F7-992A-02285E3BDBAE}" dt="2023-08-24T06:27:47.572" v="1071" actId="478"/>
          <ac:spMkLst>
            <pc:docMk/>
            <pc:sldMk cId="4267950471" sldId="270"/>
            <ac:spMk id="30" creationId="{36911F05-E31F-9068-ABED-0CDE003D2D9E}"/>
          </ac:spMkLst>
        </pc:spChg>
        <pc:spChg chg="add mod">
          <ac:chgData name="Min-Feng Hsieh" userId="ece9e1d9-2caa-407e-99e8-6daa2912cb65" providerId="ADAL" clId="{19375926-14DF-46F7-992A-02285E3BDBAE}" dt="2023-08-24T06:28:25.297" v="1079" actId="2711"/>
          <ac:spMkLst>
            <pc:docMk/>
            <pc:sldMk cId="4267950471" sldId="270"/>
            <ac:spMk id="32" creationId="{AF81C2D7-353D-A8D6-C4FF-C4E9BF216980}"/>
          </ac:spMkLst>
        </pc:spChg>
        <pc:spChg chg="add mod">
          <ac:chgData name="Min-Feng Hsieh" userId="ece9e1d9-2caa-407e-99e8-6daa2912cb65" providerId="ADAL" clId="{19375926-14DF-46F7-992A-02285E3BDBAE}" dt="2023-08-24T06:28:03.504" v="1075" actId="164"/>
          <ac:spMkLst>
            <pc:docMk/>
            <pc:sldMk cId="4267950471" sldId="270"/>
            <ac:spMk id="33" creationId="{6D199462-91EC-6402-D3F2-75093C3A8F04}"/>
          </ac:spMkLst>
        </pc:spChg>
        <pc:grpChg chg="add del mod">
          <ac:chgData name="Min-Feng Hsieh" userId="ece9e1d9-2caa-407e-99e8-6daa2912cb65" providerId="ADAL" clId="{19375926-14DF-46F7-992A-02285E3BDBAE}" dt="2023-08-24T06:20:57.111" v="925" actId="478"/>
          <ac:grpSpMkLst>
            <pc:docMk/>
            <pc:sldMk cId="4267950471" sldId="270"/>
            <ac:grpSpMk id="9" creationId="{A8D9A4A5-9D72-2472-C945-A4F0DA622F9D}"/>
          </ac:grpSpMkLst>
        </pc:grpChg>
        <pc:grpChg chg="add mod">
          <ac:chgData name="Min-Feng Hsieh" userId="ece9e1d9-2caa-407e-99e8-6daa2912cb65" providerId="ADAL" clId="{19375926-14DF-46F7-992A-02285E3BDBAE}" dt="2023-08-24T06:23:58.898" v="968" actId="164"/>
          <ac:grpSpMkLst>
            <pc:docMk/>
            <pc:sldMk cId="4267950471" sldId="270"/>
            <ac:grpSpMk id="14" creationId="{F0AB77F1-A1F1-84E3-08EB-D27DE349303E}"/>
          </ac:grpSpMkLst>
        </pc:grpChg>
        <pc:grpChg chg="add mod">
          <ac:chgData name="Min-Feng Hsieh" userId="ece9e1d9-2caa-407e-99e8-6daa2912cb65" providerId="ADAL" clId="{19375926-14DF-46F7-992A-02285E3BDBAE}" dt="2023-08-24T06:29:23.905" v="1085" actId="1076"/>
          <ac:grpSpMkLst>
            <pc:docMk/>
            <pc:sldMk cId="4267950471" sldId="270"/>
            <ac:grpSpMk id="28" creationId="{B670A47F-24AA-9CB7-45BC-709FAAA23C4C}"/>
          </ac:grpSpMkLst>
        </pc:grpChg>
        <pc:grpChg chg="add del mod">
          <ac:chgData name="Min-Feng Hsieh" userId="ece9e1d9-2caa-407e-99e8-6daa2912cb65" providerId="ADAL" clId="{19375926-14DF-46F7-992A-02285E3BDBAE}" dt="2023-08-24T06:27:47.572" v="1071" actId="478"/>
          <ac:grpSpMkLst>
            <pc:docMk/>
            <pc:sldMk cId="4267950471" sldId="270"/>
            <ac:grpSpMk id="31" creationId="{5CE2D813-004B-0A2A-64D0-0592744FA36F}"/>
          </ac:grpSpMkLst>
        </pc:grpChg>
        <pc:grpChg chg="add mod">
          <ac:chgData name="Min-Feng Hsieh" userId="ece9e1d9-2caa-407e-99e8-6daa2912cb65" providerId="ADAL" clId="{19375926-14DF-46F7-992A-02285E3BDBAE}" dt="2023-08-24T06:29:23.905" v="1085" actId="1076"/>
          <ac:grpSpMkLst>
            <pc:docMk/>
            <pc:sldMk cId="4267950471" sldId="270"/>
            <ac:grpSpMk id="34" creationId="{D1B95229-942B-4627-E3B3-9C35E6B78160}"/>
          </ac:grpSpMkLst>
        </pc:grpChg>
        <pc:cxnChg chg="add mod">
          <ac:chgData name="Min-Feng Hsieh" userId="ece9e1d9-2caa-407e-99e8-6daa2912cb65" providerId="ADAL" clId="{19375926-14DF-46F7-992A-02285E3BDBAE}" dt="2023-08-24T06:23:58.898" v="968" actId="164"/>
          <ac:cxnSpMkLst>
            <pc:docMk/>
            <pc:sldMk cId="4267950471" sldId="270"/>
            <ac:cxnSpMk id="16" creationId="{C8D1AABE-0140-FC10-8513-998C60446708}"/>
          </ac:cxnSpMkLst>
        </pc:cxnChg>
        <pc:cxnChg chg="add del mod">
          <ac:chgData name="Min-Feng Hsieh" userId="ece9e1d9-2caa-407e-99e8-6daa2912cb65" providerId="ADAL" clId="{19375926-14DF-46F7-992A-02285E3BDBAE}" dt="2023-08-24T06:22:22.190" v="953" actId="478"/>
          <ac:cxnSpMkLst>
            <pc:docMk/>
            <pc:sldMk cId="4267950471" sldId="270"/>
            <ac:cxnSpMk id="17" creationId="{CC1C9708-E03E-A455-150B-4E8A05AD5335}"/>
          </ac:cxnSpMkLst>
        </pc:cxnChg>
        <pc:cxnChg chg="add mod">
          <ac:chgData name="Min-Feng Hsieh" userId="ece9e1d9-2caa-407e-99e8-6daa2912cb65" providerId="ADAL" clId="{19375926-14DF-46F7-992A-02285E3BDBAE}" dt="2023-08-24T06:23:58.898" v="968" actId="164"/>
          <ac:cxnSpMkLst>
            <pc:docMk/>
            <pc:sldMk cId="4267950471" sldId="270"/>
            <ac:cxnSpMk id="20" creationId="{8D77560C-5035-85F1-179E-322BF5855904}"/>
          </ac:cxnSpMkLst>
        </pc:cxnChg>
        <pc:cxnChg chg="add mod">
          <ac:chgData name="Min-Feng Hsieh" userId="ece9e1d9-2caa-407e-99e8-6daa2912cb65" providerId="ADAL" clId="{19375926-14DF-46F7-992A-02285E3BDBAE}" dt="2023-08-24T06:23:58.898" v="968" actId="164"/>
          <ac:cxnSpMkLst>
            <pc:docMk/>
            <pc:sldMk cId="4267950471" sldId="270"/>
            <ac:cxnSpMk id="22" creationId="{DD19FFAE-7DE3-687D-C10C-37242F048E5D}"/>
          </ac:cxnSpMkLst>
        </pc:cxnChg>
        <pc:cxnChg chg="add mod">
          <ac:chgData name="Min-Feng Hsieh" userId="ece9e1d9-2caa-407e-99e8-6daa2912cb65" providerId="ADAL" clId="{19375926-14DF-46F7-992A-02285E3BDBAE}" dt="2023-08-24T06:23:58.898" v="968" actId="164"/>
          <ac:cxnSpMkLst>
            <pc:docMk/>
            <pc:sldMk cId="4267950471" sldId="270"/>
            <ac:cxnSpMk id="24" creationId="{C10A2C28-EE08-F0D9-46FC-563DA4A355E6}"/>
          </ac:cxnSpMkLst>
        </pc:cxnChg>
        <pc:cxnChg chg="add mod">
          <ac:chgData name="Min-Feng Hsieh" userId="ece9e1d9-2caa-407e-99e8-6daa2912cb65" providerId="ADAL" clId="{19375926-14DF-46F7-992A-02285E3BDBAE}" dt="2023-08-24T06:23:58.898" v="968" actId="164"/>
          <ac:cxnSpMkLst>
            <pc:docMk/>
            <pc:sldMk cId="4267950471" sldId="270"/>
            <ac:cxnSpMk id="27" creationId="{3EFC311A-3120-BBDB-FFB6-9BFA4DE223C6}"/>
          </ac:cxnSpMkLst>
        </pc:cxnChg>
      </pc:sldChg>
      <pc:sldChg chg="addSp delSp modSp add mod">
        <pc:chgData name="Min-Feng Hsieh" userId="ece9e1d9-2caa-407e-99e8-6daa2912cb65" providerId="ADAL" clId="{19375926-14DF-46F7-992A-02285E3BDBAE}" dt="2023-08-24T06:43:32.544" v="1634" actId="20577"/>
        <pc:sldMkLst>
          <pc:docMk/>
          <pc:sldMk cId="3861705039" sldId="271"/>
        </pc:sldMkLst>
        <pc:spChg chg="mod">
          <ac:chgData name="Min-Feng Hsieh" userId="ece9e1d9-2caa-407e-99e8-6daa2912cb65" providerId="ADAL" clId="{19375926-14DF-46F7-992A-02285E3BDBAE}" dt="2023-08-24T06:30:28.555" v="1123" actId="1035"/>
          <ac:spMkLst>
            <pc:docMk/>
            <pc:sldMk cId="3861705039" sldId="271"/>
            <ac:spMk id="6" creationId="{1A268F6D-7892-26C7-F09F-DD534001785B}"/>
          </ac:spMkLst>
        </pc:spChg>
        <pc:spChg chg="mod">
          <ac:chgData name="Min-Feng Hsieh" userId="ece9e1d9-2caa-407e-99e8-6daa2912cb65" providerId="ADAL" clId="{19375926-14DF-46F7-992A-02285E3BDBAE}" dt="2023-08-24T06:30:16.736" v="1101" actId="1076"/>
          <ac:spMkLst>
            <pc:docMk/>
            <pc:sldMk cId="3861705039" sldId="271"/>
            <ac:spMk id="7" creationId="{791386BA-50C7-73F0-0E9D-E5FB5DCB0500}"/>
          </ac:spMkLst>
        </pc:spChg>
        <pc:spChg chg="del mod">
          <ac:chgData name="Min-Feng Hsieh" userId="ece9e1d9-2caa-407e-99e8-6daa2912cb65" providerId="ADAL" clId="{19375926-14DF-46F7-992A-02285E3BDBAE}" dt="2023-08-24T06:30:33.645" v="1124" actId="478"/>
          <ac:spMkLst>
            <pc:docMk/>
            <pc:sldMk cId="3861705039" sldId="271"/>
            <ac:spMk id="8" creationId="{C243DEDC-CAB6-7240-C9FC-41003D663673}"/>
          </ac:spMkLst>
        </pc:spChg>
        <pc:spChg chg="add mod">
          <ac:chgData name="Min-Feng Hsieh" userId="ece9e1d9-2caa-407e-99e8-6daa2912cb65" providerId="ADAL" clId="{19375926-14DF-46F7-992A-02285E3BDBAE}" dt="2023-08-24T06:30:46.138" v="1128" actId="164"/>
          <ac:spMkLst>
            <pc:docMk/>
            <pc:sldMk cId="3861705039" sldId="271"/>
            <ac:spMk id="9" creationId="{24924F15-032B-6530-1BC4-53B6FBD78D11}"/>
          </ac:spMkLst>
        </pc:spChg>
        <pc:spChg chg="add mod">
          <ac:chgData name="Min-Feng Hsieh" userId="ece9e1d9-2caa-407e-99e8-6daa2912cb65" providerId="ADAL" clId="{19375926-14DF-46F7-992A-02285E3BDBAE}" dt="2023-08-24T06:43:32.544" v="1634" actId="20577"/>
          <ac:spMkLst>
            <pc:docMk/>
            <pc:sldMk cId="3861705039" sldId="271"/>
            <ac:spMk id="15" creationId="{6FC8E41A-CBC0-1B33-336C-92A1726E4785}"/>
          </ac:spMkLst>
        </pc:spChg>
        <pc:spChg chg="del">
          <ac:chgData name="Min-Feng Hsieh" userId="ece9e1d9-2caa-407e-99e8-6daa2912cb65" providerId="ADAL" clId="{19375926-14DF-46F7-992A-02285E3BDBAE}" dt="2023-08-24T06:29:49.807" v="1089" actId="478"/>
          <ac:spMkLst>
            <pc:docMk/>
            <pc:sldMk cId="3861705039" sldId="271"/>
            <ac:spMk id="29" creationId="{0DDFFEF6-4943-14AA-5A94-590B22C49CD8}"/>
          </ac:spMkLst>
        </pc:spChg>
        <pc:spChg chg="mod">
          <ac:chgData name="Min-Feng Hsieh" userId="ece9e1d9-2caa-407e-99e8-6daa2912cb65" providerId="ADAL" clId="{19375926-14DF-46F7-992A-02285E3BDBAE}" dt="2023-08-24T06:29:48.922" v="1088" actId="6549"/>
          <ac:spMkLst>
            <pc:docMk/>
            <pc:sldMk cId="3861705039" sldId="271"/>
            <ac:spMk id="32" creationId="{AF81C2D7-353D-A8D6-C4FF-C4E9BF216980}"/>
          </ac:spMkLst>
        </pc:spChg>
        <pc:grpChg chg="add mod">
          <ac:chgData name="Min-Feng Hsieh" userId="ece9e1d9-2caa-407e-99e8-6daa2912cb65" providerId="ADAL" clId="{19375926-14DF-46F7-992A-02285E3BDBAE}" dt="2023-08-24T06:30:46.138" v="1128" actId="164"/>
          <ac:grpSpMkLst>
            <pc:docMk/>
            <pc:sldMk cId="3861705039" sldId="271"/>
            <ac:grpSpMk id="3" creationId="{8725215A-5B6D-7492-6274-0EB7D5488498}"/>
          </ac:grpSpMkLst>
        </pc:grpChg>
        <pc:grpChg chg="add mod">
          <ac:chgData name="Min-Feng Hsieh" userId="ece9e1d9-2caa-407e-99e8-6daa2912cb65" providerId="ADAL" clId="{19375926-14DF-46F7-992A-02285E3BDBAE}" dt="2023-08-24T06:35:59.678" v="1368" actId="1076"/>
          <ac:grpSpMkLst>
            <pc:docMk/>
            <pc:sldMk cId="3861705039" sldId="271"/>
            <ac:grpSpMk id="10" creationId="{09E11F91-F5FD-05BF-094A-A26D2D4298E6}"/>
          </ac:grpSpMkLst>
        </pc:grpChg>
        <pc:grpChg chg="del">
          <ac:chgData name="Min-Feng Hsieh" userId="ece9e1d9-2caa-407e-99e8-6daa2912cb65" providerId="ADAL" clId="{19375926-14DF-46F7-992A-02285E3BDBAE}" dt="2023-08-24T06:29:48.293" v="1087" actId="478"/>
          <ac:grpSpMkLst>
            <pc:docMk/>
            <pc:sldMk cId="3861705039" sldId="271"/>
            <ac:grpSpMk id="28" creationId="{B670A47F-24AA-9CB7-45BC-709FAAA23C4C}"/>
          </ac:grpSpMkLst>
        </pc:grpChg>
        <pc:grpChg chg="del">
          <ac:chgData name="Min-Feng Hsieh" userId="ece9e1d9-2caa-407e-99e8-6daa2912cb65" providerId="ADAL" clId="{19375926-14DF-46F7-992A-02285E3BDBAE}" dt="2023-08-24T06:29:52.403" v="1090" actId="478"/>
          <ac:grpSpMkLst>
            <pc:docMk/>
            <pc:sldMk cId="3861705039" sldId="271"/>
            <ac:grpSpMk id="34" creationId="{D1B95229-942B-4627-E3B3-9C35E6B78160}"/>
          </ac:grpSpMkLst>
        </pc:grpChg>
        <pc:graphicFrameChg chg="add mod modGraphic">
          <ac:chgData name="Min-Feng Hsieh" userId="ece9e1d9-2caa-407e-99e8-6daa2912cb65" providerId="ADAL" clId="{19375926-14DF-46F7-992A-02285E3BDBAE}" dt="2023-08-24T06:38:02.815" v="1425" actId="1076"/>
          <ac:graphicFrameMkLst>
            <pc:docMk/>
            <pc:sldMk cId="3861705039" sldId="271"/>
            <ac:graphicFrameMk id="23" creationId="{9FA00AE3-111B-DA1E-B92D-1CDB52AE153D}"/>
          </ac:graphicFrameMkLst>
        </pc:graphicFrameChg>
        <pc:graphicFrameChg chg="add mod modGraphic">
          <ac:chgData name="Min-Feng Hsieh" userId="ece9e1d9-2caa-407e-99e8-6daa2912cb65" providerId="ADAL" clId="{19375926-14DF-46F7-992A-02285E3BDBAE}" dt="2023-08-24T06:39:31.710" v="1450" actId="242"/>
          <ac:graphicFrameMkLst>
            <pc:docMk/>
            <pc:sldMk cId="3861705039" sldId="271"/>
            <ac:graphicFrameMk id="25" creationId="{B15C42F6-735E-D96F-5D21-A1E32F62E4A9}"/>
          </ac:graphicFrameMkLst>
        </pc:graphicFrameChg>
        <pc:picChg chg="add del mod">
          <ac:chgData name="Min-Feng Hsieh" userId="ece9e1d9-2caa-407e-99e8-6daa2912cb65" providerId="ADAL" clId="{19375926-14DF-46F7-992A-02285E3BDBAE}" dt="2023-08-24T06:35:24.974" v="1359" actId="478"/>
          <ac:picMkLst>
            <pc:docMk/>
            <pc:sldMk cId="3861705039" sldId="271"/>
            <ac:picMk id="18" creationId="{2ACD1820-01AA-5923-DC8D-731EBB65A4DB}"/>
          </ac:picMkLst>
        </pc:picChg>
        <pc:picChg chg="add mod">
          <ac:chgData name="Min-Feng Hsieh" userId="ece9e1d9-2caa-407e-99e8-6daa2912cb65" providerId="ADAL" clId="{19375926-14DF-46F7-992A-02285E3BDBAE}" dt="2023-08-24T06:36:07.823" v="1372" actId="1076"/>
          <ac:picMkLst>
            <pc:docMk/>
            <pc:sldMk cId="3861705039" sldId="271"/>
            <ac:picMk id="21" creationId="{243B6E47-B899-6B00-645C-521EDA5F7FFF}"/>
          </ac:picMkLst>
        </pc:picChg>
        <pc:cxnChg chg="mod">
          <ac:chgData name="Min-Feng Hsieh" userId="ece9e1d9-2caa-407e-99e8-6daa2912cb65" providerId="ADAL" clId="{19375926-14DF-46F7-992A-02285E3BDBAE}" dt="2023-08-24T06:29:48.293" v="1087" actId="478"/>
          <ac:cxnSpMkLst>
            <pc:docMk/>
            <pc:sldMk cId="3861705039" sldId="271"/>
            <ac:cxnSpMk id="16" creationId="{C8D1AABE-0140-FC10-8513-998C60446708}"/>
          </ac:cxnSpMkLst>
        </pc:cxnChg>
        <pc:cxnChg chg="mod">
          <ac:chgData name="Min-Feng Hsieh" userId="ece9e1d9-2caa-407e-99e8-6daa2912cb65" providerId="ADAL" clId="{19375926-14DF-46F7-992A-02285E3BDBAE}" dt="2023-08-24T06:29:48.293" v="1087" actId="478"/>
          <ac:cxnSpMkLst>
            <pc:docMk/>
            <pc:sldMk cId="3861705039" sldId="271"/>
            <ac:cxnSpMk id="20" creationId="{8D77560C-5035-85F1-179E-322BF5855904}"/>
          </ac:cxnSpMkLst>
        </pc:cxnChg>
        <pc:cxnChg chg="mod">
          <ac:chgData name="Min-Feng Hsieh" userId="ece9e1d9-2caa-407e-99e8-6daa2912cb65" providerId="ADAL" clId="{19375926-14DF-46F7-992A-02285E3BDBAE}" dt="2023-08-24T06:29:48.293" v="1087" actId="478"/>
          <ac:cxnSpMkLst>
            <pc:docMk/>
            <pc:sldMk cId="3861705039" sldId="271"/>
            <ac:cxnSpMk id="22" creationId="{DD19FFAE-7DE3-687D-C10C-37242F048E5D}"/>
          </ac:cxnSpMkLst>
        </pc:cxnChg>
        <pc:cxnChg chg="mod">
          <ac:chgData name="Min-Feng Hsieh" userId="ece9e1d9-2caa-407e-99e8-6daa2912cb65" providerId="ADAL" clId="{19375926-14DF-46F7-992A-02285E3BDBAE}" dt="2023-08-24T06:29:48.293" v="1087" actId="478"/>
          <ac:cxnSpMkLst>
            <pc:docMk/>
            <pc:sldMk cId="3861705039" sldId="271"/>
            <ac:cxnSpMk id="24" creationId="{C10A2C28-EE08-F0D9-46FC-563DA4A355E6}"/>
          </ac:cxnSpMkLst>
        </pc:cxnChg>
        <pc:cxnChg chg="mod">
          <ac:chgData name="Min-Feng Hsieh" userId="ece9e1d9-2caa-407e-99e8-6daa2912cb65" providerId="ADAL" clId="{19375926-14DF-46F7-992A-02285E3BDBAE}" dt="2023-08-24T06:29:48.293" v="1087" actId="478"/>
          <ac:cxnSpMkLst>
            <pc:docMk/>
            <pc:sldMk cId="3861705039" sldId="271"/>
            <ac:cxnSpMk id="27" creationId="{3EFC311A-3120-BBDB-FFB6-9BFA4DE223C6}"/>
          </ac:cxnSpMkLst>
        </pc:cxnChg>
      </pc:sldChg>
      <pc:sldChg chg="addSp delSp modSp add mod">
        <pc:chgData name="Min-Feng Hsieh" userId="ece9e1d9-2caa-407e-99e8-6daa2912cb65" providerId="ADAL" clId="{19375926-14DF-46F7-992A-02285E3BDBAE}" dt="2023-08-24T07:01:22.842" v="1868" actId="207"/>
        <pc:sldMkLst>
          <pc:docMk/>
          <pc:sldMk cId="1529668962" sldId="272"/>
        </pc:sldMkLst>
        <pc:spChg chg="add del mod">
          <ac:chgData name="Min-Feng Hsieh" userId="ece9e1d9-2caa-407e-99e8-6daa2912cb65" providerId="ADAL" clId="{19375926-14DF-46F7-992A-02285E3BDBAE}" dt="2023-08-24T06:40:46.618" v="1465"/>
          <ac:spMkLst>
            <pc:docMk/>
            <pc:sldMk cId="1529668962" sldId="272"/>
            <ac:spMk id="11" creationId="{F6883E5B-98CE-10BB-D371-05B5E49E1C73}"/>
          </ac:spMkLst>
        </pc:spChg>
        <pc:spChg chg="add del mod">
          <ac:chgData name="Min-Feng Hsieh" userId="ece9e1d9-2caa-407e-99e8-6daa2912cb65" providerId="ADAL" clId="{19375926-14DF-46F7-992A-02285E3BDBAE}" dt="2023-08-24T06:41:04.250" v="1470"/>
          <ac:spMkLst>
            <pc:docMk/>
            <pc:sldMk cId="1529668962" sldId="272"/>
            <ac:spMk id="12" creationId="{349518F2-532F-CBC5-FDD1-1B1C4C8665C5}"/>
          </ac:spMkLst>
        </pc:spChg>
        <pc:spChg chg="add mod">
          <ac:chgData name="Min-Feng Hsieh" userId="ece9e1d9-2caa-407e-99e8-6daa2912cb65" providerId="ADAL" clId="{19375926-14DF-46F7-992A-02285E3BDBAE}" dt="2023-08-24T06:46:15.919" v="1687" actId="20577"/>
          <ac:spMkLst>
            <pc:docMk/>
            <pc:sldMk cId="1529668962" sldId="272"/>
            <ac:spMk id="13" creationId="{6F73D14E-4B5B-A022-C41E-39263E6F4BBD}"/>
          </ac:spMkLst>
        </pc:spChg>
        <pc:spChg chg="mod">
          <ac:chgData name="Min-Feng Hsieh" userId="ece9e1d9-2caa-407e-99e8-6daa2912cb65" providerId="ADAL" clId="{19375926-14DF-46F7-992A-02285E3BDBAE}" dt="2023-08-24T06:43:13.191" v="1606" actId="20577"/>
          <ac:spMkLst>
            <pc:docMk/>
            <pc:sldMk cId="1529668962" sldId="272"/>
            <ac:spMk id="15" creationId="{6FC8E41A-CBC0-1B33-336C-92A1726E4785}"/>
          </ac:spMkLst>
        </pc:spChg>
        <pc:grpChg chg="del">
          <ac:chgData name="Min-Feng Hsieh" userId="ece9e1d9-2caa-407e-99e8-6daa2912cb65" providerId="ADAL" clId="{19375926-14DF-46F7-992A-02285E3BDBAE}" dt="2023-08-24T06:39:51.456" v="1452" actId="478"/>
          <ac:grpSpMkLst>
            <pc:docMk/>
            <pc:sldMk cId="1529668962" sldId="272"/>
            <ac:grpSpMk id="10" creationId="{09E11F91-F5FD-05BF-094A-A26D2D4298E6}"/>
          </ac:grpSpMkLst>
        </pc:grpChg>
        <pc:graphicFrameChg chg="mod modGraphic">
          <ac:chgData name="Min-Feng Hsieh" userId="ece9e1d9-2caa-407e-99e8-6daa2912cb65" providerId="ADAL" clId="{19375926-14DF-46F7-992A-02285E3BDBAE}" dt="2023-08-24T06:47:40.547" v="1739" actId="1076"/>
          <ac:graphicFrameMkLst>
            <pc:docMk/>
            <pc:sldMk cId="1529668962" sldId="272"/>
            <ac:graphicFrameMk id="23" creationId="{9FA00AE3-111B-DA1E-B92D-1CDB52AE153D}"/>
          </ac:graphicFrameMkLst>
        </pc:graphicFrameChg>
        <pc:graphicFrameChg chg="mod modGraphic">
          <ac:chgData name="Min-Feng Hsieh" userId="ece9e1d9-2caa-407e-99e8-6daa2912cb65" providerId="ADAL" clId="{19375926-14DF-46F7-992A-02285E3BDBAE}" dt="2023-08-24T07:01:22.842" v="1868" actId="207"/>
          <ac:graphicFrameMkLst>
            <pc:docMk/>
            <pc:sldMk cId="1529668962" sldId="272"/>
            <ac:graphicFrameMk id="25" creationId="{B15C42F6-735E-D96F-5D21-A1E32F62E4A9}"/>
          </ac:graphicFrameMkLst>
        </pc:graphicFrameChg>
        <pc:picChg chg="add mod">
          <ac:chgData name="Min-Feng Hsieh" userId="ece9e1d9-2caa-407e-99e8-6daa2912cb65" providerId="ADAL" clId="{19375926-14DF-46F7-992A-02285E3BDBAE}" dt="2023-08-24T06:40:17.353" v="1457" actId="1076"/>
          <ac:picMkLst>
            <pc:docMk/>
            <pc:sldMk cId="1529668962" sldId="272"/>
            <ac:picMk id="8" creationId="{0CAF9209-3895-089B-44E0-96FE39574099}"/>
          </ac:picMkLst>
        </pc:picChg>
        <pc:picChg chg="del">
          <ac:chgData name="Min-Feng Hsieh" userId="ece9e1d9-2caa-407e-99e8-6daa2912cb65" providerId="ADAL" clId="{19375926-14DF-46F7-992A-02285E3BDBAE}" dt="2023-08-24T06:39:57.033" v="1454" actId="478"/>
          <ac:picMkLst>
            <pc:docMk/>
            <pc:sldMk cId="1529668962" sldId="272"/>
            <ac:picMk id="21" creationId="{243B6E47-B899-6B00-645C-521EDA5F7FFF}"/>
          </ac:picMkLst>
        </pc:picChg>
      </pc:sldChg>
      <pc:sldChg chg="modSp add mod">
        <pc:chgData name="Min-Feng Hsieh" userId="ece9e1d9-2caa-407e-99e8-6daa2912cb65" providerId="ADAL" clId="{19375926-14DF-46F7-992A-02285E3BDBAE}" dt="2023-08-24T06:49:52.562" v="1822" actId="20577"/>
        <pc:sldMkLst>
          <pc:docMk/>
          <pc:sldMk cId="3994466181" sldId="273"/>
        </pc:sldMkLst>
        <pc:spChg chg="mod">
          <ac:chgData name="Min-Feng Hsieh" userId="ece9e1d9-2caa-407e-99e8-6daa2912cb65" providerId="ADAL" clId="{19375926-14DF-46F7-992A-02285E3BDBAE}" dt="2023-08-24T06:48:01.576" v="1755" actId="20577"/>
          <ac:spMkLst>
            <pc:docMk/>
            <pc:sldMk cId="3994466181" sldId="273"/>
            <ac:spMk id="13" creationId="{6F73D14E-4B5B-A022-C41E-39263E6F4BBD}"/>
          </ac:spMkLst>
        </pc:spChg>
        <pc:graphicFrameChg chg="modGraphic">
          <ac:chgData name="Min-Feng Hsieh" userId="ece9e1d9-2caa-407e-99e8-6daa2912cb65" providerId="ADAL" clId="{19375926-14DF-46F7-992A-02285E3BDBAE}" dt="2023-08-24T06:49:52.562" v="1822" actId="20577"/>
          <ac:graphicFrameMkLst>
            <pc:docMk/>
            <pc:sldMk cId="3994466181" sldId="273"/>
            <ac:graphicFrameMk id="23" creationId="{9FA00AE3-111B-DA1E-B92D-1CDB52AE153D}"/>
          </ac:graphicFrameMkLst>
        </pc:graphicFrameChg>
        <pc:graphicFrameChg chg="modGraphic">
          <ac:chgData name="Min-Feng Hsieh" userId="ece9e1d9-2caa-407e-99e8-6daa2912cb65" providerId="ADAL" clId="{19375926-14DF-46F7-992A-02285E3BDBAE}" dt="2023-08-24T06:49:10.645" v="1803" actId="20577"/>
          <ac:graphicFrameMkLst>
            <pc:docMk/>
            <pc:sldMk cId="3994466181" sldId="273"/>
            <ac:graphicFrameMk id="25" creationId="{B15C42F6-735E-D96F-5D21-A1E32F62E4A9}"/>
          </ac:graphicFrameMkLst>
        </pc:graphicFrameChg>
      </pc:sldChg>
      <pc:sldChg chg="modSp add mod">
        <pc:chgData name="Min-Feng Hsieh" userId="ece9e1d9-2caa-407e-99e8-6daa2912cb65" providerId="ADAL" clId="{19375926-14DF-46F7-992A-02285E3BDBAE}" dt="2023-08-24T06:49:50.657" v="1821" actId="20577"/>
        <pc:sldMkLst>
          <pc:docMk/>
          <pc:sldMk cId="3049645986" sldId="274"/>
        </pc:sldMkLst>
        <pc:spChg chg="mod">
          <ac:chgData name="Min-Feng Hsieh" userId="ece9e1d9-2caa-407e-99e8-6daa2912cb65" providerId="ADAL" clId="{19375926-14DF-46F7-992A-02285E3BDBAE}" dt="2023-08-24T06:48:34.626" v="1771" actId="20577"/>
          <ac:spMkLst>
            <pc:docMk/>
            <pc:sldMk cId="3049645986" sldId="274"/>
            <ac:spMk id="13" creationId="{6F73D14E-4B5B-A022-C41E-39263E6F4BBD}"/>
          </ac:spMkLst>
        </pc:spChg>
        <pc:graphicFrameChg chg="modGraphic">
          <ac:chgData name="Min-Feng Hsieh" userId="ece9e1d9-2caa-407e-99e8-6daa2912cb65" providerId="ADAL" clId="{19375926-14DF-46F7-992A-02285E3BDBAE}" dt="2023-08-24T06:49:50.657" v="1821" actId="20577"/>
          <ac:graphicFrameMkLst>
            <pc:docMk/>
            <pc:sldMk cId="3049645986" sldId="274"/>
            <ac:graphicFrameMk id="23" creationId="{9FA00AE3-111B-DA1E-B92D-1CDB52AE153D}"/>
          </ac:graphicFrameMkLst>
        </pc:graphicFrameChg>
        <pc:graphicFrameChg chg="mod modGraphic">
          <ac:chgData name="Min-Feng Hsieh" userId="ece9e1d9-2caa-407e-99e8-6daa2912cb65" providerId="ADAL" clId="{19375926-14DF-46F7-992A-02285E3BDBAE}" dt="2023-08-24T06:49:17.200" v="1804" actId="1076"/>
          <ac:graphicFrameMkLst>
            <pc:docMk/>
            <pc:sldMk cId="3049645986" sldId="274"/>
            <ac:graphicFrameMk id="25" creationId="{B15C42F6-735E-D96F-5D21-A1E32F62E4A9}"/>
          </ac:graphicFrameMkLst>
        </pc:graphicFrameChg>
      </pc:sldChg>
      <pc:sldChg chg="modSp add mod">
        <pc:chgData name="Min-Feng Hsieh" userId="ece9e1d9-2caa-407e-99e8-6daa2912cb65" providerId="ADAL" clId="{19375926-14DF-46F7-992A-02285E3BDBAE}" dt="2023-08-24T06:50:13.641" v="1825" actId="20577"/>
        <pc:sldMkLst>
          <pc:docMk/>
          <pc:sldMk cId="3972114972" sldId="275"/>
        </pc:sldMkLst>
        <pc:spChg chg="mod">
          <ac:chgData name="Min-Feng Hsieh" userId="ece9e1d9-2caa-407e-99e8-6daa2912cb65" providerId="ADAL" clId="{19375926-14DF-46F7-992A-02285E3BDBAE}" dt="2023-08-24T06:49:47.088" v="1818" actId="20577"/>
          <ac:spMkLst>
            <pc:docMk/>
            <pc:sldMk cId="3972114972" sldId="275"/>
            <ac:spMk id="13" creationId="{6F73D14E-4B5B-A022-C41E-39263E6F4BBD}"/>
          </ac:spMkLst>
        </pc:spChg>
        <pc:graphicFrameChg chg="mod modGraphic">
          <ac:chgData name="Min-Feng Hsieh" userId="ece9e1d9-2caa-407e-99e8-6daa2912cb65" providerId="ADAL" clId="{19375926-14DF-46F7-992A-02285E3BDBAE}" dt="2023-08-24T06:50:13.641" v="1825" actId="20577"/>
          <ac:graphicFrameMkLst>
            <pc:docMk/>
            <pc:sldMk cId="3972114972" sldId="275"/>
            <ac:graphicFrameMk id="23" creationId="{9FA00AE3-111B-DA1E-B92D-1CDB52AE153D}"/>
          </ac:graphicFrameMkLst>
        </pc:graphicFrameChg>
      </pc:sldChg>
      <pc:sldChg chg="addSp delSp modSp add mod">
        <pc:chgData name="Min-Feng Hsieh" userId="ece9e1d9-2caa-407e-99e8-6daa2912cb65" providerId="ADAL" clId="{19375926-14DF-46F7-992A-02285E3BDBAE}" dt="2023-08-24T06:52:07.245" v="1866" actId="1076"/>
        <pc:sldMkLst>
          <pc:docMk/>
          <pc:sldMk cId="257304198" sldId="276"/>
        </pc:sldMkLst>
        <pc:spChg chg="add mod">
          <ac:chgData name="Min-Feng Hsieh" userId="ece9e1d9-2caa-407e-99e8-6daa2912cb65" providerId="ADAL" clId="{19375926-14DF-46F7-992A-02285E3BDBAE}" dt="2023-08-24T06:51:51.173" v="1859" actId="1076"/>
          <ac:spMkLst>
            <pc:docMk/>
            <pc:sldMk cId="257304198" sldId="276"/>
            <ac:spMk id="6" creationId="{410B5AB6-9631-446E-80F9-FB5A86DBE1A7}"/>
          </ac:spMkLst>
        </pc:spChg>
        <pc:spChg chg="add mod">
          <ac:chgData name="Min-Feng Hsieh" userId="ece9e1d9-2caa-407e-99e8-6daa2912cb65" providerId="ADAL" clId="{19375926-14DF-46F7-992A-02285E3BDBAE}" dt="2023-08-24T06:51:47.376" v="1858" actId="1076"/>
          <ac:spMkLst>
            <pc:docMk/>
            <pc:sldMk cId="257304198" sldId="276"/>
            <ac:spMk id="7" creationId="{7E747C08-8B2D-2004-F723-A9CFBC96D758}"/>
          </ac:spMkLst>
        </pc:spChg>
        <pc:spChg chg="add mod">
          <ac:chgData name="Min-Feng Hsieh" userId="ece9e1d9-2caa-407e-99e8-6daa2912cb65" providerId="ADAL" clId="{19375926-14DF-46F7-992A-02285E3BDBAE}" dt="2023-08-24T06:52:07.245" v="1866" actId="1076"/>
          <ac:spMkLst>
            <pc:docMk/>
            <pc:sldMk cId="257304198" sldId="276"/>
            <ac:spMk id="8" creationId="{B175DD61-042A-8BDB-3E1B-69FDD569EBD9}"/>
          </ac:spMkLst>
        </pc:spChg>
        <pc:spChg chg="add mod">
          <ac:chgData name="Min-Feng Hsieh" userId="ece9e1d9-2caa-407e-99e8-6daa2912cb65" providerId="ADAL" clId="{19375926-14DF-46F7-992A-02285E3BDBAE}" dt="2023-08-24T06:51:59.819" v="1865" actId="20577"/>
          <ac:spMkLst>
            <pc:docMk/>
            <pc:sldMk cId="257304198" sldId="276"/>
            <ac:spMk id="9" creationId="{06C13AC1-8339-E68A-360A-40564F86D99B}"/>
          </ac:spMkLst>
        </pc:spChg>
        <pc:grpChg chg="del">
          <ac:chgData name="Min-Feng Hsieh" userId="ece9e1d9-2caa-407e-99e8-6daa2912cb65" providerId="ADAL" clId="{19375926-14DF-46F7-992A-02285E3BDBAE}" dt="2023-08-24T06:50:47.012" v="1827" actId="478"/>
          <ac:grpSpMkLst>
            <pc:docMk/>
            <pc:sldMk cId="257304198" sldId="276"/>
            <ac:grpSpMk id="34" creationId="{D1B95229-942B-4627-E3B3-9C35E6B78160}"/>
          </ac:grpSpMkLst>
        </pc:grpChg>
        <pc:graphicFrameChg chg="add mod">
          <ac:chgData name="Min-Feng Hsieh" userId="ece9e1d9-2caa-407e-99e8-6daa2912cb65" providerId="ADAL" clId="{19375926-14DF-46F7-992A-02285E3BDBAE}" dt="2023-08-24T06:50:57.854" v="1830" actId="1076"/>
          <ac:graphicFrameMkLst>
            <pc:docMk/>
            <pc:sldMk cId="257304198" sldId="276"/>
            <ac:graphicFrameMk id="3" creationId="{35F4B301-F8A7-FC89-1D50-B7242B7F7FDD}"/>
          </ac:graphicFrameMkLst>
        </pc:graphicFrameChg>
      </pc:sldChg>
      <pc:sldChg chg="addSp delSp modSp new mod setBg">
        <pc:chgData name="Min-Feng Hsieh" userId="ece9e1d9-2caa-407e-99e8-6daa2912cb65" providerId="ADAL" clId="{19375926-14DF-46F7-992A-02285E3BDBAE}" dt="2023-08-24T07:36:11.585" v="1969" actId="167"/>
        <pc:sldMkLst>
          <pc:docMk/>
          <pc:sldMk cId="1480130324" sldId="277"/>
        </pc:sldMkLst>
        <pc:spChg chg="mod">
          <ac:chgData name="Min-Feng Hsieh" userId="ece9e1d9-2caa-407e-99e8-6daa2912cb65" providerId="ADAL" clId="{19375926-14DF-46F7-992A-02285E3BDBAE}" dt="2023-08-24T07:36:04.923" v="1966" actId="27636"/>
          <ac:spMkLst>
            <pc:docMk/>
            <pc:sldMk cId="1480130324" sldId="277"/>
            <ac:spMk id="2" creationId="{AE3ED914-6DBF-F6CB-2A28-43AF6D1A9375}"/>
          </ac:spMkLst>
        </pc:spChg>
        <pc:spChg chg="add del">
          <ac:chgData name="Min-Feng Hsieh" userId="ece9e1d9-2caa-407e-99e8-6daa2912cb65" providerId="ADAL" clId="{19375926-14DF-46F7-992A-02285E3BDBAE}" dt="2023-08-24T07:35:32.117" v="1951" actId="478"/>
          <ac:spMkLst>
            <pc:docMk/>
            <pc:sldMk cId="1480130324" sldId="277"/>
            <ac:spMk id="3" creationId="{E7FA05CA-AD30-D8EF-8B68-FCEA979A501C}"/>
          </ac:spMkLst>
        </pc:spChg>
        <pc:spChg chg="mod ord">
          <ac:chgData name="Min-Feng Hsieh" userId="ece9e1d9-2caa-407e-99e8-6daa2912cb65" providerId="ADAL" clId="{19375926-14DF-46F7-992A-02285E3BDBAE}" dt="2023-08-24T07:33:16.958" v="1887" actId="26606"/>
          <ac:spMkLst>
            <pc:docMk/>
            <pc:sldMk cId="1480130324" sldId="277"/>
            <ac:spMk id="4" creationId="{7F560AD8-158E-367A-B9B9-A22ED4BCC4F3}"/>
          </ac:spMkLst>
        </pc:spChg>
        <pc:spChg chg="add del">
          <ac:chgData name="Min-Feng Hsieh" userId="ece9e1d9-2caa-407e-99e8-6daa2912cb65" providerId="ADAL" clId="{19375926-14DF-46F7-992A-02285E3BDBAE}" dt="2023-08-24T07:33:16.958" v="1887" actId="26606"/>
          <ac:spMkLst>
            <pc:docMk/>
            <pc:sldMk cId="1480130324" sldId="277"/>
            <ac:spMk id="11" creationId="{3C54F4CE-85F0-46ED-80DA-9518C9251AD1}"/>
          </ac:spMkLst>
        </pc:spChg>
        <pc:spChg chg="add del">
          <ac:chgData name="Min-Feng Hsieh" userId="ece9e1d9-2caa-407e-99e8-6daa2912cb65" providerId="ADAL" clId="{19375926-14DF-46F7-992A-02285E3BDBAE}" dt="2023-08-24T07:33:16.958" v="1887" actId="26606"/>
          <ac:spMkLst>
            <pc:docMk/>
            <pc:sldMk cId="1480130324" sldId="277"/>
            <ac:spMk id="13" creationId="{DADD1FCA-8ACB-4958-81DD-4CDD6D3E1921}"/>
          </ac:spMkLst>
        </pc:spChg>
        <pc:picChg chg="add del mod ord modCrop">
          <ac:chgData name="Min-Feng Hsieh" userId="ece9e1d9-2caa-407e-99e8-6daa2912cb65" providerId="ADAL" clId="{19375926-14DF-46F7-992A-02285E3BDBAE}" dt="2023-08-24T07:36:11.585" v="1969" actId="167"/>
          <ac:picMkLst>
            <pc:docMk/>
            <pc:sldMk cId="1480130324" sldId="277"/>
            <ac:picMk id="6" creationId="{214A13F2-308C-3548-6B42-C34C37C5CC38}"/>
          </ac:picMkLst>
        </pc:picChg>
        <pc:picChg chg="add mod modCrop">
          <ac:chgData name="Min-Feng Hsieh" userId="ece9e1d9-2caa-407e-99e8-6daa2912cb65" providerId="ADAL" clId="{19375926-14DF-46F7-992A-02285E3BDBAE}" dt="2023-08-24T07:35:51.688" v="1958" actId="1076"/>
          <ac:picMkLst>
            <pc:docMk/>
            <pc:sldMk cId="1480130324" sldId="277"/>
            <ac:picMk id="7" creationId="{50AAA348-0219-DEB0-03F6-1EF481115A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D61FB-B9B0-4D85-A72E-A614C28ECC4E}"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57EAB-1485-47AD-BEAD-484FAEBF5A54}" type="slidenum">
              <a:rPr lang="en-US" smtClean="0"/>
              <a:t>‹#›</a:t>
            </a:fld>
            <a:endParaRPr lang="en-US"/>
          </a:p>
        </p:txBody>
      </p:sp>
    </p:spTree>
    <p:extLst>
      <p:ext uri="{BB962C8B-B14F-4D97-AF65-F5344CB8AC3E}">
        <p14:creationId xmlns:p14="http://schemas.microsoft.com/office/powerpoint/2010/main" val="238425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57EAB-1485-47AD-BEAD-484FAEBF5A54}" type="slidenum">
              <a:rPr lang="en-US" smtClean="0"/>
              <a:t>0</a:t>
            </a:fld>
            <a:endParaRPr lang="en-US"/>
          </a:p>
        </p:txBody>
      </p:sp>
    </p:spTree>
    <p:extLst>
      <p:ext uri="{BB962C8B-B14F-4D97-AF65-F5344CB8AC3E}">
        <p14:creationId xmlns:p14="http://schemas.microsoft.com/office/powerpoint/2010/main" val="1194950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en-US" altLang="zh-TW" sz="1200" dirty="0">
                <a:latin typeface="Times" panose="02020603050405020304" pitchFamily="18" charset="0"/>
                <a:ea typeface="標楷體" panose="03000509000000000000" pitchFamily="65" charset="-120"/>
                <a:cs typeface="Times" panose="02020603050405020304" pitchFamily="18" charset="0"/>
              </a:rPr>
              <a:t>initial height prediction</a:t>
            </a:r>
            <a:r>
              <a:rPr lang="zh-TW" altLang="en-US" sz="1200" dirty="0">
                <a:latin typeface="Times" panose="02020603050405020304" pitchFamily="18" charset="0"/>
                <a:ea typeface="標楷體" panose="03000509000000000000" pitchFamily="65" charset="-120"/>
                <a:cs typeface="Times" panose="02020603050405020304" pitchFamily="18" charset="0"/>
              </a:rPr>
              <a:t>是得到</a:t>
            </a:r>
            <a:r>
              <a:rPr lang="en-US" altLang="zh-TW" sz="1200" dirty="0">
                <a:latin typeface="Times" panose="02020603050405020304" pitchFamily="18" charset="0"/>
                <a:ea typeface="標楷體" panose="03000509000000000000" pitchFamily="65" charset="-120"/>
                <a:cs typeface="Times" panose="02020603050405020304" pitchFamily="18" charset="0"/>
              </a:rPr>
              <a:t>minimum height</a:t>
            </a:r>
            <a:endParaRPr lang="en-US" altLang="zh-TW" dirty="0"/>
          </a:p>
          <a:p>
            <a:r>
              <a:rPr lang="zh-TW" altLang="en-US" dirty="0"/>
              <a:t>* </a:t>
            </a:r>
            <a:r>
              <a:rPr lang="en-US" altLang="zh-TW" dirty="0"/>
              <a:t>he </a:t>
            </a:r>
            <a:r>
              <a:rPr lang="zh-TW" altLang="en-US" dirty="0"/>
              <a:t>是指在符合</a:t>
            </a:r>
            <a:r>
              <a:rPr lang="en-US" altLang="zh-TW" dirty="0"/>
              <a:t>density rule</a:t>
            </a:r>
            <a:r>
              <a:rPr lang="zh-TW" altLang="en-US" dirty="0"/>
              <a:t>的情況下，可以得到的高度。</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12</a:t>
            </a:fld>
            <a:endParaRPr lang="en-US"/>
          </a:p>
        </p:txBody>
      </p:sp>
    </p:spTree>
    <p:extLst>
      <p:ext uri="{BB962C8B-B14F-4D97-AF65-F5344CB8AC3E}">
        <p14:creationId xmlns:p14="http://schemas.microsoft.com/office/powerpoint/2010/main" val="364901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13</a:t>
            </a:fld>
            <a:endParaRPr lang="en-US"/>
          </a:p>
        </p:txBody>
      </p:sp>
    </p:spTree>
    <p:extLst>
      <p:ext uri="{BB962C8B-B14F-4D97-AF65-F5344CB8AC3E}">
        <p14:creationId xmlns:p14="http://schemas.microsoft.com/office/powerpoint/2010/main" val="27902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14</a:t>
            </a:fld>
            <a:endParaRPr lang="en-US"/>
          </a:p>
        </p:txBody>
      </p:sp>
    </p:spTree>
    <p:extLst>
      <p:ext uri="{BB962C8B-B14F-4D97-AF65-F5344CB8AC3E}">
        <p14:creationId xmlns:p14="http://schemas.microsoft.com/office/powerpoint/2010/main" val="3335668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一開始會有初始解，即</a:t>
            </a:r>
            <a:r>
              <a:rPr lang="en-US" altLang="zh-TW" dirty="0"/>
              <a:t>fill insertion solution</a:t>
            </a:r>
            <a:r>
              <a:rPr lang="zh-TW" altLang="en-US" dirty="0"/>
              <a:t>，之後會把它丟進</a:t>
            </a:r>
            <a:r>
              <a:rPr lang="en-US" altLang="zh-TW" dirty="0"/>
              <a:t>CMPCNN</a:t>
            </a:r>
            <a:r>
              <a:rPr lang="zh-TW" altLang="en-US" dirty="0"/>
              <a:t>，並且算出適應度的分數</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15</a:t>
            </a:fld>
            <a:endParaRPr lang="en-US"/>
          </a:p>
        </p:txBody>
      </p:sp>
    </p:spTree>
    <p:extLst>
      <p:ext uri="{BB962C8B-B14F-4D97-AF65-F5344CB8AC3E}">
        <p14:creationId xmlns:p14="http://schemas.microsoft.com/office/powerpoint/2010/main" val="330305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在生成</a:t>
            </a:r>
            <a:r>
              <a:rPr lang="en-US" altLang="zh-TW" dirty="0"/>
              <a:t>fill solution</a:t>
            </a:r>
            <a:r>
              <a:rPr lang="zh-TW" altLang="en-US" dirty="0"/>
              <a:t>後，會進行圖像生成以及密度的計算。圖像會先進行</a:t>
            </a:r>
            <a:r>
              <a:rPr lang="en-US" altLang="zh-TW" dirty="0"/>
              <a:t>feature extraction</a:t>
            </a:r>
            <a:r>
              <a:rPr lang="zh-TW" altLang="en-US" dirty="0"/>
              <a:t>，並且將這些特徵與</a:t>
            </a:r>
            <a:r>
              <a:rPr lang="en-US" altLang="zh-TW" dirty="0"/>
              <a:t>density</a:t>
            </a:r>
            <a:r>
              <a:rPr lang="zh-TW" altLang="en-US" dirty="0"/>
              <a:t>一起丟到</a:t>
            </a:r>
            <a:r>
              <a:rPr lang="en-US" altLang="zh-TW" dirty="0"/>
              <a:t>regression network</a:t>
            </a:r>
            <a:r>
              <a:rPr lang="zh-TW" altLang="en-US" dirty="0"/>
              <a:t>來進行填充高度的預測。 之後會用剛剛的</a:t>
            </a:r>
            <a:r>
              <a:rPr lang="en-US" altLang="zh-TW" dirty="0"/>
              <a:t>fitness score</a:t>
            </a:r>
            <a:r>
              <a:rPr lang="zh-TW" altLang="en-US" dirty="0"/>
              <a:t>來計算適應度分數。</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16</a:t>
            </a:fld>
            <a:endParaRPr lang="en-US"/>
          </a:p>
        </p:txBody>
      </p:sp>
    </p:spTree>
    <p:extLst>
      <p:ext uri="{BB962C8B-B14F-4D97-AF65-F5344CB8AC3E}">
        <p14:creationId xmlns:p14="http://schemas.microsoft.com/office/powerpoint/2010/main" val="3859843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進行</a:t>
            </a:r>
            <a:r>
              <a:rPr lang="en-US" altLang="zh-TW" dirty="0" err="1"/>
              <a:t>pertubation</a:t>
            </a:r>
            <a:r>
              <a:rPr lang="en-US" altLang="zh-TW" dirty="0"/>
              <a:t>(</a:t>
            </a:r>
            <a:r>
              <a:rPr lang="zh-TW" altLang="en-US" dirty="0"/>
              <a:t>選擇 交配 突變 取代等等</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17</a:t>
            </a:fld>
            <a:endParaRPr lang="en-US"/>
          </a:p>
        </p:txBody>
      </p:sp>
    </p:spTree>
    <p:extLst>
      <p:ext uri="{BB962C8B-B14F-4D97-AF65-F5344CB8AC3E}">
        <p14:creationId xmlns:p14="http://schemas.microsoft.com/office/powerpoint/2010/main" val="2475832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18</a:t>
            </a:fld>
            <a:endParaRPr lang="en-US"/>
          </a:p>
        </p:txBody>
      </p:sp>
    </p:spTree>
    <p:extLst>
      <p:ext uri="{BB962C8B-B14F-4D97-AF65-F5344CB8AC3E}">
        <p14:creationId xmlns:p14="http://schemas.microsoft.com/office/powerpoint/2010/main" val="4021933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越小越好</a:t>
            </a:r>
            <a:endParaRPr lang="en-US" altLang="zh-TW" dirty="0"/>
          </a:p>
          <a:p>
            <a:pPr marL="171450" indent="-171450">
              <a:buFont typeface="Arial" panose="020B0604020202020204" pitchFamily="34" charset="0"/>
              <a:buChar char="•"/>
            </a:pPr>
            <a:r>
              <a:rPr lang="zh-TW" altLang="en-US" dirty="0"/>
              <a:t>降低</a:t>
            </a:r>
            <a:r>
              <a:rPr lang="en-US" altLang="zh-TW" sz="1800" b="0" i="0" u="none" strike="noStrike" baseline="0" dirty="0">
                <a:latin typeface="LinLibertineT"/>
              </a:rPr>
              <a:t>post-CMP height variations</a:t>
            </a:r>
          </a:p>
          <a:p>
            <a:pPr marL="171450" indent="-171450">
              <a:buFont typeface="Arial" panose="020B0604020202020204" pitchFamily="34" charset="0"/>
              <a:buChar char="•"/>
            </a:pPr>
            <a:r>
              <a:rPr lang="zh-TW" altLang="en-US" sz="1800" b="0" i="0" u="none" strike="noStrike" baseline="0" dirty="0">
                <a:latin typeface="LinLibertineT"/>
              </a:rPr>
              <a:t>降低</a:t>
            </a:r>
            <a:r>
              <a:rPr lang="en-US" altLang="zh-TW" sz="1800" b="0" i="0" u="none" strike="noStrike" baseline="0" dirty="0">
                <a:latin typeface="LinLibertineT"/>
              </a:rPr>
              <a:t>fill amount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19</a:t>
            </a:fld>
            <a:endParaRPr lang="en-US"/>
          </a:p>
        </p:txBody>
      </p:sp>
    </p:spTree>
    <p:extLst>
      <p:ext uri="{BB962C8B-B14F-4D97-AF65-F5344CB8AC3E}">
        <p14:creationId xmlns:p14="http://schemas.microsoft.com/office/powerpoint/2010/main" val="90596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20</a:t>
            </a:fld>
            <a:endParaRPr lang="en-US"/>
          </a:p>
        </p:txBody>
      </p:sp>
    </p:spTree>
    <p:extLst>
      <p:ext uri="{BB962C8B-B14F-4D97-AF65-F5344CB8AC3E}">
        <p14:creationId xmlns:p14="http://schemas.microsoft.com/office/powerpoint/2010/main" val="1925353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openGA</a:t>
            </a:r>
            <a:r>
              <a:rPr lang="en-US" altLang="zh-TW" dirty="0"/>
              <a:t>: genetic algorithm</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21</a:t>
            </a:fld>
            <a:endParaRPr lang="en-US"/>
          </a:p>
        </p:txBody>
      </p:sp>
    </p:spTree>
    <p:extLst>
      <p:ext uri="{BB962C8B-B14F-4D97-AF65-F5344CB8AC3E}">
        <p14:creationId xmlns:p14="http://schemas.microsoft.com/office/powerpoint/2010/main" val="326686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a:t>
            </a:fld>
            <a:endParaRPr lang="en-US"/>
          </a:p>
        </p:txBody>
      </p:sp>
    </p:spTree>
    <p:extLst>
      <p:ext uri="{BB962C8B-B14F-4D97-AF65-F5344CB8AC3E}">
        <p14:creationId xmlns:p14="http://schemas.microsoft.com/office/powerpoint/2010/main" val="217789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22</a:t>
            </a:fld>
            <a:endParaRPr lang="en-US"/>
          </a:p>
        </p:txBody>
      </p:sp>
    </p:spTree>
    <p:extLst>
      <p:ext uri="{BB962C8B-B14F-4D97-AF65-F5344CB8AC3E}">
        <p14:creationId xmlns:p14="http://schemas.microsoft.com/office/powerpoint/2010/main" val="2805368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將同一個</a:t>
            </a:r>
            <a:r>
              <a:rPr lang="en-US" altLang="zh-TW" b="0" i="0" dirty="0">
                <a:solidFill>
                  <a:srgbClr val="374151"/>
                </a:solidFill>
                <a:effectLst/>
                <a:latin typeface="Söhne"/>
              </a:rPr>
              <a:t>window</a:t>
            </a:r>
            <a:r>
              <a:rPr lang="zh-TW" altLang="en-US" b="0" i="0" dirty="0">
                <a:solidFill>
                  <a:srgbClr val="374151"/>
                </a:solidFill>
                <a:effectLst/>
                <a:latin typeface="Söhne"/>
              </a:rPr>
              <a:t>的每一層高度加起來，並且用最大值減最小值</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23</a:t>
            </a:fld>
            <a:endParaRPr lang="en-US"/>
          </a:p>
        </p:txBody>
      </p:sp>
    </p:spTree>
    <p:extLst>
      <p:ext uri="{BB962C8B-B14F-4D97-AF65-F5344CB8AC3E}">
        <p14:creationId xmlns:p14="http://schemas.microsoft.com/office/powerpoint/2010/main" val="1690136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整個</a:t>
            </a:r>
            <a:r>
              <a:rPr lang="en-US" altLang="zh-TW" dirty="0"/>
              <a:t>layout</a:t>
            </a:r>
            <a:r>
              <a:rPr lang="zh-TW" altLang="en-US" dirty="0"/>
              <a:t>的平均</a:t>
            </a:r>
            <a:r>
              <a:rPr lang="en-US" altLang="zh-TW" dirty="0"/>
              <a:t>density (</a:t>
            </a:r>
            <a:r>
              <a:rPr lang="zh-TW" altLang="en-US" dirty="0"/>
              <a:t>包含所有層</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24</a:t>
            </a:fld>
            <a:endParaRPr lang="en-US"/>
          </a:p>
        </p:txBody>
      </p:sp>
    </p:spTree>
    <p:extLst>
      <p:ext uri="{BB962C8B-B14F-4D97-AF65-F5344CB8AC3E}">
        <p14:creationId xmlns:p14="http://schemas.microsoft.com/office/powerpoint/2010/main" val="2119980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 横向电容</a:t>
            </a:r>
            <a:endParaRPr lang="en-US" altLang="zh-TW" b="0" i="0" dirty="0">
              <a:solidFill>
                <a:srgbClr val="374151"/>
              </a:solidFill>
              <a:effectLst/>
              <a:latin typeface="Söhne"/>
            </a:endParaRPr>
          </a:p>
          <a:p>
            <a:r>
              <a:rPr lang="zh-TW" altLang="en-US" b="0" i="0" dirty="0">
                <a:solidFill>
                  <a:srgbClr val="374151"/>
                </a:solidFill>
                <a:effectLst/>
                <a:latin typeface="Söhne"/>
              </a:rPr>
              <a:t>* </a:t>
            </a:r>
            <a:r>
              <a:rPr lang="zh-CN" altLang="en-US" b="0" i="0" dirty="0">
                <a:solidFill>
                  <a:srgbClr val="374151"/>
                </a:solidFill>
                <a:effectLst/>
                <a:latin typeface="Söhne"/>
              </a:rPr>
              <a:t>同一层上导体形成的电容，通过将平行边缘之间的距离乘以单位长度的横向电容。</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25</a:t>
            </a:fld>
            <a:endParaRPr lang="en-US"/>
          </a:p>
        </p:txBody>
      </p:sp>
    </p:spTree>
    <p:extLst>
      <p:ext uri="{BB962C8B-B14F-4D97-AF65-F5344CB8AC3E}">
        <p14:creationId xmlns:p14="http://schemas.microsoft.com/office/powerpoint/2010/main" val="2446882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每個</a:t>
            </a:r>
            <a:r>
              <a:rPr lang="en-US" altLang="zh-TW" dirty="0"/>
              <a:t>windows</a:t>
            </a:r>
            <a:r>
              <a:rPr lang="zh-TW" altLang="en-US"/>
              <a:t>的填充量的加總</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26</a:t>
            </a:fld>
            <a:endParaRPr lang="en-US"/>
          </a:p>
        </p:txBody>
      </p:sp>
    </p:spTree>
    <p:extLst>
      <p:ext uri="{BB962C8B-B14F-4D97-AF65-F5344CB8AC3E}">
        <p14:creationId xmlns:p14="http://schemas.microsoft.com/office/powerpoint/2010/main" val="1353918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27</a:t>
            </a:fld>
            <a:endParaRPr lang="en-US"/>
          </a:p>
        </p:txBody>
      </p:sp>
    </p:spTree>
    <p:extLst>
      <p:ext uri="{BB962C8B-B14F-4D97-AF65-F5344CB8AC3E}">
        <p14:creationId xmlns:p14="http://schemas.microsoft.com/office/powerpoint/2010/main" val="102760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Times" panose="02020603050405020304" pitchFamily="18" charset="0"/>
                <a:ea typeface="標楷體" panose="03000509000000000000" pitchFamily="65" charset="-120"/>
                <a:cs typeface="Times" panose="02020603050405020304" pitchFamily="18" charset="0"/>
              </a:rPr>
              <a:t>* 這邊是在說要怎麼</a:t>
            </a:r>
            <a:r>
              <a:rPr lang="en-US" altLang="zh-TW" sz="1200" dirty="0">
                <a:latin typeface="Times" panose="02020603050405020304" pitchFamily="18" charset="0"/>
                <a:ea typeface="標楷體" panose="03000509000000000000" pitchFamily="65" charset="-120"/>
                <a:cs typeface="Times" panose="02020603050405020304" pitchFamily="18" charset="0"/>
              </a:rPr>
              <a:t>train model</a:t>
            </a:r>
          </a:p>
          <a:p>
            <a:r>
              <a:rPr lang="zh-TW" altLang="en-US" sz="1200" dirty="0">
                <a:latin typeface="Times" panose="02020603050405020304" pitchFamily="18" charset="0"/>
                <a:ea typeface="標楷體" panose="03000509000000000000" pitchFamily="65" charset="-120"/>
                <a:cs typeface="Times" panose="02020603050405020304" pitchFamily="18" charset="0"/>
              </a:rPr>
              <a:t>* </a:t>
            </a:r>
            <a:r>
              <a:rPr lang="en-US" altLang="zh-TW" sz="1200" dirty="0">
                <a:latin typeface="Times" panose="02020603050405020304" pitchFamily="18" charset="0"/>
                <a:ea typeface="標楷體" panose="03000509000000000000" pitchFamily="65" charset="-120"/>
                <a:cs typeface="Times" panose="02020603050405020304" pitchFamily="18" charset="0"/>
              </a:rPr>
              <a:t>fill parameters: fill width and fill length</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28</a:t>
            </a:fld>
            <a:endParaRPr lang="en-US"/>
          </a:p>
        </p:txBody>
      </p:sp>
    </p:spTree>
    <p:extLst>
      <p:ext uri="{BB962C8B-B14F-4D97-AF65-F5344CB8AC3E}">
        <p14:creationId xmlns:p14="http://schemas.microsoft.com/office/powerpoint/2010/main" val="2246036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b="0" i="0" dirty="0">
                <a:solidFill>
                  <a:srgbClr val="374151"/>
                </a:solidFill>
                <a:effectLst/>
                <a:latin typeface="Söhne"/>
              </a:rPr>
              <a:t>最佳填充模式应根据高度变化、电容等因素的具体需求和权衡来确定。</a:t>
            </a:r>
            <a:endParaRPr lang="en-US" altLang="zh-CN" b="0" i="0" dirty="0">
              <a:solidFill>
                <a:srgbClr val="374151"/>
              </a:solidFill>
              <a:effectLst/>
              <a:latin typeface="Söhne"/>
            </a:endParaRPr>
          </a:p>
          <a:p>
            <a:r>
              <a:rPr lang="zh-CN" altLang="en-US" b="0" i="0" dirty="0">
                <a:solidFill>
                  <a:srgbClr val="374151"/>
                </a:solidFill>
                <a:effectLst/>
                <a:latin typeface="Söhne"/>
              </a:rPr>
              <a:t>接下来的实验中将使用矩形填充，主要目标是最小化高度变化。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29</a:t>
            </a:fld>
            <a:endParaRPr lang="en-US"/>
          </a:p>
        </p:txBody>
      </p:sp>
    </p:spTree>
    <p:extLst>
      <p:ext uri="{BB962C8B-B14F-4D97-AF65-F5344CB8AC3E}">
        <p14:creationId xmlns:p14="http://schemas.microsoft.com/office/powerpoint/2010/main" val="1165159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30</a:t>
            </a:fld>
            <a:endParaRPr lang="en-US"/>
          </a:p>
        </p:txBody>
      </p:sp>
    </p:spTree>
    <p:extLst>
      <p:ext uri="{BB962C8B-B14F-4D97-AF65-F5344CB8AC3E}">
        <p14:creationId xmlns:p14="http://schemas.microsoft.com/office/powerpoint/2010/main" val="4035623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b="0" i="0" dirty="0">
                <a:solidFill>
                  <a:srgbClr val="374151"/>
                </a:solidFill>
                <a:effectLst/>
                <a:latin typeface="Söhne"/>
              </a:rPr>
              <a:t>* </a:t>
            </a:r>
            <a:r>
              <a:rPr lang="zh-CN" altLang="en-US" b="0" i="0" dirty="0">
                <a:solidFill>
                  <a:srgbClr val="374151"/>
                </a:solidFill>
                <a:effectLst/>
                <a:latin typeface="Söhne"/>
              </a:rPr>
              <a:t>小的填充量得分对减少</a:t>
            </a:r>
            <a:r>
              <a:rPr lang="en-US" altLang="zh-CN" b="0" i="0" dirty="0">
                <a:solidFill>
                  <a:srgbClr val="374151"/>
                </a:solidFill>
                <a:effectLst/>
                <a:latin typeface="Söhne"/>
              </a:rPr>
              <a:t>FA</a:t>
            </a:r>
            <a:r>
              <a:rPr lang="zh-CN" altLang="en-US" b="0" i="0" dirty="0">
                <a:solidFill>
                  <a:srgbClr val="374151"/>
                </a:solidFill>
                <a:effectLst/>
                <a:latin typeface="Söhne"/>
              </a:rPr>
              <a:t>的影响较小，而大的填充量得分会导致更大的高度变化</a:t>
            </a:r>
            <a:endParaRPr lang="en-US" altLang="zh-CN" b="0" i="0" dirty="0">
              <a:solidFill>
                <a:srgbClr val="374151"/>
              </a:solidFill>
              <a:effectLst/>
              <a:latin typeface="Söhne"/>
            </a:endParaRPr>
          </a:p>
          <a:p>
            <a:r>
              <a:rPr lang="en-US" altLang="zh-CN" b="0" i="0" dirty="0">
                <a:solidFill>
                  <a:srgbClr val="374151"/>
                </a:solidFill>
                <a:effectLst/>
                <a:latin typeface="Söhne"/>
              </a:rPr>
              <a:t>* </a:t>
            </a:r>
            <a:r>
              <a:rPr lang="zh-CN" altLang="en-US" b="0" i="0" dirty="0">
                <a:solidFill>
                  <a:srgbClr val="374151"/>
                </a:solidFill>
                <a:effectLst/>
                <a:latin typeface="Söhne"/>
              </a:rPr>
              <a:t>𝑐</a:t>
            </a:r>
            <a:r>
              <a:rPr lang="en-US" altLang="zh-CN" b="0" i="0" dirty="0">
                <a:solidFill>
                  <a:srgbClr val="374151"/>
                </a:solidFill>
                <a:effectLst/>
                <a:latin typeface="Söhne"/>
              </a:rPr>
              <a:t>4</a:t>
            </a:r>
            <a:r>
              <a:rPr lang="zh-CN" altLang="en-US" b="0" i="0" dirty="0">
                <a:solidFill>
                  <a:srgbClr val="374151"/>
                </a:solidFill>
                <a:effectLst/>
                <a:latin typeface="Söhne"/>
              </a:rPr>
              <a:t>被设置为</a:t>
            </a:r>
            <a:r>
              <a:rPr lang="en-US" altLang="zh-CN" b="0" i="0" dirty="0">
                <a:solidFill>
                  <a:srgbClr val="374151"/>
                </a:solidFill>
                <a:effectLst/>
                <a:latin typeface="Söhne"/>
              </a:rPr>
              <a:t>1</a:t>
            </a:r>
            <a:r>
              <a:rPr lang="zh-CN" altLang="en-US" b="0" i="0" dirty="0">
                <a:solidFill>
                  <a:srgbClr val="374151"/>
                </a:solidFill>
                <a:effectLst/>
                <a:latin typeface="Söhne"/>
              </a:rPr>
              <a:t>，因为它在只有轻微增加</a:t>
            </a:r>
            <a:r>
              <a:rPr lang="en-US" altLang="zh-CN" b="0" i="0" dirty="0">
                <a:solidFill>
                  <a:srgbClr val="374151"/>
                </a:solidFill>
                <a:effectLst/>
                <a:latin typeface="Söhne"/>
              </a:rPr>
              <a:t>OV</a:t>
            </a:r>
            <a:r>
              <a:rPr lang="zh-CN" altLang="en-US" b="0" i="0" dirty="0">
                <a:solidFill>
                  <a:srgbClr val="374151"/>
                </a:solidFill>
                <a:effectLst/>
                <a:latin typeface="Söhne"/>
              </a:rPr>
              <a:t>和</a:t>
            </a:r>
            <a:r>
              <a:rPr lang="en-US" altLang="zh-CN" b="0" i="0" dirty="0">
                <a:solidFill>
                  <a:srgbClr val="374151"/>
                </a:solidFill>
                <a:effectLst/>
                <a:latin typeface="Söhne"/>
              </a:rPr>
              <a:t>MV</a:t>
            </a:r>
            <a:r>
              <a:rPr lang="zh-CN" altLang="en-US" b="0" i="0" dirty="0">
                <a:solidFill>
                  <a:srgbClr val="374151"/>
                </a:solidFill>
                <a:effectLst/>
                <a:latin typeface="Söhne"/>
              </a:rPr>
              <a:t>的情况下实现了</a:t>
            </a:r>
            <a:r>
              <a:rPr lang="en-US" altLang="zh-CN" b="0" i="0" dirty="0">
                <a:solidFill>
                  <a:srgbClr val="374151"/>
                </a:solidFill>
                <a:effectLst/>
                <a:latin typeface="Söhne"/>
              </a:rPr>
              <a:t>FA</a:t>
            </a:r>
            <a:r>
              <a:rPr lang="zh-CN" altLang="en-US" b="0" i="0" dirty="0">
                <a:solidFill>
                  <a:srgbClr val="374151"/>
                </a:solidFill>
                <a:effectLst/>
                <a:latin typeface="Söhne"/>
              </a:rPr>
              <a:t>的显著减少。</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31</a:t>
            </a:fld>
            <a:endParaRPr lang="en-US"/>
          </a:p>
        </p:txBody>
      </p:sp>
    </p:spTree>
    <p:extLst>
      <p:ext uri="{BB962C8B-B14F-4D97-AF65-F5344CB8AC3E}">
        <p14:creationId xmlns:p14="http://schemas.microsoft.com/office/powerpoint/2010/main" val="1525901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a:t>
            </a:fld>
            <a:endParaRPr lang="en-US"/>
          </a:p>
        </p:txBody>
      </p:sp>
    </p:spTree>
    <p:extLst>
      <p:ext uri="{BB962C8B-B14F-4D97-AF65-F5344CB8AC3E}">
        <p14:creationId xmlns:p14="http://schemas.microsoft.com/office/powerpoint/2010/main" val="3968116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32</a:t>
            </a:fld>
            <a:endParaRPr lang="en-US"/>
          </a:p>
        </p:txBody>
      </p:sp>
    </p:spTree>
    <p:extLst>
      <p:ext uri="{BB962C8B-B14F-4D97-AF65-F5344CB8AC3E}">
        <p14:creationId xmlns:p14="http://schemas.microsoft.com/office/powerpoint/2010/main" val="2107149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74151"/>
                </a:solidFill>
                <a:effectLst/>
                <a:latin typeface="Söhne"/>
              </a:rPr>
              <a:t>* Density driven: </a:t>
            </a:r>
            <a:r>
              <a:rPr lang="zh-TW" altLang="en-US" b="0" i="0" dirty="0">
                <a:solidFill>
                  <a:srgbClr val="374151"/>
                </a:solidFill>
                <a:effectLst/>
                <a:latin typeface="Söhne"/>
              </a:rPr>
              <a:t>會有比較大的</a:t>
            </a:r>
            <a:r>
              <a:rPr lang="en-US" altLang="zh-TW" b="0" i="0" dirty="0">
                <a:solidFill>
                  <a:srgbClr val="374151"/>
                </a:solidFill>
                <a:effectLst/>
                <a:latin typeface="Söhne"/>
              </a:rPr>
              <a:t>OV (</a:t>
            </a:r>
            <a:r>
              <a:rPr lang="zh-TW" altLang="en-US" b="0" i="0" dirty="0">
                <a:solidFill>
                  <a:srgbClr val="374151"/>
                </a:solidFill>
                <a:effectLst/>
                <a:latin typeface="Söhne"/>
              </a:rPr>
              <a:t>跟現在的</a:t>
            </a:r>
            <a:r>
              <a:rPr lang="en-US" altLang="zh-TW" b="0" i="0" dirty="0">
                <a:solidFill>
                  <a:srgbClr val="374151"/>
                </a:solidFill>
                <a:effectLst/>
                <a:latin typeface="Söhne"/>
              </a:rPr>
              <a:t>MULTI-OBJECTIVE</a:t>
            </a:r>
            <a:r>
              <a:rPr lang="zh-TW" altLang="en-US" b="0" i="0" dirty="0">
                <a:solidFill>
                  <a:srgbClr val="374151"/>
                </a:solidFill>
                <a:effectLst/>
                <a:latin typeface="Söhne"/>
              </a:rPr>
              <a:t>相比</a:t>
            </a:r>
            <a:r>
              <a:rPr lang="en-US" altLang="zh-TW" b="0" i="0" dirty="0">
                <a:solidFill>
                  <a:srgbClr val="374151"/>
                </a:solidFill>
                <a:effectLst/>
                <a:latin typeface="Söhne"/>
              </a:rPr>
              <a:t>)</a:t>
            </a:r>
          </a:p>
          <a:p>
            <a:r>
              <a:rPr lang="en-US" altLang="zh-TW" b="0" i="0" dirty="0">
                <a:solidFill>
                  <a:srgbClr val="374151"/>
                </a:solidFill>
                <a:effectLst/>
                <a:latin typeface="Söhne"/>
              </a:rPr>
              <a:t>* "Circuit2</a:t>
            </a:r>
            <a:r>
              <a:rPr lang="zh-TW" altLang="en-US" b="0" i="0" dirty="0">
                <a:solidFill>
                  <a:srgbClr val="374151"/>
                </a:solidFill>
                <a:effectLst/>
                <a:latin typeface="Söhne"/>
              </a:rPr>
              <a:t>表現出較大的</a:t>
            </a:r>
            <a:r>
              <a:rPr lang="en-US" altLang="zh-TW" b="0" i="0" dirty="0">
                <a:solidFill>
                  <a:srgbClr val="374151"/>
                </a:solidFill>
                <a:effectLst/>
                <a:latin typeface="Söhne"/>
              </a:rPr>
              <a:t>LC</a:t>
            </a:r>
            <a:r>
              <a:rPr lang="zh-TW" altLang="en-US" b="0" i="0" dirty="0">
                <a:solidFill>
                  <a:srgbClr val="374151"/>
                </a:solidFill>
                <a:effectLst/>
                <a:latin typeface="Söhne"/>
              </a:rPr>
              <a:t>和</a:t>
            </a:r>
            <a:r>
              <a:rPr lang="en-US" altLang="zh-TW" b="0" i="0" dirty="0">
                <a:solidFill>
                  <a:srgbClr val="374151"/>
                </a:solidFill>
                <a:effectLst/>
                <a:latin typeface="Söhne"/>
              </a:rPr>
              <a:t>OD</a:t>
            </a:r>
            <a:r>
              <a:rPr lang="zh-TW" altLang="en-US" b="0" i="0" dirty="0">
                <a:solidFill>
                  <a:srgbClr val="374151"/>
                </a:solidFill>
                <a:effectLst/>
                <a:latin typeface="Söhne"/>
              </a:rPr>
              <a:t>，主要是由於原始佈局中存在顯著的高度變化（</a:t>
            </a:r>
            <a:r>
              <a:rPr lang="en-US" altLang="zh-TW" b="0" i="0" dirty="0">
                <a:solidFill>
                  <a:srgbClr val="374151"/>
                </a:solidFill>
                <a:effectLst/>
                <a:latin typeface="Söhne"/>
              </a:rPr>
              <a:t>MV = 447.99 Å</a:t>
            </a:r>
            <a:r>
              <a:rPr lang="zh-TW" altLang="en-US" b="0" i="0" dirty="0">
                <a:solidFill>
                  <a:srgbClr val="374151"/>
                </a:solidFill>
                <a:effectLst/>
                <a:latin typeface="Söhne"/>
              </a:rPr>
              <a:t>），需要更廣泛的填充區域來確保佈局平整。圖</a:t>
            </a:r>
            <a:r>
              <a:rPr lang="en-US" altLang="zh-TW" b="0" i="0" dirty="0">
                <a:solidFill>
                  <a:srgbClr val="374151"/>
                </a:solidFill>
                <a:effectLst/>
                <a:latin typeface="Söhne"/>
              </a:rPr>
              <a:t>5</a:t>
            </a:r>
            <a:r>
              <a:rPr lang="zh-TW" altLang="en-US" b="0" i="0" dirty="0">
                <a:solidFill>
                  <a:srgbClr val="374151"/>
                </a:solidFill>
                <a:effectLst/>
                <a:latin typeface="Söhne"/>
              </a:rPr>
              <a:t>顯示了電路</a:t>
            </a:r>
            <a:r>
              <a:rPr lang="en-US" altLang="zh-TW" b="0" i="0" dirty="0">
                <a:solidFill>
                  <a:srgbClr val="374151"/>
                </a:solidFill>
                <a:effectLst/>
                <a:latin typeface="Söhne"/>
              </a:rPr>
              <a:t>1</a:t>
            </a:r>
            <a:r>
              <a:rPr lang="zh-TW" altLang="en-US" b="0" i="0" dirty="0">
                <a:solidFill>
                  <a:srgbClr val="374151"/>
                </a:solidFill>
                <a:effectLst/>
                <a:latin typeface="Söhne"/>
              </a:rPr>
              <a:t>和電路</a:t>
            </a:r>
            <a:r>
              <a:rPr lang="en-US" altLang="zh-TW" b="0" i="0" dirty="0">
                <a:solidFill>
                  <a:srgbClr val="374151"/>
                </a:solidFill>
                <a:effectLst/>
                <a:latin typeface="Söhne"/>
              </a:rPr>
              <a:t>2</a:t>
            </a:r>
            <a:r>
              <a:rPr lang="zh-TW" altLang="en-US" b="0" i="0" dirty="0">
                <a:solidFill>
                  <a:srgbClr val="374151"/>
                </a:solidFill>
                <a:effectLst/>
                <a:latin typeface="Söhne"/>
              </a:rPr>
              <a:t>的高度分佈，包括原始電路、密度驅動填充的電路，以及我們的</a:t>
            </a:r>
            <a:r>
              <a:rPr lang="en-US" altLang="zh-TW" b="0" i="0" dirty="0">
                <a:solidFill>
                  <a:srgbClr val="374151"/>
                </a:solidFill>
                <a:effectLst/>
                <a:latin typeface="Söhne"/>
              </a:rPr>
              <a:t>MOGA-</a:t>
            </a:r>
            <a:r>
              <a:rPr lang="en-US" altLang="zh-TW" b="0" i="0" dirty="0" err="1">
                <a:solidFill>
                  <a:srgbClr val="374151"/>
                </a:solidFill>
                <a:effectLst/>
                <a:latin typeface="Söhne"/>
              </a:rPr>
              <a:t>CmpCNN</a:t>
            </a:r>
            <a:r>
              <a:rPr lang="zh-TW" altLang="en-US" b="0" i="0" dirty="0">
                <a:solidFill>
                  <a:srgbClr val="374151"/>
                </a:solidFill>
                <a:effectLst/>
                <a:latin typeface="Söhne"/>
              </a:rPr>
              <a:t>填充的電路。總的來說，我們的</a:t>
            </a:r>
            <a:r>
              <a:rPr lang="en-US" altLang="zh-TW" b="0" i="0" dirty="0">
                <a:solidFill>
                  <a:srgbClr val="374151"/>
                </a:solidFill>
                <a:effectLst/>
                <a:latin typeface="Söhne"/>
              </a:rPr>
              <a:t>MOGA-</a:t>
            </a:r>
            <a:r>
              <a:rPr lang="en-US" altLang="zh-TW" b="0" i="0" dirty="0" err="1">
                <a:solidFill>
                  <a:srgbClr val="374151"/>
                </a:solidFill>
                <a:effectLst/>
                <a:latin typeface="Söhne"/>
              </a:rPr>
              <a:t>CmpCNN</a:t>
            </a:r>
            <a:r>
              <a:rPr lang="zh-TW" altLang="en-US" b="0" i="0" dirty="0">
                <a:solidFill>
                  <a:srgbClr val="374151"/>
                </a:solidFill>
                <a:effectLst/>
                <a:latin typeface="Söhne"/>
              </a:rPr>
              <a:t>框架在最小化</a:t>
            </a:r>
            <a:r>
              <a:rPr lang="en-US" altLang="zh-TW" b="0" i="0" dirty="0">
                <a:solidFill>
                  <a:srgbClr val="374151"/>
                </a:solidFill>
                <a:effectLst/>
                <a:latin typeface="Söhne"/>
              </a:rPr>
              <a:t>OV</a:t>
            </a:r>
            <a:r>
              <a:rPr lang="zh-TW" altLang="en-US" b="0" i="0" dirty="0">
                <a:solidFill>
                  <a:srgbClr val="374151"/>
                </a:solidFill>
                <a:effectLst/>
                <a:latin typeface="Söhne"/>
              </a:rPr>
              <a:t>和</a:t>
            </a:r>
            <a:r>
              <a:rPr lang="en-US" altLang="zh-TW" b="0" i="0" dirty="0">
                <a:solidFill>
                  <a:srgbClr val="374151"/>
                </a:solidFill>
                <a:effectLst/>
                <a:latin typeface="Söhne"/>
              </a:rPr>
              <a:t>MV</a:t>
            </a:r>
            <a:r>
              <a:rPr lang="zh-TW" altLang="en-US" b="0" i="0" dirty="0">
                <a:solidFill>
                  <a:srgbClr val="374151"/>
                </a:solidFill>
                <a:effectLst/>
                <a:latin typeface="Söhne"/>
              </a:rPr>
              <a:t>方面表現出色，並且具有更小的</a:t>
            </a:r>
            <a:r>
              <a:rPr lang="en-US" altLang="zh-TW" b="0" i="0" dirty="0">
                <a:solidFill>
                  <a:srgbClr val="374151"/>
                </a:solidFill>
                <a:effectLst/>
                <a:latin typeface="Söhne"/>
              </a:rPr>
              <a:t>FA</a:t>
            </a:r>
            <a:r>
              <a:rPr lang="zh-TW" altLang="en-US" b="0" i="0" dirty="0">
                <a:solidFill>
                  <a:srgbClr val="374151"/>
                </a:solidFill>
                <a:effectLst/>
                <a:latin typeface="Söhne"/>
              </a:rPr>
              <a:t>和</a:t>
            </a:r>
            <a:r>
              <a:rPr lang="en-US" altLang="zh-TW" b="0" i="0" dirty="0">
                <a:solidFill>
                  <a:srgbClr val="374151"/>
                </a:solidFill>
                <a:effectLst/>
                <a:latin typeface="Söhne"/>
              </a:rPr>
              <a:t>LC</a:t>
            </a:r>
            <a:r>
              <a:rPr lang="zh-TW" altLang="en-US" b="0" i="0" dirty="0">
                <a:solidFill>
                  <a:srgbClr val="374151"/>
                </a:solidFill>
                <a:effectLst/>
                <a:latin typeface="Söhne"/>
              </a:rPr>
              <a:t>。</a:t>
            </a:r>
            <a:r>
              <a:rPr lang="en-US" altLang="zh-TW" b="0" i="0" dirty="0">
                <a:solidFill>
                  <a:srgbClr val="374151"/>
                </a:solidFill>
                <a:effectLst/>
                <a:latin typeface="Söhne"/>
              </a:rPr>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33</a:t>
            </a:fld>
            <a:endParaRPr lang="en-US"/>
          </a:p>
        </p:txBody>
      </p:sp>
    </p:spTree>
    <p:extLst>
      <p:ext uri="{BB962C8B-B14F-4D97-AF65-F5344CB8AC3E}">
        <p14:creationId xmlns:p14="http://schemas.microsoft.com/office/powerpoint/2010/main" val="232080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a:t>
            </a:fld>
            <a:endParaRPr lang="en-US"/>
          </a:p>
        </p:txBody>
      </p:sp>
    </p:spTree>
    <p:extLst>
      <p:ext uri="{BB962C8B-B14F-4D97-AF65-F5344CB8AC3E}">
        <p14:creationId xmlns:p14="http://schemas.microsoft.com/office/powerpoint/2010/main" val="216047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CN" altLang="en-US" b="0" i="0" dirty="0">
                <a:solidFill>
                  <a:srgbClr val="374151"/>
                </a:solidFill>
                <a:effectLst/>
                <a:latin typeface="Söhne"/>
              </a:rPr>
              <a:t>这些经验模型仅考虑密度</a:t>
            </a:r>
            <a:r>
              <a:rPr lang="en-US" altLang="zh-CN" b="0" i="0" dirty="0">
                <a:solidFill>
                  <a:srgbClr val="374151"/>
                </a:solidFill>
                <a:effectLst/>
                <a:latin typeface="Söhne"/>
              </a:rPr>
              <a:t>/</a:t>
            </a:r>
            <a:r>
              <a:rPr lang="zh-CN" altLang="en-US" b="0" i="0" dirty="0">
                <a:solidFill>
                  <a:srgbClr val="374151"/>
                </a:solidFill>
                <a:effectLst/>
                <a:latin typeface="Söhne"/>
              </a:rPr>
              <a:t>周长因素，需要改进以提高预测精度</a:t>
            </a:r>
            <a:endParaRPr lang="en-US" altLang="zh-TW" dirty="0"/>
          </a:p>
          <a:p>
            <a:r>
              <a:rPr lang="en-US" altLang="zh-TW" dirty="0"/>
              <a:t>*</a:t>
            </a:r>
            <a:r>
              <a:rPr lang="zh-CN" altLang="en-US" b="0" i="0" dirty="0">
                <a:solidFill>
                  <a:srgbClr val="374151"/>
                </a:solidFill>
                <a:effectLst/>
                <a:latin typeface="Söhne"/>
              </a:rPr>
              <a:t>实现均匀平坦化</a:t>
            </a:r>
            <a:endParaRPr lang="en-US" altLang="zh-CN" b="0" i="0" dirty="0">
              <a:solidFill>
                <a:srgbClr val="374151"/>
              </a:solidFill>
              <a:effectLst/>
              <a:latin typeface="Söhne"/>
            </a:endParaRPr>
          </a:p>
          <a:p>
            <a:r>
              <a:rPr lang="en-US" altLang="zh-TW" b="0" i="0" dirty="0">
                <a:solidFill>
                  <a:srgbClr val="374151"/>
                </a:solidFill>
                <a:effectLst/>
                <a:latin typeface="Söhne"/>
              </a:rPr>
              <a:t>*</a:t>
            </a:r>
            <a:r>
              <a:rPr lang="zh-CN" altLang="en-US" b="0" i="0" dirty="0">
                <a:solidFill>
                  <a:srgbClr val="374151"/>
                </a:solidFill>
                <a:effectLst/>
                <a:latin typeface="Söhne"/>
              </a:rPr>
              <a:t>将填充合成和填充插入作为独立的过程可能导致在合成阶段缺乏整体视角</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4</a:t>
            </a:fld>
            <a:endParaRPr lang="en-US"/>
          </a:p>
        </p:txBody>
      </p:sp>
    </p:spTree>
    <p:extLst>
      <p:ext uri="{BB962C8B-B14F-4D97-AF65-F5344CB8AC3E}">
        <p14:creationId xmlns:p14="http://schemas.microsoft.com/office/powerpoint/2010/main" val="346721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5</a:t>
            </a:fld>
            <a:endParaRPr lang="en-US"/>
          </a:p>
        </p:txBody>
      </p:sp>
    </p:spTree>
    <p:extLst>
      <p:ext uri="{BB962C8B-B14F-4D97-AF65-F5344CB8AC3E}">
        <p14:creationId xmlns:p14="http://schemas.microsoft.com/office/powerpoint/2010/main" val="45506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8</a:t>
            </a:fld>
            <a:endParaRPr lang="en-US"/>
          </a:p>
        </p:txBody>
      </p:sp>
    </p:spTree>
    <p:extLst>
      <p:ext uri="{BB962C8B-B14F-4D97-AF65-F5344CB8AC3E}">
        <p14:creationId xmlns:p14="http://schemas.microsoft.com/office/powerpoint/2010/main" val="90356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Subsequent </a:t>
            </a:r>
            <a:r>
              <a:rPr lang="zh-TW" altLang="en-US" dirty="0"/>
              <a:t>接下來的</a:t>
            </a:r>
            <a:endParaRPr lang="en-US" altLang="zh-TW" dirty="0"/>
          </a:p>
          <a:p>
            <a:r>
              <a:rPr lang="en-US" altLang="zh-TW" dirty="0"/>
              <a:t>* </a:t>
            </a:r>
            <a:r>
              <a:rPr lang="zh-TW" altLang="en-US" dirty="0"/>
              <a:t>這樣就有符合</a:t>
            </a:r>
            <a:r>
              <a:rPr lang="en-US" altLang="zh-TW" dirty="0"/>
              <a:t>minimum spacing</a:t>
            </a:r>
            <a:r>
              <a:rPr lang="zh-TW" altLang="en-US" dirty="0"/>
              <a:t>的要求了 </a:t>
            </a:r>
            <a:r>
              <a:rPr lang="en-US" altLang="zh-TW" dirty="0"/>
              <a:t>(</a:t>
            </a:r>
            <a:r>
              <a:rPr lang="en-US" altLang="zh-TW" sz="1200" dirty="0">
                <a:latin typeface="Times" panose="02020603050405020304" pitchFamily="18" charset="0"/>
                <a:ea typeface="標楷體" panose="03000509000000000000" pitchFamily="65" charset="-120"/>
                <a:cs typeface="Times" panose="02020603050405020304" pitchFamily="18" charset="0"/>
              </a:rPr>
              <a:t>To ensure DRC-complaint</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9</a:t>
            </a:fld>
            <a:endParaRPr lang="en-US"/>
          </a:p>
        </p:txBody>
      </p:sp>
    </p:spTree>
    <p:extLst>
      <p:ext uri="{BB962C8B-B14F-4D97-AF65-F5344CB8AC3E}">
        <p14:creationId xmlns:p14="http://schemas.microsoft.com/office/powerpoint/2010/main" val="170145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找出所有</a:t>
            </a:r>
            <a:r>
              <a:rPr lang="en-US" altLang="zh-TW" dirty="0"/>
              <a:t>metal</a:t>
            </a:r>
            <a:r>
              <a:rPr lang="zh-TW" altLang="en-US" dirty="0"/>
              <a:t>跟</a:t>
            </a:r>
            <a:r>
              <a:rPr lang="en-US" altLang="zh-TW" dirty="0"/>
              <a:t>windows</a:t>
            </a:r>
            <a:r>
              <a:rPr lang="zh-TW" altLang="en-US" dirty="0"/>
              <a:t>的</a:t>
            </a:r>
            <a:r>
              <a:rPr lang="en-US" altLang="zh-TW" dirty="0"/>
              <a:t>boundary {xi}</a:t>
            </a:r>
          </a:p>
          <a:p>
            <a:pPr marL="228600" indent="-228600">
              <a:buAutoNum type="arabicPeriod"/>
            </a:pPr>
            <a:r>
              <a:rPr lang="zh-TW" altLang="en-US" dirty="0"/>
              <a:t>依序</a:t>
            </a:r>
            <a:r>
              <a:rPr lang="en-US" altLang="zh-TW" dirty="0"/>
              <a:t>(x1,x2), (x2,x3)…</a:t>
            </a:r>
          </a:p>
          <a:p>
            <a:pPr marL="685800" lvl="1" indent="-228600">
              <a:buAutoNum type="arabicPeriod"/>
            </a:pPr>
            <a:r>
              <a:rPr lang="zh-TW" altLang="en-US" dirty="0"/>
              <a:t>找出與這個邊界有交集的</a:t>
            </a:r>
            <a:r>
              <a:rPr lang="en-US" altLang="zh-TW" dirty="0"/>
              <a:t>metal</a:t>
            </a:r>
            <a:r>
              <a:rPr lang="zh-TW" altLang="en-US" dirty="0"/>
              <a:t>的</a:t>
            </a:r>
            <a:r>
              <a:rPr lang="en-US" altLang="zh-TW" dirty="0"/>
              <a:t>y (metal</a:t>
            </a:r>
            <a:r>
              <a:rPr lang="zh-TW" altLang="en-US" dirty="0"/>
              <a:t>邊界以及</a:t>
            </a:r>
            <a:r>
              <a:rPr lang="en-US" altLang="zh-TW" dirty="0"/>
              <a:t>window</a:t>
            </a:r>
            <a:r>
              <a:rPr lang="zh-TW" altLang="en-US" dirty="0"/>
              <a:t>的邊界</a:t>
            </a:r>
            <a:r>
              <a:rPr lang="en-US" altLang="zh-TW" dirty="0"/>
              <a:t>)</a:t>
            </a:r>
          </a:p>
          <a:p>
            <a:pPr marL="685800" lvl="1" indent="-228600">
              <a:buAutoNum type="arabicPeriod"/>
            </a:pPr>
            <a:r>
              <a:rPr lang="zh-TW" altLang="en-US" dirty="0"/>
              <a:t>決定他是不是</a:t>
            </a:r>
            <a:r>
              <a:rPr lang="en-US" altLang="zh-TW" dirty="0"/>
              <a:t>fillable region (</a:t>
            </a:r>
            <a:r>
              <a:rPr lang="zh-TW" altLang="en-US" dirty="0"/>
              <a:t>應該就是沒有</a:t>
            </a:r>
            <a:r>
              <a:rPr lang="en-US" altLang="zh-TW" dirty="0"/>
              <a:t>metal)</a:t>
            </a:r>
          </a:p>
          <a:p>
            <a:pPr marL="685800" lvl="1" indent="-228600">
              <a:buAutoNum type="arabicPeriod"/>
            </a:pPr>
            <a:r>
              <a:rPr lang="zh-TW" altLang="en-US" dirty="0"/>
              <a:t>若</a:t>
            </a:r>
            <a:r>
              <a:rPr lang="en-US" altLang="zh-TW" dirty="0"/>
              <a:t>fillable region</a:t>
            </a:r>
            <a:r>
              <a:rPr lang="zh-TW" altLang="en-US" dirty="0"/>
              <a:t>的寬度小於</a:t>
            </a:r>
            <a:r>
              <a:rPr lang="en-US" altLang="zh-TW" dirty="0" err="1"/>
              <a:t>min_fill_width</a:t>
            </a:r>
            <a:r>
              <a:rPr lang="en-US" altLang="zh-TW" dirty="0"/>
              <a:t> + </a:t>
            </a:r>
            <a:r>
              <a:rPr lang="en-US" altLang="zh-TW" dirty="0" err="1"/>
              <a:t>min_space</a:t>
            </a:r>
            <a:r>
              <a:rPr lang="zh-TW" altLang="en-US" dirty="0"/>
              <a:t>的話，就把她刪除</a:t>
            </a:r>
            <a:endParaRPr lang="en-US" altLang="zh-TW" dirty="0"/>
          </a:p>
          <a:p>
            <a:pPr marL="685800" lvl="1" indent="-228600">
              <a:buAutoNum type="arabicPeriod"/>
            </a:pPr>
            <a:r>
              <a:rPr lang="zh-TW" altLang="en-US" dirty="0"/>
              <a:t>若高度</a:t>
            </a:r>
            <a:r>
              <a:rPr lang="en-US" altLang="zh-TW" dirty="0"/>
              <a:t>(y</a:t>
            </a:r>
            <a:r>
              <a:rPr lang="zh-TW" altLang="en-US" dirty="0"/>
              <a:t>方向</a:t>
            </a:r>
            <a:r>
              <a:rPr lang="en-US" altLang="zh-TW" dirty="0"/>
              <a:t>)</a:t>
            </a:r>
            <a:r>
              <a:rPr lang="zh-TW" altLang="en-US" dirty="0"/>
              <a:t>相同，可以合併</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11</a:t>
            </a:fld>
            <a:endParaRPr lang="en-US"/>
          </a:p>
        </p:txBody>
      </p:sp>
    </p:spTree>
    <p:extLst>
      <p:ext uri="{BB962C8B-B14F-4D97-AF65-F5344CB8AC3E}">
        <p14:creationId xmlns:p14="http://schemas.microsoft.com/office/powerpoint/2010/main" val="277645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B266-AC56-6314-91AE-8837FAE62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F2239-40B5-B57D-B4FD-539E8308E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7F4B97-4B09-8CE1-F800-A108A384F3FF}"/>
              </a:ext>
            </a:extLst>
          </p:cNvPr>
          <p:cNvSpPr>
            <a:spLocks noGrp="1"/>
          </p:cNvSpPr>
          <p:nvPr>
            <p:ph type="dt" sz="half" idx="10"/>
          </p:nvPr>
        </p:nvSpPr>
        <p:spPr/>
        <p:txBody>
          <a:bodyPr/>
          <a:lstStyle/>
          <a:p>
            <a:fld id="{99BA7BAB-F69F-4C21-8D40-7AA273A2D01F}" type="datetime1">
              <a:rPr lang="en-US" smtClean="0"/>
              <a:t>1/29/2024</a:t>
            </a:fld>
            <a:endParaRPr lang="en-US"/>
          </a:p>
        </p:txBody>
      </p:sp>
      <p:sp>
        <p:nvSpPr>
          <p:cNvPr id="5" name="Footer Placeholder 4">
            <a:extLst>
              <a:ext uri="{FF2B5EF4-FFF2-40B4-BE49-F238E27FC236}">
                <a16:creationId xmlns:a16="http://schemas.microsoft.com/office/drawing/2014/main" id="{41D4D7F5-B0CF-EED9-F3E2-E99743E93214}"/>
              </a:ext>
            </a:extLst>
          </p:cNvPr>
          <p:cNvSpPr>
            <a:spLocks noGrp="1"/>
          </p:cNvSpPr>
          <p:nvPr>
            <p:ph type="ftr" sz="quarter" idx="11"/>
          </p:nvPr>
        </p:nvSpPr>
        <p:spPr/>
        <p:txBody>
          <a:bodyPr/>
          <a:lstStyle>
            <a:lvl1pPr>
              <a:defRPr sz="900"/>
            </a:lvl1pPr>
          </a:lstStyle>
          <a:p>
            <a:r>
              <a:rPr lang="en-US" dirty="0"/>
              <a:t>NTHU VLSI/CAD TCLAB</a:t>
            </a:r>
          </a:p>
        </p:txBody>
      </p:sp>
      <p:sp>
        <p:nvSpPr>
          <p:cNvPr id="6" name="Slide Number Placeholder 5">
            <a:extLst>
              <a:ext uri="{FF2B5EF4-FFF2-40B4-BE49-F238E27FC236}">
                <a16:creationId xmlns:a16="http://schemas.microsoft.com/office/drawing/2014/main" id="{2D058C4C-FD14-9182-A289-2A23CD743A2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63003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6BF3-121B-6130-5125-C954C36F7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989E9-8270-2E6A-D79E-F02BE30C8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80293-7DD7-A956-E791-61FA89216A50}"/>
              </a:ext>
            </a:extLst>
          </p:cNvPr>
          <p:cNvSpPr>
            <a:spLocks noGrp="1"/>
          </p:cNvSpPr>
          <p:nvPr>
            <p:ph type="dt" sz="half" idx="10"/>
          </p:nvPr>
        </p:nvSpPr>
        <p:spPr/>
        <p:txBody>
          <a:bodyPr/>
          <a:lstStyle/>
          <a:p>
            <a:fld id="{FB00A8EC-4678-43EE-BE64-F312B7F1A46F}" type="datetime1">
              <a:rPr lang="en-US" smtClean="0"/>
              <a:t>1/29/2024</a:t>
            </a:fld>
            <a:endParaRPr lang="en-US"/>
          </a:p>
        </p:txBody>
      </p:sp>
      <p:sp>
        <p:nvSpPr>
          <p:cNvPr id="5" name="Footer Placeholder 4">
            <a:extLst>
              <a:ext uri="{FF2B5EF4-FFF2-40B4-BE49-F238E27FC236}">
                <a16:creationId xmlns:a16="http://schemas.microsoft.com/office/drawing/2014/main" id="{017B37D8-314A-90B9-3602-EBAFE0A15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BD531-B6EB-ED46-1FA9-9B03499C4336}"/>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62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25E74-4E60-C366-7A6E-8ACF84829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403988-564C-C152-1C7E-1BABBA3FB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D53F7-CC57-D880-49B2-7D04259EA145}"/>
              </a:ext>
            </a:extLst>
          </p:cNvPr>
          <p:cNvSpPr>
            <a:spLocks noGrp="1"/>
          </p:cNvSpPr>
          <p:nvPr>
            <p:ph type="dt" sz="half" idx="10"/>
          </p:nvPr>
        </p:nvSpPr>
        <p:spPr/>
        <p:txBody>
          <a:bodyPr/>
          <a:lstStyle/>
          <a:p>
            <a:fld id="{9487F23D-EA8F-4C56-9373-23F6109AD11F}" type="datetime1">
              <a:rPr lang="en-US" smtClean="0"/>
              <a:t>1/29/2024</a:t>
            </a:fld>
            <a:endParaRPr lang="en-US"/>
          </a:p>
        </p:txBody>
      </p:sp>
      <p:sp>
        <p:nvSpPr>
          <p:cNvPr id="5" name="Footer Placeholder 4">
            <a:extLst>
              <a:ext uri="{FF2B5EF4-FFF2-40B4-BE49-F238E27FC236}">
                <a16:creationId xmlns:a16="http://schemas.microsoft.com/office/drawing/2014/main" id="{E79A7B62-7865-92EC-C968-A38BBDD25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EB34-628D-AF76-C48A-F354C8215F29}"/>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277476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F2B-F897-81CF-6A6D-F73EB0806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B3DB7-1C04-4D89-4CAC-1FC9522B3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D760-A857-BF7C-4E4C-417004727317}"/>
              </a:ext>
            </a:extLst>
          </p:cNvPr>
          <p:cNvSpPr>
            <a:spLocks noGrp="1"/>
          </p:cNvSpPr>
          <p:nvPr>
            <p:ph type="dt" sz="half" idx="10"/>
          </p:nvPr>
        </p:nvSpPr>
        <p:spPr/>
        <p:txBody>
          <a:bodyPr/>
          <a:lstStyle/>
          <a:p>
            <a:fld id="{A34E716E-0239-4A81-9CF4-D3B9651721CF}" type="datetime1">
              <a:rPr lang="en-US" smtClean="0"/>
              <a:t>1/29/2024</a:t>
            </a:fld>
            <a:endParaRPr lang="en-US"/>
          </a:p>
        </p:txBody>
      </p:sp>
      <p:sp>
        <p:nvSpPr>
          <p:cNvPr id="5" name="Footer Placeholder 4">
            <a:extLst>
              <a:ext uri="{FF2B5EF4-FFF2-40B4-BE49-F238E27FC236}">
                <a16:creationId xmlns:a16="http://schemas.microsoft.com/office/drawing/2014/main" id="{71040F8F-1A2D-0AF2-2C4A-B47EAA32DCE3}"/>
              </a:ext>
            </a:extLst>
          </p:cNvPr>
          <p:cNvSpPr>
            <a:spLocks noGrp="1"/>
          </p:cNvSpPr>
          <p:nvPr>
            <p:ph type="ftr" sz="quarter" idx="11"/>
          </p:nvPr>
        </p:nvSpPr>
        <p:spPr/>
        <p:txBody>
          <a:bodyPr/>
          <a:lstStyle>
            <a:lvl1pPr>
              <a:defRPr sz="1100"/>
            </a:lvl1pPr>
          </a:lstStyle>
          <a:p>
            <a:r>
              <a:rPr lang="en-US" altLang="zh-TW" dirty="0"/>
              <a:t>NTHU VLSI/CAD TCLAB</a:t>
            </a:r>
          </a:p>
        </p:txBody>
      </p:sp>
      <p:sp>
        <p:nvSpPr>
          <p:cNvPr id="6" name="Slide Number Placeholder 5">
            <a:extLst>
              <a:ext uri="{FF2B5EF4-FFF2-40B4-BE49-F238E27FC236}">
                <a16:creationId xmlns:a16="http://schemas.microsoft.com/office/drawing/2014/main" id="{76F65ECC-F916-85B4-CA89-0D3D7E0348CB}"/>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29489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3314-D28C-ADE2-2B01-2369341F4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EDD95-088B-2C13-701B-73C5E588D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B2A86-E75E-44D2-EF42-D2576C9FA709}"/>
              </a:ext>
            </a:extLst>
          </p:cNvPr>
          <p:cNvSpPr>
            <a:spLocks noGrp="1"/>
          </p:cNvSpPr>
          <p:nvPr>
            <p:ph type="dt" sz="half" idx="10"/>
          </p:nvPr>
        </p:nvSpPr>
        <p:spPr/>
        <p:txBody>
          <a:bodyPr/>
          <a:lstStyle/>
          <a:p>
            <a:fld id="{CC112E56-3D97-4B86-935C-1C493DD86A08}" type="datetime1">
              <a:rPr lang="en-US" smtClean="0"/>
              <a:t>1/29/2024</a:t>
            </a:fld>
            <a:endParaRPr lang="en-US"/>
          </a:p>
        </p:txBody>
      </p:sp>
      <p:sp>
        <p:nvSpPr>
          <p:cNvPr id="5" name="Footer Placeholder 4">
            <a:extLst>
              <a:ext uri="{FF2B5EF4-FFF2-40B4-BE49-F238E27FC236}">
                <a16:creationId xmlns:a16="http://schemas.microsoft.com/office/drawing/2014/main" id="{3EC94540-F37D-A578-7BD1-A2431CD9E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F08B-056A-D9EC-C13E-5E1CD5358E1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6218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B1B1-0432-448A-B9F8-FDF836AFD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81D42-AB9A-670B-07FF-66B0855C4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5AC01-EA4C-B58F-FA40-03D82E576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AC231-4105-1C0E-9EE4-0232E1FC893D}"/>
              </a:ext>
            </a:extLst>
          </p:cNvPr>
          <p:cNvSpPr>
            <a:spLocks noGrp="1"/>
          </p:cNvSpPr>
          <p:nvPr>
            <p:ph type="dt" sz="half" idx="10"/>
          </p:nvPr>
        </p:nvSpPr>
        <p:spPr/>
        <p:txBody>
          <a:bodyPr/>
          <a:lstStyle/>
          <a:p>
            <a:fld id="{40649135-BABF-4F63-9AF8-3CEC545E47DC}" type="datetime1">
              <a:rPr lang="en-US" smtClean="0"/>
              <a:t>1/29/2024</a:t>
            </a:fld>
            <a:endParaRPr lang="en-US"/>
          </a:p>
        </p:txBody>
      </p:sp>
      <p:sp>
        <p:nvSpPr>
          <p:cNvPr id="6" name="Footer Placeholder 5">
            <a:extLst>
              <a:ext uri="{FF2B5EF4-FFF2-40B4-BE49-F238E27FC236}">
                <a16:creationId xmlns:a16="http://schemas.microsoft.com/office/drawing/2014/main" id="{5FD8D21F-4C9E-1BD5-9FC6-5FE55EC3A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92C00-9068-7A7C-0CC7-4D9CEBA40562}"/>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72009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5356-B824-C26D-F5FE-4732DE06E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D8B16-F4D9-C1D4-4A4E-CBAF8BEB6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D18F7-6627-0CF2-6A32-2E5862A0A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043F6-B06A-AF31-46A2-6166B61CD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71DC8-C70B-7A9B-5358-A3E70EED7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2742-C641-790B-4397-27C09B79E820}"/>
              </a:ext>
            </a:extLst>
          </p:cNvPr>
          <p:cNvSpPr>
            <a:spLocks noGrp="1"/>
          </p:cNvSpPr>
          <p:nvPr>
            <p:ph type="dt" sz="half" idx="10"/>
          </p:nvPr>
        </p:nvSpPr>
        <p:spPr/>
        <p:txBody>
          <a:bodyPr/>
          <a:lstStyle/>
          <a:p>
            <a:fld id="{B16EBC02-C9C0-442D-A8A6-494057203542}" type="datetime1">
              <a:rPr lang="en-US" smtClean="0"/>
              <a:t>1/29/2024</a:t>
            </a:fld>
            <a:endParaRPr lang="en-US"/>
          </a:p>
        </p:txBody>
      </p:sp>
      <p:sp>
        <p:nvSpPr>
          <p:cNvPr id="8" name="Footer Placeholder 7">
            <a:extLst>
              <a:ext uri="{FF2B5EF4-FFF2-40B4-BE49-F238E27FC236}">
                <a16:creationId xmlns:a16="http://schemas.microsoft.com/office/drawing/2014/main" id="{9900DC5C-AFBB-1B5A-3141-F831B13B9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10F83-F3E9-47E0-26BF-A8416C67D1F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92722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1C61-4DE9-C587-E770-1BAC07CFB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9FAB1-6B0A-096D-33F2-B9763957994D}"/>
              </a:ext>
            </a:extLst>
          </p:cNvPr>
          <p:cNvSpPr>
            <a:spLocks noGrp="1"/>
          </p:cNvSpPr>
          <p:nvPr>
            <p:ph type="dt" sz="half" idx="10"/>
          </p:nvPr>
        </p:nvSpPr>
        <p:spPr/>
        <p:txBody>
          <a:bodyPr/>
          <a:lstStyle/>
          <a:p>
            <a:fld id="{A126C4B4-559D-414E-BC9C-16A745BBF3C3}" type="datetime1">
              <a:rPr lang="en-US" smtClean="0"/>
              <a:t>1/29/2024</a:t>
            </a:fld>
            <a:endParaRPr lang="en-US"/>
          </a:p>
        </p:txBody>
      </p:sp>
      <p:sp>
        <p:nvSpPr>
          <p:cNvPr id="4" name="Footer Placeholder 3">
            <a:extLst>
              <a:ext uri="{FF2B5EF4-FFF2-40B4-BE49-F238E27FC236}">
                <a16:creationId xmlns:a16="http://schemas.microsoft.com/office/drawing/2014/main" id="{D74E9F50-58B3-EEB5-B2B1-9FA82F8AC0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4DF4E-16A6-588E-7B54-B5A257E7A45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00580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EEFDB-5F17-6DF0-AB08-7D672022B43F}"/>
              </a:ext>
            </a:extLst>
          </p:cNvPr>
          <p:cNvSpPr>
            <a:spLocks noGrp="1"/>
          </p:cNvSpPr>
          <p:nvPr>
            <p:ph type="dt" sz="half" idx="10"/>
          </p:nvPr>
        </p:nvSpPr>
        <p:spPr/>
        <p:txBody>
          <a:bodyPr/>
          <a:lstStyle/>
          <a:p>
            <a:fld id="{0D49D49E-73A5-4C03-BFEA-3D845EB044D8}" type="datetime1">
              <a:rPr lang="en-US" smtClean="0"/>
              <a:t>1/29/2024</a:t>
            </a:fld>
            <a:endParaRPr lang="en-US"/>
          </a:p>
        </p:txBody>
      </p:sp>
      <p:sp>
        <p:nvSpPr>
          <p:cNvPr id="3" name="Footer Placeholder 2">
            <a:extLst>
              <a:ext uri="{FF2B5EF4-FFF2-40B4-BE49-F238E27FC236}">
                <a16:creationId xmlns:a16="http://schemas.microsoft.com/office/drawing/2014/main" id="{ADD8923F-ECB8-DFD5-0BCA-9544CD480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55791-3F09-8260-AECD-FFB34A563BC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8703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B566-D3C5-D613-4C2B-4DA806CC4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532D2-042A-8E7B-C203-FB921F78C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31C7B-2B80-DD6C-C640-95DA0F66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9314C-D9DE-59EF-4262-5FDEDDB7B382}"/>
              </a:ext>
            </a:extLst>
          </p:cNvPr>
          <p:cNvSpPr>
            <a:spLocks noGrp="1"/>
          </p:cNvSpPr>
          <p:nvPr>
            <p:ph type="dt" sz="half" idx="10"/>
          </p:nvPr>
        </p:nvSpPr>
        <p:spPr/>
        <p:txBody>
          <a:bodyPr/>
          <a:lstStyle/>
          <a:p>
            <a:fld id="{4A0F93E6-3134-410C-B573-A5F6B38FC346}" type="datetime1">
              <a:rPr lang="en-US" smtClean="0"/>
              <a:t>1/29/2024</a:t>
            </a:fld>
            <a:endParaRPr lang="en-US"/>
          </a:p>
        </p:txBody>
      </p:sp>
      <p:sp>
        <p:nvSpPr>
          <p:cNvPr id="6" name="Footer Placeholder 5">
            <a:extLst>
              <a:ext uri="{FF2B5EF4-FFF2-40B4-BE49-F238E27FC236}">
                <a16:creationId xmlns:a16="http://schemas.microsoft.com/office/drawing/2014/main" id="{C8D73A61-9F34-B4F6-FEFB-D89C3521C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49CF-716C-E1C7-4230-7C2EF3914774}"/>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58664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D450-1DB3-CF94-61C3-C24AA1C2B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E5A478-DBE3-5F54-14C8-89A88059E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14FC25-A041-3C9B-D68B-704AFE35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6470F-1F4B-26AC-D666-4CD7481C70BB}"/>
              </a:ext>
            </a:extLst>
          </p:cNvPr>
          <p:cNvSpPr>
            <a:spLocks noGrp="1"/>
          </p:cNvSpPr>
          <p:nvPr>
            <p:ph type="dt" sz="half" idx="10"/>
          </p:nvPr>
        </p:nvSpPr>
        <p:spPr/>
        <p:txBody>
          <a:bodyPr/>
          <a:lstStyle/>
          <a:p>
            <a:fld id="{F766E70F-5320-45A5-BE33-1819A93C2AF4}" type="datetime1">
              <a:rPr lang="en-US" smtClean="0"/>
              <a:t>1/29/2024</a:t>
            </a:fld>
            <a:endParaRPr lang="en-US"/>
          </a:p>
        </p:txBody>
      </p:sp>
      <p:sp>
        <p:nvSpPr>
          <p:cNvPr id="6" name="Footer Placeholder 5">
            <a:extLst>
              <a:ext uri="{FF2B5EF4-FFF2-40B4-BE49-F238E27FC236}">
                <a16:creationId xmlns:a16="http://schemas.microsoft.com/office/drawing/2014/main" id="{BCD11460-D632-F0A7-2681-E6FE267E7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30370-0C33-D660-AB2B-4CD12177659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503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4ABBF-0372-434B-A0E8-1CB994ECC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F7746-99F5-CB27-5D7F-99177D19B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1371A-94A0-64F2-936A-E5060016A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6458B-0289-40FF-A02D-2C541B7F1CB6}" type="datetime1">
              <a:rPr lang="en-US" smtClean="0"/>
              <a:t>1/29/2024</a:t>
            </a:fld>
            <a:endParaRPr lang="en-US"/>
          </a:p>
        </p:txBody>
      </p:sp>
      <p:sp>
        <p:nvSpPr>
          <p:cNvPr id="5" name="Footer Placeholder 4">
            <a:extLst>
              <a:ext uri="{FF2B5EF4-FFF2-40B4-BE49-F238E27FC236}">
                <a16:creationId xmlns:a16="http://schemas.microsoft.com/office/drawing/2014/main" id="{92EC39A0-F210-7D82-175C-4ED3474E0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5FC4D-C096-5C46-22C2-76CF0FF1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274A1-CF9C-426A-8DD4-B13ED0C24231}" type="slidenum">
              <a:rPr lang="en-US" smtClean="0"/>
              <a:t>‹#›</a:t>
            </a:fld>
            <a:endParaRPr lang="en-US"/>
          </a:p>
        </p:txBody>
      </p:sp>
    </p:spTree>
    <p:extLst>
      <p:ext uri="{BB962C8B-B14F-4D97-AF65-F5344CB8AC3E}">
        <p14:creationId xmlns:p14="http://schemas.microsoft.com/office/powerpoint/2010/main" val="338076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3CB3-6D08-F96A-C9F6-09319B94240A}"/>
              </a:ext>
            </a:extLst>
          </p:cNvPr>
          <p:cNvSpPr>
            <a:spLocks noGrp="1"/>
          </p:cNvSpPr>
          <p:nvPr>
            <p:ph type="ctrTitle"/>
          </p:nvPr>
        </p:nvSpPr>
        <p:spPr>
          <a:xfrm>
            <a:off x="417489" y="1776320"/>
            <a:ext cx="11357020" cy="2387600"/>
          </a:xfrm>
        </p:spPr>
        <p:txBody>
          <a:bodyPr anchor="ctr">
            <a:noAutofit/>
          </a:bodyPr>
          <a:lstStyle/>
          <a:p>
            <a:pPr>
              <a:lnSpc>
                <a:spcPct val="130000"/>
              </a:lnSpc>
              <a:spcBef>
                <a:spcPts val="2400"/>
              </a:spcBef>
            </a:pPr>
            <a:r>
              <a:rPr lang="en-US" sz="3200" dirty="0">
                <a:latin typeface="Times New Roman" panose="02020603050405020304" pitchFamily="18" charset="0"/>
                <a:cs typeface="Times New Roman" panose="02020603050405020304" pitchFamily="18" charset="0"/>
              </a:rPr>
              <a:t>MOGA-</a:t>
            </a:r>
            <a:r>
              <a:rPr lang="en-US" sz="3200" dirty="0" err="1">
                <a:latin typeface="Times New Roman" panose="02020603050405020304" pitchFamily="18" charset="0"/>
                <a:cs typeface="Times New Roman" panose="02020603050405020304" pitchFamily="18" charset="0"/>
              </a:rPr>
              <a:t>CmpCNN</a:t>
            </a:r>
            <a:r>
              <a:rPr lang="en-US" altLang="zh-TW"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 Multi-Objective Genetic Algorithm </a:t>
            </a:r>
            <a:r>
              <a:rPr lang="en-US" sz="3200" dirty="0" err="1">
                <a:latin typeface="Times New Roman" panose="02020603050405020304" pitchFamily="18" charset="0"/>
                <a:cs typeface="Times New Roman" panose="02020603050405020304" pitchFamily="18" charset="0"/>
              </a:rPr>
              <a:t>Intergrated</a:t>
            </a:r>
            <a:r>
              <a:rPr lang="en-US" sz="3200" dirty="0">
                <a:latin typeface="Times New Roman" panose="02020603050405020304" pitchFamily="18" charset="0"/>
                <a:cs typeface="Times New Roman" panose="02020603050405020304" pitchFamily="18" charset="0"/>
              </a:rPr>
              <a:t> with </a:t>
            </a:r>
            <a:r>
              <a:rPr lang="en-US" sz="3200" dirty="0" err="1">
                <a:latin typeface="Times New Roman" panose="02020603050405020304" pitchFamily="18" charset="0"/>
                <a:cs typeface="Times New Roman" panose="02020603050405020304" pitchFamily="18" charset="0"/>
              </a:rPr>
              <a:t>CmpCNN</a:t>
            </a:r>
            <a:r>
              <a:rPr lang="en-US" sz="3200" dirty="0">
                <a:latin typeface="Times New Roman" panose="02020603050405020304" pitchFamily="18" charset="0"/>
                <a:cs typeface="Times New Roman" panose="02020603050405020304" pitchFamily="18" charset="0"/>
              </a:rPr>
              <a:t> Model for CMP-Aware Metal Fill</a:t>
            </a:r>
          </a:p>
        </p:txBody>
      </p:sp>
      <p:sp>
        <p:nvSpPr>
          <p:cNvPr id="7" name="TextBox 6">
            <a:extLst>
              <a:ext uri="{FF2B5EF4-FFF2-40B4-BE49-F238E27FC236}">
                <a16:creationId xmlns:a16="http://schemas.microsoft.com/office/drawing/2014/main" id="{A78C91C8-72F6-1E33-67B2-A741AB7D3C54}"/>
              </a:ext>
            </a:extLst>
          </p:cNvPr>
          <p:cNvSpPr txBox="1"/>
          <p:nvPr/>
        </p:nvSpPr>
        <p:spPr>
          <a:xfrm>
            <a:off x="4585009" y="5081680"/>
            <a:ext cx="3021981" cy="846386"/>
          </a:xfrm>
          <a:prstGeom prst="rect">
            <a:avLst/>
          </a:prstGeom>
          <a:noFill/>
        </p:spPr>
        <p:txBody>
          <a:bodyPr wrap="none" rtlCol="0">
            <a:spAutoFit/>
          </a:bodyPr>
          <a:lstStyle/>
          <a:p>
            <a:r>
              <a:rPr lang="en-US" altLang="zh-TW" sz="2000" dirty="0">
                <a:latin typeface="Times" panose="02020603050405020304" pitchFamily="18" charset="0"/>
                <a:cs typeface="Times" panose="02020603050405020304" pitchFamily="18" charset="0"/>
              </a:rPr>
              <a:t>Presenter : Min-Feng Hsieh</a:t>
            </a:r>
          </a:p>
          <a:p>
            <a:endParaRPr lang="en-US" altLang="zh-TW" sz="900" dirty="0">
              <a:latin typeface="Times" panose="02020603050405020304" pitchFamily="18" charset="0"/>
              <a:cs typeface="Times" panose="02020603050405020304" pitchFamily="18" charset="0"/>
            </a:endParaRPr>
          </a:p>
          <a:p>
            <a:r>
              <a:rPr lang="en-US" altLang="zh-TW" sz="2000" dirty="0">
                <a:latin typeface="Times" panose="02020603050405020304" pitchFamily="18" charset="0"/>
                <a:cs typeface="Times" panose="02020603050405020304" pitchFamily="18" charset="0"/>
              </a:rPr>
              <a:t>Advisor :   Ting-Chi Wang</a:t>
            </a:r>
            <a:endParaRPr lang="zh-TW" alt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9088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Layout Discretization and Fillable Region Extraction</a:t>
                </a:r>
              </a:p>
              <a:p>
                <a:pPr marL="457200" indent="-457200">
                  <a:lnSpc>
                    <a:spcPct val="150000"/>
                  </a:lnSpc>
                  <a:buFont typeface="+mj-lt"/>
                  <a:buAutoNum type="arabicPeriod"/>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MOGA: multi-objective genetic algorithms.</a:t>
                </a:r>
              </a:p>
              <a:p>
                <a:pPr lvl="1">
                  <a:lnSpc>
                    <a:spcPct val="150000"/>
                  </a:lnSpc>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Divide the layout into multiple windows with a uniform size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smtClean="0">
                        <a:latin typeface="Cambria Math" panose="02040503050406030204" pitchFamily="18" charset="0"/>
                        <a:ea typeface="Cambria Math" panose="02040503050406030204" pitchFamily="18" charset="0"/>
                        <a:cs typeface="Times" panose="02020603050405020304" pitchFamily="18" charset="0"/>
                      </a:rPr>
                      <m:t>×</m:t>
                    </m:r>
                    <m:sSub>
                      <m:sSubPr>
                        <m:ctrlPr>
                          <a:rPr lang="en-US" altLang="zh-TW" sz="2000" i="1" smtClean="0">
                            <a:latin typeface="Cambria Math" panose="02040503050406030204" pitchFamily="18" charset="0"/>
                            <a:ea typeface="Cambria Math" panose="02040503050406030204" pitchFamily="18" charset="0"/>
                            <a:cs typeface="Times" panose="02020603050405020304" pitchFamily="18" charset="0"/>
                          </a:rPr>
                        </m:ctrlPr>
                      </m:sSubPr>
                      <m:e>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𝑊</m:t>
                        </m:r>
                      </m:e>
                      <m:sub>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fillable region is</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contracted inward by half of the minimum space from the window</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boundary and expanded outward by half of the minimum space</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from the metal lines.</a:t>
                </a:r>
              </a:p>
              <a:p>
                <a:pPr lvl="1">
                  <a:lnSpc>
                    <a:spcPct val="150000"/>
                  </a:lnSpc>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Allocate half of the minimum space both before and after each dummy fill.</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blipFill>
                <a:blip r:embed="rId3"/>
                <a:stretch>
                  <a:fillRect l="-63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9</a:t>
            </a:fld>
            <a:endParaRPr lang="en-US"/>
          </a:p>
        </p:txBody>
      </p:sp>
    </p:spTree>
    <p:extLst>
      <p:ext uri="{BB962C8B-B14F-4D97-AF65-F5344CB8AC3E}">
        <p14:creationId xmlns:p14="http://schemas.microsoft.com/office/powerpoint/2010/main" val="264642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37774-DF9A-733C-1A3C-6DBE6EA1AB09}"/>
              </a:ext>
            </a:extLst>
          </p:cNvPr>
          <p:cNvSpPr>
            <a:spLocks noGrp="1"/>
          </p:cNvSpPr>
          <p:nvPr>
            <p:ph type="title"/>
          </p:nvPr>
        </p:nvSpPr>
        <p:spPr/>
        <p:txBody>
          <a:bodyPr/>
          <a:lstStyle/>
          <a:p>
            <a:endParaRPr lang="zh-TW" altLang="en-US"/>
          </a:p>
        </p:txBody>
      </p:sp>
      <p:pic>
        <p:nvPicPr>
          <p:cNvPr id="6" name="內容版面配置區 5">
            <a:extLst>
              <a:ext uri="{FF2B5EF4-FFF2-40B4-BE49-F238E27FC236}">
                <a16:creationId xmlns:a16="http://schemas.microsoft.com/office/drawing/2014/main" id="{8BB154E2-4E21-C908-EDAD-0FDD206A31FE}"/>
              </a:ext>
            </a:extLst>
          </p:cNvPr>
          <p:cNvPicPr>
            <a:picLocks noGrp="1" noChangeAspect="1"/>
          </p:cNvPicPr>
          <p:nvPr>
            <p:ph idx="1"/>
          </p:nvPr>
        </p:nvPicPr>
        <p:blipFill>
          <a:blip r:embed="rId2"/>
          <a:stretch>
            <a:fillRect/>
          </a:stretch>
        </p:blipFill>
        <p:spPr>
          <a:xfrm>
            <a:off x="1506070" y="365125"/>
            <a:ext cx="8730776" cy="5922569"/>
          </a:xfrm>
        </p:spPr>
      </p:pic>
      <p:sp>
        <p:nvSpPr>
          <p:cNvPr id="4" name="投影片編號版面配置區 3">
            <a:extLst>
              <a:ext uri="{FF2B5EF4-FFF2-40B4-BE49-F238E27FC236}">
                <a16:creationId xmlns:a16="http://schemas.microsoft.com/office/drawing/2014/main" id="{B0C2FFBB-B5A2-4855-6CB4-236E3A79341C}"/>
              </a:ext>
            </a:extLst>
          </p:cNvPr>
          <p:cNvSpPr>
            <a:spLocks noGrp="1"/>
          </p:cNvSpPr>
          <p:nvPr>
            <p:ph type="sldNum" sz="quarter" idx="12"/>
          </p:nvPr>
        </p:nvSpPr>
        <p:spPr/>
        <p:txBody>
          <a:bodyPr/>
          <a:lstStyle/>
          <a:p>
            <a:fld id="{666274A1-CF9C-426A-8DD4-B13ED0C24231}" type="slidenum">
              <a:rPr lang="en-US" smtClean="0"/>
              <a:t>10</a:t>
            </a:fld>
            <a:endParaRPr lang="en-US"/>
          </a:p>
        </p:txBody>
      </p:sp>
    </p:spTree>
    <p:extLst>
      <p:ext uri="{BB962C8B-B14F-4D97-AF65-F5344CB8AC3E}">
        <p14:creationId xmlns:p14="http://schemas.microsoft.com/office/powerpoint/2010/main" val="76422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F75E3A-4F22-3C0A-E950-5621D0E0BE69}"/>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1DE082D5-A70E-399C-EBA0-91AEFD242464}"/>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6C67376-488E-0B96-D3A0-8A190AACC19C}"/>
              </a:ext>
            </a:extLst>
          </p:cNvPr>
          <p:cNvSpPr>
            <a:spLocks noGrp="1"/>
          </p:cNvSpPr>
          <p:nvPr>
            <p:ph type="sldNum" sz="quarter" idx="12"/>
          </p:nvPr>
        </p:nvSpPr>
        <p:spPr/>
        <p:txBody>
          <a:bodyPr/>
          <a:lstStyle/>
          <a:p>
            <a:fld id="{666274A1-CF9C-426A-8DD4-B13ED0C24231}" type="slidenum">
              <a:rPr lang="en-US" smtClean="0"/>
              <a:t>11</a:t>
            </a:fld>
            <a:endParaRPr lang="en-US"/>
          </a:p>
        </p:txBody>
      </p:sp>
      <p:pic>
        <p:nvPicPr>
          <p:cNvPr id="6" name="圖片 5">
            <a:extLst>
              <a:ext uri="{FF2B5EF4-FFF2-40B4-BE49-F238E27FC236}">
                <a16:creationId xmlns:a16="http://schemas.microsoft.com/office/drawing/2014/main" id="{7AD8045F-CE45-F29F-C807-183B6CFCB402}"/>
              </a:ext>
            </a:extLst>
          </p:cNvPr>
          <p:cNvPicPr>
            <a:picLocks noChangeAspect="1"/>
          </p:cNvPicPr>
          <p:nvPr/>
        </p:nvPicPr>
        <p:blipFill rotWithShape="1">
          <a:blip r:embed="rId3"/>
          <a:srcRect t="1346" b="48121"/>
          <a:stretch/>
        </p:blipFill>
        <p:spPr>
          <a:xfrm>
            <a:off x="-118335" y="2592593"/>
            <a:ext cx="5884433" cy="3345292"/>
          </a:xfrm>
          <a:prstGeom prst="rect">
            <a:avLst/>
          </a:prstGeom>
        </p:spPr>
      </p:pic>
      <p:pic>
        <p:nvPicPr>
          <p:cNvPr id="5" name="圖片 4">
            <a:extLst>
              <a:ext uri="{FF2B5EF4-FFF2-40B4-BE49-F238E27FC236}">
                <a16:creationId xmlns:a16="http://schemas.microsoft.com/office/drawing/2014/main" id="{29394B92-B5BF-F407-D5F7-D466A639A705}"/>
              </a:ext>
            </a:extLst>
          </p:cNvPr>
          <p:cNvPicPr>
            <a:picLocks noChangeAspect="1"/>
          </p:cNvPicPr>
          <p:nvPr/>
        </p:nvPicPr>
        <p:blipFill rotWithShape="1">
          <a:blip r:embed="rId3"/>
          <a:srcRect t="51386"/>
          <a:stretch/>
        </p:blipFill>
        <p:spPr>
          <a:xfrm>
            <a:off x="5838517" y="2592593"/>
            <a:ext cx="6353483" cy="3474720"/>
          </a:xfrm>
          <a:prstGeom prst="rect">
            <a:avLst/>
          </a:prstGeom>
        </p:spPr>
      </p:pic>
    </p:spTree>
    <p:extLst>
      <p:ext uri="{BB962C8B-B14F-4D97-AF65-F5344CB8AC3E}">
        <p14:creationId xmlns:p14="http://schemas.microsoft.com/office/powerpoint/2010/main" val="46870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351338"/>
              </a:xfrm>
            </p:spPr>
            <p:txBody>
              <a:bodyPr>
                <a:normAutofit/>
              </a:bodyPr>
              <a:lstStyle/>
              <a:p>
                <a:pPr marL="457200" indent="-457200">
                  <a:lnSpc>
                    <a:spcPct val="150000"/>
                  </a:lnSpc>
                  <a:buFont typeface="+mj-lt"/>
                  <a:buAutoNum type="arabicPeriod" startAt="2"/>
                </a:pPr>
                <a:r>
                  <a:rPr lang="en-US" altLang="zh-TW" sz="2200" dirty="0">
                    <a:latin typeface="Times" panose="02020603050405020304" pitchFamily="18" charset="0"/>
                    <a:ea typeface="標楷體" panose="03000509000000000000" pitchFamily="65" charset="-120"/>
                    <a:cs typeface="Times" panose="02020603050405020304" pitchFamily="18" charset="0"/>
                  </a:rPr>
                  <a:t>Initial Height Prediction and Target Height Assignment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Use </a:t>
                </a:r>
                <a:r>
                  <a:rPr lang="en-US" altLang="zh-TW" sz="2000" b="1"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[16] for initial height prediction, obtaining the minimum height for each layer.</a:t>
                </a:r>
              </a:p>
              <a:p>
                <a:pPr lvl="1">
                  <a:lnSpc>
                    <a:spcPct val="200000"/>
                  </a:lnSpc>
                </a:pP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min</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𝑒</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target height</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𝑒</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empirical height at a specified density threshold (aligning with density rules)</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𝑚𝑖𝑛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minimum height of each layer</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3"/>
                <a:stretch>
                  <a:fillRect l="-59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12</a:t>
            </a:fld>
            <a:endParaRPr lang="en-US"/>
          </a:p>
        </p:txBody>
      </p:sp>
    </p:spTree>
    <p:extLst>
      <p:ext uri="{BB962C8B-B14F-4D97-AF65-F5344CB8AC3E}">
        <p14:creationId xmlns:p14="http://schemas.microsoft.com/office/powerpoint/2010/main" val="137885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View the entire metal fill process as a unified entity.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Integrate MOGA with </a:t>
            </a:r>
            <a:r>
              <a:rPr lang="en-US" altLang="zh-TW" sz="2000"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model to optimize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fill length, </a:t>
            </a:r>
            <a:r>
              <a:rPr lang="en-US" altLang="zh-TW" sz="2000" dirty="0">
                <a:latin typeface="Times" panose="02020603050405020304" pitchFamily="18" charset="0"/>
                <a:ea typeface="標楷體" panose="03000509000000000000" pitchFamily="65" charset="-120"/>
                <a:cs typeface="Times" panose="02020603050405020304" pitchFamily="18" charset="0"/>
              </a:rPr>
              <a:t>and </a:t>
            </a:r>
            <a:r>
              <a:rPr lang="en-US" altLang="zh-TW" sz="2000" i="1" dirty="0">
                <a:latin typeface="Times" panose="02020603050405020304" pitchFamily="18" charset="0"/>
                <a:ea typeface="標楷體" panose="03000509000000000000" pitchFamily="65" charset="-120"/>
                <a:cs typeface="Times" panose="02020603050405020304" pitchFamily="18" charset="0"/>
              </a:rPr>
              <a:t>fill space </a:t>
            </a:r>
            <a:r>
              <a:rPr lang="en-US" altLang="zh-TW" sz="2000" dirty="0">
                <a:latin typeface="Times" panose="02020603050405020304" pitchFamily="18" charset="0"/>
                <a:ea typeface="標楷體" panose="03000509000000000000" pitchFamily="65" charset="-120"/>
                <a:cs typeface="Times" panose="02020603050405020304" pitchFamily="18" charset="0"/>
              </a:rPr>
              <a:t>in 2 directions.</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13</a:t>
            </a:fld>
            <a:endParaRPr lang="en-US"/>
          </a:p>
        </p:txBody>
      </p:sp>
    </p:spTree>
    <p:extLst>
      <p:ext uri="{BB962C8B-B14F-4D97-AF65-F5344CB8AC3E}">
        <p14:creationId xmlns:p14="http://schemas.microsoft.com/office/powerpoint/2010/main" val="978978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971550" lvl="1" indent="-514350">
              <a:lnSpc>
                <a:spcPct val="150000"/>
              </a:lnSpc>
              <a:buAutoNum type="romanLcParenBoth"/>
            </a:pPr>
            <a:r>
              <a:rPr lang="en-US" altLang="zh-TW" sz="2000" dirty="0">
                <a:latin typeface="Times" panose="02020603050405020304" pitchFamily="18" charset="0"/>
                <a:ea typeface="標楷體" panose="03000509000000000000" pitchFamily="65" charset="-120"/>
                <a:cs typeface="Times" panose="02020603050405020304" pitchFamily="18" charset="0"/>
              </a:rPr>
              <a:t>Initialization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an initial population of individuals,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each characterized by values for fill parameters.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14</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3197657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   Evaluation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precise fill solutions based 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individual fill parameters and evaluate the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corresponding fitness score.</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15</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1600017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 </a:t>
            </a:r>
            <a:r>
              <a:rPr lang="en-US" altLang="zh-TW" sz="2400" dirty="0">
                <a:latin typeface="Times" panose="02020603050405020304" pitchFamily="18" charset="0"/>
                <a:cs typeface="Times" panose="02020603050405020304" pitchFamily="18" charset="0"/>
              </a:rPr>
              <a:t>[16]</a:t>
            </a:r>
            <a:endParaRPr lang="zh-TW" altLang="en-US" sz="4000" dirty="0">
              <a:latin typeface="Times" panose="02020603050405020304" pitchFamily="18" charset="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16</a:t>
            </a:fld>
            <a:endParaRPr lang="en-US" dirty="0"/>
          </a:p>
        </p:txBody>
      </p:sp>
      <p:pic>
        <p:nvPicPr>
          <p:cNvPr id="6" name="圖片 5">
            <a:extLst>
              <a:ext uri="{FF2B5EF4-FFF2-40B4-BE49-F238E27FC236}">
                <a16:creationId xmlns:a16="http://schemas.microsoft.com/office/drawing/2014/main" id="{95EF382E-9F2C-80DE-D082-2C1390A6AD1C}"/>
              </a:ext>
            </a:extLst>
          </p:cNvPr>
          <p:cNvPicPr>
            <a:picLocks noChangeAspect="1"/>
          </p:cNvPicPr>
          <p:nvPr/>
        </p:nvPicPr>
        <p:blipFill>
          <a:blip r:embed="rId3"/>
          <a:stretch>
            <a:fillRect/>
          </a:stretch>
        </p:blipFill>
        <p:spPr>
          <a:xfrm>
            <a:off x="0" y="1879408"/>
            <a:ext cx="12192000" cy="4288221"/>
          </a:xfrm>
          <a:prstGeom prst="rect">
            <a:avLst/>
          </a:prstGeom>
        </p:spPr>
      </p:pic>
      <p:pic>
        <p:nvPicPr>
          <p:cNvPr id="5" name="圖片 4">
            <a:extLst>
              <a:ext uri="{FF2B5EF4-FFF2-40B4-BE49-F238E27FC236}">
                <a16:creationId xmlns:a16="http://schemas.microsoft.com/office/drawing/2014/main" id="{D9D9245C-FAF0-26B0-4FBE-3C4AA4E1CF3D}"/>
              </a:ext>
            </a:extLst>
          </p:cNvPr>
          <p:cNvPicPr>
            <a:picLocks noChangeAspect="1"/>
          </p:cNvPicPr>
          <p:nvPr/>
        </p:nvPicPr>
        <p:blipFill>
          <a:blip r:embed="rId4"/>
          <a:stretch>
            <a:fillRect/>
          </a:stretch>
        </p:blipFill>
        <p:spPr>
          <a:xfrm>
            <a:off x="9657787" y="84137"/>
            <a:ext cx="2115457" cy="1606550"/>
          </a:xfrm>
          <a:prstGeom prst="rect">
            <a:avLst/>
          </a:prstGeom>
        </p:spPr>
      </p:pic>
    </p:spTree>
    <p:extLst>
      <p:ext uri="{BB962C8B-B14F-4D97-AF65-F5344CB8AC3E}">
        <p14:creationId xmlns:p14="http://schemas.microsoft.com/office/powerpoint/2010/main" val="3953459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(iii) GA Operator</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Create a new generation of individuals by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applying GA operators simultaneously,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including selection, crossover, mutation, and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replacement.</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17</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11884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(iv)  Stop or iteration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If stop conditions are satisfied (e.g., number of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generations, achieving   satisfactory fitness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score, or convergence), the algorithm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stops, returning the best fill solution. Otherwise,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return to step (ii) and repeat the optimization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process.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18</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5844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1</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latin typeface="Times New Roman" panose="02020603050405020304" pitchFamily="18" charset="0"/>
                <a:cs typeface="Times New Roman" panose="02020603050405020304" pitchFamily="18" charset="0"/>
              </a:rPr>
              <a:t>Introduction</a:t>
            </a:r>
          </a:p>
          <a:p>
            <a:pPr>
              <a:lnSpc>
                <a:spcPct val="130000"/>
              </a:lnSpc>
            </a:pPr>
            <a:r>
              <a:rPr lang="en-US" sz="2400" dirty="0">
                <a:latin typeface="Times New Roman" panose="02020603050405020304" pitchFamily="18" charset="0"/>
                <a:cs typeface="Times New Roman" panose="02020603050405020304" pitchFamily="18" charset="0"/>
              </a:rPr>
              <a:t>Preliminaries</a:t>
            </a:r>
          </a:p>
          <a:p>
            <a:pPr>
              <a:lnSpc>
                <a:spcPct val="130000"/>
              </a:lnSpc>
            </a:pPr>
            <a:r>
              <a:rPr lang="en-US" sz="2400" dirty="0">
                <a:latin typeface="Times New Roman" panose="02020603050405020304" pitchFamily="18" charset="0"/>
                <a:cs typeface="Times New Roman" panose="02020603050405020304" pitchFamily="18" charset="0"/>
              </a:rPr>
              <a:t>MOGA-</a:t>
            </a:r>
            <a:r>
              <a:rPr lang="en-US" sz="2400" dirty="0" err="1">
                <a:latin typeface="Times New Roman" panose="02020603050405020304" pitchFamily="18" charset="0"/>
                <a:cs typeface="Times New Roman" panose="02020603050405020304" pitchFamily="18" charset="0"/>
              </a:rPr>
              <a:t>CmpCNN</a:t>
            </a:r>
            <a:r>
              <a:rPr lang="en-US" sz="2400" dirty="0">
                <a:latin typeface="Times New Roman" panose="02020603050405020304" pitchFamily="18" charset="0"/>
                <a:cs typeface="Times New Roman" panose="02020603050405020304" pitchFamily="18" charset="0"/>
              </a:rPr>
              <a:t> Framework</a:t>
            </a:r>
          </a:p>
          <a:p>
            <a:pPr>
              <a:lnSpc>
                <a:spcPct val="130000"/>
              </a:lnSpc>
            </a:pPr>
            <a:r>
              <a:rPr lang="en-US" sz="2400" dirty="0">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159720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690689"/>
                <a:ext cx="11823551" cy="5030786"/>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Multi-Objective Fitness Score</a:t>
                </a:r>
              </a:p>
              <a:p>
                <a:pPr lvl="2">
                  <a:lnSpc>
                    <a:spcPct val="150000"/>
                  </a:lnSpc>
                </a:pPr>
                <a14:m>
                  <m:oMath xmlns:m="http://schemas.openxmlformats.org/officeDocument/2006/math">
                    <m:r>
                      <a:rPr lang="en-US" altLang="zh-TW" sz="1800" b="1" i="0" smtClean="0">
                        <a:latin typeface="Cambria Math" panose="02040503050406030204" pitchFamily="18" charset="0"/>
                      </a:rPr>
                      <m:t>𝐅𝐢𝐭𝐧𝐞𝐬𝐬</m:t>
                    </m:r>
                    <m:r>
                      <a:rPr lang="en-US" altLang="zh-TW" sz="1800" b="1" i="0" smtClean="0">
                        <a:latin typeface="Cambria Math" panose="02040503050406030204" pitchFamily="18" charset="0"/>
                      </a:rPr>
                      <m:t> </m:t>
                    </m:r>
                    <m:r>
                      <a:rPr lang="en-US" altLang="zh-TW" sz="1800" b="1" i="0" smtClean="0">
                        <a:latin typeface="Cambria Math" panose="02040503050406030204" pitchFamily="18" charset="0"/>
                      </a:rPr>
                      <m:t>𝐬𝐜𝐨𝐫𝐞</m:t>
                    </m:r>
                    <m:r>
                      <a:rPr lang="en-US" altLang="zh-TW" sz="1800" b="1" i="0" smtClean="0">
                        <a:latin typeface="Cambria Math" panose="02040503050406030204" pitchFamily="18" charset="0"/>
                      </a:rPr>
                      <m:t> </m:t>
                    </m:r>
                  </m:oMath>
                </a14:m>
                <a:r>
                  <a:rPr lang="en-US" altLang="zh-TW" sz="1800" dirty="0">
                    <a:latin typeface="Times" panose="02020603050405020304" pitchFamily="18" charset="0"/>
                    <a:cs typeface="Times" panose="02020603050405020304" pitchFamily="18" charset="0"/>
                  </a:rPr>
                  <a:t>= </a:t>
                </a:r>
                <a:r>
                  <a:rPr lang="en-US" altLang="zh-TW" sz="1800" b="1" dirty="0">
                    <a:latin typeface="Times" panose="02020603050405020304" pitchFamily="18" charset="0"/>
                    <a:cs typeface="Times" panose="02020603050405020304" pitchFamily="18" charset="0"/>
                  </a:rPr>
                  <a:t>d</a:t>
                </a:r>
                <a:r>
                  <a:rPr lang="en-US" altLang="zh-TW" sz="1800" b="1" dirty="0">
                    <a:latin typeface="Times" panose="02020603050405020304" pitchFamily="18" charset="0"/>
                    <a:ea typeface="標楷體" panose="03000509000000000000" pitchFamily="65" charset="-120"/>
                    <a:cs typeface="Times" panose="02020603050405020304" pitchFamily="18" charset="0"/>
                  </a:rPr>
                  <a:t>ensity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height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fill amount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1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marL="914400" lvl="2" indent="0">
                  <a:lnSpc>
                    <a:spcPct val="150000"/>
                  </a:lnSpc>
                  <a:buNone/>
                </a:pPr>
                <a:endParaRPr lang="en-US" altLang="zh-TW" sz="16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690689"/>
                <a:ext cx="11823551" cy="5030786"/>
              </a:xfrm>
              <a:blipFill>
                <a:blip r:embed="rId3"/>
                <a:stretch>
                  <a:fillRect l="-51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19</a:t>
            </a:fld>
            <a:endParaRPr lang="en-US" dirty="0"/>
          </a:p>
        </p:txBody>
      </p:sp>
      <p:grpSp>
        <p:nvGrpSpPr>
          <p:cNvPr id="12" name="群組 11">
            <a:extLst>
              <a:ext uri="{FF2B5EF4-FFF2-40B4-BE49-F238E27FC236}">
                <a16:creationId xmlns:a16="http://schemas.microsoft.com/office/drawing/2014/main" id="{7E362BE6-4F95-A7D3-8671-0D9D372E76C2}"/>
              </a:ext>
            </a:extLst>
          </p:cNvPr>
          <p:cNvGrpSpPr/>
          <p:nvPr/>
        </p:nvGrpSpPr>
        <p:grpSpPr>
          <a:xfrm>
            <a:off x="1980911" y="3473926"/>
            <a:ext cx="5452621" cy="2208501"/>
            <a:chOff x="1980913" y="4147849"/>
            <a:chExt cx="5452621" cy="2208501"/>
          </a:xfrm>
        </p:grpSpPr>
        <p:pic>
          <p:nvPicPr>
            <p:cNvPr id="7" name="圖片 6">
              <a:extLst>
                <a:ext uri="{FF2B5EF4-FFF2-40B4-BE49-F238E27FC236}">
                  <a16:creationId xmlns:a16="http://schemas.microsoft.com/office/drawing/2014/main" id="{01ED4316-2561-803C-7E9A-0B5A49E8F41E}"/>
                </a:ext>
              </a:extLst>
            </p:cNvPr>
            <p:cNvPicPr>
              <a:picLocks noChangeAspect="1"/>
            </p:cNvPicPr>
            <p:nvPr/>
          </p:nvPicPr>
          <p:blipFill>
            <a:blip r:embed="rId4"/>
            <a:stretch>
              <a:fillRect/>
            </a:stretch>
          </p:blipFill>
          <p:spPr>
            <a:xfrm>
              <a:off x="1980913" y="4147849"/>
              <a:ext cx="5452621" cy="687305"/>
            </a:xfrm>
            <a:prstGeom prst="rect">
              <a:avLst/>
            </a:prstGeom>
          </p:spPr>
        </p:pic>
        <p:pic>
          <p:nvPicPr>
            <p:cNvPr id="9" name="圖片 8">
              <a:extLst>
                <a:ext uri="{FF2B5EF4-FFF2-40B4-BE49-F238E27FC236}">
                  <a16:creationId xmlns:a16="http://schemas.microsoft.com/office/drawing/2014/main" id="{F7A16937-01CC-53C8-1520-B436AA74CA72}"/>
                </a:ext>
              </a:extLst>
            </p:cNvPr>
            <p:cNvPicPr>
              <a:picLocks noChangeAspect="1"/>
            </p:cNvPicPr>
            <p:nvPr/>
          </p:nvPicPr>
          <p:blipFill>
            <a:blip r:embed="rId5"/>
            <a:stretch>
              <a:fillRect/>
            </a:stretch>
          </p:blipFill>
          <p:spPr>
            <a:xfrm>
              <a:off x="1980913" y="4970091"/>
              <a:ext cx="3215032" cy="446322"/>
            </a:xfrm>
            <a:prstGeom prst="rect">
              <a:avLst/>
            </a:prstGeom>
          </p:spPr>
        </p:pic>
        <p:pic>
          <p:nvPicPr>
            <p:cNvPr id="11" name="圖片 10">
              <a:extLst>
                <a:ext uri="{FF2B5EF4-FFF2-40B4-BE49-F238E27FC236}">
                  <a16:creationId xmlns:a16="http://schemas.microsoft.com/office/drawing/2014/main" id="{E590C5BA-A71F-009D-9606-93652CED3958}"/>
                </a:ext>
              </a:extLst>
            </p:cNvPr>
            <p:cNvPicPr>
              <a:picLocks noChangeAspect="1"/>
            </p:cNvPicPr>
            <p:nvPr/>
          </p:nvPicPr>
          <p:blipFill>
            <a:blip r:embed="rId6"/>
            <a:stretch>
              <a:fillRect/>
            </a:stretch>
          </p:blipFill>
          <p:spPr>
            <a:xfrm>
              <a:off x="2034703" y="5605715"/>
              <a:ext cx="4827689" cy="750635"/>
            </a:xfrm>
            <a:prstGeom prst="rect">
              <a:avLst/>
            </a:prstGeom>
          </p:spPr>
        </p:pic>
      </p:gr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F1DD8F5F-B729-5E0B-E13B-49DB572BAD44}"/>
                  </a:ext>
                </a:extLst>
              </p:cNvPr>
              <p:cNvSpPr txBox="1"/>
              <p:nvPr/>
            </p:nvSpPr>
            <p:spPr>
              <a:xfrm>
                <a:off x="7098656" y="4417186"/>
                <a:ext cx="5071828" cy="1779461"/>
              </a:xfrm>
              <a:prstGeom prst="rect">
                <a:avLst/>
              </a:prstGeom>
              <a:noFill/>
              <a:ln>
                <a:solidFill>
                  <a:schemeClr val="tx1"/>
                </a:solidFill>
              </a:ln>
            </p:spPr>
            <p:txBody>
              <a:bodyPr wrap="square" rtlCol="0">
                <a:spAutoFit/>
              </a:bodyPr>
              <a:lstStyle/>
              <a:p>
                <a:pPr marL="285750" indent="-285750">
                  <a:lnSpc>
                    <a:spcPct val="120000"/>
                  </a:lnSpc>
                  <a:buFont typeface="Wingdings" panose="05000000000000000000" pitchFamily="2" charset="2"/>
                  <a:buChar char="Ø"/>
                </a:pPr>
                <a14:m>
                  <m:oMath xmlns:m="http://schemas.openxmlformats.org/officeDocument/2006/math">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𝑑𝑒𝑛𝑠𝑖𝑡𝑦</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𝑜𝑓</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𝑡h𝑒</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𝑓𝑖𝑙𝑙</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𝑠𝑜𝑙𝑢𝑡𝑖𝑜𝑛</m:t>
                    </m:r>
                  </m:oMath>
                </a14:m>
                <a:endParaRPr lang="en-US" altLang="zh-TW"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𝑑</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𝑑𝑒𝑛𝑠𝑖𝑡𝑦</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h</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𝑝𝑟𝑒𝑑𝑖𝑐𝑡𝑒𝑑</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𝑜𝑓</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𝑡h𝑒</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𝑠𝑜𝑙𝑢𝑡𝑖𝑜𝑛</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h</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𝑎𝑚𝑜𝑢𝑛𝑡</m:t>
                    </m:r>
                  </m:oMath>
                </a14:m>
                <a:endParaRPr lang="zh-TW" altLang="en-US" dirty="0">
                  <a:latin typeface="Times" panose="02020603050405020304" pitchFamily="18" charset="0"/>
                  <a:cs typeface="Times" panose="02020603050405020304" pitchFamily="18" charset="0"/>
                </a:endParaRPr>
              </a:p>
            </p:txBody>
          </p:sp>
        </mc:Choice>
        <mc:Fallback xmlns="">
          <p:sp>
            <p:nvSpPr>
              <p:cNvPr id="14" name="文字方塊 13">
                <a:extLst>
                  <a:ext uri="{FF2B5EF4-FFF2-40B4-BE49-F238E27FC236}">
                    <a16:creationId xmlns:a16="http://schemas.microsoft.com/office/drawing/2014/main" id="{F1DD8F5F-B729-5E0B-E13B-49DB572BAD44}"/>
                  </a:ext>
                </a:extLst>
              </p:cNvPr>
              <p:cNvSpPr txBox="1">
                <a:spLocks noRot="1" noChangeAspect="1" noMove="1" noResize="1" noEditPoints="1" noAdjustHandles="1" noChangeArrowheads="1" noChangeShapeType="1" noTextEdit="1"/>
              </p:cNvSpPr>
              <p:nvPr/>
            </p:nvSpPr>
            <p:spPr>
              <a:xfrm>
                <a:off x="7098656" y="4417186"/>
                <a:ext cx="5071828" cy="1779461"/>
              </a:xfrm>
              <a:prstGeom prst="rect">
                <a:avLst/>
              </a:prstGeom>
              <a:blipFill>
                <a:blip r:embed="rId7"/>
                <a:stretch>
                  <a:fillRect l="-600" b="-3061"/>
                </a:stretch>
              </a:blipFill>
              <a:ln>
                <a:solidFill>
                  <a:schemeClr val="tx1"/>
                </a:solidFill>
              </a:ln>
            </p:spPr>
            <p:txBody>
              <a:bodyPr/>
              <a:lstStyle/>
              <a:p>
                <a:r>
                  <a:rPr lang="zh-TW" altLang="en-US">
                    <a:noFill/>
                  </a:rPr>
                  <a:t> </a:t>
                </a:r>
              </a:p>
            </p:txBody>
          </p:sp>
        </mc:Fallback>
      </mc:AlternateContent>
    </p:spTree>
    <p:extLst>
      <p:ext uri="{BB962C8B-B14F-4D97-AF65-F5344CB8AC3E}">
        <p14:creationId xmlns:p14="http://schemas.microsoft.com/office/powerpoint/2010/main" val="749716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20</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Introduction</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Preliminaries</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MOGA-</a:t>
            </a:r>
            <a:r>
              <a:rPr lang="en-US" sz="2400" dirty="0" err="1">
                <a:solidFill>
                  <a:schemeClr val="bg1">
                    <a:lumMod val="50000"/>
                  </a:schemeClr>
                </a:solidFill>
                <a:latin typeface="Times New Roman" panose="02020603050405020304" pitchFamily="18" charset="0"/>
                <a:cs typeface="Times New Roman" panose="02020603050405020304" pitchFamily="18" charset="0"/>
              </a:rPr>
              <a:t>CmpCNN</a:t>
            </a:r>
            <a:r>
              <a:rPr lang="en-US" sz="2400" dirty="0">
                <a:solidFill>
                  <a:schemeClr val="bg1">
                    <a:lumMod val="50000"/>
                  </a:schemeClr>
                </a:solidFill>
                <a:latin typeface="Times New Roman" panose="02020603050405020304" pitchFamily="18" charset="0"/>
                <a:cs typeface="Times New Roman" panose="02020603050405020304" pitchFamily="18" charset="0"/>
              </a:rPr>
              <a:t> Framework</a:t>
            </a:r>
          </a:p>
          <a:p>
            <a:pPr>
              <a:lnSpc>
                <a:spcPct val="130000"/>
              </a:lnSpc>
            </a:pPr>
            <a:r>
              <a:rPr lang="en-US" sz="2400" dirty="0">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38722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 and run on Linux machine.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2.50 GHz CPU and </a:t>
                </a:r>
                <a:r>
                  <a:rPr lang="pt-BR" altLang="zh-TW" sz="2200" dirty="0">
                    <a:latin typeface="Times" panose="02020603050405020304" pitchFamily="18" charset="0"/>
                    <a:ea typeface="標楷體" panose="03000509000000000000" pitchFamily="65" charset="-120"/>
                    <a:cs typeface="Times" panose="02020603050405020304" pitchFamily="18" charset="0"/>
                  </a:rPr>
                  <a:t>Nvidia GTX 2080Ti GPU.</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Use </a:t>
                </a:r>
                <a:r>
                  <a:rPr lang="en-US" altLang="zh-TW" sz="2200" dirty="0" err="1">
                    <a:latin typeface="Times" panose="02020603050405020304" pitchFamily="18" charset="0"/>
                    <a:ea typeface="標楷體" panose="03000509000000000000" pitchFamily="65" charset="-120"/>
                    <a:cs typeface="Times" panose="02020603050405020304" pitchFamily="18" charset="0"/>
                  </a:rPr>
                  <a:t>OpenGA</a:t>
                </a:r>
                <a:r>
                  <a:rPr lang="en-US" altLang="zh-TW" sz="2200" dirty="0">
                    <a:latin typeface="Times" panose="02020603050405020304" pitchFamily="18" charset="0"/>
                    <a:ea typeface="標楷體" panose="03000509000000000000" pitchFamily="65" charset="-120"/>
                    <a:cs typeface="Times" panose="02020603050405020304" pitchFamily="18" charset="0"/>
                  </a:rPr>
                  <a:t> library [22] and Pytorch C++ library.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Layout design: ICCAD 2018 contest.</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Windows size is set as 20</a:t>
                </a:r>
                <a14:m>
                  <m:oMath xmlns:m="http://schemas.openxmlformats.org/officeDocument/2006/math">
                    <m:r>
                      <a:rPr lang="zh-TW" altLang="en-US" sz="2200" i="1" smtClean="0">
                        <a:latin typeface="Cambria Math" panose="02040503050406030204" pitchFamily="18" charset="0"/>
                        <a:ea typeface="標楷體" panose="03000509000000000000" pitchFamily="65" charset="-120"/>
                        <a:cs typeface="Times" panose="02020603050405020304" pitchFamily="18" charset="0"/>
                      </a:rPr>
                      <m:t>𝜇</m:t>
                    </m:r>
                    <m:r>
                      <a:rPr lang="en-US" altLang="zh-TW" sz="22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200" b="0" i="1" smtClean="0">
                        <a:latin typeface="Cambria Math" panose="02040503050406030204" pitchFamily="18" charset="0"/>
                        <a:ea typeface="Cambria Math" panose="02040503050406030204" pitchFamily="18" charset="0"/>
                        <a:cs typeface="Times" panose="02020603050405020304" pitchFamily="18" charset="0"/>
                      </a:rPr>
                      <m:t>×</m:t>
                    </m:r>
                  </m:oMath>
                </a14:m>
                <a:r>
                  <a:rPr lang="en-US" altLang="zh-TW" sz="2200" dirty="0">
                    <a:latin typeface="Times" panose="02020603050405020304" pitchFamily="18" charset="0"/>
                    <a:ea typeface="標楷體" panose="03000509000000000000" pitchFamily="65" charset="-120"/>
                    <a:cs typeface="Times" panose="02020603050405020304" pitchFamily="18" charset="0"/>
                  </a:rPr>
                  <a:t>20</a:t>
                </a:r>
                <a14:m>
                  <m:oMath xmlns:m="http://schemas.openxmlformats.org/officeDocument/2006/math">
                    <m:r>
                      <a:rPr lang="zh-TW" altLang="en-US" sz="2200" i="1">
                        <a:latin typeface="Cambria Math" panose="02040503050406030204" pitchFamily="18" charset="0"/>
                        <a:ea typeface="標楷體" panose="03000509000000000000" pitchFamily="65" charset="-120"/>
                        <a:cs typeface="Times" panose="02020603050405020304" pitchFamily="18" charset="0"/>
                      </a:rPr>
                      <m:t>𝜇</m:t>
                    </m:r>
                    <m:r>
                      <a:rPr lang="en-US" altLang="zh-TW" sz="2200" i="1">
                        <a:latin typeface="Cambria Math" panose="02040503050406030204" pitchFamily="18" charset="0"/>
                        <a:ea typeface="標楷體" panose="03000509000000000000" pitchFamily="65" charset="-120"/>
                        <a:cs typeface="Times" panose="02020603050405020304" pitchFamily="18" charset="0"/>
                      </a:rPr>
                      <m:t>𝑚</m:t>
                    </m:r>
                    <m:r>
                      <a:rPr lang="en-US" altLang="zh-TW" sz="22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Density of each window after metal fill should be greater than 40%.</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351338"/>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21</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445645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Overall Variation (OV)</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Sum of standard deviations of height per layer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zh-TW" altLang="en-US" sz="2000" i="1" smtClean="0">
                            <a:latin typeface="Cambria Math" panose="02040503050406030204" pitchFamily="18" charset="0"/>
                            <a:ea typeface="標楷體" panose="03000509000000000000" pitchFamily="65" charset="-120"/>
                            <a:cs typeface="Times" panose="02020603050405020304" pitchFamily="18" charset="0"/>
                          </a:rPr>
                          <m:t>𝜎</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𝑘</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endParaRPr lang="en-US" altLang="zh-TW" sz="6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K:         total layer.</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M (N):  column (row) of layout windows.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  </a:t>
                </a:r>
                <a:r>
                  <a:rPr lang="en-US" altLang="zh-TW" sz="1800" dirty="0">
                    <a:latin typeface="Times" panose="02020603050405020304" pitchFamily="18" charset="0"/>
                    <a:ea typeface="標楷體" panose="03000509000000000000" pitchFamily="65" charset="-120"/>
                    <a:cs typeface="Times" panose="02020603050405020304" pitchFamily="18" charset="0"/>
                  </a:rPr>
                  <a:t>windows height.</a:t>
                </a:r>
              </a:p>
              <a:p>
                <a:pPr lvl="1">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acc>
                      <m:accPr>
                        <m:chr m:val="̅"/>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accPr>
                      <m:e>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e>
                    </m:acc>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      average height of the corresponding layer.</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22</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F3A2467D-4C54-798B-0923-D7A53D09CB71}"/>
              </a:ext>
            </a:extLst>
          </p:cNvPr>
          <p:cNvPicPr>
            <a:picLocks noChangeAspect="1"/>
          </p:cNvPicPr>
          <p:nvPr/>
        </p:nvPicPr>
        <p:blipFill>
          <a:blip r:embed="rId5"/>
          <a:stretch>
            <a:fillRect/>
          </a:stretch>
        </p:blipFill>
        <p:spPr>
          <a:xfrm>
            <a:off x="1495984" y="2994793"/>
            <a:ext cx="4426310" cy="803866"/>
          </a:xfrm>
          <a:prstGeom prst="rect">
            <a:avLst/>
          </a:prstGeom>
        </p:spPr>
      </p:pic>
    </p:spTree>
    <p:extLst>
      <p:ext uri="{BB962C8B-B14F-4D97-AF65-F5344CB8AC3E}">
        <p14:creationId xmlns:p14="http://schemas.microsoft.com/office/powerpoint/2010/main" val="234927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Max Variation (MV)</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maximum deviation of accumulated height across layers.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𝑀𝑉</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func>
                      <m:func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funcPr>
                      <m:fName>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max</m:t>
                        </m:r>
                      </m:fName>
                      <m:e>
                        <m:d>
                          <m:d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dPr>
                          <m:e>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𝐻</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𝑛</m:t>
                                </m:r>
                              </m:sub>
                            </m:sSub>
                          </m:e>
                        </m:d>
                      </m:e>
                    </m:func>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𝐻</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zh-TW" altLang="en-US" sz="1800" dirty="0">
                    <a:latin typeface="Times" panose="02020603050405020304" pitchFamily="18" charset="0"/>
                    <a:ea typeface="標楷體" panose="03000509000000000000" pitchFamily="65" charset="-120"/>
                    <a:cs typeface="Times" panose="02020603050405020304" pitchFamily="18" charset="0"/>
                  </a:rPr>
                  <a:t>𝐻</a:t>
                </a:r>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𝑚</a:t>
                </a:r>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𝑛</a:t>
                </a:r>
                <a:r>
                  <a:rPr lang="en-US" altLang="zh-TW" sz="1800" dirty="0">
                    <a:latin typeface="Times" panose="02020603050405020304" pitchFamily="18" charset="0"/>
                    <a:ea typeface="標楷體" panose="03000509000000000000" pitchFamily="65" charset="-120"/>
                    <a:cs typeface="Times" panose="02020603050405020304" pitchFamily="18" charset="0"/>
                  </a:rPr>
                  <a:t>) = </a:t>
                </a:r>
                <a14:m>
                  <m:oMath xmlns:m="http://schemas.openxmlformats.org/officeDocument/2006/math">
                    <m:nary>
                      <m:naryPr>
                        <m:chr m:val="∑"/>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naryPr>
                      <m:sub>
                        <m:r>
                          <m:rPr>
                            <m:brk m:alnAt="23"/>
                          </m:rP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sub>
                      <m:sup>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𝐾</m:t>
                        </m:r>
                      </m:sup>
                      <m:e>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e>
                    </m:nary>
                  </m:oMath>
                </a14:m>
                <a:r>
                  <a:rPr lang="en-US" altLang="zh-TW" sz="1800" dirty="0">
                    <a:latin typeface="Times" panose="02020603050405020304" pitchFamily="18" charset="0"/>
                    <a:ea typeface="標楷體" panose="03000509000000000000" pitchFamily="65" charset="-120"/>
                    <a:cs typeface="Times" panose="02020603050405020304" pitchFamily="18" charset="0"/>
                  </a:rPr>
                  <a:t> , where denotes the cumulative height of each window.</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23</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2888388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Overall Density (OD)</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overall density of the entire layout across layers.</a:t>
                </a:r>
                <a:endParaRPr lang="en-US" altLang="zh-TW" sz="2000" b="0" i="1" dirty="0">
                  <a:latin typeface="Cambria Math" panose="02040503050406030204" pitchFamily="18" charset="0"/>
                  <a:ea typeface="標楷體" panose="03000509000000000000" pitchFamily="65" charset="-120"/>
                  <a:cs typeface="Times" panose="02020603050405020304" pitchFamily="18" charset="0"/>
                </a:endParaRPr>
              </a:p>
              <a:p>
                <a:pPr lvl="1">
                  <a:lnSpc>
                    <a:spcPct val="150000"/>
                  </a:lnSpc>
                </a:pPr>
                <a:endParaRPr lang="en-US" altLang="zh-TW" sz="1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denotes the metal density of each windows.</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24</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0B4C5438-6FB7-5E0B-9957-C18EA226F08C}"/>
              </a:ext>
            </a:extLst>
          </p:cNvPr>
          <p:cNvPicPr>
            <a:picLocks noChangeAspect="1"/>
          </p:cNvPicPr>
          <p:nvPr/>
        </p:nvPicPr>
        <p:blipFill>
          <a:blip r:embed="rId5"/>
          <a:stretch>
            <a:fillRect/>
          </a:stretch>
        </p:blipFill>
        <p:spPr>
          <a:xfrm>
            <a:off x="1575693" y="3085808"/>
            <a:ext cx="3444539" cy="773497"/>
          </a:xfrm>
          <a:prstGeom prst="rect">
            <a:avLst/>
          </a:prstGeom>
        </p:spPr>
      </p:pic>
    </p:spTree>
    <p:extLst>
      <p:ext uri="{BB962C8B-B14F-4D97-AF65-F5344CB8AC3E}">
        <p14:creationId xmlns:p14="http://schemas.microsoft.com/office/powerpoint/2010/main" val="2695256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Lateral Capacitance (LC)</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capacitance formed by the conductors on the same layer.</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𝐿𝐶</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𝑃</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𝑙</m:t>
                        </m:r>
                      </m:sub>
                    </m:sSub>
                    <m:d>
                      <m:d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d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𝑑</m:t>
                        </m:r>
                      </m:e>
                    </m:d>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m:t>
                    </m:r>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𝑙</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𝑙</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length of parallel edges of conductors.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the distance between parallel edges.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𝑃</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𝑙</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lateral capacitance per unit length.</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25</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1585446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Amount (FA)</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total fill amount of each window across layers.</a:t>
                </a:r>
              </a:p>
              <a:p>
                <a:pPr lvl="1">
                  <a:lnSpc>
                    <a:spcPct val="150000"/>
                  </a:lnSpc>
                </a:pPr>
                <a:endParaRPr lang="en-US" altLang="zh-TW" sz="14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𝑓𝑖𝑙𝑙</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denotes the fill amount of each window.</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26</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426B2C59-081A-FDF8-8B73-DFE05637DBCC}"/>
              </a:ext>
            </a:extLst>
          </p:cNvPr>
          <p:cNvPicPr>
            <a:picLocks noChangeAspect="1"/>
          </p:cNvPicPr>
          <p:nvPr/>
        </p:nvPicPr>
        <p:blipFill>
          <a:blip r:embed="rId5"/>
          <a:stretch>
            <a:fillRect/>
          </a:stretch>
        </p:blipFill>
        <p:spPr>
          <a:xfrm>
            <a:off x="1589052" y="3100772"/>
            <a:ext cx="3270864" cy="997891"/>
          </a:xfrm>
          <a:prstGeom prst="rect">
            <a:avLst/>
          </a:prstGeom>
        </p:spPr>
      </p:pic>
    </p:spTree>
    <p:extLst>
      <p:ext uri="{BB962C8B-B14F-4D97-AF65-F5344CB8AC3E}">
        <p14:creationId xmlns:p14="http://schemas.microsoft.com/office/powerpoint/2010/main" val="2164363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0887636"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Goal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Given a layout with a uniformed window size </a:t>
                </a:r>
                <a14:m>
                  <m:oMath xmlns:m="http://schemas.openxmlformats.org/officeDocument/2006/math">
                    <m:sSub>
                      <m:sSubPr>
                        <m:ctrlP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To insert fills with </a:t>
                </a:r>
                <a:r>
                  <a:rPr lang="en-US" altLang="zh-TW" sz="2000" b="1" dirty="0">
                    <a:latin typeface="Times" panose="02020603050405020304" pitchFamily="18" charset="0"/>
                    <a:ea typeface="標楷體" panose="03000509000000000000" pitchFamily="65" charset="-120"/>
                    <a:cs typeface="Times" panose="02020603050405020304" pitchFamily="18" charset="0"/>
                  </a:rPr>
                  <a:t>minimum </a:t>
                </a:r>
                <a:r>
                  <a:rPr lang="en-US" altLang="zh-TW" sz="2000" dirty="0">
                    <a:latin typeface="Times" panose="02020603050405020304" pitchFamily="18" charset="0"/>
                    <a:ea typeface="標楷體" panose="03000509000000000000" pitchFamily="65" charset="-120"/>
                    <a:cs typeface="Times" panose="02020603050405020304" pitchFamily="18" charset="0"/>
                  </a:rPr>
                  <a:t>overall variation, max variation, overall density, fill amount, and lateral capacitance while meeting the design rule constrains (DRC).</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0887636" cy="4895850"/>
              </a:xfrm>
              <a:blipFill>
                <a:blip r:embed="rId3"/>
                <a:stretch>
                  <a:fillRect l="-67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27</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3016136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Performance of </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Model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Employ commercial metal fill tool (</a:t>
            </a:r>
            <a:r>
              <a:rPr lang="en-US" altLang="zh-TW" sz="2000" dirty="0" err="1">
                <a:latin typeface="Times" panose="02020603050405020304" pitchFamily="18" charset="0"/>
                <a:ea typeface="標楷體" panose="03000509000000000000" pitchFamily="65" charset="-120"/>
                <a:cs typeface="Times" panose="02020603050405020304" pitchFamily="18" charset="0"/>
              </a:rPr>
              <a:t>Smartfill</a:t>
            </a:r>
            <a:r>
              <a:rPr lang="en-US" altLang="zh-TW" sz="2000" dirty="0">
                <a:latin typeface="Times" panose="02020603050405020304" pitchFamily="18" charset="0"/>
                <a:ea typeface="標楷體" panose="03000509000000000000" pitchFamily="65" charset="-120"/>
                <a:cs typeface="Times" panose="02020603050405020304" pitchFamily="18" charset="0"/>
              </a:rPr>
              <a:t>), to generate fill solutions with different fill parameters.</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Perform </a:t>
            </a:r>
            <a:r>
              <a:rPr lang="en-US" altLang="zh-TW" sz="2000" b="1" dirty="0">
                <a:latin typeface="Times" panose="02020603050405020304" pitchFamily="18" charset="0"/>
                <a:ea typeface="標楷體" panose="03000509000000000000" pitchFamily="65" charset="-120"/>
                <a:cs typeface="Times" panose="02020603050405020304" pitchFamily="18" charset="0"/>
              </a:rPr>
              <a:t>clip generation </a:t>
            </a:r>
            <a:r>
              <a:rPr lang="en-US" altLang="zh-TW" sz="2000" dirty="0">
                <a:latin typeface="Times" panose="02020603050405020304" pitchFamily="18" charset="0"/>
                <a:ea typeface="標楷體" panose="03000509000000000000" pitchFamily="65" charset="-120"/>
                <a:cs typeface="Times" panose="02020603050405020304" pitchFamily="18" charset="0"/>
              </a:rPr>
              <a:t>to partition layout with/without fill solutions into multiple clips (20×20μm).</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Perform CMP simulation and image binarization to generate data samples (&gt;10000) to train a model.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normalized root mean square error of our model is 5% (&lt;10%).</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28</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3"/>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304485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2</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latin typeface="Times New Roman" panose="02020603050405020304" pitchFamily="18" charset="0"/>
                <a:cs typeface="Times New Roman" panose="02020603050405020304" pitchFamily="18" charset="0"/>
              </a:rPr>
              <a:t>Introduction</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Preliminaries</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MOGA-</a:t>
            </a:r>
            <a:r>
              <a:rPr lang="en-US" sz="2400" dirty="0" err="1">
                <a:solidFill>
                  <a:schemeClr val="bg1">
                    <a:lumMod val="50000"/>
                  </a:schemeClr>
                </a:solidFill>
                <a:latin typeface="Times New Roman" panose="02020603050405020304" pitchFamily="18" charset="0"/>
                <a:cs typeface="Times New Roman" panose="02020603050405020304" pitchFamily="18" charset="0"/>
              </a:rPr>
              <a:t>CmpCNN</a:t>
            </a:r>
            <a:r>
              <a:rPr lang="en-US" sz="2400" dirty="0">
                <a:solidFill>
                  <a:schemeClr val="bg1">
                    <a:lumMod val="50000"/>
                  </a:schemeClr>
                </a:solidFill>
                <a:latin typeface="Times New Roman" panose="02020603050405020304" pitchFamily="18" charset="0"/>
                <a:cs typeface="Times New Roman" panose="02020603050405020304" pitchFamily="18" charset="0"/>
              </a:rPr>
              <a:t> Framework</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3060248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Investigation of Different Fill Patterns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29</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3"/>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A2BD7F53-99FE-C923-0E2B-4190BB3B99A1}"/>
              </a:ext>
            </a:extLst>
          </p:cNvPr>
          <p:cNvPicPr>
            <a:picLocks noChangeAspect="1"/>
          </p:cNvPicPr>
          <p:nvPr/>
        </p:nvPicPr>
        <p:blipFill>
          <a:blip r:embed="rId4"/>
          <a:stretch>
            <a:fillRect/>
          </a:stretch>
        </p:blipFill>
        <p:spPr>
          <a:xfrm>
            <a:off x="1082582" y="2851820"/>
            <a:ext cx="10026835" cy="3188560"/>
          </a:xfrm>
          <a:prstGeom prst="rect">
            <a:avLst/>
          </a:prstGeom>
        </p:spPr>
      </p:pic>
    </p:spTree>
    <p:extLst>
      <p:ext uri="{BB962C8B-B14F-4D97-AF65-F5344CB8AC3E}">
        <p14:creationId xmlns:p14="http://schemas.microsoft.com/office/powerpoint/2010/main" val="298627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endParaRPr lang="zh-TW" altLang="en-US" sz="4000" dirty="0">
              <a:latin typeface="Times" panose="02020603050405020304" pitchFamily="18" charset="0"/>
              <a:cs typeface="Times" panose="02020603050405020304" pitchFamily="18" charset="0"/>
            </a:endParaRPr>
          </a:p>
        </p:txBody>
      </p:sp>
      <p:pic>
        <p:nvPicPr>
          <p:cNvPr id="6" name="內容版面配置區 5">
            <a:extLst>
              <a:ext uri="{FF2B5EF4-FFF2-40B4-BE49-F238E27FC236}">
                <a16:creationId xmlns:a16="http://schemas.microsoft.com/office/drawing/2014/main" id="{BC673EDF-B841-62DD-A074-2EA3100C4154}"/>
              </a:ext>
            </a:extLst>
          </p:cNvPr>
          <p:cNvPicPr>
            <a:picLocks noGrp="1" noChangeAspect="1"/>
          </p:cNvPicPr>
          <p:nvPr>
            <p:ph idx="1"/>
          </p:nvPr>
        </p:nvPicPr>
        <p:blipFill>
          <a:blip r:embed="rId3"/>
          <a:stretch>
            <a:fillRect/>
          </a:stretch>
        </p:blipFill>
        <p:spPr>
          <a:xfrm>
            <a:off x="-371250" y="1860471"/>
            <a:ext cx="12459297" cy="3137058"/>
          </a:xfrm>
        </p:spPr>
      </p:pic>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30</a:t>
            </a:fld>
            <a:endParaRPr lang="en-US"/>
          </a:p>
        </p:txBody>
      </p:sp>
    </p:spTree>
    <p:extLst>
      <p:ext uri="{BB962C8B-B14F-4D97-AF65-F5344CB8AC3E}">
        <p14:creationId xmlns:p14="http://schemas.microsoft.com/office/powerpoint/2010/main" val="2122361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Effectiveness of Multi-objective Fitness Score</a:t>
                </a:r>
              </a:p>
              <a:p>
                <a:pPr lvl="1">
                  <a:lnSpc>
                    <a:spcPct val="20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2</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3</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=100</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0"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4</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oMath>
                </a14:m>
                <a:endParaRPr lang="en-US" altLang="zh-TW" sz="18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895850"/>
              </a:xfrm>
              <a:blipFill>
                <a:blip r:embed="rId3"/>
                <a:stretch>
                  <a:fillRect l="-64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31</a:t>
            </a:fld>
            <a:endParaRPr lang="en-US"/>
          </a:p>
        </p:txBody>
      </p:sp>
      <p:pic>
        <p:nvPicPr>
          <p:cNvPr id="8" name="圖片 7">
            <a:extLst>
              <a:ext uri="{FF2B5EF4-FFF2-40B4-BE49-F238E27FC236}">
                <a16:creationId xmlns:a16="http://schemas.microsoft.com/office/drawing/2014/main" id="{C5A89304-5441-F6CB-CDFB-5DFF1A3CCC08}"/>
              </a:ext>
            </a:extLst>
          </p:cNvPr>
          <p:cNvPicPr>
            <a:picLocks noChangeAspect="1"/>
          </p:cNvPicPr>
          <p:nvPr/>
        </p:nvPicPr>
        <p:blipFill>
          <a:blip r:embed="rId4"/>
          <a:stretch>
            <a:fillRect/>
          </a:stretch>
        </p:blipFill>
        <p:spPr>
          <a:xfrm>
            <a:off x="2512987" y="3312370"/>
            <a:ext cx="7166026" cy="2909043"/>
          </a:xfrm>
          <a:prstGeom prst="rect">
            <a:avLst/>
          </a:prstGeom>
        </p:spPr>
      </p:pic>
    </p:spTree>
    <p:extLst>
      <p:ext uri="{BB962C8B-B14F-4D97-AF65-F5344CB8AC3E}">
        <p14:creationId xmlns:p14="http://schemas.microsoft.com/office/powerpoint/2010/main" val="362071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Effectiveness of Genetic Algorithm</a:t>
            </a:r>
          </a:p>
          <a:p>
            <a:pPr lvl="1">
              <a:lnSpc>
                <a:spcPct val="200000"/>
              </a:lnSpc>
            </a:pPr>
            <a:r>
              <a:rPr lang="en-US" altLang="zh-TW" sz="1400" dirty="0">
                <a:latin typeface="Times" panose="02020603050405020304" pitchFamily="18" charset="0"/>
                <a:ea typeface="標楷體" panose="03000509000000000000" pitchFamily="65" charset="-120"/>
                <a:cs typeface="Times" panose="02020603050405020304" pitchFamily="18" charset="0"/>
              </a:rPr>
              <a:t> </a:t>
            </a:r>
            <a:r>
              <a:rPr lang="en-US" altLang="zh-TW" sz="1800" dirty="0">
                <a:latin typeface="Times" panose="02020603050405020304" pitchFamily="18" charset="0"/>
                <a:ea typeface="標楷體" panose="03000509000000000000" pitchFamily="65" charset="-120"/>
                <a:cs typeface="Times" panose="02020603050405020304" pitchFamily="18" charset="0"/>
              </a:rPr>
              <a:t>DE: differential evolution</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32</a:t>
            </a:fld>
            <a:endParaRPr lang="en-US"/>
          </a:p>
        </p:txBody>
      </p:sp>
      <p:pic>
        <p:nvPicPr>
          <p:cNvPr id="6" name="圖片 5">
            <a:extLst>
              <a:ext uri="{FF2B5EF4-FFF2-40B4-BE49-F238E27FC236}">
                <a16:creationId xmlns:a16="http://schemas.microsoft.com/office/drawing/2014/main" id="{03870C2C-0757-C443-8D1F-AB4F71410F96}"/>
              </a:ext>
            </a:extLst>
          </p:cNvPr>
          <p:cNvPicPr>
            <a:picLocks noChangeAspect="1"/>
          </p:cNvPicPr>
          <p:nvPr/>
        </p:nvPicPr>
        <p:blipFill>
          <a:blip r:embed="rId3"/>
          <a:stretch>
            <a:fillRect/>
          </a:stretch>
        </p:blipFill>
        <p:spPr>
          <a:xfrm>
            <a:off x="1747587" y="3741091"/>
            <a:ext cx="8696826" cy="2480322"/>
          </a:xfrm>
          <a:prstGeom prst="rect">
            <a:avLst/>
          </a:prstGeom>
        </p:spPr>
      </p:pic>
    </p:spTree>
    <p:extLst>
      <p:ext uri="{BB962C8B-B14F-4D97-AF65-F5344CB8AC3E}">
        <p14:creationId xmlns:p14="http://schemas.microsoft.com/office/powerpoint/2010/main" val="900065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Performance Comparison</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33</a:t>
            </a:fld>
            <a:endParaRPr lang="en-US"/>
          </a:p>
        </p:txBody>
      </p:sp>
      <p:pic>
        <p:nvPicPr>
          <p:cNvPr id="7" name="圖片 6">
            <a:extLst>
              <a:ext uri="{FF2B5EF4-FFF2-40B4-BE49-F238E27FC236}">
                <a16:creationId xmlns:a16="http://schemas.microsoft.com/office/drawing/2014/main" id="{F50C507F-B58C-F4BB-318F-A3ED08F9E300}"/>
              </a:ext>
            </a:extLst>
          </p:cNvPr>
          <p:cNvPicPr>
            <a:picLocks noChangeAspect="1"/>
          </p:cNvPicPr>
          <p:nvPr/>
        </p:nvPicPr>
        <p:blipFill>
          <a:blip r:embed="rId3"/>
          <a:stretch>
            <a:fillRect/>
          </a:stretch>
        </p:blipFill>
        <p:spPr>
          <a:xfrm>
            <a:off x="2537599" y="2751992"/>
            <a:ext cx="7116802" cy="3740883"/>
          </a:xfrm>
          <a:prstGeom prst="rect">
            <a:avLst/>
          </a:prstGeom>
        </p:spPr>
      </p:pic>
    </p:spTree>
    <p:extLst>
      <p:ext uri="{BB962C8B-B14F-4D97-AF65-F5344CB8AC3E}">
        <p14:creationId xmlns:p14="http://schemas.microsoft.com/office/powerpoint/2010/main" val="1621048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7E6D4-11C1-7FA3-40FD-EC8CC1AC8613}"/>
              </a:ext>
            </a:extLst>
          </p:cNvPr>
          <p:cNvSpPr>
            <a:spLocks noGrp="1"/>
          </p:cNvSpPr>
          <p:nvPr>
            <p:ph type="sldNum" sz="quarter" idx="12"/>
          </p:nvPr>
        </p:nvSpPr>
        <p:spPr/>
        <p:txBody>
          <a:bodyPr/>
          <a:lstStyle/>
          <a:p>
            <a:fld id="{666274A1-CF9C-426A-8DD4-B13ED0C24231}" type="slidenum">
              <a:rPr lang="en-US" smtClean="0"/>
              <a:t>34</a:t>
            </a:fld>
            <a:endParaRPr lang="en-US"/>
          </a:p>
        </p:txBody>
      </p:sp>
      <p:sp>
        <p:nvSpPr>
          <p:cNvPr id="5" name="TextBox 4">
            <a:extLst>
              <a:ext uri="{FF2B5EF4-FFF2-40B4-BE49-F238E27FC236}">
                <a16:creationId xmlns:a16="http://schemas.microsoft.com/office/drawing/2014/main" id="{DE342AA9-4E4B-2420-9858-9BBA5A519307}"/>
              </a:ext>
            </a:extLst>
          </p:cNvPr>
          <p:cNvSpPr txBox="1"/>
          <p:nvPr/>
        </p:nvSpPr>
        <p:spPr>
          <a:xfrm>
            <a:off x="2697986" y="2967335"/>
            <a:ext cx="6936514" cy="923330"/>
          </a:xfrm>
          <a:prstGeom prst="rect">
            <a:avLst/>
          </a:prstGeom>
          <a:noFill/>
        </p:spPr>
        <p:txBody>
          <a:bodyPr wrap="none" rtlCol="0">
            <a:spAutoFit/>
          </a:bodyPr>
          <a:lstStyle/>
          <a:p>
            <a:r>
              <a:rPr lang="en-US" altLang="zh-TW" sz="5400" dirty="0">
                <a:latin typeface="Times" panose="02020603050405020304" pitchFamily="18" charset="0"/>
                <a:cs typeface="Times" panose="02020603050405020304" pitchFamily="18" charset="0"/>
              </a:rPr>
              <a:t>Thank you for listening!</a:t>
            </a:r>
            <a:endParaRPr lang="zh-TW" altLang="en-US" sz="5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4774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Chemical Mechanical Polishing (CMP) </a:t>
            </a:r>
            <a:r>
              <a:rPr lang="zh-TW" altLang="en-US" sz="2200" dirty="0">
                <a:latin typeface="Times" panose="02020603050405020304" pitchFamily="18" charset="0"/>
                <a:ea typeface="標楷體" panose="03000509000000000000" pitchFamily="65" charset="-120"/>
                <a:cs typeface="Times" panose="02020603050405020304" pitchFamily="18" charset="0"/>
              </a:rPr>
              <a:t>化學機械拋光</a:t>
            </a:r>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Achieving uniform planarization in the fabrication of integrated circuits (ICs).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Using metal fill can maintain the uniform metal density, which is important for CMP.</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Metal fill generally contain 2 phases:</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synthesis.</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Determine the amount to be inserted.</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insertion.</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Place the fill in the layout.</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3</a:t>
            </a:fld>
            <a:endParaRPr lang="en-US"/>
          </a:p>
        </p:txBody>
      </p:sp>
    </p:spTree>
    <p:extLst>
      <p:ext uri="{BB962C8B-B14F-4D97-AF65-F5344CB8AC3E}">
        <p14:creationId xmlns:p14="http://schemas.microsoft.com/office/powerpoint/2010/main" val="189225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a:xfrm>
            <a:off x="838200" y="1825625"/>
            <a:ext cx="11124304" cy="4351338"/>
          </a:xfrm>
        </p:spPr>
        <p:txBody>
          <a:bodyPr>
            <a:normAutofit/>
          </a:bodyPr>
          <a:lstStyle/>
          <a:p>
            <a:pPr marL="342900" indent="-3429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Rule-based metal fill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Density related rules can result in larger post-CMP height variations.</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Model-based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Accounting only for density/perimeter factors requires improvements for better predictive accuracy.</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Embracing machine learning (ML) techniques</a:t>
            </a:r>
          </a:p>
          <a:p>
            <a:pPr lvl="1">
              <a:lnSpc>
                <a:spcPct val="150000"/>
              </a:lnSpc>
            </a:pPr>
            <a:r>
              <a:rPr lang="en-US" altLang="zh-TW" sz="1800" dirty="0" err="1">
                <a:latin typeface="Times" panose="02020603050405020304" pitchFamily="18" charset="0"/>
                <a:ea typeface="標楷體" panose="03000509000000000000" pitchFamily="65" charset="-120"/>
                <a:cs typeface="Times" panose="02020603050405020304" pitchFamily="18" charset="0"/>
              </a:rPr>
              <a:t>NeurFill</a:t>
            </a:r>
            <a:r>
              <a:rPr lang="en-US" altLang="zh-TW" sz="1800" dirty="0">
                <a:latin typeface="Times" panose="02020603050405020304" pitchFamily="18" charset="0"/>
                <a:ea typeface="標楷體" panose="03000509000000000000" pitchFamily="65" charset="-120"/>
                <a:cs typeface="Times" panose="02020603050405020304" pitchFamily="18" charset="0"/>
              </a:rPr>
              <a:t>: with a CMP neural network as the CMP simulator for fill synthesis.</a:t>
            </a:r>
          </a:p>
          <a:p>
            <a:pPr lvl="1">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Handling fill synthesis and fill insertion as separate processes can result in a lack of holistic perspective during the synthesis stage.</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4</a:t>
            </a:fld>
            <a:endParaRPr lang="en-US"/>
          </a:p>
        </p:txBody>
      </p:sp>
    </p:spTree>
    <p:extLst>
      <p:ext uri="{BB962C8B-B14F-4D97-AF65-F5344CB8AC3E}">
        <p14:creationId xmlns:p14="http://schemas.microsoft.com/office/powerpoint/2010/main" val="31241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5</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Introduction</a:t>
            </a:r>
          </a:p>
          <a:p>
            <a:pPr>
              <a:lnSpc>
                <a:spcPct val="130000"/>
              </a:lnSpc>
            </a:pPr>
            <a:r>
              <a:rPr lang="en-US" sz="2400" dirty="0">
                <a:latin typeface="Times New Roman" panose="02020603050405020304" pitchFamily="18" charset="0"/>
                <a:cs typeface="Times New Roman" panose="02020603050405020304" pitchFamily="18" charset="0"/>
              </a:rPr>
              <a:t>Preliminaries</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MOGA-</a:t>
            </a:r>
            <a:r>
              <a:rPr lang="en-US" sz="2400" dirty="0" err="1">
                <a:solidFill>
                  <a:schemeClr val="bg1">
                    <a:lumMod val="50000"/>
                  </a:schemeClr>
                </a:solidFill>
                <a:latin typeface="Times New Roman" panose="02020603050405020304" pitchFamily="18" charset="0"/>
                <a:cs typeface="Times New Roman" panose="02020603050405020304" pitchFamily="18" charset="0"/>
              </a:rPr>
              <a:t>CmpCNN</a:t>
            </a:r>
            <a:r>
              <a:rPr lang="en-US" sz="2400" dirty="0">
                <a:solidFill>
                  <a:schemeClr val="bg1">
                    <a:lumMod val="50000"/>
                  </a:schemeClr>
                </a:solidFill>
                <a:latin typeface="Times New Roman" panose="02020603050405020304" pitchFamily="18" charset="0"/>
                <a:cs typeface="Times New Roman" panose="02020603050405020304" pitchFamily="18" charset="0"/>
              </a:rPr>
              <a:t> Framework</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227006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Fill Patterns</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pattern in the metal fill process is important for the layout uniformity and reliability.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Rectangular metal fill</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Most commonly</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used, which evenly distributes metal density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With different distribution characteristic functions (DCF),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a:t>
            </a:r>
            <a:r>
              <a:rPr lang="en-US" altLang="zh-TW" sz="2000" dirty="0">
                <a:latin typeface="Times" panose="02020603050405020304" pitchFamily="18" charset="0"/>
                <a:ea typeface="標楷體" panose="03000509000000000000" pitchFamily="65" charset="-120"/>
                <a:cs typeface="Times" panose="02020603050405020304" pitchFamily="18" charset="0"/>
              </a:rPr>
              <a:t>and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height </a:t>
            </a:r>
            <a:r>
              <a:rPr lang="en-US" altLang="zh-TW" sz="2000" dirty="0">
                <a:latin typeface="Times" panose="02020603050405020304" pitchFamily="18" charset="0"/>
                <a:ea typeface="標楷體" panose="03000509000000000000" pitchFamily="65" charset="-120"/>
                <a:cs typeface="Times" panose="02020603050405020304" pitchFamily="18" charset="0"/>
              </a:rPr>
              <a:t>are variables to lower the capacitance.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Staggered (</a:t>
            </a:r>
            <a:r>
              <a:rPr lang="zh-TW" altLang="en-US" sz="2200" dirty="0">
                <a:latin typeface="Times" panose="02020603050405020304" pitchFamily="18" charset="0"/>
                <a:ea typeface="標楷體" panose="03000509000000000000" pitchFamily="65" charset="-120"/>
                <a:cs typeface="Times" panose="02020603050405020304" pitchFamily="18" charset="0"/>
              </a:rPr>
              <a:t>交錯</a:t>
            </a:r>
            <a:r>
              <a:rPr lang="en-US" altLang="zh-TW" sz="2200" dirty="0">
                <a:latin typeface="Times" panose="02020603050405020304" pitchFamily="18" charset="0"/>
                <a:ea typeface="標楷體" panose="03000509000000000000" pitchFamily="65" charset="-120"/>
                <a:cs typeface="Times" panose="02020603050405020304" pitchFamily="18" charset="0"/>
              </a:rPr>
              <a:t>), alternate (</a:t>
            </a:r>
            <a:r>
              <a:rPr lang="zh-TW" altLang="en-US" sz="2200" dirty="0">
                <a:latin typeface="Times" panose="02020603050405020304" pitchFamily="18" charset="0"/>
                <a:ea typeface="標楷體" panose="03000509000000000000" pitchFamily="65" charset="-120"/>
                <a:cs typeface="Times" panose="02020603050405020304" pitchFamily="18" charset="0"/>
              </a:rPr>
              <a:t>交替</a:t>
            </a:r>
            <a:r>
              <a:rPr lang="en-US" altLang="zh-TW" sz="2200" dirty="0">
                <a:latin typeface="Times" panose="02020603050405020304" pitchFamily="18" charset="0"/>
                <a:ea typeface="標楷體" panose="03000509000000000000" pitchFamily="65" charset="-120"/>
                <a:cs typeface="Times" panose="02020603050405020304" pitchFamily="18" charset="0"/>
              </a:rPr>
              <a:t>), and basket-weave (</a:t>
            </a:r>
            <a:r>
              <a:rPr lang="zh-TW" altLang="en-US" sz="2200" dirty="0">
                <a:latin typeface="Times" panose="02020603050405020304" pitchFamily="18" charset="0"/>
                <a:ea typeface="標楷體" panose="03000509000000000000" pitchFamily="65" charset="-120"/>
                <a:cs typeface="Times" panose="02020603050405020304" pitchFamily="18" charset="0"/>
              </a:rPr>
              <a:t>編織式</a:t>
            </a:r>
            <a:r>
              <a:rPr lang="en-US" altLang="zh-TW" sz="22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Enhance manufacturability.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Staggered is preferred with the ability to result in a more uniform etching rate.</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6</a:t>
            </a:fld>
            <a:endParaRPr lang="en-US"/>
          </a:p>
        </p:txBody>
      </p:sp>
    </p:spTree>
    <p:extLst>
      <p:ext uri="{BB962C8B-B14F-4D97-AF65-F5344CB8AC3E}">
        <p14:creationId xmlns:p14="http://schemas.microsoft.com/office/powerpoint/2010/main" val="422183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Model</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Accurate CMP model for height prediction to guide the fill process is of great importance.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Achieve 1.89× error reduction while also maintaining 57× speedup.</a:t>
            </a:r>
          </a:p>
          <a:p>
            <a:pPr>
              <a:lnSpc>
                <a:spcPct val="150000"/>
              </a:lnSpc>
            </a:pPr>
            <a:endParaRPr lang="zh-TW" altLang="en-US" sz="22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7</a:t>
            </a:fld>
            <a:endParaRPr lang="en-US"/>
          </a:p>
        </p:txBody>
      </p:sp>
    </p:spTree>
    <p:extLst>
      <p:ext uri="{BB962C8B-B14F-4D97-AF65-F5344CB8AC3E}">
        <p14:creationId xmlns:p14="http://schemas.microsoft.com/office/powerpoint/2010/main" val="289569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8</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Introduction</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Preliminaries</a:t>
            </a:r>
          </a:p>
          <a:p>
            <a:pPr>
              <a:lnSpc>
                <a:spcPct val="130000"/>
              </a:lnSpc>
            </a:pPr>
            <a:r>
              <a:rPr lang="en-US" sz="2400" dirty="0">
                <a:latin typeface="Times New Roman" panose="02020603050405020304" pitchFamily="18" charset="0"/>
                <a:cs typeface="Times New Roman" panose="02020603050405020304" pitchFamily="18" charset="0"/>
              </a:rPr>
              <a:t>MOGA-</a:t>
            </a:r>
            <a:r>
              <a:rPr lang="en-US" sz="2400" dirty="0" err="1">
                <a:latin typeface="Times New Roman" panose="02020603050405020304" pitchFamily="18" charset="0"/>
                <a:cs typeface="Times New Roman" panose="02020603050405020304" pitchFamily="18" charset="0"/>
              </a:rPr>
              <a:t>CmpCNN</a:t>
            </a:r>
            <a:r>
              <a:rPr lang="en-US" sz="2400" dirty="0">
                <a:latin typeface="Times New Roman" panose="02020603050405020304" pitchFamily="18" charset="0"/>
                <a:cs typeface="Times New Roman" panose="02020603050405020304" pitchFamily="18" charset="0"/>
              </a:rPr>
              <a:t> Framework</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2732898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otalTime>7202</TotalTime>
  <Words>1885</Words>
  <Application>Microsoft Office PowerPoint</Application>
  <PresentationFormat>寬螢幕</PresentationFormat>
  <Paragraphs>297</Paragraphs>
  <Slides>35</Slides>
  <Notes>31</Notes>
  <HiddenSlides>1</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35</vt:i4>
      </vt:variant>
    </vt:vector>
  </HeadingPairs>
  <TitlesOfParts>
    <vt:vector size="45" baseType="lpstr">
      <vt:lpstr>LinLibertineT</vt:lpstr>
      <vt:lpstr>Söhne</vt:lpstr>
      <vt:lpstr>Arial</vt:lpstr>
      <vt:lpstr>Calibri</vt:lpstr>
      <vt:lpstr>Calibri Light</vt:lpstr>
      <vt:lpstr>Cambria Math</vt:lpstr>
      <vt:lpstr>Times</vt:lpstr>
      <vt:lpstr>Times New Roman</vt:lpstr>
      <vt:lpstr>Wingdings</vt:lpstr>
      <vt:lpstr>Office Theme</vt:lpstr>
      <vt:lpstr>MOGA-CmpCNN: A Multi-Objective Genetic Algorithm Intergrated with CmpCNN Model for CMP-Aware Metal Fill</vt:lpstr>
      <vt:lpstr>Outline</vt:lpstr>
      <vt:lpstr>Outline</vt:lpstr>
      <vt:lpstr>Introduction</vt:lpstr>
      <vt:lpstr>Introduction</vt:lpstr>
      <vt:lpstr>Outline</vt:lpstr>
      <vt:lpstr>Preliminaries – Fill Patterns</vt:lpstr>
      <vt:lpstr>Preliminaries – CmpCNN Model</vt:lpstr>
      <vt:lpstr>Outline</vt:lpstr>
      <vt:lpstr>MOGA-CmpCNN Framework</vt:lpstr>
      <vt:lpstr>PowerPoint 簡報</vt:lpstr>
      <vt:lpstr>PowerPoint 簡報</vt:lpstr>
      <vt:lpstr>MOGA-CmpCNN Framework</vt:lpstr>
      <vt:lpstr>MOGA-CmpCNN Framework</vt:lpstr>
      <vt:lpstr>MOGA-CmpCNN Framework</vt:lpstr>
      <vt:lpstr>MOGA-CmpCNN Framework</vt:lpstr>
      <vt:lpstr>MOGA-CmpCNN Framework [16]</vt:lpstr>
      <vt:lpstr>MOGA-CmpCNN Framework</vt:lpstr>
      <vt:lpstr>MOGA-CmpCNN Framework</vt:lpstr>
      <vt:lpstr>MOGA-CmpCNN Framework</vt:lpstr>
      <vt:lpstr>Outline</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lpstr>PowerPoint 簡報</vt:lpstr>
      <vt:lpstr>Experimental Result</vt:lpstr>
      <vt:lpstr>Experimental Result</vt:lpstr>
      <vt:lpstr>Experimental Result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Min-Feng Hsieh</dc:creator>
  <cp:lastModifiedBy>謝旻峰</cp:lastModifiedBy>
  <cp:revision>2116</cp:revision>
  <dcterms:created xsi:type="dcterms:W3CDTF">2023-08-23T03:29:22Z</dcterms:created>
  <dcterms:modified xsi:type="dcterms:W3CDTF">2024-01-28T17:33:48Z</dcterms:modified>
</cp:coreProperties>
</file>