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00" r:id="rId4"/>
    <p:sldId id="299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2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83" dt="2023-08-24T07:35:3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83908" autoAdjust="0"/>
  </p:normalViewPr>
  <p:slideViewPr>
    <p:cSldViewPr snapToGrid="0">
      <p:cViewPr varScale="1">
        <p:scale>
          <a:sx n="58" d="100"/>
          <a:sy n="58" d="100"/>
        </p:scale>
        <p:origin x="96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redo custSel addSld delSld modSld">
      <pc:chgData name="Min-Feng Hsieh" userId="ece9e1d9-2caa-407e-99e8-6daa2912cb65" providerId="ADAL" clId="{19375926-14DF-46F7-992A-02285E3BDBAE}" dt="2023-08-24T07:36:11.585" v="1969" actId="167"/>
      <pc:docMkLst>
        <pc:docMk/>
      </pc:docMkLst>
      <pc:sldChg chg="addSp modSp mod">
        <pc:chgData name="Min-Feng Hsieh" userId="ece9e1d9-2caa-407e-99e8-6daa2912cb65" providerId="ADAL" clId="{19375926-14DF-46F7-992A-02285E3BDBAE}" dt="2023-08-24T06:05:26.294" v="646" actId="948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4T06:05:26.294" v="646" actId="948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4T06:03:19.859" v="623" actId="2711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4T06:03:15.056" v="622" actId="2711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4T06:03:24.987" v="624" actId="2711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4T06:05:55.756" v="649" actId="948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4T06:02:52.119" v="618" actId="2711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4T06:05:55.756" v="649" actId="948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4T06:06:23.339" v="654" actId="11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4T06:02:44.048" v="617" actId="2711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4T06:06:23.339" v="654" actId="113"/>
          <ac:spMkLst>
            <pc:docMk/>
            <pc:sldMk cId="1654060993" sldId="258"/>
            <ac:spMk id="3" creationId="{63DBDDD8-67C3-E218-4763-50F97AE210EF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6:08:10.842" v="683" actId="113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4T06:06:33.460" v="656" actId="2711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10.842" v="683" actId="113"/>
          <ac:spMkLst>
            <pc:docMk/>
            <pc:sldMk cId="2621160844" sldId="259"/>
            <ac:spMk id="3" creationId="{1DB4076D-516D-6812-46D1-19DE65F6A697}"/>
          </ac:spMkLst>
        </pc:spChg>
        <pc:spChg chg="add del">
          <ac:chgData name="Min-Feng Hsieh" userId="ece9e1d9-2caa-407e-99e8-6daa2912cb65" providerId="ADAL" clId="{19375926-14DF-46F7-992A-02285E3BDBAE}" dt="2023-08-24T06:07:10.427" v="666" actId="478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4T06:08:32.214" v="688" actId="255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4T06:08:15.344" v="684" actId="2711"/>
          <ac:spMkLst>
            <pc:docMk/>
            <pc:sldMk cId="947664364" sldId="260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32.214" v="688" actId="255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4T06:10:21.544" v="706" actId="20577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4T06:09:04.140" v="690" actId="255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4T06:10:21.544" v="706" actId="20577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4T06:09:46.654" v="699" actId="1076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4T06:10:32.522" v="712" actId="255"/>
        <pc:sldMkLst>
          <pc:docMk/>
          <pc:sldMk cId="1579333615" sldId="263"/>
        </pc:sldMkLst>
        <pc:spChg chg="mod">
          <ac:chgData name="Min-Feng Hsieh" userId="ece9e1d9-2caa-407e-99e8-6daa2912cb65" providerId="ADAL" clId="{19375926-14DF-46F7-992A-02285E3BDBAE}" dt="2023-08-24T06:10:00.243" v="701" actId="255"/>
          <ac:spMkLst>
            <pc:docMk/>
            <pc:sldMk cId="1579333615" sldId="263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4T06:10:32.522" v="712" actId="255"/>
          <ac:spMkLst>
            <pc:docMk/>
            <pc:sldMk cId="1579333615" sldId="263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24.947" v="708"/>
          <ac:picMkLst>
            <pc:docMk/>
            <pc:sldMk cId="1579333615" sldId="263"/>
            <ac:picMk id="3" creationId="{771DE0EA-0DF4-8B79-0D35-DE321BD51432}"/>
          </ac:picMkLst>
        </pc:pic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del mod">
          <ac:chgData name="Min-Feng Hsieh" userId="ece9e1d9-2caa-407e-99e8-6daa2912cb65" providerId="ADAL" clId="{19375926-14DF-46F7-992A-02285E3BDBAE}" dt="2023-08-24T06:10:24.785" v="707" actId="47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1:02.478" v="723" actId="27636"/>
        <pc:sldMkLst>
          <pc:docMk/>
          <pc:sldMk cId="648370779" sldId="264"/>
        </pc:sldMkLst>
        <pc:spChg chg="mod">
          <ac:chgData name="Min-Feng Hsieh" userId="ece9e1d9-2caa-407e-99e8-6daa2912cb65" providerId="ADAL" clId="{19375926-14DF-46F7-992A-02285E3BDBAE}" dt="2023-08-24T06:10:43.418" v="716" actId="2711"/>
          <ac:spMkLst>
            <pc:docMk/>
            <pc:sldMk cId="648370779" sldId="264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4T06:11:02.478" v="723" actId="27636"/>
          <ac:spMkLst>
            <pc:docMk/>
            <pc:sldMk cId="648370779" sldId="264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38.274" v="714"/>
          <ac:picMkLst>
            <pc:docMk/>
            <pc:sldMk cId="648370779" sldId="264"/>
            <ac:picMk id="3" creationId="{888BCE1F-CE01-48CA-1B05-583147A135D7}"/>
          </ac:picMkLst>
        </pc:pic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0:37.922" v="713" actId="478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9.615" v="747" actId="478"/>
        <pc:sldMkLst>
          <pc:docMk/>
          <pc:sldMk cId="2531324638" sldId="265"/>
        </pc:sldMkLst>
        <pc:spChg chg="mod">
          <ac:chgData name="Min-Feng Hsieh" userId="ece9e1d9-2caa-407e-99e8-6daa2912cb65" providerId="ADAL" clId="{19375926-14DF-46F7-992A-02285E3BDBAE}" dt="2023-08-24T06:11:18.789" v="726" actId="2711"/>
          <ac:spMkLst>
            <pc:docMk/>
            <pc:sldMk cId="2531324638" sldId="265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4T06:11:37.323" v="732" actId="255"/>
          <ac:spMkLst>
            <pc:docMk/>
            <pc:sldMk cId="2531324638" sldId="265"/>
            <ac:spMk id="6" creationId="{A976AA9F-0732-270E-C50C-C4D3A87B7A5C}"/>
          </ac:spMkLst>
        </pc:spChg>
        <pc:picChg chg="add del mod">
          <ac:chgData name="Min-Feng Hsieh" userId="ece9e1d9-2caa-407e-99e8-6daa2912cb65" providerId="ADAL" clId="{19375926-14DF-46F7-992A-02285E3BDBAE}" dt="2023-08-24T06:12:19.054" v="746"/>
          <ac:picMkLst>
            <pc:docMk/>
            <pc:sldMk cId="2531324638" sldId="265"/>
            <ac:picMk id="3" creationId="{FA6F750D-2402-9DE0-E52F-AE9AF7704E87}"/>
          </ac:picMkLst>
        </pc:pic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2:19.615" v="747" actId="478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2.898" v="743" actId="255"/>
        <pc:sldMkLst>
          <pc:docMk/>
          <pc:sldMk cId="214948984" sldId="266"/>
        </pc:sldMkLst>
        <pc:spChg chg="mod">
          <ac:chgData name="Min-Feng Hsieh" userId="ece9e1d9-2caa-407e-99e8-6daa2912cb65" providerId="ADAL" clId="{19375926-14DF-46F7-992A-02285E3BDBAE}" dt="2023-08-24T06:11:53.027" v="734" actId="255"/>
          <ac:spMkLst>
            <pc:docMk/>
            <pc:sldMk cId="214948984" sldId="266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4T06:12:12.898" v="743" actId="255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4T06:13:04.173" v="757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4T06:12:31.610" v="749" actId="255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4T06:13:04.173" v="757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7:35:24.752" v="1949" actId="20577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4T07:35:24.752" v="1949" actId="20577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4T06:13:35.914" v="764" actId="2711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modSp new mod">
        <pc:chgData name="Min-Feng Hsieh" userId="ece9e1d9-2caa-407e-99e8-6daa2912cb65" providerId="ADAL" clId="{19375926-14DF-46F7-992A-02285E3BDBAE}" dt="2023-08-24T06:17:56.817" v="878" actId="207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3" creationId="{0AE76CC9-E3AC-F7A4-EEBD-B528D1C151CD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5" creationId="{82264B16-5DF0-4D7D-F2B5-D6B1777A4C70}"/>
          </ac:spMkLst>
        </pc:spChg>
        <pc:spChg chg="add mod">
          <ac:chgData name="Min-Feng Hsieh" userId="ece9e1d9-2caa-407e-99e8-6daa2912cb65" providerId="ADAL" clId="{19375926-14DF-46F7-992A-02285E3BDBAE}" dt="2023-08-24T06:17:19.310" v="872" actId="164"/>
          <ac:spMkLst>
            <pc:docMk/>
            <pc:sldMk cId="998898505" sldId="269"/>
            <ac:spMk id="7" creationId="{008279A7-5DF9-3589-CE47-9EEE7F4E2D6F}"/>
          </ac:spMkLst>
        </pc:spChg>
        <pc:spChg chg="add mod">
          <ac:chgData name="Min-Feng Hsieh" userId="ece9e1d9-2caa-407e-99e8-6daa2912cb65" providerId="ADAL" clId="{19375926-14DF-46F7-992A-02285E3BDBAE}" dt="2023-08-24T06:17:56.817" v="878" actId="207"/>
          <ac:spMkLst>
            <pc:docMk/>
            <pc:sldMk cId="998898505" sldId="269"/>
            <ac:spMk id="10" creationId="{930C05AD-4762-6579-6C5A-969FA26DEC5C}"/>
          </ac:spMkLst>
        </pc:s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8" creationId="{41339331-E7D5-B69E-43DA-8FA5A6A328D0}"/>
          </ac:grpSpMkLst>
        </pc:gr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9" creationId="{5CAECD98-1778-CA13-A764-AC2D8FEAB695}"/>
          </ac:grpSpMkLst>
        </pc:grpChg>
        <pc:picChg chg="add mod">
          <ac:chgData name="Min-Feng Hsieh" userId="ece9e1d9-2caa-407e-99e8-6daa2912cb65" providerId="ADAL" clId="{19375926-14DF-46F7-992A-02285E3BDBAE}" dt="2023-08-24T06:17:13.222" v="871" actId="164"/>
          <ac:picMkLst>
            <pc:docMk/>
            <pc:sldMk cId="998898505" sldId="269"/>
            <ac:picMk id="6" creationId="{F70F4F55-3C70-181B-EF99-F0DB7F54F022}"/>
          </ac:picMkLst>
        </pc:picChg>
        <pc:inkChg chg="add">
          <ac:chgData name="Min-Feng Hsieh" userId="ece9e1d9-2caa-407e-99e8-6daa2912cb65" providerId="ADAL" clId="{19375926-14DF-46F7-992A-02285E3BDBAE}" dt="2023-08-24T06:14:28.770" v="765" actId="9405"/>
          <ac:inkMkLst>
            <pc:docMk/>
            <pc:sldMk cId="998898505" sldId="269"/>
            <ac:inkMk id="2" creationId="{1D0D5B3B-E544-7433-A806-0C891DCDA39D}"/>
          </ac:inkMkLst>
        </pc:inkChg>
      </pc:sldChg>
      <pc:sldChg chg="addSp delSp modSp new mod">
        <pc:chgData name="Min-Feng Hsieh" userId="ece9e1d9-2caa-407e-99e8-6daa2912cb65" providerId="ADAL" clId="{19375926-14DF-46F7-992A-02285E3BDBAE}" dt="2023-08-24T06:29:23.905" v="1085" actId="1076"/>
        <pc:sldMkLst>
          <pc:docMk/>
          <pc:sldMk cId="4267950471" sldId="270"/>
        </pc:sldMkLst>
        <pc:spChg chg="mod">
          <ac:chgData name="Min-Feng Hsieh" userId="ece9e1d9-2caa-407e-99e8-6daa2912cb65" providerId="ADAL" clId="{19375926-14DF-46F7-992A-02285E3BDBAE}" dt="2023-08-24T06:29:12.220" v="1084"/>
          <ac:spMkLst>
            <pc:docMk/>
            <pc:sldMk cId="4267950471" sldId="270"/>
            <ac:spMk id="2" creationId="{3254D41C-203E-0674-624E-12684BB571C2}"/>
          </ac:spMkLst>
        </pc:spChg>
        <pc:spChg chg="del">
          <ac:chgData name="Min-Feng Hsieh" userId="ece9e1d9-2caa-407e-99e8-6daa2912cb65" providerId="ADAL" clId="{19375926-14DF-46F7-992A-02285E3BDBAE}" dt="2023-08-24T06:19:46.144" v="902" actId="478"/>
          <ac:spMkLst>
            <pc:docMk/>
            <pc:sldMk cId="4267950471" sldId="270"/>
            <ac:spMk id="3" creationId="{A1C6FCC4-0A26-76EB-FF7C-2EB18E418396}"/>
          </ac:spMkLst>
        </pc:spChg>
        <pc:spChg chg="add mod topLvl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5" creationId="{04ED9698-001A-B90C-A854-797413A9083A}"/>
          </ac:spMkLst>
        </pc:spChg>
        <pc:spChg chg="add del mod">
          <ac:chgData name="Min-Feng Hsieh" userId="ece9e1d9-2caa-407e-99e8-6daa2912cb65" providerId="ADAL" clId="{19375926-14DF-46F7-992A-02285E3BDBAE}" dt="2023-08-24T06:20:53.300" v="921" actId="478"/>
          <ac:spMkLst>
            <pc:docMk/>
            <pc:sldMk cId="4267950471" sldId="270"/>
            <ac:spMk id="6" creationId="{919A99D6-905B-4050-02A1-44D78F7D3581}"/>
          </ac:spMkLst>
        </pc:spChg>
        <pc:spChg chg="add del mod">
          <ac:chgData name="Min-Feng Hsieh" userId="ece9e1d9-2caa-407e-99e8-6daa2912cb65" providerId="ADAL" clId="{19375926-14DF-46F7-992A-02285E3BDBAE}" dt="2023-08-24T06:20:56.018" v="924" actId="478"/>
          <ac:spMkLst>
            <pc:docMk/>
            <pc:sldMk cId="4267950471" sldId="270"/>
            <ac:spMk id="7" creationId="{9761CE7B-89BB-61A3-565A-382BAB307E69}"/>
          </ac:spMkLst>
        </pc:spChg>
        <pc:spChg chg="add del mod topLvl">
          <ac:chgData name="Min-Feng Hsieh" userId="ece9e1d9-2caa-407e-99e8-6daa2912cb65" providerId="ADAL" clId="{19375926-14DF-46F7-992A-02285E3BDBAE}" dt="2023-08-24T06:20:57.111" v="925" actId="478"/>
          <ac:spMkLst>
            <pc:docMk/>
            <pc:sldMk cId="4267950471" sldId="270"/>
            <ac:spMk id="8" creationId="{973F7F17-5A8D-9A03-9D36-8CC2530FC09E}"/>
          </ac:spMkLst>
        </pc:spChg>
        <pc:spChg chg="add del mod">
          <ac:chgData name="Min-Feng Hsieh" userId="ece9e1d9-2caa-407e-99e8-6daa2912cb65" providerId="ADAL" clId="{19375926-14DF-46F7-992A-02285E3BDBAE}" dt="2023-08-24T06:20:49.087" v="918" actId="478"/>
          <ac:spMkLst>
            <pc:docMk/>
            <pc:sldMk cId="4267950471" sldId="270"/>
            <ac:spMk id="10" creationId="{C8012978-A628-9892-52A0-4453B83375F9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1" creationId="{0D40E5F6-123A-A859-40DC-BEF7BE84FE06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2" creationId="{EE8DCD8A-1304-682D-4B95-D6FAB656B3FB}"/>
          </ac:spMkLst>
        </pc:spChg>
        <pc:spChg chg="add mod">
          <ac:chgData name="Min-Feng Hsieh" userId="ece9e1d9-2caa-407e-99e8-6daa2912cb65" providerId="ADAL" clId="{19375926-14DF-46F7-992A-02285E3BDBAE}" dt="2023-08-24T06:21:33.728" v="944" actId="1076"/>
          <ac:spMkLst>
            <pc:docMk/>
            <pc:sldMk cId="4267950471" sldId="270"/>
            <ac:spMk id="13" creationId="{8B625B7A-B856-DA88-936D-F315C197DB4E}"/>
          </ac:spMkLst>
        </pc:spChg>
        <pc:spChg chg="add mod topLvl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29" creationId="{0DDFFEF6-4943-14AA-5A94-590B22C49CD8}"/>
          </ac:spMkLst>
        </pc:spChg>
        <pc:spChg chg="add del mod topLvl">
          <ac:chgData name="Min-Feng Hsieh" userId="ece9e1d9-2caa-407e-99e8-6daa2912cb65" providerId="ADAL" clId="{19375926-14DF-46F7-992A-02285E3BDBAE}" dt="2023-08-24T06:27:47.572" v="1071" actId="478"/>
          <ac:spMkLst>
            <pc:docMk/>
            <pc:sldMk cId="4267950471" sldId="270"/>
            <ac:spMk id="30" creationId="{36911F05-E31F-9068-ABED-0CDE003D2D9E}"/>
          </ac:spMkLst>
        </pc:spChg>
        <pc:spChg chg="add mod">
          <ac:chgData name="Min-Feng Hsieh" userId="ece9e1d9-2caa-407e-99e8-6daa2912cb65" providerId="ADAL" clId="{19375926-14DF-46F7-992A-02285E3BDBAE}" dt="2023-08-24T06:28:25.297" v="1079" actId="2711"/>
          <ac:spMkLst>
            <pc:docMk/>
            <pc:sldMk cId="4267950471" sldId="270"/>
            <ac:spMk id="32" creationId="{AF81C2D7-353D-A8D6-C4FF-C4E9BF216980}"/>
          </ac:spMkLst>
        </pc:spChg>
        <pc:spChg chg="add mod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33" creationId="{6D199462-91EC-6402-D3F2-75093C3A8F04}"/>
          </ac:spMkLst>
        </pc:spChg>
        <pc:grpChg chg="add del mod">
          <ac:chgData name="Min-Feng Hsieh" userId="ece9e1d9-2caa-407e-99e8-6daa2912cb65" providerId="ADAL" clId="{19375926-14DF-46F7-992A-02285E3BDBAE}" dt="2023-08-24T06:20:57.111" v="925" actId="478"/>
          <ac:grpSpMkLst>
            <pc:docMk/>
            <pc:sldMk cId="4267950471" sldId="270"/>
            <ac:grpSpMk id="9" creationId="{A8D9A4A5-9D72-2472-C945-A4F0DA622F9D}"/>
          </ac:grpSpMkLst>
        </pc:grpChg>
        <pc:grpChg chg="add mod">
          <ac:chgData name="Min-Feng Hsieh" userId="ece9e1d9-2caa-407e-99e8-6daa2912cb65" providerId="ADAL" clId="{19375926-14DF-46F7-992A-02285E3BDBAE}" dt="2023-08-24T06:23:58.898" v="968" actId="164"/>
          <ac:grpSpMkLst>
            <pc:docMk/>
            <pc:sldMk cId="4267950471" sldId="270"/>
            <ac:grpSpMk id="14" creationId="{F0AB77F1-A1F1-84E3-08EB-D27DE349303E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28" creationId="{B670A47F-24AA-9CB7-45BC-709FAAA23C4C}"/>
          </ac:grpSpMkLst>
        </pc:grpChg>
        <pc:grpChg chg="add del mod">
          <ac:chgData name="Min-Feng Hsieh" userId="ece9e1d9-2caa-407e-99e8-6daa2912cb65" providerId="ADAL" clId="{19375926-14DF-46F7-992A-02285E3BDBAE}" dt="2023-08-24T06:27:47.572" v="1071" actId="478"/>
          <ac:grpSpMkLst>
            <pc:docMk/>
            <pc:sldMk cId="4267950471" sldId="270"/>
            <ac:grpSpMk id="31" creationId="{5CE2D813-004B-0A2A-64D0-0592744FA36F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34" creationId="{D1B95229-942B-4627-E3B3-9C35E6B78160}"/>
          </ac:grpSpMkLst>
        </pc:grp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16" creationId="{C8D1AABE-0140-FC10-8513-998C60446708}"/>
          </ac:cxnSpMkLst>
        </pc:cxnChg>
        <pc:cxnChg chg="add del mod">
          <ac:chgData name="Min-Feng Hsieh" userId="ece9e1d9-2caa-407e-99e8-6daa2912cb65" providerId="ADAL" clId="{19375926-14DF-46F7-992A-02285E3BDBAE}" dt="2023-08-24T06:22:22.190" v="953" actId="478"/>
          <ac:cxnSpMkLst>
            <pc:docMk/>
            <pc:sldMk cId="4267950471" sldId="270"/>
            <ac:cxnSpMk id="17" creationId="{CC1C9708-E03E-A455-150B-4E8A05AD5335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0" creationId="{8D77560C-5035-85F1-179E-322BF5855904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2" creationId="{DD19FFAE-7DE3-687D-C10C-37242F048E5D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4" creationId="{C10A2C28-EE08-F0D9-46FC-563DA4A355E6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6:43:32.544" v="1634" actId="20577"/>
        <pc:sldMkLst>
          <pc:docMk/>
          <pc:sldMk cId="3861705039" sldId="271"/>
        </pc:sldMkLst>
        <pc:spChg chg="mod">
          <ac:chgData name="Min-Feng Hsieh" userId="ece9e1d9-2caa-407e-99e8-6daa2912cb65" providerId="ADAL" clId="{19375926-14DF-46F7-992A-02285E3BDBAE}" dt="2023-08-24T06:30:28.555" v="1123" actId="1035"/>
          <ac:spMkLst>
            <pc:docMk/>
            <pc:sldMk cId="3861705039" sldId="271"/>
            <ac:spMk id="6" creationId="{1A268F6D-7892-26C7-F09F-DD534001785B}"/>
          </ac:spMkLst>
        </pc:spChg>
        <pc:spChg chg="mod">
          <ac:chgData name="Min-Feng Hsieh" userId="ece9e1d9-2caa-407e-99e8-6daa2912cb65" providerId="ADAL" clId="{19375926-14DF-46F7-992A-02285E3BDBAE}" dt="2023-08-24T06:30:16.736" v="1101" actId="1076"/>
          <ac:spMkLst>
            <pc:docMk/>
            <pc:sldMk cId="3861705039" sldId="271"/>
            <ac:spMk id="7" creationId="{791386BA-50C7-73F0-0E9D-E5FB5DCB0500}"/>
          </ac:spMkLst>
        </pc:spChg>
        <pc:spChg chg="del mod">
          <ac:chgData name="Min-Feng Hsieh" userId="ece9e1d9-2caa-407e-99e8-6daa2912cb65" providerId="ADAL" clId="{19375926-14DF-46F7-992A-02285E3BDBAE}" dt="2023-08-24T06:30:33.645" v="1124" actId="478"/>
          <ac:spMkLst>
            <pc:docMk/>
            <pc:sldMk cId="3861705039" sldId="271"/>
            <ac:spMk id="8" creationId="{C243DEDC-CAB6-7240-C9FC-41003D663673}"/>
          </ac:spMkLst>
        </pc:spChg>
        <pc:spChg chg="add mod">
          <ac:chgData name="Min-Feng Hsieh" userId="ece9e1d9-2caa-407e-99e8-6daa2912cb65" providerId="ADAL" clId="{19375926-14DF-46F7-992A-02285E3BDBAE}" dt="2023-08-24T06:30:46.138" v="1128" actId="164"/>
          <ac:spMkLst>
            <pc:docMk/>
            <pc:sldMk cId="3861705039" sldId="271"/>
            <ac:spMk id="9" creationId="{24924F15-032B-6530-1BC4-53B6FBD78D11}"/>
          </ac:spMkLst>
        </pc:spChg>
        <pc:spChg chg="add mod">
          <ac:chgData name="Min-Feng Hsieh" userId="ece9e1d9-2caa-407e-99e8-6daa2912cb65" providerId="ADAL" clId="{19375926-14DF-46F7-992A-02285E3BDBAE}" dt="2023-08-24T06:43:32.544" v="1634" actId="20577"/>
          <ac:spMkLst>
            <pc:docMk/>
            <pc:sldMk cId="3861705039" sldId="271"/>
            <ac:spMk id="15" creationId="{6FC8E41A-CBC0-1B33-336C-92A1726E4785}"/>
          </ac:spMkLst>
        </pc:spChg>
        <pc:spChg chg="del">
          <ac:chgData name="Min-Feng Hsieh" userId="ece9e1d9-2caa-407e-99e8-6daa2912cb65" providerId="ADAL" clId="{19375926-14DF-46F7-992A-02285E3BDBAE}" dt="2023-08-24T06:29:49.807" v="1089" actId="478"/>
          <ac:spMkLst>
            <pc:docMk/>
            <pc:sldMk cId="3861705039" sldId="271"/>
            <ac:spMk id="29" creationId="{0DDFFEF6-4943-14AA-5A94-590B22C49CD8}"/>
          </ac:spMkLst>
        </pc:spChg>
        <pc:spChg chg="mod">
          <ac:chgData name="Min-Feng Hsieh" userId="ece9e1d9-2caa-407e-99e8-6daa2912cb65" providerId="ADAL" clId="{19375926-14DF-46F7-992A-02285E3BDBAE}" dt="2023-08-24T06:29:48.922" v="1088" actId="6549"/>
          <ac:spMkLst>
            <pc:docMk/>
            <pc:sldMk cId="3861705039" sldId="271"/>
            <ac:spMk id="32" creationId="{AF81C2D7-353D-A8D6-C4FF-C4E9BF216980}"/>
          </ac:spMkLst>
        </pc:spChg>
        <pc:grpChg chg="add mod">
          <ac:chgData name="Min-Feng Hsieh" userId="ece9e1d9-2caa-407e-99e8-6daa2912cb65" providerId="ADAL" clId="{19375926-14DF-46F7-992A-02285E3BDBAE}" dt="2023-08-24T06:30:46.138" v="1128" actId="164"/>
          <ac:grpSpMkLst>
            <pc:docMk/>
            <pc:sldMk cId="3861705039" sldId="271"/>
            <ac:grpSpMk id="3" creationId="{8725215A-5B6D-7492-6274-0EB7D5488498}"/>
          </ac:grpSpMkLst>
        </pc:grpChg>
        <pc:grpChg chg="add mod">
          <ac:chgData name="Min-Feng Hsieh" userId="ece9e1d9-2caa-407e-99e8-6daa2912cb65" providerId="ADAL" clId="{19375926-14DF-46F7-992A-02285E3BDBAE}" dt="2023-08-24T06:35:59.678" v="1368" actId="1076"/>
          <ac:grpSpMkLst>
            <pc:docMk/>
            <pc:sldMk cId="3861705039" sldId="271"/>
            <ac:grpSpMk id="10" creationId="{09E11F91-F5FD-05BF-094A-A26D2D4298E6}"/>
          </ac:grpSpMkLst>
        </pc:grpChg>
        <pc:grpChg chg="del">
          <ac:chgData name="Min-Feng Hsieh" userId="ece9e1d9-2caa-407e-99e8-6daa2912cb65" providerId="ADAL" clId="{19375926-14DF-46F7-992A-02285E3BDBAE}" dt="2023-08-24T06:29:48.293" v="1087" actId="478"/>
          <ac:grpSpMkLst>
            <pc:docMk/>
            <pc:sldMk cId="3861705039" sldId="271"/>
            <ac:grpSpMk id="28" creationId="{B670A47F-24AA-9CB7-45BC-709FAAA23C4C}"/>
          </ac:grpSpMkLst>
        </pc:grpChg>
        <pc:grpChg chg="del">
          <ac:chgData name="Min-Feng Hsieh" userId="ece9e1d9-2caa-407e-99e8-6daa2912cb65" providerId="ADAL" clId="{19375926-14DF-46F7-992A-02285E3BDBAE}" dt="2023-08-24T06:29:52.403" v="1090" actId="478"/>
          <ac:grpSpMkLst>
            <pc:docMk/>
            <pc:sldMk cId="3861705039" sldId="271"/>
            <ac:grpSpMk id="34" creationId="{D1B95229-942B-4627-E3B3-9C35E6B78160}"/>
          </ac:grpSpMkLst>
        </pc:grpChg>
        <pc:graphicFrameChg chg="add mod modGraphic">
          <ac:chgData name="Min-Feng Hsieh" userId="ece9e1d9-2caa-407e-99e8-6daa2912cb65" providerId="ADAL" clId="{19375926-14DF-46F7-992A-02285E3BDBAE}" dt="2023-08-24T06:38:02.815" v="1425" actId="1076"/>
          <ac:graphicFrameMkLst>
            <pc:docMk/>
            <pc:sldMk cId="3861705039" sldId="271"/>
            <ac:graphicFrameMk id="23" creationId="{9FA00AE3-111B-DA1E-B92D-1CDB52AE153D}"/>
          </ac:graphicFrameMkLst>
        </pc:graphicFrameChg>
        <pc:graphicFrameChg chg="add mod modGraphic">
          <ac:chgData name="Min-Feng Hsieh" userId="ece9e1d9-2caa-407e-99e8-6daa2912cb65" providerId="ADAL" clId="{19375926-14DF-46F7-992A-02285E3BDBAE}" dt="2023-08-24T06:39:31.710" v="1450" actId="242"/>
          <ac:graphicFrameMkLst>
            <pc:docMk/>
            <pc:sldMk cId="3861705039" sldId="271"/>
            <ac:graphicFrameMk id="25" creationId="{B15C42F6-735E-D96F-5D21-A1E32F62E4A9}"/>
          </ac:graphicFrameMkLst>
        </pc:graphicFrameChg>
        <pc:picChg chg="add del mod">
          <ac:chgData name="Min-Feng Hsieh" userId="ece9e1d9-2caa-407e-99e8-6daa2912cb65" providerId="ADAL" clId="{19375926-14DF-46F7-992A-02285E3BDBAE}" dt="2023-08-24T06:35:24.974" v="1359" actId="478"/>
          <ac:picMkLst>
            <pc:docMk/>
            <pc:sldMk cId="3861705039" sldId="271"/>
            <ac:picMk id="18" creationId="{2ACD1820-01AA-5923-DC8D-731EBB65A4DB}"/>
          </ac:picMkLst>
        </pc:picChg>
        <pc:picChg chg="add mod">
          <ac:chgData name="Min-Feng Hsieh" userId="ece9e1d9-2caa-407e-99e8-6daa2912cb65" providerId="ADAL" clId="{19375926-14DF-46F7-992A-02285E3BDBAE}" dt="2023-08-24T06:36:07.823" v="1372" actId="1076"/>
          <ac:picMkLst>
            <pc:docMk/>
            <pc:sldMk cId="3861705039" sldId="271"/>
            <ac:picMk id="21" creationId="{243B6E47-B899-6B00-645C-521EDA5F7FFF}"/>
          </ac:picMkLst>
        </pc:pic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16" creationId="{C8D1AABE-0140-FC10-8513-998C60446708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0" creationId="{8D77560C-5035-85F1-179E-322BF5855904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2" creationId="{DD19FFAE-7DE3-687D-C10C-37242F048E5D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4" creationId="{C10A2C28-EE08-F0D9-46FC-563DA4A355E6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7:01:22.842" v="1868" actId="207"/>
        <pc:sldMkLst>
          <pc:docMk/>
          <pc:sldMk cId="1529668962" sldId="272"/>
        </pc:sldMkLst>
        <pc:spChg chg="add del mod">
          <ac:chgData name="Min-Feng Hsieh" userId="ece9e1d9-2caa-407e-99e8-6daa2912cb65" providerId="ADAL" clId="{19375926-14DF-46F7-992A-02285E3BDBAE}" dt="2023-08-24T06:40:46.618" v="1465"/>
          <ac:spMkLst>
            <pc:docMk/>
            <pc:sldMk cId="1529668962" sldId="272"/>
            <ac:spMk id="11" creationId="{F6883E5B-98CE-10BB-D371-05B5E49E1C73}"/>
          </ac:spMkLst>
        </pc:spChg>
        <pc:spChg chg="add del mod">
          <ac:chgData name="Min-Feng Hsieh" userId="ece9e1d9-2caa-407e-99e8-6daa2912cb65" providerId="ADAL" clId="{19375926-14DF-46F7-992A-02285E3BDBAE}" dt="2023-08-24T06:41:04.250" v="1470"/>
          <ac:spMkLst>
            <pc:docMk/>
            <pc:sldMk cId="1529668962" sldId="272"/>
            <ac:spMk id="12" creationId="{349518F2-532F-CBC5-FDD1-1B1C4C8665C5}"/>
          </ac:spMkLst>
        </pc:spChg>
        <pc:spChg chg="add mod">
          <ac:chgData name="Min-Feng Hsieh" userId="ece9e1d9-2caa-407e-99e8-6daa2912cb65" providerId="ADAL" clId="{19375926-14DF-46F7-992A-02285E3BDBAE}" dt="2023-08-24T06:46:15.919" v="1687" actId="20577"/>
          <ac:spMkLst>
            <pc:docMk/>
            <pc:sldMk cId="1529668962" sldId="272"/>
            <ac:spMk id="13" creationId="{6F73D14E-4B5B-A022-C41E-39263E6F4BBD}"/>
          </ac:spMkLst>
        </pc:spChg>
        <pc:spChg chg="mod">
          <ac:chgData name="Min-Feng Hsieh" userId="ece9e1d9-2caa-407e-99e8-6daa2912cb65" providerId="ADAL" clId="{19375926-14DF-46F7-992A-02285E3BDBAE}" dt="2023-08-24T06:43:13.191" v="1606" actId="20577"/>
          <ac:spMkLst>
            <pc:docMk/>
            <pc:sldMk cId="1529668962" sldId="272"/>
            <ac:spMk id="15" creationId="{6FC8E41A-CBC0-1B33-336C-92A1726E4785}"/>
          </ac:spMkLst>
        </pc:spChg>
        <pc:grpChg chg="del">
          <ac:chgData name="Min-Feng Hsieh" userId="ece9e1d9-2caa-407e-99e8-6daa2912cb65" providerId="ADAL" clId="{19375926-14DF-46F7-992A-02285E3BDBAE}" dt="2023-08-24T06:39:51.456" v="1452" actId="478"/>
          <ac:grpSpMkLst>
            <pc:docMk/>
            <pc:sldMk cId="1529668962" sldId="272"/>
            <ac:grpSpMk id="10" creationId="{09E11F91-F5FD-05BF-094A-A26D2D4298E6}"/>
          </ac:grpSpMkLst>
        </pc:grpChg>
        <pc:graphicFrameChg chg="mod modGraphic">
          <ac:chgData name="Min-Feng Hsieh" userId="ece9e1d9-2caa-407e-99e8-6daa2912cb65" providerId="ADAL" clId="{19375926-14DF-46F7-992A-02285E3BDBAE}" dt="2023-08-24T06:47:40.547" v="1739" actId="1076"/>
          <ac:graphicFrameMkLst>
            <pc:docMk/>
            <pc:sldMk cId="1529668962" sldId="272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7:01:22.842" v="1868" actId="207"/>
          <ac:graphicFrameMkLst>
            <pc:docMk/>
            <pc:sldMk cId="1529668962" sldId="272"/>
            <ac:graphicFrameMk id="25" creationId="{B15C42F6-735E-D96F-5D21-A1E32F62E4A9}"/>
          </ac:graphicFrameMkLst>
        </pc:graphicFrameChg>
        <pc:picChg chg="add mod">
          <ac:chgData name="Min-Feng Hsieh" userId="ece9e1d9-2caa-407e-99e8-6daa2912cb65" providerId="ADAL" clId="{19375926-14DF-46F7-992A-02285E3BDBAE}" dt="2023-08-24T06:40:17.353" v="1457" actId="1076"/>
          <ac:picMkLst>
            <pc:docMk/>
            <pc:sldMk cId="1529668962" sldId="272"/>
            <ac:picMk id="8" creationId="{0CAF9209-3895-089B-44E0-96FE39574099}"/>
          </ac:picMkLst>
        </pc:picChg>
        <pc:picChg chg="del">
          <ac:chgData name="Min-Feng Hsieh" userId="ece9e1d9-2caa-407e-99e8-6daa2912cb65" providerId="ADAL" clId="{19375926-14DF-46F7-992A-02285E3BDBAE}" dt="2023-08-24T06:39:57.033" v="1454" actId="478"/>
          <ac:picMkLst>
            <pc:docMk/>
            <pc:sldMk cId="1529668962" sldId="272"/>
            <ac:picMk id="21" creationId="{243B6E47-B899-6B00-645C-521EDA5F7FFF}"/>
          </ac:picMkLst>
        </pc:picChg>
      </pc:sldChg>
      <pc:sldChg chg="modSp add mod">
        <pc:chgData name="Min-Feng Hsieh" userId="ece9e1d9-2caa-407e-99e8-6daa2912cb65" providerId="ADAL" clId="{19375926-14DF-46F7-992A-02285E3BDBAE}" dt="2023-08-24T06:49:52.562" v="1822" actId="20577"/>
        <pc:sldMkLst>
          <pc:docMk/>
          <pc:sldMk cId="3994466181" sldId="273"/>
        </pc:sldMkLst>
        <pc:spChg chg="mod">
          <ac:chgData name="Min-Feng Hsieh" userId="ece9e1d9-2caa-407e-99e8-6daa2912cb65" providerId="ADAL" clId="{19375926-14DF-46F7-992A-02285E3BDBAE}" dt="2023-08-24T06:48:01.576" v="1755" actId="20577"/>
          <ac:spMkLst>
            <pc:docMk/>
            <pc:sldMk cId="3994466181" sldId="273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2.562" v="1822" actId="20577"/>
          <ac:graphicFrameMkLst>
            <pc:docMk/>
            <pc:sldMk cId="3994466181" sldId="273"/>
            <ac:graphicFrameMk id="23" creationId="{9FA00AE3-111B-DA1E-B92D-1CDB52AE153D}"/>
          </ac:graphicFrameMkLst>
        </pc:graphicFrameChg>
        <pc:graphicFrameChg chg="modGraphic">
          <ac:chgData name="Min-Feng Hsieh" userId="ece9e1d9-2caa-407e-99e8-6daa2912cb65" providerId="ADAL" clId="{19375926-14DF-46F7-992A-02285E3BDBAE}" dt="2023-08-24T06:49:10.645" v="1803" actId="20577"/>
          <ac:graphicFrameMkLst>
            <pc:docMk/>
            <pc:sldMk cId="3994466181" sldId="273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49:50.657" v="1821" actId="20577"/>
        <pc:sldMkLst>
          <pc:docMk/>
          <pc:sldMk cId="3049645986" sldId="274"/>
        </pc:sldMkLst>
        <pc:spChg chg="mod">
          <ac:chgData name="Min-Feng Hsieh" userId="ece9e1d9-2caa-407e-99e8-6daa2912cb65" providerId="ADAL" clId="{19375926-14DF-46F7-992A-02285E3BDBAE}" dt="2023-08-24T06:48:34.626" v="1771" actId="20577"/>
          <ac:spMkLst>
            <pc:docMk/>
            <pc:sldMk cId="3049645986" sldId="274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0.657" v="1821" actId="20577"/>
          <ac:graphicFrameMkLst>
            <pc:docMk/>
            <pc:sldMk cId="3049645986" sldId="274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6:49:17.200" v="1804" actId="1076"/>
          <ac:graphicFrameMkLst>
            <pc:docMk/>
            <pc:sldMk cId="3049645986" sldId="274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50:13.641" v="1825" actId="20577"/>
        <pc:sldMkLst>
          <pc:docMk/>
          <pc:sldMk cId="3972114972" sldId="275"/>
        </pc:sldMkLst>
        <pc:spChg chg="mod">
          <ac:chgData name="Min-Feng Hsieh" userId="ece9e1d9-2caa-407e-99e8-6daa2912cb65" providerId="ADAL" clId="{19375926-14DF-46F7-992A-02285E3BDBAE}" dt="2023-08-24T06:49:47.088" v="1818" actId="20577"/>
          <ac:spMkLst>
            <pc:docMk/>
            <pc:sldMk cId="3972114972" sldId="275"/>
            <ac:spMk id="13" creationId="{6F73D14E-4B5B-A022-C41E-39263E6F4BBD}"/>
          </ac:spMkLst>
        </pc:spChg>
        <pc:graphicFrameChg chg="mod modGraphic">
          <ac:chgData name="Min-Feng Hsieh" userId="ece9e1d9-2caa-407e-99e8-6daa2912cb65" providerId="ADAL" clId="{19375926-14DF-46F7-992A-02285E3BDBAE}" dt="2023-08-24T06:50:13.641" v="1825" actId="20577"/>
          <ac:graphicFrameMkLst>
            <pc:docMk/>
            <pc:sldMk cId="3972114972" sldId="275"/>
            <ac:graphicFrameMk id="23" creationId="{9FA00AE3-111B-DA1E-B92D-1CDB52AE153D}"/>
          </ac:graphicFrameMkLst>
        </pc:graphicFrameChg>
      </pc:sldChg>
      <pc:sldChg chg="addSp delSp modSp add mod">
        <pc:chgData name="Min-Feng Hsieh" userId="ece9e1d9-2caa-407e-99e8-6daa2912cb65" providerId="ADAL" clId="{19375926-14DF-46F7-992A-02285E3BDBAE}" dt="2023-08-24T06:52:07.245" v="1866" actId="1076"/>
        <pc:sldMkLst>
          <pc:docMk/>
          <pc:sldMk cId="257304198" sldId="276"/>
        </pc:sldMkLst>
        <pc:spChg chg="add mod">
          <ac:chgData name="Min-Feng Hsieh" userId="ece9e1d9-2caa-407e-99e8-6daa2912cb65" providerId="ADAL" clId="{19375926-14DF-46F7-992A-02285E3BDBAE}" dt="2023-08-24T06:51:51.173" v="1859" actId="1076"/>
          <ac:spMkLst>
            <pc:docMk/>
            <pc:sldMk cId="257304198" sldId="276"/>
            <ac:spMk id="6" creationId="{410B5AB6-9631-446E-80F9-FB5A86DBE1A7}"/>
          </ac:spMkLst>
        </pc:spChg>
        <pc:spChg chg="add mod">
          <ac:chgData name="Min-Feng Hsieh" userId="ece9e1d9-2caa-407e-99e8-6daa2912cb65" providerId="ADAL" clId="{19375926-14DF-46F7-992A-02285E3BDBAE}" dt="2023-08-24T06:51:47.376" v="1858" actId="1076"/>
          <ac:spMkLst>
            <pc:docMk/>
            <pc:sldMk cId="257304198" sldId="276"/>
            <ac:spMk id="7" creationId="{7E747C08-8B2D-2004-F723-A9CFBC96D758}"/>
          </ac:spMkLst>
        </pc:spChg>
        <pc:spChg chg="add mod">
          <ac:chgData name="Min-Feng Hsieh" userId="ece9e1d9-2caa-407e-99e8-6daa2912cb65" providerId="ADAL" clId="{19375926-14DF-46F7-992A-02285E3BDBAE}" dt="2023-08-24T06:52:07.245" v="1866" actId="1076"/>
          <ac:spMkLst>
            <pc:docMk/>
            <pc:sldMk cId="257304198" sldId="276"/>
            <ac:spMk id="8" creationId="{B175DD61-042A-8BDB-3E1B-69FDD569EBD9}"/>
          </ac:spMkLst>
        </pc:spChg>
        <pc:spChg chg="add mod">
          <ac:chgData name="Min-Feng Hsieh" userId="ece9e1d9-2caa-407e-99e8-6daa2912cb65" providerId="ADAL" clId="{19375926-14DF-46F7-992A-02285E3BDBAE}" dt="2023-08-24T06:51:59.819" v="1865" actId="20577"/>
          <ac:spMkLst>
            <pc:docMk/>
            <pc:sldMk cId="257304198" sldId="276"/>
            <ac:spMk id="9" creationId="{06C13AC1-8339-E68A-360A-40564F86D99B}"/>
          </ac:spMkLst>
        </pc:spChg>
        <pc:grpChg chg="del">
          <ac:chgData name="Min-Feng Hsieh" userId="ece9e1d9-2caa-407e-99e8-6daa2912cb65" providerId="ADAL" clId="{19375926-14DF-46F7-992A-02285E3BDBAE}" dt="2023-08-24T06:50:47.012" v="1827" actId="478"/>
          <ac:grpSpMkLst>
            <pc:docMk/>
            <pc:sldMk cId="257304198" sldId="276"/>
            <ac:grpSpMk id="34" creationId="{D1B95229-942B-4627-E3B3-9C35E6B78160}"/>
          </ac:grpSpMkLst>
        </pc:grpChg>
        <pc:graphicFrameChg chg="add mod">
          <ac:chgData name="Min-Feng Hsieh" userId="ece9e1d9-2caa-407e-99e8-6daa2912cb65" providerId="ADAL" clId="{19375926-14DF-46F7-992A-02285E3BDBAE}" dt="2023-08-24T06:50:57.854" v="1830" actId="1076"/>
          <ac:graphicFrameMkLst>
            <pc:docMk/>
            <pc:sldMk cId="257304198" sldId="276"/>
            <ac:graphicFrameMk id="3" creationId="{35F4B301-F8A7-FC89-1D50-B7242B7F7FDD}"/>
          </ac:graphicFrameMkLst>
        </pc:graphicFrameChg>
      </pc:sldChg>
      <pc:sldChg chg="addSp delSp modSp new mod setBg">
        <pc:chgData name="Min-Feng Hsieh" userId="ece9e1d9-2caa-407e-99e8-6daa2912cb65" providerId="ADAL" clId="{19375926-14DF-46F7-992A-02285E3BDBAE}" dt="2023-08-24T07:36:11.585" v="1969" actId="167"/>
        <pc:sldMkLst>
          <pc:docMk/>
          <pc:sldMk cId="1480130324" sldId="277"/>
        </pc:sldMkLst>
        <pc:spChg chg="mod">
          <ac:chgData name="Min-Feng Hsieh" userId="ece9e1d9-2caa-407e-99e8-6daa2912cb65" providerId="ADAL" clId="{19375926-14DF-46F7-992A-02285E3BDBAE}" dt="2023-08-24T07:36:04.923" v="1966" actId="27636"/>
          <ac:spMkLst>
            <pc:docMk/>
            <pc:sldMk cId="1480130324" sldId="277"/>
            <ac:spMk id="2" creationId="{AE3ED914-6DBF-F6CB-2A28-43AF6D1A9375}"/>
          </ac:spMkLst>
        </pc:spChg>
        <pc:spChg chg="add del">
          <ac:chgData name="Min-Feng Hsieh" userId="ece9e1d9-2caa-407e-99e8-6daa2912cb65" providerId="ADAL" clId="{19375926-14DF-46F7-992A-02285E3BDBAE}" dt="2023-08-24T07:35:32.117" v="1951" actId="478"/>
          <ac:spMkLst>
            <pc:docMk/>
            <pc:sldMk cId="1480130324" sldId="277"/>
            <ac:spMk id="3" creationId="{E7FA05CA-AD30-D8EF-8B68-FCEA979A501C}"/>
          </ac:spMkLst>
        </pc:spChg>
        <pc:spChg chg="mod ord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4" creationId="{7F560AD8-158E-367A-B9B9-A22ED4BCC4F3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1" creationId="{3C54F4CE-85F0-46ED-80DA-9518C9251AD1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3" creationId="{DADD1FCA-8ACB-4958-81DD-4CDD6D3E1921}"/>
          </ac:spMkLst>
        </pc:spChg>
        <pc:picChg chg="add del mod ord modCrop">
          <ac:chgData name="Min-Feng Hsieh" userId="ece9e1d9-2caa-407e-99e8-6daa2912cb65" providerId="ADAL" clId="{19375926-14DF-46F7-992A-02285E3BDBAE}" dt="2023-08-24T07:36:11.585" v="1969" actId="167"/>
          <ac:picMkLst>
            <pc:docMk/>
            <pc:sldMk cId="1480130324" sldId="277"/>
            <ac:picMk id="6" creationId="{214A13F2-308C-3548-6B42-C34C37C5CC38}"/>
          </ac:picMkLst>
        </pc:picChg>
        <pc:picChg chg="add mod modCrop">
          <ac:chgData name="Min-Feng Hsieh" userId="ece9e1d9-2caa-407e-99e8-6daa2912cb65" providerId="ADAL" clId="{19375926-14DF-46F7-992A-02285E3BDBAE}" dt="2023-08-24T07:35:51.688" v="1958" actId="1076"/>
          <ac:picMkLst>
            <pc:docMk/>
            <pc:sldMk cId="1480130324" sldId="277"/>
            <ac:picMk id="7" creationId="{50AAA348-0219-DEB0-03F6-1EF481115A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Placement is critical for the </a:t>
            </a:r>
            <a:r>
              <a:rPr lang="en-US" altLang="zh-TW" sz="1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 optimization.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43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quadratic placement, an iterative framework with lower and upper bounds is often applied. The lower bound is described by a quadratic wirelength model to minimize wirelength, and the upper bound is generated by spreading cells in high density  regions to remove cell overlaps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non-linear placement, the objective function is formulated by a non-linear wirelength model  subject to a density constraint. By relaxing the density constraint into the objective function, the placement problem can be solved by gradient-descent-based methods to obtain a high-quality placement solution with the desired tradeoff between wirelength and cell density.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6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altLang="zh-TW" sz="1200" dirty="0"/>
              <a:t>Λ</a:t>
            </a:r>
            <a:r>
              <a:rPr lang="en-US" altLang="zh-TW" sz="1200" dirty="0"/>
              <a:t> : to balance the weight between wirelength and density</a:t>
            </a:r>
          </a:p>
          <a:p>
            <a:pPr algn="l"/>
            <a:r>
              <a:rPr lang="en-US" altLang="zh-TW" sz="1200" dirty="0"/>
              <a:t>After doing global routing, </a:t>
            </a:r>
            <a:r>
              <a:rPr lang="en-US" altLang="zh-TW" sz="1800" b="0" i="0" u="none" strike="noStrike" baseline="0" dirty="0">
                <a:latin typeface="NimbusRomNo9L-Regu"/>
              </a:rPr>
              <a:t>we need to legalize the cell positions to remove cell overlaps</a:t>
            </a:r>
          </a:p>
          <a:p>
            <a:pPr algn="l"/>
            <a:r>
              <a:rPr lang="en-US" altLang="zh-TW" sz="1800" b="0" i="0" u="none" strike="noStrike" baseline="0" dirty="0">
                <a:latin typeface="NimbusRomNo9L-Regu"/>
              </a:rPr>
              <a:t>and DRC violations.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08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):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𝑊_(𝑒_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𝑖 )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 (𝑥, 𝑦):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97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):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𝑊_(𝑒_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𝑖 )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 (𝑥, 𝑦):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51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2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zh-TW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90" y="1041400"/>
            <a:ext cx="11357020" cy="2387600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PUFFER :A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Routability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-Driven Placement Framework via Cell Padding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4B4A0C-BF94-C061-C67E-D07DBEA582F1}"/>
              </a:ext>
            </a:extLst>
          </p:cNvPr>
          <p:cNvGrpSpPr/>
          <p:nvPr/>
        </p:nvGrpSpPr>
        <p:grpSpPr>
          <a:xfrm>
            <a:off x="-875899" y="3804932"/>
            <a:ext cx="13477612" cy="1024104"/>
            <a:chOff x="-889695" y="4482348"/>
            <a:chExt cx="13477612" cy="1024104"/>
          </a:xfrm>
        </p:grpSpPr>
        <p:sp>
          <p:nvSpPr>
            <p:cNvPr id="3" name="Subtitle 2">
              <a:extLst>
                <a:ext uri="{FF2B5EF4-FFF2-40B4-BE49-F238E27FC236}">
                  <a16:creationId xmlns:a16="http://schemas.microsoft.com/office/drawing/2014/main" id="{BCEABCF3-9E18-E949-8460-CD9EAAF2850D}"/>
                </a:ext>
              </a:extLst>
            </p:cNvPr>
            <p:cNvSpPr>
              <a:spLocks noGrp="1"/>
            </p:cNvSpPr>
            <p:nvPr>
              <p:ph type="subTitle" idx="1"/>
            </p:nvPr>
          </p:nvSpPr>
          <p:spPr>
            <a:xfrm>
              <a:off x="8136233" y="4482348"/>
              <a:ext cx="4451684" cy="1024104"/>
            </a:xfrm>
          </p:spPr>
          <p:txBody>
            <a:bodyPr>
              <a:norm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Yao-Wen Chang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Electrical Engineering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National Taiwan University, Taipei 10617, Taiwan</a:t>
              </a:r>
            </a:p>
          </p:txBody>
        </p: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EC52C40B-2182-ADE7-EE15-2F08C10C5DC3}"/>
                </a:ext>
              </a:extLst>
            </p:cNvPr>
            <p:cNvSpPr txBox="1">
              <a:spLocks/>
            </p:cNvSpPr>
            <p:nvPr/>
          </p:nvSpPr>
          <p:spPr>
            <a:xfrm>
              <a:off x="2686570" y="4482348"/>
              <a:ext cx="6069050" cy="10241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Zhijie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Cai, Peng Zou,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Xingyu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Tong, Jun Yu, Jianli Chen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 Key Lab of ASIC &amp; System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Fudan University, Shanghai 200433, China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46647409-7711-D8A3-454D-DAD868519307}"/>
                </a:ext>
              </a:extLst>
            </p:cNvPr>
            <p:cNvSpPr txBox="1">
              <a:spLocks/>
            </p:cNvSpPr>
            <p:nvPr/>
          </p:nvSpPr>
          <p:spPr>
            <a:xfrm>
              <a:off x="-889695" y="4482348"/>
              <a:ext cx="4451684" cy="10241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Zhengtao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Wu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Shanghai LEDA Technology Co., Ltd.,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Shanghai 201203, China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8C91C8-72F6-1E33-67B2-A741AB7D3C54}"/>
              </a:ext>
            </a:extLst>
          </p:cNvPr>
          <p:cNvSpPr txBox="1"/>
          <p:nvPr/>
        </p:nvSpPr>
        <p:spPr>
          <a:xfrm>
            <a:off x="4223900" y="5393407"/>
            <a:ext cx="302198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Presenter : Min-Feng Hsieh</a:t>
            </a:r>
          </a:p>
          <a:p>
            <a:endParaRPr lang="en-US" altLang="zh-TW" sz="9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Adviser :   Ting-Chi Wang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77EC7-8AA3-B104-A270-92740D67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7C24A-A0B6-F91E-A8E3-7294A8C3BB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TW" dirty="0"/>
                  <a:t>To get the density penalty, the placement region will first divide into uniform bins by M×M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grids.</a:t>
                </a:r>
              </a:p>
              <a:p>
                <a:pPr>
                  <a:lnSpc>
                    <a:spcPct val="130000"/>
                  </a:lnSpc>
                </a:pPr>
                <a:endParaRPr lang="en-US" altLang="zh-TW" dirty="0"/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altLang="zh-TW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32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TW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en-US" altLang="zh-TW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TW" sz="3200" i="1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 sz="3200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sz="3200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dirty="0"/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8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8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8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TW" dirty="0"/>
                  <a:t>:</a:t>
                </a:r>
                <a:r>
                  <a:rPr lang="zh-TW" altLang="en-US" dirty="0"/>
                  <a:t>  </a:t>
                </a:r>
                <a:r>
                  <a:rPr lang="en-US" altLang="zh-TW" dirty="0"/>
                  <a:t>area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of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cell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TW" dirty="0"/>
                  <a:t>:</a:t>
                </a:r>
                <a:r>
                  <a:rPr lang="zh-TW" altLang="en-US" dirty="0"/>
                  <a:t>  </a:t>
                </a:r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bin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row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and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column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n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i="1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2800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sz="2800" i="1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electric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potential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of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>
                  <a:lnSpc>
                    <a:spcPct val="130000"/>
                  </a:lnSpc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7C24A-A0B6-F91E-A8E3-7294A8C3B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928" t="-7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F65292-A2B6-5B24-A6A7-F44E35D8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26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95851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3200" dirty="0">
                    <a:latin typeface="Times" panose="02020603050405020304" pitchFamily="18" charset="0"/>
                    <a:cs typeface="Times" panose="02020603050405020304" pitchFamily="18" charset="0"/>
                  </a:rPr>
                  <a:t>Global routing congestion</a:t>
                </a:r>
              </a:p>
              <a:p>
                <a:pPr marL="0" indent="0">
                  <a:buNone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Use the </a:t>
                </a:r>
                <a:r>
                  <a:rPr lang="en-US" altLang="zh-TW" b="1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-based routing resource model</a:t>
                </a: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, which evaluates the routing capacity and demand with respect to the </a:t>
                </a:r>
                <a:r>
                  <a:rPr lang="en-US" altLang="zh-TW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𝑂𝑣𝑒𝑟𝑓𝑙𝑜𝑤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max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⁡(0,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𝐷𝑚𝑑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𝐶𝑎𝑝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endParaRPr lang="en-US" altLang="zh-TW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400" b="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𝐷𝑚𝑑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: the routing demands of </a:t>
                </a:r>
                <a:r>
                  <a:rPr lang="en-US" altLang="zh-TW" sz="2400" b="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𝐶𝑎𝑝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altLang="zh-TW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 : the routing capacity of </a:t>
                </a:r>
                <a:r>
                  <a:rPr lang="en-US" altLang="zh-TW" sz="2400" b="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endParaRPr lang="en-US" altLang="zh-TW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95851"/>
              </a:xfrm>
              <a:blipFill>
                <a:blip r:embed="rId3"/>
                <a:stretch>
                  <a:fillRect l="-1333" t="-27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32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A7ECCA-1EB1-3A4E-DCC9-955149DA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Algorithm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818B0E9-FA80-3168-5BAC-7EBC0C5A3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8139" y="1343887"/>
            <a:ext cx="7832770" cy="535926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E06A71-AEA6-E371-7BE0-D975625A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47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A.</a:t>
            </a:r>
            <a:r>
              <a:rPr lang="zh-TW" altLang="en-US" sz="3200" dirty="0"/>
              <a:t> </a:t>
            </a:r>
            <a:r>
              <a:rPr lang="en-US" altLang="zh-TW" sz="3200" dirty="0"/>
              <a:t>Routing-detour-imitation-based Congestion Estimation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40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E6D4-11C1-7FA3-40FD-EC8CC1A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42AA9-4E4B-2420-9858-9BBA5A519307}"/>
              </a:ext>
            </a:extLst>
          </p:cNvPr>
          <p:cNvSpPr txBox="1"/>
          <p:nvPr/>
        </p:nvSpPr>
        <p:spPr>
          <a:xfrm>
            <a:off x="2697986" y="2967335"/>
            <a:ext cx="6796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Thank you for listening!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94774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0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C045E-2F67-4F99-A3DF-531CCD88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Abstract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E5C7F0-03A4-E813-D8B8-2099F555D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Estimate the congestion by imitating </a:t>
            </a:r>
            <a:r>
              <a:rPr lang="en-US" altLang="zh-TW" sz="2400" b="1" dirty="0">
                <a:latin typeface="Times" panose="02020603050405020304" pitchFamily="18" charset="0"/>
                <a:cs typeface="Times" panose="02020603050405020304" pitchFamily="18" charset="0"/>
              </a:rPr>
              <a:t>routing detour 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altLang="zh-TW" sz="2400" b="1" dirty="0">
                <a:latin typeface="Times" panose="02020603050405020304" pitchFamily="18" charset="0"/>
                <a:cs typeface="Times" panose="02020603050405020304" pitchFamily="18" charset="0"/>
              </a:rPr>
              <a:t>clustered cell spreading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Use the method of </a:t>
            </a:r>
            <a:r>
              <a:rPr lang="en-US" altLang="zh-TW" sz="2400" b="1" dirty="0">
                <a:latin typeface="Times" panose="02020603050405020304" pitchFamily="18" charset="0"/>
                <a:cs typeface="Times" panose="02020603050405020304" pitchFamily="18" charset="0"/>
              </a:rPr>
              <a:t>cell padding 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altLang="zh-TW" sz="2400" b="1" dirty="0">
                <a:latin typeface="Times" panose="02020603050405020304" pitchFamily="18" charset="0"/>
                <a:cs typeface="Times" panose="02020603050405020304" pitchFamily="18" charset="0"/>
              </a:rPr>
              <a:t>strategy exploration 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for optimizing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routibility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 during global placement and legalization stage.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Cell padding considers multiple features, which accumulating accurate congestion.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Apply Bayesian-based method to avoid parameter tuning.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PUFFER achieves best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 with 2.7x(commercial) and 1.4x(Replace) speedups.</a:t>
            </a:r>
            <a:endParaRPr lang="zh-TW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A4FC5F-0A4F-E753-8CD0-1E4A10BC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6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6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-driven placement typically consists of:</a:t>
            </a:r>
          </a:p>
          <a:p>
            <a:pPr lvl="1"/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Basic placement engine: Quadratic placement, non-linear placement.</a:t>
            </a:r>
          </a:p>
          <a:p>
            <a:pPr lvl="1"/>
            <a:r>
              <a:rPr lang="en-US" altLang="zh-TW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 optimizer.</a:t>
            </a:r>
          </a:p>
          <a:p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7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3200" dirty="0">
                    <a:latin typeface="Times" panose="02020603050405020304" pitchFamily="18" charset="0"/>
                    <a:cs typeface="Times" panose="02020603050405020304" pitchFamily="18" charset="0"/>
                  </a:rPr>
                  <a:t>Routability-driven Placement Problem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3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H= (V, E), where V=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i="0" dirty="0">
                    <a:latin typeface="+mj-lt"/>
                    <a:cs typeface="Times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E=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The placement solution= (</a:t>
                </a:r>
                <a:r>
                  <a:rPr lang="en-US" altLang="zh-TW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x</a:t>
                </a: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:r>
                  <a:rPr lang="en-US" altLang="zh-TW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y</a:t>
                </a: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, where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) is the coordinate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𝑐𝑒𝑙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30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4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A4DB43-3782-7A5F-C632-D31E2EC0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C4E013-E47D-C26C-B333-168A6F3A84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800" dirty="0">
                    <a:latin typeface="Times" panose="02020603050405020304" pitchFamily="18" charset="0"/>
                    <a:cs typeface="Times" panose="02020603050405020304" pitchFamily="18" charset="0"/>
                  </a:rPr>
                  <a:t>We can formulate </a:t>
                </a:r>
                <a:r>
                  <a:rPr lang="en-US" altLang="zh-TW" sz="28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analytical global routing problem as:</a:t>
                </a:r>
              </a:p>
              <a:p>
                <a:endParaRPr lang="en-US" altLang="zh-TW" sz="2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limLowPr>
                            <m:e>
                              <m:func>
                                <m:func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800" b="0" i="0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cs typeface="Times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cs typeface="Times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=</m:t>
                                  </m:r>
                                </m:e>
                              </m:func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λ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𝐷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sz="2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dirty="0"/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400" dirty="0"/>
                  <a:t>wirelength.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400" dirty="0"/>
                  <a:t> Density penalty to spread cells.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 λ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: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Density penalty factor</a:t>
                </a:r>
                <a:endParaRPr lang="zh-TW" altLang="en-US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C4E013-E47D-C26C-B333-168A6F3A84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D87A65-A426-F2D5-4AE1-C69B694D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6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altLang="zh-TW" sz="3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Electrostatic-based Placement</a:t>
                </a:r>
              </a:p>
              <a:p>
                <a:pPr marL="0" indent="0">
                  <a:buNone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This model adopts the </a:t>
                </a:r>
                <a:r>
                  <a:rPr lang="en-US" altLang="zh-TW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weighted-average(WA) wirelength model </a:t>
                </a: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to approximate the HPWL.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𝑖𝑥</m:t>
                            </m:r>
                          </m:sub>
                        </m:sSub>
                      </m:sub>
                    </m:sSub>
                    <m:r>
                      <a:rPr lang="en-US" altLang="zh-TW" sz="3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32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TW" sz="32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32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lim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TW" sz="32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32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320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32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den>
                    </m:f>
                  </m:oMath>
                </a14:m>
                <a:r>
                  <a:rPr lang="en-US" altLang="zh-TW" sz="3200" dirty="0">
                    <a:latin typeface="Times" panose="02020603050405020304" pitchFamily="18" charset="0"/>
                    <a:cs typeface="Times" panose="02020603050405020304" pitchFamily="18" charset="0"/>
                  </a:rPr>
                  <a:t>  - </a:t>
                </a:r>
                <a14:m>
                  <m:oMath xmlns:m="http://schemas.openxmlformats.org/officeDocument/2006/math">
                    <m:r>
                      <a:rPr lang="en-US" altLang="zh-TW" sz="320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TW" sz="3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lim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32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32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den>
                    </m:f>
                  </m:oMath>
                </a14:m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30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6B79041-C037-4D87-1301-AEA3192E02E2}"/>
                  </a:ext>
                </a:extLst>
              </p:cNvPr>
              <p:cNvSpPr txBox="1"/>
              <p:nvPr/>
            </p:nvSpPr>
            <p:spPr>
              <a:xfrm>
                <a:off x="6096000" y="760493"/>
                <a:ext cx="5404909" cy="5348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(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=</m:t>
                              </m:r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𝑖𝑥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(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 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𝑖𝑦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 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,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6B79041-C037-4D87-1301-AEA3192E0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760493"/>
                <a:ext cx="5404909" cy="534826"/>
              </a:xfrm>
              <a:prstGeom prst="rect">
                <a:avLst/>
              </a:prstGeom>
              <a:blipFill>
                <a:blip r:embed="rId4"/>
                <a:stretch>
                  <a:fillRect b="-22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248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661</Words>
  <Application>Microsoft Office PowerPoint</Application>
  <PresentationFormat>寬螢幕</PresentationFormat>
  <Paragraphs>122</Paragraphs>
  <Slides>14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NimbusRomNo9L-Regu</vt:lpstr>
      <vt:lpstr>Arial</vt:lpstr>
      <vt:lpstr>Calibri</vt:lpstr>
      <vt:lpstr>Calibri Light</vt:lpstr>
      <vt:lpstr>Cambria Math</vt:lpstr>
      <vt:lpstr>Times</vt:lpstr>
      <vt:lpstr>Times New Roman</vt:lpstr>
      <vt:lpstr>Wingdings</vt:lpstr>
      <vt:lpstr>Office Theme</vt:lpstr>
      <vt:lpstr>PUFFER :A Routability-Driven Placement Framework via Cell Padding</vt:lpstr>
      <vt:lpstr>Outline</vt:lpstr>
      <vt:lpstr>Outline</vt:lpstr>
      <vt:lpstr>Abstract</vt:lpstr>
      <vt:lpstr>Outline</vt:lpstr>
      <vt:lpstr>Introduction</vt:lpstr>
      <vt:lpstr>Preliminaries</vt:lpstr>
      <vt:lpstr>Preliminaries</vt:lpstr>
      <vt:lpstr>Preliminaries</vt:lpstr>
      <vt:lpstr>Preliminaries</vt:lpstr>
      <vt:lpstr>Preliminaries</vt:lpstr>
      <vt:lpstr>Proposed Algorithm</vt:lpstr>
      <vt:lpstr>Proposed Algorithm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謝旻峰</cp:lastModifiedBy>
  <cp:revision>460</cp:revision>
  <dcterms:created xsi:type="dcterms:W3CDTF">2023-08-23T03:29:22Z</dcterms:created>
  <dcterms:modified xsi:type="dcterms:W3CDTF">2023-10-01T07:01:23Z</dcterms:modified>
</cp:coreProperties>
</file>