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0" r:id="rId4"/>
    <p:sldId id="299" r:id="rId5"/>
    <p:sldId id="301" r:id="rId6"/>
    <p:sldId id="302" r:id="rId7"/>
    <p:sldId id="303" r:id="rId8"/>
    <p:sldId id="304" r:id="rId9"/>
    <p:sldId id="305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75926-14DF-46F7-992A-02285E3BDBAE}" v="183" dt="2023-08-24T07:35:38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5249" autoAdjust="0"/>
  </p:normalViewPr>
  <p:slideViewPr>
    <p:cSldViewPr snapToGrid="0">
      <p:cViewPr varScale="1">
        <p:scale>
          <a:sx n="65" d="100"/>
          <a:sy n="65" d="100"/>
        </p:scale>
        <p:origin x="68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-Feng Hsieh" userId="ece9e1d9-2caa-407e-99e8-6daa2912cb65" providerId="ADAL" clId="{19375926-14DF-46F7-992A-02285E3BDBAE}"/>
    <pc:docChg chg="undo redo custSel addSld delSld modSld">
      <pc:chgData name="Min-Feng Hsieh" userId="ece9e1d9-2caa-407e-99e8-6daa2912cb65" providerId="ADAL" clId="{19375926-14DF-46F7-992A-02285E3BDBAE}" dt="2023-08-24T07:36:11.585" v="1969" actId="167"/>
      <pc:docMkLst>
        <pc:docMk/>
      </pc:docMkLst>
      <pc:sldChg chg="addSp modSp mod">
        <pc:chgData name="Min-Feng Hsieh" userId="ece9e1d9-2caa-407e-99e8-6daa2912cb65" providerId="ADAL" clId="{19375926-14DF-46F7-992A-02285E3BDBAE}" dt="2023-08-24T06:05:26.294" v="646" actId="948"/>
        <pc:sldMkLst>
          <pc:docMk/>
          <pc:sldMk cId="3290883424" sldId="256"/>
        </pc:sldMkLst>
        <pc:spChg chg="mod">
          <ac:chgData name="Min-Feng Hsieh" userId="ece9e1d9-2caa-407e-99e8-6daa2912cb65" providerId="ADAL" clId="{19375926-14DF-46F7-992A-02285E3BDBAE}" dt="2023-08-24T06:05:26.294" v="646" actId="948"/>
          <ac:spMkLst>
            <pc:docMk/>
            <pc:sldMk cId="3290883424" sldId="256"/>
            <ac:spMk id="2" creationId="{82C23CB3-6D08-F96A-C9F6-09319B94240A}"/>
          </ac:spMkLst>
        </pc:spChg>
        <pc:spChg chg="mod">
          <ac:chgData name="Min-Feng Hsieh" userId="ece9e1d9-2caa-407e-99e8-6daa2912cb65" providerId="ADAL" clId="{19375926-14DF-46F7-992A-02285E3BDBAE}" dt="2023-08-24T06:03:19.859" v="623" actId="2711"/>
          <ac:spMkLst>
            <pc:docMk/>
            <pc:sldMk cId="3290883424" sldId="256"/>
            <ac:spMk id="3" creationId="{BCEABCF3-9E18-E949-8460-CD9EAAF2850D}"/>
          </ac:spMkLst>
        </pc:spChg>
        <pc:spChg chg="add mod">
          <ac:chgData name="Min-Feng Hsieh" userId="ece9e1d9-2caa-407e-99e8-6daa2912cb65" providerId="ADAL" clId="{19375926-14DF-46F7-992A-02285E3BDBAE}" dt="2023-08-24T06:03:15.056" v="622" actId="2711"/>
          <ac:spMkLst>
            <pc:docMk/>
            <pc:sldMk cId="3290883424" sldId="256"/>
            <ac:spMk id="4" creationId="{EC52C40B-2182-ADE7-EE15-2F08C10C5DC3}"/>
          </ac:spMkLst>
        </pc:spChg>
        <pc:spChg chg="add mod">
          <ac:chgData name="Min-Feng Hsieh" userId="ece9e1d9-2caa-407e-99e8-6daa2912cb65" providerId="ADAL" clId="{19375926-14DF-46F7-992A-02285E3BDBAE}" dt="2023-08-24T06:03:24.987" v="624" actId="2711"/>
          <ac:spMkLst>
            <pc:docMk/>
            <pc:sldMk cId="3290883424" sldId="256"/>
            <ac:spMk id="5" creationId="{46647409-7711-D8A3-454D-DAD868519307}"/>
          </ac:spMkLst>
        </pc:spChg>
      </pc:sldChg>
      <pc:sldChg chg="modSp new mod">
        <pc:chgData name="Min-Feng Hsieh" userId="ece9e1d9-2caa-407e-99e8-6daa2912cb65" providerId="ADAL" clId="{19375926-14DF-46F7-992A-02285E3BDBAE}" dt="2023-08-24T06:05:55.756" v="649" actId="948"/>
        <pc:sldMkLst>
          <pc:docMk/>
          <pc:sldMk cId="1597209759" sldId="257"/>
        </pc:sldMkLst>
        <pc:spChg chg="mod">
          <ac:chgData name="Min-Feng Hsieh" userId="ece9e1d9-2caa-407e-99e8-6daa2912cb65" providerId="ADAL" clId="{19375926-14DF-46F7-992A-02285E3BDBAE}" dt="2023-08-24T06:02:52.119" v="618" actId="2711"/>
          <ac:spMkLst>
            <pc:docMk/>
            <pc:sldMk cId="1597209759" sldId="257"/>
            <ac:spMk id="2" creationId="{034B2B09-3A89-725A-85C2-749F88A4474D}"/>
          </ac:spMkLst>
        </pc:spChg>
        <pc:spChg chg="mod">
          <ac:chgData name="Min-Feng Hsieh" userId="ece9e1d9-2caa-407e-99e8-6daa2912cb65" providerId="ADAL" clId="{19375926-14DF-46F7-992A-02285E3BDBAE}" dt="2023-08-24T06:05:55.756" v="649" actId="948"/>
          <ac:spMkLst>
            <pc:docMk/>
            <pc:sldMk cId="1597209759" sldId="257"/>
            <ac:spMk id="3" creationId="{35A1418A-E9D3-D2C1-863A-CF59359781D1}"/>
          </ac:spMkLst>
        </pc:spChg>
      </pc:sldChg>
      <pc:sldChg chg="modSp new mod modNotesTx">
        <pc:chgData name="Min-Feng Hsieh" userId="ece9e1d9-2caa-407e-99e8-6daa2912cb65" providerId="ADAL" clId="{19375926-14DF-46F7-992A-02285E3BDBAE}" dt="2023-08-24T06:06:23.339" v="654" actId="113"/>
        <pc:sldMkLst>
          <pc:docMk/>
          <pc:sldMk cId="1654060993" sldId="258"/>
        </pc:sldMkLst>
        <pc:spChg chg="mod">
          <ac:chgData name="Min-Feng Hsieh" userId="ece9e1d9-2caa-407e-99e8-6daa2912cb65" providerId="ADAL" clId="{19375926-14DF-46F7-992A-02285E3BDBAE}" dt="2023-08-24T06:02:44.048" v="617" actId="2711"/>
          <ac:spMkLst>
            <pc:docMk/>
            <pc:sldMk cId="1654060993" sldId="258"/>
            <ac:spMk id="2" creationId="{32F556D7-6AF1-138D-4CE1-82AF32CA574B}"/>
          </ac:spMkLst>
        </pc:spChg>
        <pc:spChg chg="mod">
          <ac:chgData name="Min-Feng Hsieh" userId="ece9e1d9-2caa-407e-99e8-6daa2912cb65" providerId="ADAL" clId="{19375926-14DF-46F7-992A-02285E3BDBAE}" dt="2023-08-24T06:06:23.339" v="654" actId="113"/>
          <ac:spMkLst>
            <pc:docMk/>
            <pc:sldMk cId="1654060993" sldId="258"/>
            <ac:spMk id="3" creationId="{63DBDDD8-67C3-E218-4763-50F97AE210EF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6:08:10.842" v="683" actId="113"/>
        <pc:sldMkLst>
          <pc:docMk/>
          <pc:sldMk cId="2621160844" sldId="259"/>
        </pc:sldMkLst>
        <pc:spChg chg="mod">
          <ac:chgData name="Min-Feng Hsieh" userId="ece9e1d9-2caa-407e-99e8-6daa2912cb65" providerId="ADAL" clId="{19375926-14DF-46F7-992A-02285E3BDBAE}" dt="2023-08-24T06:06:33.460" v="656" actId="2711"/>
          <ac:spMkLst>
            <pc:docMk/>
            <pc:sldMk cId="2621160844" sldId="259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10.842" v="683" actId="113"/>
          <ac:spMkLst>
            <pc:docMk/>
            <pc:sldMk cId="2621160844" sldId="259"/>
            <ac:spMk id="3" creationId="{1DB4076D-516D-6812-46D1-19DE65F6A697}"/>
          </ac:spMkLst>
        </pc:spChg>
        <pc:spChg chg="add del">
          <ac:chgData name="Min-Feng Hsieh" userId="ece9e1d9-2caa-407e-99e8-6daa2912cb65" providerId="ADAL" clId="{19375926-14DF-46F7-992A-02285E3BDBAE}" dt="2023-08-24T06:07:10.427" v="666" actId="478"/>
          <ac:spMkLst>
            <pc:docMk/>
            <pc:sldMk cId="2621160844" sldId="259"/>
            <ac:spMk id="5" creationId="{AB0F7084-2328-233A-729C-2223987F1E1D}"/>
          </ac:spMkLst>
        </pc:spChg>
      </pc:sldChg>
      <pc:sldChg chg="modSp add mod">
        <pc:chgData name="Min-Feng Hsieh" userId="ece9e1d9-2caa-407e-99e8-6daa2912cb65" providerId="ADAL" clId="{19375926-14DF-46F7-992A-02285E3BDBAE}" dt="2023-08-24T06:08:32.214" v="688" actId="255"/>
        <pc:sldMkLst>
          <pc:docMk/>
          <pc:sldMk cId="947664364" sldId="260"/>
        </pc:sldMkLst>
        <pc:spChg chg="mod">
          <ac:chgData name="Min-Feng Hsieh" userId="ece9e1d9-2caa-407e-99e8-6daa2912cb65" providerId="ADAL" clId="{19375926-14DF-46F7-992A-02285E3BDBAE}" dt="2023-08-24T06:08:15.344" v="684" actId="2711"/>
          <ac:spMkLst>
            <pc:docMk/>
            <pc:sldMk cId="947664364" sldId="260"/>
            <ac:spMk id="2" creationId="{659DD7B0-741A-B4C5-8686-060C40D3A6A5}"/>
          </ac:spMkLst>
        </pc:spChg>
        <pc:spChg chg="mod">
          <ac:chgData name="Min-Feng Hsieh" userId="ece9e1d9-2caa-407e-99e8-6daa2912cb65" providerId="ADAL" clId="{19375926-14DF-46F7-992A-02285E3BDBAE}" dt="2023-08-24T06:08:32.214" v="688" actId="255"/>
          <ac:spMkLst>
            <pc:docMk/>
            <pc:sldMk cId="947664364" sldId="260"/>
            <ac:spMk id="3" creationId="{1DB4076D-516D-6812-46D1-19DE65F6A697}"/>
          </ac:spMkLst>
        </pc:spChg>
      </pc:sldChg>
      <pc:sldChg chg="addSp delSp modSp new mod modAnim">
        <pc:chgData name="Min-Feng Hsieh" userId="ece9e1d9-2caa-407e-99e8-6daa2912cb65" providerId="ADAL" clId="{19375926-14DF-46F7-992A-02285E3BDBAE}" dt="2023-08-24T06:10:21.544" v="706" actId="20577"/>
        <pc:sldMkLst>
          <pc:docMk/>
          <pc:sldMk cId="2046094905" sldId="261"/>
        </pc:sldMkLst>
        <pc:spChg chg="mod">
          <ac:chgData name="Min-Feng Hsieh" userId="ece9e1d9-2caa-407e-99e8-6daa2912cb65" providerId="ADAL" clId="{19375926-14DF-46F7-992A-02285E3BDBAE}" dt="2023-08-24T06:09:04.140" v="690" actId="255"/>
          <ac:spMkLst>
            <pc:docMk/>
            <pc:sldMk cId="2046094905" sldId="261"/>
            <ac:spMk id="2" creationId="{058CC1E7-EE9A-0BEB-E038-48A3BC528D8B}"/>
          </ac:spMkLst>
        </pc:spChg>
        <pc:spChg chg="del">
          <ac:chgData name="Min-Feng Hsieh" userId="ece9e1d9-2caa-407e-99e8-6daa2912cb65" providerId="ADAL" clId="{19375926-14DF-46F7-992A-02285E3BDBAE}" dt="2023-08-23T05:11:42.226" v="252" actId="22"/>
          <ac:spMkLst>
            <pc:docMk/>
            <pc:sldMk cId="2046094905" sldId="261"/>
            <ac:spMk id="3" creationId="{59915843-78B6-36D9-32C8-3ACD755B67D5}"/>
          </ac:spMkLst>
        </pc:spChg>
        <pc:spChg chg="add mod">
          <ac:chgData name="Min-Feng Hsieh" userId="ece9e1d9-2caa-407e-99e8-6daa2912cb65" providerId="ADAL" clId="{19375926-14DF-46F7-992A-02285E3BDBAE}" dt="2023-08-24T06:10:21.544" v="706" actId="20577"/>
          <ac:spMkLst>
            <pc:docMk/>
            <pc:sldMk cId="2046094905" sldId="261"/>
            <ac:spMk id="6" creationId="{A976AA9F-0732-270E-C50C-C4D3A87B7A5C}"/>
          </ac:spMkLst>
        </pc:spChg>
        <pc:spChg chg="add del mod">
          <ac:chgData name="Min-Feng Hsieh" userId="ece9e1d9-2caa-407e-99e8-6daa2912cb65" providerId="ADAL" clId="{19375926-14DF-46F7-992A-02285E3BDBAE}" dt="2023-08-23T05:30:52.303" v="401" actId="478"/>
          <ac:spMkLst>
            <pc:docMk/>
            <pc:sldMk cId="2046094905" sldId="261"/>
            <ac:spMk id="8" creationId="{617E9FC1-C556-491D-BFFD-043304CCD8FD}"/>
          </ac:spMkLst>
        </pc:spChg>
        <pc:picChg chg="add del mod ord">
          <ac:chgData name="Min-Feng Hsieh" userId="ece9e1d9-2caa-407e-99e8-6daa2912cb65" providerId="ADAL" clId="{19375926-14DF-46F7-992A-02285E3BDBAE}" dt="2023-08-23T05:30:01.215" v="389" actId="478"/>
          <ac:picMkLst>
            <pc:docMk/>
            <pc:sldMk cId="2046094905" sldId="261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4T06:09:46.654" v="699" actId="1076"/>
          <ac:picMkLst>
            <pc:docMk/>
            <pc:sldMk cId="2046094905" sldId="261"/>
            <ac:picMk id="9" creationId="{9640E038-59EE-09B2-CC23-FF59B6D1F22A}"/>
          </ac:picMkLst>
        </pc:picChg>
      </pc:sldChg>
      <pc:sldChg chg="modSp new del mod">
        <pc:chgData name="Min-Feng Hsieh" userId="ece9e1d9-2caa-407e-99e8-6daa2912cb65" providerId="ADAL" clId="{19375926-14DF-46F7-992A-02285E3BDBAE}" dt="2023-08-23T05:29:01.332" v="374" actId="47"/>
        <pc:sldMkLst>
          <pc:docMk/>
          <pc:sldMk cId="900911509" sldId="262"/>
        </pc:sldMkLst>
        <pc:spChg chg="mod">
          <ac:chgData name="Min-Feng Hsieh" userId="ece9e1d9-2caa-407e-99e8-6daa2912cb65" providerId="ADAL" clId="{19375926-14DF-46F7-992A-02285E3BDBAE}" dt="2023-08-23T05:18:38.095" v="261"/>
          <ac:spMkLst>
            <pc:docMk/>
            <pc:sldMk cId="900911509" sldId="262"/>
            <ac:spMk id="2" creationId="{5747685F-BAC2-BC96-8CAA-23A5A32EBE71}"/>
          </ac:spMkLst>
        </pc:spChg>
        <pc:spChg chg="mod">
          <ac:chgData name="Min-Feng Hsieh" userId="ece9e1d9-2caa-407e-99e8-6daa2912cb65" providerId="ADAL" clId="{19375926-14DF-46F7-992A-02285E3BDBAE}" dt="2023-08-23T05:22:22.534" v="313"/>
          <ac:spMkLst>
            <pc:docMk/>
            <pc:sldMk cId="900911509" sldId="262"/>
            <ac:spMk id="3" creationId="{4005B5DA-E0CD-4993-FC8A-C61A58159945}"/>
          </ac:spMkLst>
        </pc:spChg>
      </pc:sldChg>
      <pc:sldChg chg="addSp delSp modSp add mod delAnim modAnim">
        <pc:chgData name="Min-Feng Hsieh" userId="ece9e1d9-2caa-407e-99e8-6daa2912cb65" providerId="ADAL" clId="{19375926-14DF-46F7-992A-02285E3BDBAE}" dt="2023-08-24T06:10:32.522" v="712" actId="255"/>
        <pc:sldMkLst>
          <pc:docMk/>
          <pc:sldMk cId="1579333615" sldId="263"/>
        </pc:sldMkLst>
        <pc:spChg chg="mod">
          <ac:chgData name="Min-Feng Hsieh" userId="ece9e1d9-2caa-407e-99e8-6daa2912cb65" providerId="ADAL" clId="{19375926-14DF-46F7-992A-02285E3BDBAE}" dt="2023-08-24T06:10:00.243" v="701" actId="255"/>
          <ac:spMkLst>
            <pc:docMk/>
            <pc:sldMk cId="1579333615" sldId="263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29:42.732" v="383" actId="478"/>
          <ac:spMkLst>
            <pc:docMk/>
            <pc:sldMk cId="1579333615" sldId="263"/>
            <ac:spMk id="4" creationId="{1CE90635-3823-66E0-B852-458F4F23A121}"/>
          </ac:spMkLst>
        </pc:spChg>
        <pc:spChg chg="mod">
          <ac:chgData name="Min-Feng Hsieh" userId="ece9e1d9-2caa-407e-99e8-6daa2912cb65" providerId="ADAL" clId="{19375926-14DF-46F7-992A-02285E3BDBAE}" dt="2023-08-24T06:10:32.522" v="712" actId="255"/>
          <ac:spMkLst>
            <pc:docMk/>
            <pc:sldMk cId="1579333615" sldId="263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24.947" v="708"/>
          <ac:picMkLst>
            <pc:docMk/>
            <pc:sldMk cId="1579333615" sldId="263"/>
            <ac:picMk id="3" creationId="{771DE0EA-0DF4-8B79-0D35-DE321BD51432}"/>
          </ac:picMkLst>
        </pc:picChg>
        <pc:picChg chg="del">
          <ac:chgData name="Min-Feng Hsieh" userId="ece9e1d9-2caa-407e-99e8-6daa2912cb65" providerId="ADAL" clId="{19375926-14DF-46F7-992A-02285E3BDBAE}" dt="2023-08-23T05:29:37.332" v="381" actId="478"/>
          <ac:picMkLst>
            <pc:docMk/>
            <pc:sldMk cId="1579333615" sldId="263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3T05:29:58.242" v="387" actId="478"/>
          <ac:picMkLst>
            <pc:docMk/>
            <pc:sldMk cId="1579333615" sldId="263"/>
            <ac:picMk id="7" creationId="{DBFD92B1-15A7-644E-1C76-93A3A8862AD7}"/>
          </ac:picMkLst>
        </pc:picChg>
        <pc:picChg chg="add del mod">
          <ac:chgData name="Min-Feng Hsieh" userId="ece9e1d9-2caa-407e-99e8-6daa2912cb65" providerId="ADAL" clId="{19375926-14DF-46F7-992A-02285E3BDBAE}" dt="2023-08-24T06:10:24.785" v="707" actId="478"/>
          <ac:picMkLst>
            <pc:docMk/>
            <pc:sldMk cId="1579333615" sldId="263"/>
            <ac:picMk id="8" creationId="{221BB967-C212-C489-9B43-BAC3D46A6943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1:02.478" v="723" actId="27636"/>
        <pc:sldMkLst>
          <pc:docMk/>
          <pc:sldMk cId="648370779" sldId="264"/>
        </pc:sldMkLst>
        <pc:spChg chg="mod">
          <ac:chgData name="Min-Feng Hsieh" userId="ece9e1d9-2caa-407e-99e8-6daa2912cb65" providerId="ADAL" clId="{19375926-14DF-46F7-992A-02285E3BDBAE}" dt="2023-08-24T06:10:43.418" v="716" actId="2711"/>
          <ac:spMkLst>
            <pc:docMk/>
            <pc:sldMk cId="648370779" sldId="264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58.348" v="402" actId="478"/>
          <ac:spMkLst>
            <pc:docMk/>
            <pc:sldMk cId="648370779" sldId="264"/>
            <ac:spMk id="4" creationId="{B9D25EA6-96E5-C4F0-D7EB-CFECDDA9A83F}"/>
          </ac:spMkLst>
        </pc:spChg>
        <pc:spChg chg="mod">
          <ac:chgData name="Min-Feng Hsieh" userId="ece9e1d9-2caa-407e-99e8-6daa2912cb65" providerId="ADAL" clId="{19375926-14DF-46F7-992A-02285E3BDBAE}" dt="2023-08-24T06:11:02.478" v="723" actId="27636"/>
          <ac:spMkLst>
            <pc:docMk/>
            <pc:sldMk cId="648370779" sldId="264"/>
            <ac:spMk id="6" creationId="{A976AA9F-0732-270E-C50C-C4D3A87B7A5C}"/>
          </ac:spMkLst>
        </pc:spChg>
        <pc:picChg chg="add mod">
          <ac:chgData name="Min-Feng Hsieh" userId="ece9e1d9-2caa-407e-99e8-6daa2912cb65" providerId="ADAL" clId="{19375926-14DF-46F7-992A-02285E3BDBAE}" dt="2023-08-24T06:10:38.274" v="714"/>
          <ac:picMkLst>
            <pc:docMk/>
            <pc:sldMk cId="648370779" sldId="264"/>
            <ac:picMk id="3" creationId="{888BCE1F-CE01-48CA-1B05-583147A135D7}"/>
          </ac:picMkLst>
        </pc:picChg>
        <pc:picChg chg="del">
          <ac:chgData name="Min-Feng Hsieh" userId="ece9e1d9-2caa-407e-99e8-6daa2912cb65" providerId="ADAL" clId="{19375926-14DF-46F7-992A-02285E3BDBAE}" dt="2023-08-23T05:29:46.457" v="384" actId="478"/>
          <ac:picMkLst>
            <pc:docMk/>
            <pc:sldMk cId="648370779" sldId="264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0:37.922" v="713" actId="478"/>
          <ac:picMkLst>
            <pc:docMk/>
            <pc:sldMk cId="648370779" sldId="264"/>
            <ac:picMk id="7" creationId="{6F1544BC-FCF8-A6A9-CA7E-379BEFA326B6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9.615" v="747" actId="478"/>
        <pc:sldMkLst>
          <pc:docMk/>
          <pc:sldMk cId="2531324638" sldId="265"/>
        </pc:sldMkLst>
        <pc:spChg chg="mod">
          <ac:chgData name="Min-Feng Hsieh" userId="ece9e1d9-2caa-407e-99e8-6daa2912cb65" providerId="ADAL" clId="{19375926-14DF-46F7-992A-02285E3BDBAE}" dt="2023-08-24T06:11:18.789" v="726" actId="2711"/>
          <ac:spMkLst>
            <pc:docMk/>
            <pc:sldMk cId="2531324638" sldId="265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13.022" v="393" actId="478"/>
          <ac:spMkLst>
            <pc:docMk/>
            <pc:sldMk cId="2531324638" sldId="265"/>
            <ac:spMk id="4" creationId="{98A22735-FC10-03BF-48CB-20C181E8378D}"/>
          </ac:spMkLst>
        </pc:spChg>
        <pc:spChg chg="mod">
          <ac:chgData name="Min-Feng Hsieh" userId="ece9e1d9-2caa-407e-99e8-6daa2912cb65" providerId="ADAL" clId="{19375926-14DF-46F7-992A-02285E3BDBAE}" dt="2023-08-24T06:11:37.323" v="732" actId="255"/>
          <ac:spMkLst>
            <pc:docMk/>
            <pc:sldMk cId="2531324638" sldId="265"/>
            <ac:spMk id="6" creationId="{A976AA9F-0732-270E-C50C-C4D3A87B7A5C}"/>
          </ac:spMkLst>
        </pc:spChg>
        <pc:picChg chg="add del mod">
          <ac:chgData name="Min-Feng Hsieh" userId="ece9e1d9-2caa-407e-99e8-6daa2912cb65" providerId="ADAL" clId="{19375926-14DF-46F7-992A-02285E3BDBAE}" dt="2023-08-24T06:12:19.054" v="746"/>
          <ac:picMkLst>
            <pc:docMk/>
            <pc:sldMk cId="2531324638" sldId="265"/>
            <ac:picMk id="3" creationId="{FA6F750D-2402-9DE0-E52F-AE9AF7704E87}"/>
          </ac:picMkLst>
        </pc:picChg>
        <pc:picChg chg="del">
          <ac:chgData name="Min-Feng Hsieh" userId="ece9e1d9-2caa-407e-99e8-6daa2912cb65" providerId="ADAL" clId="{19375926-14DF-46F7-992A-02285E3BDBAE}" dt="2023-08-23T05:30:06.563" v="391" actId="478"/>
          <ac:picMkLst>
            <pc:docMk/>
            <pc:sldMk cId="2531324638" sldId="265"/>
            <ac:picMk id="5" creationId="{FD8BC6D4-A2D8-ECC4-DDC0-209400A34942}"/>
          </ac:picMkLst>
        </pc:picChg>
        <pc:picChg chg="add del mod">
          <ac:chgData name="Min-Feng Hsieh" userId="ece9e1d9-2caa-407e-99e8-6daa2912cb65" providerId="ADAL" clId="{19375926-14DF-46F7-992A-02285E3BDBAE}" dt="2023-08-24T06:12:19.615" v="747" actId="478"/>
          <ac:picMkLst>
            <pc:docMk/>
            <pc:sldMk cId="2531324638" sldId="265"/>
            <ac:picMk id="7" creationId="{F6B3B033-46FF-A616-3916-D99DCCA4FE3E}"/>
          </ac:picMkLst>
        </pc:picChg>
      </pc:sldChg>
      <pc:sldChg chg="addSp delSp modSp add mod delAnim modAnim">
        <pc:chgData name="Min-Feng Hsieh" userId="ece9e1d9-2caa-407e-99e8-6daa2912cb65" providerId="ADAL" clId="{19375926-14DF-46F7-992A-02285E3BDBAE}" dt="2023-08-24T06:12:12.898" v="743" actId="255"/>
        <pc:sldMkLst>
          <pc:docMk/>
          <pc:sldMk cId="214948984" sldId="266"/>
        </pc:sldMkLst>
        <pc:spChg chg="mod">
          <ac:chgData name="Min-Feng Hsieh" userId="ece9e1d9-2caa-407e-99e8-6daa2912cb65" providerId="ADAL" clId="{19375926-14DF-46F7-992A-02285E3BDBAE}" dt="2023-08-24T06:11:53.027" v="734" actId="255"/>
          <ac:spMkLst>
            <pc:docMk/>
            <pc:sldMk cId="214948984" sldId="266"/>
            <ac:spMk id="2" creationId="{058CC1E7-EE9A-0BEB-E038-48A3BC528D8B}"/>
          </ac:spMkLst>
        </pc:spChg>
        <pc:spChg chg="add del mod">
          <ac:chgData name="Min-Feng Hsieh" userId="ece9e1d9-2caa-407e-99e8-6daa2912cb65" providerId="ADAL" clId="{19375926-14DF-46F7-992A-02285E3BDBAE}" dt="2023-08-23T05:30:32.370" v="398" actId="478"/>
          <ac:spMkLst>
            <pc:docMk/>
            <pc:sldMk cId="214948984" sldId="266"/>
            <ac:spMk id="4" creationId="{9C895E62-9E48-AB24-8494-5265EB067CA9}"/>
          </ac:spMkLst>
        </pc:spChg>
        <pc:spChg chg="mod">
          <ac:chgData name="Min-Feng Hsieh" userId="ece9e1d9-2caa-407e-99e8-6daa2912cb65" providerId="ADAL" clId="{19375926-14DF-46F7-992A-02285E3BDBAE}" dt="2023-08-24T06:12:12.898" v="743" actId="255"/>
          <ac:spMkLst>
            <pc:docMk/>
            <pc:sldMk cId="214948984" sldId="266"/>
            <ac:spMk id="6" creationId="{A976AA9F-0732-270E-C50C-C4D3A87B7A5C}"/>
          </ac:spMkLst>
        </pc:spChg>
        <pc:picChg chg="del">
          <ac:chgData name="Min-Feng Hsieh" userId="ece9e1d9-2caa-407e-99e8-6daa2912cb65" providerId="ADAL" clId="{19375926-14DF-46F7-992A-02285E3BDBAE}" dt="2023-08-23T05:30:29.567" v="396" actId="478"/>
          <ac:picMkLst>
            <pc:docMk/>
            <pc:sldMk cId="214948984" sldId="266"/>
            <ac:picMk id="5" creationId="{FD8BC6D4-A2D8-ECC4-DDC0-209400A34942}"/>
          </ac:picMkLst>
        </pc:picChg>
        <pc:picChg chg="add mod">
          <ac:chgData name="Min-Feng Hsieh" userId="ece9e1d9-2caa-407e-99e8-6daa2912cb65" providerId="ADAL" clId="{19375926-14DF-46F7-992A-02285E3BDBAE}" dt="2023-08-23T05:30:29.863" v="397"/>
          <ac:picMkLst>
            <pc:docMk/>
            <pc:sldMk cId="214948984" sldId="266"/>
            <ac:picMk id="7" creationId="{257C0213-A3D9-ADA1-6325-9928411B6050}"/>
          </ac:picMkLst>
        </pc:picChg>
      </pc:sldChg>
      <pc:sldChg chg="modSp new mod modNotesTx">
        <pc:chgData name="Min-Feng Hsieh" userId="ece9e1d9-2caa-407e-99e8-6daa2912cb65" providerId="ADAL" clId="{19375926-14DF-46F7-992A-02285E3BDBAE}" dt="2023-08-24T06:13:04.173" v="757" actId="255"/>
        <pc:sldMkLst>
          <pc:docMk/>
          <pc:sldMk cId="4107849094" sldId="267"/>
        </pc:sldMkLst>
        <pc:spChg chg="mod">
          <ac:chgData name="Min-Feng Hsieh" userId="ece9e1d9-2caa-407e-99e8-6daa2912cb65" providerId="ADAL" clId="{19375926-14DF-46F7-992A-02285E3BDBAE}" dt="2023-08-24T06:12:31.610" v="749" actId="255"/>
          <ac:spMkLst>
            <pc:docMk/>
            <pc:sldMk cId="4107849094" sldId="267"/>
            <ac:spMk id="2" creationId="{75B53A7E-5975-1033-7B43-7034EF73AE9B}"/>
          </ac:spMkLst>
        </pc:spChg>
        <pc:spChg chg="mod">
          <ac:chgData name="Min-Feng Hsieh" userId="ece9e1d9-2caa-407e-99e8-6daa2912cb65" providerId="ADAL" clId="{19375926-14DF-46F7-992A-02285E3BDBAE}" dt="2023-08-24T06:13:04.173" v="757" actId="255"/>
          <ac:spMkLst>
            <pc:docMk/>
            <pc:sldMk cId="4107849094" sldId="267"/>
            <ac:spMk id="3" creationId="{BDC76C0D-2742-E10F-5B69-1B50BE310EAC}"/>
          </ac:spMkLst>
        </pc:spChg>
      </pc:sldChg>
      <pc:sldChg chg="addSp delSp modSp new mod">
        <pc:chgData name="Min-Feng Hsieh" userId="ece9e1d9-2caa-407e-99e8-6daa2912cb65" providerId="ADAL" clId="{19375926-14DF-46F7-992A-02285E3BDBAE}" dt="2023-08-24T07:35:24.752" v="1949" actId="20577"/>
        <pc:sldMkLst>
          <pc:docMk/>
          <pc:sldMk cId="2099977072" sldId="268"/>
        </pc:sldMkLst>
        <pc:spChg chg="mod">
          <ac:chgData name="Min-Feng Hsieh" userId="ece9e1d9-2caa-407e-99e8-6daa2912cb65" providerId="ADAL" clId="{19375926-14DF-46F7-992A-02285E3BDBAE}" dt="2023-08-24T07:35:24.752" v="1949" actId="20577"/>
          <ac:spMkLst>
            <pc:docMk/>
            <pc:sldMk cId="2099977072" sldId="268"/>
            <ac:spMk id="2" creationId="{14A2B44E-7AD4-5BEF-5021-AFCA23297939}"/>
          </ac:spMkLst>
        </pc:spChg>
        <pc:spChg chg="mod">
          <ac:chgData name="Min-Feng Hsieh" userId="ece9e1d9-2caa-407e-99e8-6daa2912cb65" providerId="ADAL" clId="{19375926-14DF-46F7-992A-02285E3BDBAE}" dt="2023-08-24T06:13:35.914" v="764" actId="2711"/>
          <ac:spMkLst>
            <pc:docMk/>
            <pc:sldMk cId="2099977072" sldId="268"/>
            <ac:spMk id="3" creationId="{B8C5F420-244D-8FDA-14B5-EAE55A854833}"/>
          </ac:spMkLst>
        </pc:spChg>
        <pc:picChg chg="add del mod">
          <ac:chgData name="Min-Feng Hsieh" userId="ece9e1d9-2caa-407e-99e8-6daa2912cb65" providerId="ADAL" clId="{19375926-14DF-46F7-992A-02285E3BDBAE}" dt="2023-08-23T06:54:31.931" v="606" actId="22"/>
          <ac:picMkLst>
            <pc:docMk/>
            <pc:sldMk cId="2099977072" sldId="268"/>
            <ac:picMk id="6" creationId="{247B66C9-E3A4-634D-03B0-279E62374C86}"/>
          </ac:picMkLst>
        </pc:picChg>
      </pc:sldChg>
      <pc:sldChg chg="addSp delSp modSp new mod">
        <pc:chgData name="Min-Feng Hsieh" userId="ece9e1d9-2caa-407e-99e8-6daa2912cb65" providerId="ADAL" clId="{19375926-14DF-46F7-992A-02285E3BDBAE}" dt="2023-08-24T06:17:56.817" v="878" actId="207"/>
        <pc:sldMkLst>
          <pc:docMk/>
          <pc:sldMk cId="998898505" sldId="269"/>
        </pc:sldMkLst>
        <pc:spChg chg="del">
          <ac:chgData name="Min-Feng Hsieh" userId="ece9e1d9-2caa-407e-99e8-6daa2912cb65" providerId="ADAL" clId="{19375926-14DF-46F7-992A-02285E3BDBAE}" dt="2023-08-23T06:54:37.833" v="609" actId="478"/>
          <ac:spMkLst>
            <pc:docMk/>
            <pc:sldMk cId="998898505" sldId="269"/>
            <ac:spMk id="2" creationId="{28EF2EE6-D2C3-EB4B-EF05-15F3BD664381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3" creationId="{0AE76CC9-E3AC-F7A4-EEBD-B528D1C151CD}"/>
          </ac:spMkLst>
        </pc:spChg>
        <pc:spChg chg="del">
          <ac:chgData name="Min-Feng Hsieh" userId="ece9e1d9-2caa-407e-99e8-6daa2912cb65" providerId="ADAL" clId="{19375926-14DF-46F7-992A-02285E3BDBAE}" dt="2023-08-23T06:54:38.864" v="610" actId="478"/>
          <ac:spMkLst>
            <pc:docMk/>
            <pc:sldMk cId="998898505" sldId="269"/>
            <ac:spMk id="3" creationId="{692108D8-0E21-CE95-EB5A-CC20CC65668D}"/>
          </ac:spMkLst>
        </pc:spChg>
        <pc:spChg chg="add mod">
          <ac:chgData name="Min-Feng Hsieh" userId="ece9e1d9-2caa-407e-99e8-6daa2912cb65" providerId="ADAL" clId="{19375926-14DF-46F7-992A-02285E3BDBAE}" dt="2023-08-24T06:17:13.222" v="871" actId="164"/>
          <ac:spMkLst>
            <pc:docMk/>
            <pc:sldMk cId="998898505" sldId="269"/>
            <ac:spMk id="5" creationId="{82264B16-5DF0-4D7D-F2B5-D6B1777A4C70}"/>
          </ac:spMkLst>
        </pc:spChg>
        <pc:spChg chg="add mod">
          <ac:chgData name="Min-Feng Hsieh" userId="ece9e1d9-2caa-407e-99e8-6daa2912cb65" providerId="ADAL" clId="{19375926-14DF-46F7-992A-02285E3BDBAE}" dt="2023-08-24T06:17:19.310" v="872" actId="164"/>
          <ac:spMkLst>
            <pc:docMk/>
            <pc:sldMk cId="998898505" sldId="269"/>
            <ac:spMk id="7" creationId="{008279A7-5DF9-3589-CE47-9EEE7F4E2D6F}"/>
          </ac:spMkLst>
        </pc:spChg>
        <pc:spChg chg="add mod">
          <ac:chgData name="Min-Feng Hsieh" userId="ece9e1d9-2caa-407e-99e8-6daa2912cb65" providerId="ADAL" clId="{19375926-14DF-46F7-992A-02285E3BDBAE}" dt="2023-08-24T06:17:56.817" v="878" actId="207"/>
          <ac:spMkLst>
            <pc:docMk/>
            <pc:sldMk cId="998898505" sldId="269"/>
            <ac:spMk id="10" creationId="{930C05AD-4762-6579-6C5A-969FA26DEC5C}"/>
          </ac:spMkLst>
        </pc:s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8" creationId="{41339331-E7D5-B69E-43DA-8FA5A6A328D0}"/>
          </ac:grpSpMkLst>
        </pc:grpChg>
        <pc:grpChg chg="add mod">
          <ac:chgData name="Min-Feng Hsieh" userId="ece9e1d9-2caa-407e-99e8-6daa2912cb65" providerId="ADAL" clId="{19375926-14DF-46F7-992A-02285E3BDBAE}" dt="2023-08-24T06:17:19.310" v="872" actId="164"/>
          <ac:grpSpMkLst>
            <pc:docMk/>
            <pc:sldMk cId="998898505" sldId="269"/>
            <ac:grpSpMk id="9" creationId="{5CAECD98-1778-CA13-A764-AC2D8FEAB695}"/>
          </ac:grpSpMkLst>
        </pc:grpChg>
        <pc:picChg chg="add mod">
          <ac:chgData name="Min-Feng Hsieh" userId="ece9e1d9-2caa-407e-99e8-6daa2912cb65" providerId="ADAL" clId="{19375926-14DF-46F7-992A-02285E3BDBAE}" dt="2023-08-24T06:17:13.222" v="871" actId="164"/>
          <ac:picMkLst>
            <pc:docMk/>
            <pc:sldMk cId="998898505" sldId="269"/>
            <ac:picMk id="6" creationId="{F70F4F55-3C70-181B-EF99-F0DB7F54F022}"/>
          </ac:picMkLst>
        </pc:picChg>
        <pc:inkChg chg="add">
          <ac:chgData name="Min-Feng Hsieh" userId="ece9e1d9-2caa-407e-99e8-6daa2912cb65" providerId="ADAL" clId="{19375926-14DF-46F7-992A-02285E3BDBAE}" dt="2023-08-24T06:14:28.770" v="765" actId="9405"/>
          <ac:inkMkLst>
            <pc:docMk/>
            <pc:sldMk cId="998898505" sldId="269"/>
            <ac:inkMk id="2" creationId="{1D0D5B3B-E544-7433-A806-0C891DCDA39D}"/>
          </ac:inkMkLst>
        </pc:inkChg>
      </pc:sldChg>
      <pc:sldChg chg="addSp delSp modSp new mod">
        <pc:chgData name="Min-Feng Hsieh" userId="ece9e1d9-2caa-407e-99e8-6daa2912cb65" providerId="ADAL" clId="{19375926-14DF-46F7-992A-02285E3BDBAE}" dt="2023-08-24T06:29:23.905" v="1085" actId="1076"/>
        <pc:sldMkLst>
          <pc:docMk/>
          <pc:sldMk cId="4267950471" sldId="270"/>
        </pc:sldMkLst>
        <pc:spChg chg="mod">
          <ac:chgData name="Min-Feng Hsieh" userId="ece9e1d9-2caa-407e-99e8-6daa2912cb65" providerId="ADAL" clId="{19375926-14DF-46F7-992A-02285E3BDBAE}" dt="2023-08-24T06:29:12.220" v="1084"/>
          <ac:spMkLst>
            <pc:docMk/>
            <pc:sldMk cId="4267950471" sldId="270"/>
            <ac:spMk id="2" creationId="{3254D41C-203E-0674-624E-12684BB571C2}"/>
          </ac:spMkLst>
        </pc:spChg>
        <pc:spChg chg="del">
          <ac:chgData name="Min-Feng Hsieh" userId="ece9e1d9-2caa-407e-99e8-6daa2912cb65" providerId="ADAL" clId="{19375926-14DF-46F7-992A-02285E3BDBAE}" dt="2023-08-24T06:19:46.144" v="902" actId="478"/>
          <ac:spMkLst>
            <pc:docMk/>
            <pc:sldMk cId="4267950471" sldId="270"/>
            <ac:spMk id="3" creationId="{A1C6FCC4-0A26-76EB-FF7C-2EB18E418396}"/>
          </ac:spMkLst>
        </pc:spChg>
        <pc:spChg chg="add mod topLvl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5" creationId="{04ED9698-001A-B90C-A854-797413A9083A}"/>
          </ac:spMkLst>
        </pc:spChg>
        <pc:spChg chg="add del mod">
          <ac:chgData name="Min-Feng Hsieh" userId="ece9e1d9-2caa-407e-99e8-6daa2912cb65" providerId="ADAL" clId="{19375926-14DF-46F7-992A-02285E3BDBAE}" dt="2023-08-24T06:20:53.300" v="921" actId="478"/>
          <ac:spMkLst>
            <pc:docMk/>
            <pc:sldMk cId="4267950471" sldId="270"/>
            <ac:spMk id="6" creationId="{919A99D6-905B-4050-02A1-44D78F7D3581}"/>
          </ac:spMkLst>
        </pc:spChg>
        <pc:spChg chg="add del mod">
          <ac:chgData name="Min-Feng Hsieh" userId="ece9e1d9-2caa-407e-99e8-6daa2912cb65" providerId="ADAL" clId="{19375926-14DF-46F7-992A-02285E3BDBAE}" dt="2023-08-24T06:20:56.018" v="924" actId="478"/>
          <ac:spMkLst>
            <pc:docMk/>
            <pc:sldMk cId="4267950471" sldId="270"/>
            <ac:spMk id="7" creationId="{9761CE7B-89BB-61A3-565A-382BAB307E69}"/>
          </ac:spMkLst>
        </pc:spChg>
        <pc:spChg chg="add del mod topLvl">
          <ac:chgData name="Min-Feng Hsieh" userId="ece9e1d9-2caa-407e-99e8-6daa2912cb65" providerId="ADAL" clId="{19375926-14DF-46F7-992A-02285E3BDBAE}" dt="2023-08-24T06:20:57.111" v="925" actId="478"/>
          <ac:spMkLst>
            <pc:docMk/>
            <pc:sldMk cId="4267950471" sldId="270"/>
            <ac:spMk id="8" creationId="{973F7F17-5A8D-9A03-9D36-8CC2530FC09E}"/>
          </ac:spMkLst>
        </pc:spChg>
        <pc:spChg chg="add del mod">
          <ac:chgData name="Min-Feng Hsieh" userId="ece9e1d9-2caa-407e-99e8-6daa2912cb65" providerId="ADAL" clId="{19375926-14DF-46F7-992A-02285E3BDBAE}" dt="2023-08-24T06:20:49.087" v="918" actId="478"/>
          <ac:spMkLst>
            <pc:docMk/>
            <pc:sldMk cId="4267950471" sldId="270"/>
            <ac:spMk id="10" creationId="{C8012978-A628-9892-52A0-4453B83375F9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1" creationId="{0D40E5F6-123A-A859-40DC-BEF7BE84FE06}"/>
          </ac:spMkLst>
        </pc:spChg>
        <pc:spChg chg="add mod">
          <ac:chgData name="Min-Feng Hsieh" userId="ece9e1d9-2caa-407e-99e8-6daa2912cb65" providerId="ADAL" clId="{19375926-14DF-46F7-992A-02285E3BDBAE}" dt="2023-08-24T06:21:28.866" v="942" actId="164"/>
          <ac:spMkLst>
            <pc:docMk/>
            <pc:sldMk cId="4267950471" sldId="270"/>
            <ac:spMk id="12" creationId="{EE8DCD8A-1304-682D-4B95-D6FAB656B3FB}"/>
          </ac:spMkLst>
        </pc:spChg>
        <pc:spChg chg="add mod">
          <ac:chgData name="Min-Feng Hsieh" userId="ece9e1d9-2caa-407e-99e8-6daa2912cb65" providerId="ADAL" clId="{19375926-14DF-46F7-992A-02285E3BDBAE}" dt="2023-08-24T06:21:33.728" v="944" actId="1076"/>
          <ac:spMkLst>
            <pc:docMk/>
            <pc:sldMk cId="4267950471" sldId="270"/>
            <ac:spMk id="13" creationId="{8B625B7A-B856-DA88-936D-F315C197DB4E}"/>
          </ac:spMkLst>
        </pc:spChg>
        <pc:spChg chg="add mod topLvl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29" creationId="{0DDFFEF6-4943-14AA-5A94-590B22C49CD8}"/>
          </ac:spMkLst>
        </pc:spChg>
        <pc:spChg chg="add del mod topLvl">
          <ac:chgData name="Min-Feng Hsieh" userId="ece9e1d9-2caa-407e-99e8-6daa2912cb65" providerId="ADAL" clId="{19375926-14DF-46F7-992A-02285E3BDBAE}" dt="2023-08-24T06:27:47.572" v="1071" actId="478"/>
          <ac:spMkLst>
            <pc:docMk/>
            <pc:sldMk cId="4267950471" sldId="270"/>
            <ac:spMk id="30" creationId="{36911F05-E31F-9068-ABED-0CDE003D2D9E}"/>
          </ac:spMkLst>
        </pc:spChg>
        <pc:spChg chg="add mod">
          <ac:chgData name="Min-Feng Hsieh" userId="ece9e1d9-2caa-407e-99e8-6daa2912cb65" providerId="ADAL" clId="{19375926-14DF-46F7-992A-02285E3BDBAE}" dt="2023-08-24T06:28:25.297" v="1079" actId="2711"/>
          <ac:spMkLst>
            <pc:docMk/>
            <pc:sldMk cId="4267950471" sldId="270"/>
            <ac:spMk id="32" creationId="{AF81C2D7-353D-A8D6-C4FF-C4E9BF216980}"/>
          </ac:spMkLst>
        </pc:spChg>
        <pc:spChg chg="add mod">
          <ac:chgData name="Min-Feng Hsieh" userId="ece9e1d9-2caa-407e-99e8-6daa2912cb65" providerId="ADAL" clId="{19375926-14DF-46F7-992A-02285E3BDBAE}" dt="2023-08-24T06:28:03.504" v="1075" actId="164"/>
          <ac:spMkLst>
            <pc:docMk/>
            <pc:sldMk cId="4267950471" sldId="270"/>
            <ac:spMk id="33" creationId="{6D199462-91EC-6402-D3F2-75093C3A8F04}"/>
          </ac:spMkLst>
        </pc:spChg>
        <pc:grpChg chg="add del mod">
          <ac:chgData name="Min-Feng Hsieh" userId="ece9e1d9-2caa-407e-99e8-6daa2912cb65" providerId="ADAL" clId="{19375926-14DF-46F7-992A-02285E3BDBAE}" dt="2023-08-24T06:20:57.111" v="925" actId="478"/>
          <ac:grpSpMkLst>
            <pc:docMk/>
            <pc:sldMk cId="4267950471" sldId="270"/>
            <ac:grpSpMk id="9" creationId="{A8D9A4A5-9D72-2472-C945-A4F0DA622F9D}"/>
          </ac:grpSpMkLst>
        </pc:grpChg>
        <pc:grpChg chg="add mod">
          <ac:chgData name="Min-Feng Hsieh" userId="ece9e1d9-2caa-407e-99e8-6daa2912cb65" providerId="ADAL" clId="{19375926-14DF-46F7-992A-02285E3BDBAE}" dt="2023-08-24T06:23:58.898" v="968" actId="164"/>
          <ac:grpSpMkLst>
            <pc:docMk/>
            <pc:sldMk cId="4267950471" sldId="270"/>
            <ac:grpSpMk id="14" creationId="{F0AB77F1-A1F1-84E3-08EB-D27DE349303E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28" creationId="{B670A47F-24AA-9CB7-45BC-709FAAA23C4C}"/>
          </ac:grpSpMkLst>
        </pc:grpChg>
        <pc:grpChg chg="add del mod">
          <ac:chgData name="Min-Feng Hsieh" userId="ece9e1d9-2caa-407e-99e8-6daa2912cb65" providerId="ADAL" clId="{19375926-14DF-46F7-992A-02285E3BDBAE}" dt="2023-08-24T06:27:47.572" v="1071" actId="478"/>
          <ac:grpSpMkLst>
            <pc:docMk/>
            <pc:sldMk cId="4267950471" sldId="270"/>
            <ac:grpSpMk id="31" creationId="{5CE2D813-004B-0A2A-64D0-0592744FA36F}"/>
          </ac:grpSpMkLst>
        </pc:grpChg>
        <pc:grpChg chg="add mod">
          <ac:chgData name="Min-Feng Hsieh" userId="ece9e1d9-2caa-407e-99e8-6daa2912cb65" providerId="ADAL" clId="{19375926-14DF-46F7-992A-02285E3BDBAE}" dt="2023-08-24T06:29:23.905" v="1085" actId="1076"/>
          <ac:grpSpMkLst>
            <pc:docMk/>
            <pc:sldMk cId="4267950471" sldId="270"/>
            <ac:grpSpMk id="34" creationId="{D1B95229-942B-4627-E3B3-9C35E6B78160}"/>
          </ac:grpSpMkLst>
        </pc:grp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16" creationId="{C8D1AABE-0140-FC10-8513-998C60446708}"/>
          </ac:cxnSpMkLst>
        </pc:cxnChg>
        <pc:cxnChg chg="add del mod">
          <ac:chgData name="Min-Feng Hsieh" userId="ece9e1d9-2caa-407e-99e8-6daa2912cb65" providerId="ADAL" clId="{19375926-14DF-46F7-992A-02285E3BDBAE}" dt="2023-08-24T06:22:22.190" v="953" actId="478"/>
          <ac:cxnSpMkLst>
            <pc:docMk/>
            <pc:sldMk cId="4267950471" sldId="270"/>
            <ac:cxnSpMk id="17" creationId="{CC1C9708-E03E-A455-150B-4E8A05AD5335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0" creationId="{8D77560C-5035-85F1-179E-322BF5855904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2" creationId="{DD19FFAE-7DE3-687D-C10C-37242F048E5D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4" creationId="{C10A2C28-EE08-F0D9-46FC-563DA4A355E6}"/>
          </ac:cxnSpMkLst>
        </pc:cxnChg>
        <pc:cxnChg chg="add mod">
          <ac:chgData name="Min-Feng Hsieh" userId="ece9e1d9-2caa-407e-99e8-6daa2912cb65" providerId="ADAL" clId="{19375926-14DF-46F7-992A-02285E3BDBAE}" dt="2023-08-24T06:23:58.898" v="968" actId="164"/>
          <ac:cxnSpMkLst>
            <pc:docMk/>
            <pc:sldMk cId="4267950471" sldId="270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6:43:32.544" v="1634" actId="20577"/>
        <pc:sldMkLst>
          <pc:docMk/>
          <pc:sldMk cId="3861705039" sldId="271"/>
        </pc:sldMkLst>
        <pc:spChg chg="mod">
          <ac:chgData name="Min-Feng Hsieh" userId="ece9e1d9-2caa-407e-99e8-6daa2912cb65" providerId="ADAL" clId="{19375926-14DF-46F7-992A-02285E3BDBAE}" dt="2023-08-24T06:30:28.555" v="1123" actId="1035"/>
          <ac:spMkLst>
            <pc:docMk/>
            <pc:sldMk cId="3861705039" sldId="271"/>
            <ac:spMk id="6" creationId="{1A268F6D-7892-26C7-F09F-DD534001785B}"/>
          </ac:spMkLst>
        </pc:spChg>
        <pc:spChg chg="mod">
          <ac:chgData name="Min-Feng Hsieh" userId="ece9e1d9-2caa-407e-99e8-6daa2912cb65" providerId="ADAL" clId="{19375926-14DF-46F7-992A-02285E3BDBAE}" dt="2023-08-24T06:30:16.736" v="1101" actId="1076"/>
          <ac:spMkLst>
            <pc:docMk/>
            <pc:sldMk cId="3861705039" sldId="271"/>
            <ac:spMk id="7" creationId="{791386BA-50C7-73F0-0E9D-E5FB5DCB0500}"/>
          </ac:spMkLst>
        </pc:spChg>
        <pc:spChg chg="del mod">
          <ac:chgData name="Min-Feng Hsieh" userId="ece9e1d9-2caa-407e-99e8-6daa2912cb65" providerId="ADAL" clId="{19375926-14DF-46F7-992A-02285E3BDBAE}" dt="2023-08-24T06:30:33.645" v="1124" actId="478"/>
          <ac:spMkLst>
            <pc:docMk/>
            <pc:sldMk cId="3861705039" sldId="271"/>
            <ac:spMk id="8" creationId="{C243DEDC-CAB6-7240-C9FC-41003D663673}"/>
          </ac:spMkLst>
        </pc:spChg>
        <pc:spChg chg="add mod">
          <ac:chgData name="Min-Feng Hsieh" userId="ece9e1d9-2caa-407e-99e8-6daa2912cb65" providerId="ADAL" clId="{19375926-14DF-46F7-992A-02285E3BDBAE}" dt="2023-08-24T06:30:46.138" v="1128" actId="164"/>
          <ac:spMkLst>
            <pc:docMk/>
            <pc:sldMk cId="3861705039" sldId="271"/>
            <ac:spMk id="9" creationId="{24924F15-032B-6530-1BC4-53B6FBD78D11}"/>
          </ac:spMkLst>
        </pc:spChg>
        <pc:spChg chg="add mod">
          <ac:chgData name="Min-Feng Hsieh" userId="ece9e1d9-2caa-407e-99e8-6daa2912cb65" providerId="ADAL" clId="{19375926-14DF-46F7-992A-02285E3BDBAE}" dt="2023-08-24T06:43:32.544" v="1634" actId="20577"/>
          <ac:spMkLst>
            <pc:docMk/>
            <pc:sldMk cId="3861705039" sldId="271"/>
            <ac:spMk id="15" creationId="{6FC8E41A-CBC0-1B33-336C-92A1726E4785}"/>
          </ac:spMkLst>
        </pc:spChg>
        <pc:spChg chg="del">
          <ac:chgData name="Min-Feng Hsieh" userId="ece9e1d9-2caa-407e-99e8-6daa2912cb65" providerId="ADAL" clId="{19375926-14DF-46F7-992A-02285E3BDBAE}" dt="2023-08-24T06:29:49.807" v="1089" actId="478"/>
          <ac:spMkLst>
            <pc:docMk/>
            <pc:sldMk cId="3861705039" sldId="271"/>
            <ac:spMk id="29" creationId="{0DDFFEF6-4943-14AA-5A94-590B22C49CD8}"/>
          </ac:spMkLst>
        </pc:spChg>
        <pc:spChg chg="mod">
          <ac:chgData name="Min-Feng Hsieh" userId="ece9e1d9-2caa-407e-99e8-6daa2912cb65" providerId="ADAL" clId="{19375926-14DF-46F7-992A-02285E3BDBAE}" dt="2023-08-24T06:29:48.922" v="1088" actId="6549"/>
          <ac:spMkLst>
            <pc:docMk/>
            <pc:sldMk cId="3861705039" sldId="271"/>
            <ac:spMk id="32" creationId="{AF81C2D7-353D-A8D6-C4FF-C4E9BF216980}"/>
          </ac:spMkLst>
        </pc:spChg>
        <pc:grpChg chg="add mod">
          <ac:chgData name="Min-Feng Hsieh" userId="ece9e1d9-2caa-407e-99e8-6daa2912cb65" providerId="ADAL" clId="{19375926-14DF-46F7-992A-02285E3BDBAE}" dt="2023-08-24T06:30:46.138" v="1128" actId="164"/>
          <ac:grpSpMkLst>
            <pc:docMk/>
            <pc:sldMk cId="3861705039" sldId="271"/>
            <ac:grpSpMk id="3" creationId="{8725215A-5B6D-7492-6274-0EB7D5488498}"/>
          </ac:grpSpMkLst>
        </pc:grpChg>
        <pc:grpChg chg="add mod">
          <ac:chgData name="Min-Feng Hsieh" userId="ece9e1d9-2caa-407e-99e8-6daa2912cb65" providerId="ADAL" clId="{19375926-14DF-46F7-992A-02285E3BDBAE}" dt="2023-08-24T06:35:59.678" v="1368" actId="1076"/>
          <ac:grpSpMkLst>
            <pc:docMk/>
            <pc:sldMk cId="3861705039" sldId="271"/>
            <ac:grpSpMk id="10" creationId="{09E11F91-F5FD-05BF-094A-A26D2D4298E6}"/>
          </ac:grpSpMkLst>
        </pc:grpChg>
        <pc:grpChg chg="del">
          <ac:chgData name="Min-Feng Hsieh" userId="ece9e1d9-2caa-407e-99e8-6daa2912cb65" providerId="ADAL" clId="{19375926-14DF-46F7-992A-02285E3BDBAE}" dt="2023-08-24T06:29:48.293" v="1087" actId="478"/>
          <ac:grpSpMkLst>
            <pc:docMk/>
            <pc:sldMk cId="3861705039" sldId="271"/>
            <ac:grpSpMk id="28" creationId="{B670A47F-24AA-9CB7-45BC-709FAAA23C4C}"/>
          </ac:grpSpMkLst>
        </pc:grpChg>
        <pc:grpChg chg="del">
          <ac:chgData name="Min-Feng Hsieh" userId="ece9e1d9-2caa-407e-99e8-6daa2912cb65" providerId="ADAL" clId="{19375926-14DF-46F7-992A-02285E3BDBAE}" dt="2023-08-24T06:29:52.403" v="1090" actId="478"/>
          <ac:grpSpMkLst>
            <pc:docMk/>
            <pc:sldMk cId="3861705039" sldId="271"/>
            <ac:grpSpMk id="34" creationId="{D1B95229-942B-4627-E3B3-9C35E6B78160}"/>
          </ac:grpSpMkLst>
        </pc:grpChg>
        <pc:graphicFrameChg chg="add mod modGraphic">
          <ac:chgData name="Min-Feng Hsieh" userId="ece9e1d9-2caa-407e-99e8-6daa2912cb65" providerId="ADAL" clId="{19375926-14DF-46F7-992A-02285E3BDBAE}" dt="2023-08-24T06:38:02.815" v="1425" actId="1076"/>
          <ac:graphicFrameMkLst>
            <pc:docMk/>
            <pc:sldMk cId="3861705039" sldId="271"/>
            <ac:graphicFrameMk id="23" creationId="{9FA00AE3-111B-DA1E-B92D-1CDB52AE153D}"/>
          </ac:graphicFrameMkLst>
        </pc:graphicFrameChg>
        <pc:graphicFrameChg chg="add mod modGraphic">
          <ac:chgData name="Min-Feng Hsieh" userId="ece9e1d9-2caa-407e-99e8-6daa2912cb65" providerId="ADAL" clId="{19375926-14DF-46F7-992A-02285E3BDBAE}" dt="2023-08-24T06:39:31.710" v="1450" actId="242"/>
          <ac:graphicFrameMkLst>
            <pc:docMk/>
            <pc:sldMk cId="3861705039" sldId="271"/>
            <ac:graphicFrameMk id="25" creationId="{B15C42F6-735E-D96F-5D21-A1E32F62E4A9}"/>
          </ac:graphicFrameMkLst>
        </pc:graphicFrameChg>
        <pc:picChg chg="add del mod">
          <ac:chgData name="Min-Feng Hsieh" userId="ece9e1d9-2caa-407e-99e8-6daa2912cb65" providerId="ADAL" clId="{19375926-14DF-46F7-992A-02285E3BDBAE}" dt="2023-08-24T06:35:24.974" v="1359" actId="478"/>
          <ac:picMkLst>
            <pc:docMk/>
            <pc:sldMk cId="3861705039" sldId="271"/>
            <ac:picMk id="18" creationId="{2ACD1820-01AA-5923-DC8D-731EBB65A4DB}"/>
          </ac:picMkLst>
        </pc:picChg>
        <pc:picChg chg="add mod">
          <ac:chgData name="Min-Feng Hsieh" userId="ece9e1d9-2caa-407e-99e8-6daa2912cb65" providerId="ADAL" clId="{19375926-14DF-46F7-992A-02285E3BDBAE}" dt="2023-08-24T06:36:07.823" v="1372" actId="1076"/>
          <ac:picMkLst>
            <pc:docMk/>
            <pc:sldMk cId="3861705039" sldId="271"/>
            <ac:picMk id="21" creationId="{243B6E47-B899-6B00-645C-521EDA5F7FFF}"/>
          </ac:picMkLst>
        </pc:pic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16" creationId="{C8D1AABE-0140-FC10-8513-998C60446708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0" creationId="{8D77560C-5035-85F1-179E-322BF5855904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2" creationId="{DD19FFAE-7DE3-687D-C10C-37242F048E5D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4" creationId="{C10A2C28-EE08-F0D9-46FC-563DA4A355E6}"/>
          </ac:cxnSpMkLst>
        </pc:cxnChg>
        <pc:cxnChg chg="mod">
          <ac:chgData name="Min-Feng Hsieh" userId="ece9e1d9-2caa-407e-99e8-6daa2912cb65" providerId="ADAL" clId="{19375926-14DF-46F7-992A-02285E3BDBAE}" dt="2023-08-24T06:29:48.293" v="1087" actId="478"/>
          <ac:cxnSpMkLst>
            <pc:docMk/>
            <pc:sldMk cId="3861705039" sldId="271"/>
            <ac:cxnSpMk id="27" creationId="{3EFC311A-3120-BBDB-FFB6-9BFA4DE223C6}"/>
          </ac:cxnSpMkLst>
        </pc:cxnChg>
      </pc:sldChg>
      <pc:sldChg chg="addSp delSp modSp add mod">
        <pc:chgData name="Min-Feng Hsieh" userId="ece9e1d9-2caa-407e-99e8-6daa2912cb65" providerId="ADAL" clId="{19375926-14DF-46F7-992A-02285E3BDBAE}" dt="2023-08-24T07:01:22.842" v="1868" actId="207"/>
        <pc:sldMkLst>
          <pc:docMk/>
          <pc:sldMk cId="1529668962" sldId="272"/>
        </pc:sldMkLst>
        <pc:spChg chg="add del mod">
          <ac:chgData name="Min-Feng Hsieh" userId="ece9e1d9-2caa-407e-99e8-6daa2912cb65" providerId="ADAL" clId="{19375926-14DF-46F7-992A-02285E3BDBAE}" dt="2023-08-24T06:40:46.618" v="1465"/>
          <ac:spMkLst>
            <pc:docMk/>
            <pc:sldMk cId="1529668962" sldId="272"/>
            <ac:spMk id="11" creationId="{F6883E5B-98CE-10BB-D371-05B5E49E1C73}"/>
          </ac:spMkLst>
        </pc:spChg>
        <pc:spChg chg="add del mod">
          <ac:chgData name="Min-Feng Hsieh" userId="ece9e1d9-2caa-407e-99e8-6daa2912cb65" providerId="ADAL" clId="{19375926-14DF-46F7-992A-02285E3BDBAE}" dt="2023-08-24T06:41:04.250" v="1470"/>
          <ac:spMkLst>
            <pc:docMk/>
            <pc:sldMk cId="1529668962" sldId="272"/>
            <ac:spMk id="12" creationId="{349518F2-532F-CBC5-FDD1-1B1C4C8665C5}"/>
          </ac:spMkLst>
        </pc:spChg>
        <pc:spChg chg="add mod">
          <ac:chgData name="Min-Feng Hsieh" userId="ece9e1d9-2caa-407e-99e8-6daa2912cb65" providerId="ADAL" clId="{19375926-14DF-46F7-992A-02285E3BDBAE}" dt="2023-08-24T06:46:15.919" v="1687" actId="20577"/>
          <ac:spMkLst>
            <pc:docMk/>
            <pc:sldMk cId="1529668962" sldId="272"/>
            <ac:spMk id="13" creationId="{6F73D14E-4B5B-A022-C41E-39263E6F4BBD}"/>
          </ac:spMkLst>
        </pc:spChg>
        <pc:spChg chg="mod">
          <ac:chgData name="Min-Feng Hsieh" userId="ece9e1d9-2caa-407e-99e8-6daa2912cb65" providerId="ADAL" clId="{19375926-14DF-46F7-992A-02285E3BDBAE}" dt="2023-08-24T06:43:13.191" v="1606" actId="20577"/>
          <ac:spMkLst>
            <pc:docMk/>
            <pc:sldMk cId="1529668962" sldId="272"/>
            <ac:spMk id="15" creationId="{6FC8E41A-CBC0-1B33-336C-92A1726E4785}"/>
          </ac:spMkLst>
        </pc:spChg>
        <pc:grpChg chg="del">
          <ac:chgData name="Min-Feng Hsieh" userId="ece9e1d9-2caa-407e-99e8-6daa2912cb65" providerId="ADAL" clId="{19375926-14DF-46F7-992A-02285E3BDBAE}" dt="2023-08-24T06:39:51.456" v="1452" actId="478"/>
          <ac:grpSpMkLst>
            <pc:docMk/>
            <pc:sldMk cId="1529668962" sldId="272"/>
            <ac:grpSpMk id="10" creationId="{09E11F91-F5FD-05BF-094A-A26D2D4298E6}"/>
          </ac:grpSpMkLst>
        </pc:grpChg>
        <pc:graphicFrameChg chg="mod modGraphic">
          <ac:chgData name="Min-Feng Hsieh" userId="ece9e1d9-2caa-407e-99e8-6daa2912cb65" providerId="ADAL" clId="{19375926-14DF-46F7-992A-02285E3BDBAE}" dt="2023-08-24T06:47:40.547" v="1739" actId="1076"/>
          <ac:graphicFrameMkLst>
            <pc:docMk/>
            <pc:sldMk cId="1529668962" sldId="272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7:01:22.842" v="1868" actId="207"/>
          <ac:graphicFrameMkLst>
            <pc:docMk/>
            <pc:sldMk cId="1529668962" sldId="272"/>
            <ac:graphicFrameMk id="25" creationId="{B15C42F6-735E-D96F-5D21-A1E32F62E4A9}"/>
          </ac:graphicFrameMkLst>
        </pc:graphicFrameChg>
        <pc:picChg chg="add mod">
          <ac:chgData name="Min-Feng Hsieh" userId="ece9e1d9-2caa-407e-99e8-6daa2912cb65" providerId="ADAL" clId="{19375926-14DF-46F7-992A-02285E3BDBAE}" dt="2023-08-24T06:40:17.353" v="1457" actId="1076"/>
          <ac:picMkLst>
            <pc:docMk/>
            <pc:sldMk cId="1529668962" sldId="272"/>
            <ac:picMk id="8" creationId="{0CAF9209-3895-089B-44E0-96FE39574099}"/>
          </ac:picMkLst>
        </pc:picChg>
        <pc:picChg chg="del">
          <ac:chgData name="Min-Feng Hsieh" userId="ece9e1d9-2caa-407e-99e8-6daa2912cb65" providerId="ADAL" clId="{19375926-14DF-46F7-992A-02285E3BDBAE}" dt="2023-08-24T06:39:57.033" v="1454" actId="478"/>
          <ac:picMkLst>
            <pc:docMk/>
            <pc:sldMk cId="1529668962" sldId="272"/>
            <ac:picMk id="21" creationId="{243B6E47-B899-6B00-645C-521EDA5F7FFF}"/>
          </ac:picMkLst>
        </pc:picChg>
      </pc:sldChg>
      <pc:sldChg chg="modSp add mod">
        <pc:chgData name="Min-Feng Hsieh" userId="ece9e1d9-2caa-407e-99e8-6daa2912cb65" providerId="ADAL" clId="{19375926-14DF-46F7-992A-02285E3BDBAE}" dt="2023-08-24T06:49:52.562" v="1822" actId="20577"/>
        <pc:sldMkLst>
          <pc:docMk/>
          <pc:sldMk cId="3994466181" sldId="273"/>
        </pc:sldMkLst>
        <pc:spChg chg="mod">
          <ac:chgData name="Min-Feng Hsieh" userId="ece9e1d9-2caa-407e-99e8-6daa2912cb65" providerId="ADAL" clId="{19375926-14DF-46F7-992A-02285E3BDBAE}" dt="2023-08-24T06:48:01.576" v="1755" actId="20577"/>
          <ac:spMkLst>
            <pc:docMk/>
            <pc:sldMk cId="3994466181" sldId="273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2.562" v="1822" actId="20577"/>
          <ac:graphicFrameMkLst>
            <pc:docMk/>
            <pc:sldMk cId="3994466181" sldId="273"/>
            <ac:graphicFrameMk id="23" creationId="{9FA00AE3-111B-DA1E-B92D-1CDB52AE153D}"/>
          </ac:graphicFrameMkLst>
        </pc:graphicFrameChg>
        <pc:graphicFrameChg chg="modGraphic">
          <ac:chgData name="Min-Feng Hsieh" userId="ece9e1d9-2caa-407e-99e8-6daa2912cb65" providerId="ADAL" clId="{19375926-14DF-46F7-992A-02285E3BDBAE}" dt="2023-08-24T06:49:10.645" v="1803" actId="20577"/>
          <ac:graphicFrameMkLst>
            <pc:docMk/>
            <pc:sldMk cId="3994466181" sldId="273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49:50.657" v="1821" actId="20577"/>
        <pc:sldMkLst>
          <pc:docMk/>
          <pc:sldMk cId="3049645986" sldId="274"/>
        </pc:sldMkLst>
        <pc:spChg chg="mod">
          <ac:chgData name="Min-Feng Hsieh" userId="ece9e1d9-2caa-407e-99e8-6daa2912cb65" providerId="ADAL" clId="{19375926-14DF-46F7-992A-02285E3BDBAE}" dt="2023-08-24T06:48:34.626" v="1771" actId="20577"/>
          <ac:spMkLst>
            <pc:docMk/>
            <pc:sldMk cId="3049645986" sldId="274"/>
            <ac:spMk id="13" creationId="{6F73D14E-4B5B-A022-C41E-39263E6F4BBD}"/>
          </ac:spMkLst>
        </pc:spChg>
        <pc:graphicFrameChg chg="modGraphic">
          <ac:chgData name="Min-Feng Hsieh" userId="ece9e1d9-2caa-407e-99e8-6daa2912cb65" providerId="ADAL" clId="{19375926-14DF-46F7-992A-02285E3BDBAE}" dt="2023-08-24T06:49:50.657" v="1821" actId="20577"/>
          <ac:graphicFrameMkLst>
            <pc:docMk/>
            <pc:sldMk cId="3049645986" sldId="274"/>
            <ac:graphicFrameMk id="23" creationId="{9FA00AE3-111B-DA1E-B92D-1CDB52AE153D}"/>
          </ac:graphicFrameMkLst>
        </pc:graphicFrameChg>
        <pc:graphicFrameChg chg="mod modGraphic">
          <ac:chgData name="Min-Feng Hsieh" userId="ece9e1d9-2caa-407e-99e8-6daa2912cb65" providerId="ADAL" clId="{19375926-14DF-46F7-992A-02285E3BDBAE}" dt="2023-08-24T06:49:17.200" v="1804" actId="1076"/>
          <ac:graphicFrameMkLst>
            <pc:docMk/>
            <pc:sldMk cId="3049645986" sldId="274"/>
            <ac:graphicFrameMk id="25" creationId="{B15C42F6-735E-D96F-5D21-A1E32F62E4A9}"/>
          </ac:graphicFrameMkLst>
        </pc:graphicFrameChg>
      </pc:sldChg>
      <pc:sldChg chg="modSp add mod">
        <pc:chgData name="Min-Feng Hsieh" userId="ece9e1d9-2caa-407e-99e8-6daa2912cb65" providerId="ADAL" clId="{19375926-14DF-46F7-992A-02285E3BDBAE}" dt="2023-08-24T06:50:13.641" v="1825" actId="20577"/>
        <pc:sldMkLst>
          <pc:docMk/>
          <pc:sldMk cId="3972114972" sldId="275"/>
        </pc:sldMkLst>
        <pc:spChg chg="mod">
          <ac:chgData name="Min-Feng Hsieh" userId="ece9e1d9-2caa-407e-99e8-6daa2912cb65" providerId="ADAL" clId="{19375926-14DF-46F7-992A-02285E3BDBAE}" dt="2023-08-24T06:49:47.088" v="1818" actId="20577"/>
          <ac:spMkLst>
            <pc:docMk/>
            <pc:sldMk cId="3972114972" sldId="275"/>
            <ac:spMk id="13" creationId="{6F73D14E-4B5B-A022-C41E-39263E6F4BBD}"/>
          </ac:spMkLst>
        </pc:spChg>
        <pc:graphicFrameChg chg="mod modGraphic">
          <ac:chgData name="Min-Feng Hsieh" userId="ece9e1d9-2caa-407e-99e8-6daa2912cb65" providerId="ADAL" clId="{19375926-14DF-46F7-992A-02285E3BDBAE}" dt="2023-08-24T06:50:13.641" v="1825" actId="20577"/>
          <ac:graphicFrameMkLst>
            <pc:docMk/>
            <pc:sldMk cId="3972114972" sldId="275"/>
            <ac:graphicFrameMk id="23" creationId="{9FA00AE3-111B-DA1E-B92D-1CDB52AE153D}"/>
          </ac:graphicFrameMkLst>
        </pc:graphicFrameChg>
      </pc:sldChg>
      <pc:sldChg chg="addSp delSp modSp add mod">
        <pc:chgData name="Min-Feng Hsieh" userId="ece9e1d9-2caa-407e-99e8-6daa2912cb65" providerId="ADAL" clId="{19375926-14DF-46F7-992A-02285E3BDBAE}" dt="2023-08-24T06:52:07.245" v="1866" actId="1076"/>
        <pc:sldMkLst>
          <pc:docMk/>
          <pc:sldMk cId="257304198" sldId="276"/>
        </pc:sldMkLst>
        <pc:spChg chg="add mod">
          <ac:chgData name="Min-Feng Hsieh" userId="ece9e1d9-2caa-407e-99e8-6daa2912cb65" providerId="ADAL" clId="{19375926-14DF-46F7-992A-02285E3BDBAE}" dt="2023-08-24T06:51:51.173" v="1859" actId="1076"/>
          <ac:spMkLst>
            <pc:docMk/>
            <pc:sldMk cId="257304198" sldId="276"/>
            <ac:spMk id="6" creationId="{410B5AB6-9631-446E-80F9-FB5A86DBE1A7}"/>
          </ac:spMkLst>
        </pc:spChg>
        <pc:spChg chg="add mod">
          <ac:chgData name="Min-Feng Hsieh" userId="ece9e1d9-2caa-407e-99e8-6daa2912cb65" providerId="ADAL" clId="{19375926-14DF-46F7-992A-02285E3BDBAE}" dt="2023-08-24T06:51:47.376" v="1858" actId="1076"/>
          <ac:spMkLst>
            <pc:docMk/>
            <pc:sldMk cId="257304198" sldId="276"/>
            <ac:spMk id="7" creationId="{7E747C08-8B2D-2004-F723-A9CFBC96D758}"/>
          </ac:spMkLst>
        </pc:spChg>
        <pc:spChg chg="add mod">
          <ac:chgData name="Min-Feng Hsieh" userId="ece9e1d9-2caa-407e-99e8-6daa2912cb65" providerId="ADAL" clId="{19375926-14DF-46F7-992A-02285E3BDBAE}" dt="2023-08-24T06:52:07.245" v="1866" actId="1076"/>
          <ac:spMkLst>
            <pc:docMk/>
            <pc:sldMk cId="257304198" sldId="276"/>
            <ac:spMk id="8" creationId="{B175DD61-042A-8BDB-3E1B-69FDD569EBD9}"/>
          </ac:spMkLst>
        </pc:spChg>
        <pc:spChg chg="add mod">
          <ac:chgData name="Min-Feng Hsieh" userId="ece9e1d9-2caa-407e-99e8-6daa2912cb65" providerId="ADAL" clId="{19375926-14DF-46F7-992A-02285E3BDBAE}" dt="2023-08-24T06:51:59.819" v="1865" actId="20577"/>
          <ac:spMkLst>
            <pc:docMk/>
            <pc:sldMk cId="257304198" sldId="276"/>
            <ac:spMk id="9" creationId="{06C13AC1-8339-E68A-360A-40564F86D99B}"/>
          </ac:spMkLst>
        </pc:spChg>
        <pc:grpChg chg="del">
          <ac:chgData name="Min-Feng Hsieh" userId="ece9e1d9-2caa-407e-99e8-6daa2912cb65" providerId="ADAL" clId="{19375926-14DF-46F7-992A-02285E3BDBAE}" dt="2023-08-24T06:50:47.012" v="1827" actId="478"/>
          <ac:grpSpMkLst>
            <pc:docMk/>
            <pc:sldMk cId="257304198" sldId="276"/>
            <ac:grpSpMk id="34" creationId="{D1B95229-942B-4627-E3B3-9C35E6B78160}"/>
          </ac:grpSpMkLst>
        </pc:grpChg>
        <pc:graphicFrameChg chg="add mod">
          <ac:chgData name="Min-Feng Hsieh" userId="ece9e1d9-2caa-407e-99e8-6daa2912cb65" providerId="ADAL" clId="{19375926-14DF-46F7-992A-02285E3BDBAE}" dt="2023-08-24T06:50:57.854" v="1830" actId="1076"/>
          <ac:graphicFrameMkLst>
            <pc:docMk/>
            <pc:sldMk cId="257304198" sldId="276"/>
            <ac:graphicFrameMk id="3" creationId="{35F4B301-F8A7-FC89-1D50-B7242B7F7FDD}"/>
          </ac:graphicFrameMkLst>
        </pc:graphicFrameChg>
      </pc:sldChg>
      <pc:sldChg chg="addSp delSp modSp new mod setBg">
        <pc:chgData name="Min-Feng Hsieh" userId="ece9e1d9-2caa-407e-99e8-6daa2912cb65" providerId="ADAL" clId="{19375926-14DF-46F7-992A-02285E3BDBAE}" dt="2023-08-24T07:36:11.585" v="1969" actId="167"/>
        <pc:sldMkLst>
          <pc:docMk/>
          <pc:sldMk cId="1480130324" sldId="277"/>
        </pc:sldMkLst>
        <pc:spChg chg="mod">
          <ac:chgData name="Min-Feng Hsieh" userId="ece9e1d9-2caa-407e-99e8-6daa2912cb65" providerId="ADAL" clId="{19375926-14DF-46F7-992A-02285E3BDBAE}" dt="2023-08-24T07:36:04.923" v="1966" actId="27636"/>
          <ac:spMkLst>
            <pc:docMk/>
            <pc:sldMk cId="1480130324" sldId="277"/>
            <ac:spMk id="2" creationId="{AE3ED914-6DBF-F6CB-2A28-43AF6D1A9375}"/>
          </ac:spMkLst>
        </pc:spChg>
        <pc:spChg chg="add del">
          <ac:chgData name="Min-Feng Hsieh" userId="ece9e1d9-2caa-407e-99e8-6daa2912cb65" providerId="ADAL" clId="{19375926-14DF-46F7-992A-02285E3BDBAE}" dt="2023-08-24T07:35:32.117" v="1951" actId="478"/>
          <ac:spMkLst>
            <pc:docMk/>
            <pc:sldMk cId="1480130324" sldId="277"/>
            <ac:spMk id="3" creationId="{E7FA05CA-AD30-D8EF-8B68-FCEA979A501C}"/>
          </ac:spMkLst>
        </pc:spChg>
        <pc:spChg chg="mod ord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4" creationId="{7F560AD8-158E-367A-B9B9-A22ED4BCC4F3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1" creationId="{3C54F4CE-85F0-46ED-80DA-9518C9251AD1}"/>
          </ac:spMkLst>
        </pc:spChg>
        <pc:spChg chg="add del">
          <ac:chgData name="Min-Feng Hsieh" userId="ece9e1d9-2caa-407e-99e8-6daa2912cb65" providerId="ADAL" clId="{19375926-14DF-46F7-992A-02285E3BDBAE}" dt="2023-08-24T07:33:16.958" v="1887" actId="26606"/>
          <ac:spMkLst>
            <pc:docMk/>
            <pc:sldMk cId="1480130324" sldId="277"/>
            <ac:spMk id="13" creationId="{DADD1FCA-8ACB-4958-81DD-4CDD6D3E1921}"/>
          </ac:spMkLst>
        </pc:spChg>
        <pc:picChg chg="add del mod ord modCrop">
          <ac:chgData name="Min-Feng Hsieh" userId="ece9e1d9-2caa-407e-99e8-6daa2912cb65" providerId="ADAL" clId="{19375926-14DF-46F7-992A-02285E3BDBAE}" dt="2023-08-24T07:36:11.585" v="1969" actId="167"/>
          <ac:picMkLst>
            <pc:docMk/>
            <pc:sldMk cId="1480130324" sldId="277"/>
            <ac:picMk id="6" creationId="{214A13F2-308C-3548-6B42-C34C37C5CC38}"/>
          </ac:picMkLst>
        </pc:picChg>
        <pc:picChg chg="add mod modCrop">
          <ac:chgData name="Min-Feng Hsieh" userId="ece9e1d9-2caa-407e-99e8-6daa2912cb65" providerId="ADAL" clId="{19375926-14DF-46F7-992A-02285E3BDBAE}" dt="2023-08-24T07:35:51.688" v="1958" actId="1076"/>
          <ac:picMkLst>
            <pc:docMk/>
            <pc:sldMk cId="1480130324" sldId="277"/>
            <ac:picMk id="7" creationId="{50AAA348-0219-DEB0-03F6-1EF481115A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D61FB-B9B0-4D85-A72E-A614C28ECC4E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57EAB-1485-47AD-BEAD-484FAEBF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5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Placement is critical for the </a:t>
            </a:r>
            <a:r>
              <a:rPr lang="en-US" altLang="zh-TW" sz="12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1200" dirty="0">
                <a:latin typeface="Times" panose="02020603050405020304" pitchFamily="18" charset="0"/>
                <a:cs typeface="Times" panose="02020603050405020304" pitchFamily="18" charset="0"/>
              </a:rPr>
              <a:t> optimization.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43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quadratic placement, an iterative framework with lower and upper bounds is often applied. The lower bound is described by a quadratic wirelength model to minimize wirelength, and the upper bound is generated by spreading cells in high density  regions to remove cell overlaps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sz="1800" b="0" i="0" u="none" strike="noStrike" baseline="0" dirty="0">
                <a:latin typeface="NimbusRomNo9L-Regu"/>
              </a:rPr>
              <a:t>In non-linear placement, the objective function is formulated by a non-linear wirelength model  subject to a density constraint. By relaxing the density constraint into the objective function, the placement problem can be solved by gradient-descent-based methods to obtain a high-quality placement solution with the desired tradeoff between wirelength and cell density.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76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l-GR" altLang="zh-TW" sz="1200" dirty="0"/>
              <a:t>Λ</a:t>
            </a:r>
            <a:r>
              <a:rPr lang="en-US" altLang="zh-TW" sz="1200" dirty="0"/>
              <a:t> : to balance the weight between wirelength and density</a:t>
            </a:r>
          </a:p>
          <a:p>
            <a:pPr algn="l"/>
            <a:r>
              <a:rPr lang="en-US" altLang="zh-TW" sz="1200" dirty="0"/>
              <a:t>After doing global routing, </a:t>
            </a:r>
            <a:r>
              <a:rPr lang="en-US" altLang="zh-TW" sz="1800" b="0" i="0" u="none" strike="noStrike" baseline="0" dirty="0">
                <a:latin typeface="NimbusRomNo9L-Regu"/>
              </a:rPr>
              <a:t>we need to legalize the cell positions to remove cell overlaps</a:t>
            </a:r>
          </a:p>
          <a:p>
            <a:pPr algn="l"/>
            <a:r>
              <a:rPr lang="en-US" altLang="zh-TW" sz="1800" b="0" i="0" u="none" strike="noStrike" baseline="0" dirty="0">
                <a:latin typeface="NimbusRomNo9L-Regu"/>
              </a:rPr>
              <a:t>and DRC violations.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457EAB-1485-47AD-BEAD-484FAEBF5A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B266-AC56-6314-91AE-8837FAE6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2239-40B5-B57D-B4FD-539E8308E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4B97-4B09-8CE1-F800-A108A384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A7BAB-F69F-4C21-8D40-7AA273A2D01F}" type="datetime1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4D7F5-B0CF-EED9-F3E2-E99743E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8C4C-FD14-9182-A289-2A23CD74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F3-121B-6130-5125-C954C36F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989E9-8270-2E6A-D79E-F02BE30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0293-7DD7-A956-E791-61FA8921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A8EC-4678-43EE-BE64-F312B7F1A46F}" type="datetime1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37D8-314A-90B9-3602-EBAFE0A1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D531-B6EB-ED46-1FA9-9B03499C4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25E74-4E60-C366-7A6E-8ACF84829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03988-564C-C152-1C7E-1BABBA3FB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53F7-CC57-D880-49B2-7D04259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F23D-EA8F-4C56-9373-23F6109AD11F}" type="datetime1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7B62-7865-92EC-C968-A38BBDD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EB34-628D-AF76-C48A-F354C82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F2B-F897-81CF-6A6D-F73EB08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3DB7-1C04-4D89-4CAC-1FC9522B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D760-A857-BF7C-4E4C-41700472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716E-0239-4A81-9CF4-D3B9651721CF}" type="datetime1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0F8F-1A2D-0AF2-2C4A-B47EAA32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altLang="zh-TW" dirty="0"/>
              <a:t>NTHU VLSI/CAD TCLAB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5ECC-F916-85B4-CA89-0D3D7E0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3314-D28C-ADE2-2B01-2369341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EDD95-088B-2C13-701B-73C5E588D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2A86-E75E-44D2-EF42-D2576C9F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E56-3D97-4B86-935C-1C493DD86A08}" type="datetime1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540-F37D-A578-7BD1-A2431CD9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F08B-056A-D9EC-C13E-5E1CD535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B1B1-0432-448A-B9F8-FDF836AF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1D42-AB9A-670B-07FF-66B0855C4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5AC01-EA4C-B58F-FA40-03D82E57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C231-4105-1C0E-9EE4-0232E1FC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9135-BABF-4F63-9AF8-3CEC545E47DC}" type="datetime1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D21F-4C9E-1BD5-9FC6-5FE55EC3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92C00-9068-7A7C-0CC7-4D9CEBA4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356-B824-C26D-F5FE-4732DE06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D8B16-F4D9-C1D4-4A4E-CBAF8BEB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18F7-6627-0CF2-6A32-2E5862A0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043F6-B06A-AF31-46A2-6166B61CD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71DC8-C70B-7A9B-5358-A3E70EED7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2742-C641-790B-4397-27C09B79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BC02-C9C0-442D-A8A6-494057203542}" type="datetime1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0DC5C-AFBB-1B5A-3141-F831B13B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0F83-F3E9-47E0-26BF-A8416C67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1C61-4DE9-C587-E770-1BAC07CF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9FAB1-6B0A-096D-33F2-B9763957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C4B4-559D-414E-BC9C-16A745BBF3C3}" type="datetime1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E9F50-58B3-EEB5-B2B1-9FA82F8AC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4DF4E-16A6-588E-7B54-B5A257E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EEFDB-5F17-6DF0-AB08-7D672022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9D49E-73A5-4C03-BFEA-3D845EB044D8}" type="datetime1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923F-ECB8-DFD5-0BCA-9544CD48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55791-3F09-8260-AECD-FFB34A56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B566-D3C5-D613-4C2B-4DA806CC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32D2-042A-8E7B-C203-FB921F78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31C7B-2B80-DD6C-C640-95DA0F66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314C-D9DE-59EF-4262-5FDEDDB7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93E6-3134-410C-B573-A5F6B38FC346}" type="datetime1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73A61-9F34-B4F6-FEFB-D89C352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649CF-716C-E1C7-4230-7C2EF39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D450-1DB3-CF94-61C3-C24AA1C2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5A478-DBE3-5F54-14C8-89A88059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4FC25-A041-3C9B-D68B-704AFE35F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6470F-1F4B-26AC-D666-4CD7481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E70F-5320-45A5-BE33-1819A93C2AF4}" type="datetime1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11460-D632-F0A7-2681-E6FE267E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30370-0C33-D660-AB2B-4CD12177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4ABBF-0372-434B-A0E8-1CB994E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F7746-99F5-CB27-5D7F-99177D19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371A-94A0-64F2-936A-E506001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458B-0289-40FF-A02D-2C541B7F1CB6}" type="datetime1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39A0-F210-7D82-175C-4ED3474E0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5FC4D-C096-5C46-22C2-76CF0FF18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274A1-CF9C-426A-8DD4-B13ED0C24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CB3-6D08-F96A-C9F6-09319B942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90" y="1041400"/>
            <a:ext cx="11357020" cy="2387600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  <a:spcBef>
                <a:spcPts val="240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PUFFER :A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Routability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Placement Framework via Cell Padding.pdf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4B4A0C-BF94-C061-C67E-D07DBEA582F1}"/>
              </a:ext>
            </a:extLst>
          </p:cNvPr>
          <p:cNvGrpSpPr/>
          <p:nvPr/>
        </p:nvGrpSpPr>
        <p:grpSpPr>
          <a:xfrm>
            <a:off x="-875899" y="3804932"/>
            <a:ext cx="13477612" cy="1024104"/>
            <a:chOff x="-889695" y="4482348"/>
            <a:chExt cx="13477612" cy="1024104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BCEABCF3-9E18-E949-8460-CD9EAAF2850D}"/>
                </a:ext>
              </a:extLst>
            </p:cNvPr>
            <p:cNvSpPr>
              <a:spLocks noGrp="1"/>
            </p:cNvSpPr>
            <p:nvPr>
              <p:ph type="subTitle" idx="1"/>
            </p:nvPr>
          </p:nvSpPr>
          <p:spPr>
            <a:xfrm>
              <a:off x="8136233" y="4482348"/>
              <a:ext cx="4451684" cy="1024104"/>
            </a:xfrm>
          </p:spPr>
          <p:txBody>
            <a:bodyPr>
              <a:norm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Yao-Wen Chang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 of Electrical Engineering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National Taiwan University, Taipei 10617, Taiwan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EC52C40B-2182-ADE7-EE15-2F08C10C5DC3}"/>
                </a:ext>
              </a:extLst>
            </p:cNvPr>
            <p:cNvSpPr txBox="1">
              <a:spLocks/>
            </p:cNvSpPr>
            <p:nvPr/>
          </p:nvSpPr>
          <p:spPr>
            <a:xfrm>
              <a:off x="2686570" y="4482348"/>
              <a:ext cx="6069050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Zhijie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Cai, Peng Zou, </a:t>
              </a:r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Xingyu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Tong, Jun Yu, Jianli Chen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Key Lab of ASIC &amp; System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Fudan University, Shanghai 200433, China</a:t>
              </a:r>
            </a:p>
          </p:txBody>
        </p:sp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46647409-7711-D8A3-454D-DAD868519307}"/>
                </a:ext>
              </a:extLst>
            </p:cNvPr>
            <p:cNvSpPr txBox="1">
              <a:spLocks/>
            </p:cNvSpPr>
            <p:nvPr/>
          </p:nvSpPr>
          <p:spPr>
            <a:xfrm>
              <a:off x="-889695" y="4482348"/>
              <a:ext cx="4451684" cy="102410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Zhengtao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Wu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LEDA Technology Co., Ltd.,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Shanghai 201203, China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C91C8-72F6-1E33-67B2-A741AB7D3C54}"/>
              </a:ext>
            </a:extLst>
          </p:cNvPr>
          <p:cNvSpPr txBox="1"/>
          <p:nvPr/>
        </p:nvSpPr>
        <p:spPr>
          <a:xfrm>
            <a:off x="4223900" y="5393407"/>
            <a:ext cx="3021981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Presenter : Min-Feng Hsieh</a:t>
            </a:r>
          </a:p>
          <a:p>
            <a:endParaRPr lang="en-US" altLang="zh-TW" sz="9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Adviser :   Ting-Chi Wang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8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7E6D4-11C1-7FA3-40FD-EC8CC1AC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42AA9-4E4B-2420-9858-9BBA5A519307}"/>
              </a:ext>
            </a:extLst>
          </p:cNvPr>
          <p:cNvSpPr txBox="1"/>
          <p:nvPr/>
        </p:nvSpPr>
        <p:spPr>
          <a:xfrm>
            <a:off x="2697986" y="2967335"/>
            <a:ext cx="6796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5400" dirty="0"/>
              <a:t>Thank you for listening!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4774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045E-2F67-4F99-A3DF-531CCD88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Abstract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E5C7F0-03A4-E813-D8B8-2099F555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Estimate the congestion by imitating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routing detour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clustered cell spreading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Use the method of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cell padding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and </a:t>
            </a:r>
            <a:r>
              <a:rPr lang="en-US" altLang="zh-TW" sz="2400" b="1" dirty="0">
                <a:latin typeface="Times" panose="02020603050405020304" pitchFamily="18" charset="0"/>
                <a:cs typeface="Times" panose="02020603050405020304" pitchFamily="18" charset="0"/>
              </a:rPr>
              <a:t>strategy exploration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for optimizing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routibility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during global placement and legalization stage.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Cell padding considers multiple features, which accumulating accurate congestion.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Apply Bayesian-based method to avoid parameter tuning.</a:t>
            </a:r>
          </a:p>
          <a:p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PUFFER achieves best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with 2.7x(commercial) and 1.4x(Replace) speedups.</a:t>
            </a:r>
            <a:endParaRPr lang="zh-TW" alt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A4FC5F-0A4F-E753-8CD0-1E4A10BC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B09-3A89-725A-85C2-749F88A4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418A-E9D3-D2C1-863A-CF593597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30000"/>
              </a:lnSpc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Partitioning Framework For Multi-GPU Acceleration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2E110-E718-0573-BF00-CE5E9091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A9D29-2BBD-0E1E-DBD3-F6145D6C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Introduction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4F3A4-97A5-7640-801C-D09372761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-driven placement typically consists of:</a:t>
            </a:r>
          </a:p>
          <a:p>
            <a:pPr lvl="1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Basic placement engine: Quadratic placement, non-linear placement.</a:t>
            </a:r>
          </a:p>
          <a:p>
            <a:pPr lvl="1"/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Routability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 optimizer.</a:t>
            </a:r>
          </a:p>
          <a:p>
            <a:endParaRPr lang="en-US" altLang="zh-TW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B5C8A6-9E09-A340-C475-439F204D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Routability-driven Placement Problem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3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H= (V, E), where V=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i="0" dirty="0">
                    <a:latin typeface="+mj-lt"/>
                    <a:cs typeface="Times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E=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The placement solution= (</a:t>
                </a:r>
                <a:r>
                  <a:rPr lang="en-US" altLang="zh-TW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x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, </a:t>
                </a:r>
                <a:r>
                  <a:rPr lang="en-US" altLang="zh-TW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y</a:t>
                </a: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)=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, where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) is the coordinate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𝑐𝑒𝑙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TW" sz="24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4DB43-3782-7A5F-C632-D31E2EC0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800" dirty="0">
                    <a:latin typeface="Times" panose="02020603050405020304" pitchFamily="18" charset="0"/>
                    <a:cs typeface="Times" panose="02020603050405020304" pitchFamily="18" charset="0"/>
                  </a:rPr>
                  <a:t>We can formulate </a:t>
                </a:r>
                <a:r>
                  <a:rPr lang="en-US" altLang="zh-TW" sz="28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analytical global routing problem as:</a:t>
                </a:r>
              </a:p>
              <a:p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limLowPr>
                            <m:e>
                              <m:func>
                                <m:func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800" b="0" i="0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  <a:cs typeface="Times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cs typeface="Times" panose="020206030504050203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cs typeface="Times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λ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𝐷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, 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𝑦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cs typeface="Times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8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endParaRPr lang="en-US" altLang="zh-TW" dirty="0"/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400" dirty="0"/>
                  <a:t>wirelength.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2400" dirty="0"/>
                  <a:t> Density penalty to spread cells.</a:t>
                </a:r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 λ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: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Density penalty factor</a:t>
                </a:r>
                <a:endParaRPr lang="zh-TW" altLang="en-US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C4E013-E47D-C26C-B333-168A6F3A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D87A65-A426-F2D5-4AE1-C69B694D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66039-7CDD-D245-131E-9FA688D5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Preliminaries</a:t>
            </a:r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Electrostatic-based Placement</a:t>
                </a:r>
              </a:p>
              <a:p>
                <a:pPr marL="0" indent="0">
                  <a:buNone/>
                </a:pPr>
                <a:endParaRPr lang="en-US" altLang="zh-TW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TW" dirty="0">
                    <a:latin typeface="Times" panose="02020603050405020304" pitchFamily="18" charset="0"/>
                    <a:cs typeface="Times" panose="02020603050405020304" pitchFamily="18" charset="0"/>
                  </a:rPr>
                  <a:t>This model adopts the weighted-average(WA) wirelength model to approximate the HPWL.</a:t>
                </a:r>
              </a:p>
              <a:p>
                <a:endParaRPr lang="en-US" altLang="zh-TW" sz="12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  <m:t>𝑖𝑥</m:t>
                            </m:r>
                          </m:sub>
                        </m:sSub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(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𝑥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,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𝑦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sz="3200" b="0" dirty="0">
                    <a:latin typeface="Times" panose="02020603050405020304" pitchFamily="18" charset="0"/>
                    <a:cs typeface="Times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TW" sz="3200" b="0" i="0" smtClean="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3200" i="1" smtClean="0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altLang="zh-TW" sz="3200" dirty="0">
                    <a:latin typeface="Times" panose="02020603050405020304" pitchFamily="18" charset="0"/>
                    <a:cs typeface="Times" panose="02020603050405020304" pitchFamily="18" charset="0"/>
                  </a:rPr>
                  <a:t>  - </a:t>
                </a:r>
                <a14:m>
                  <m:oMath xmlns:m="http://schemas.openxmlformats.org/officeDocument/2006/math">
                    <m:r>
                      <a:rPr lang="en-US" altLang="zh-TW" sz="3200">
                        <a:latin typeface="Cambria Math" panose="02040503050406030204" pitchFamily="18" charset="0"/>
                        <a:cs typeface="Times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lim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TW" sz="3200" i="1">
                                <a:latin typeface="Cambria Math" panose="02040503050406030204" pitchFamily="18" charset="0"/>
                                <a:cs typeface="Times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fName>
                          <m:e>
                            <m:sSup>
                              <m:sSupPr>
                                <m:ctrlP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TW" sz="3200" i="1">
                                    <a:latin typeface="Cambria Math" panose="02040503050406030204" pitchFamily="18" charset="0"/>
                                    <a:cs typeface="Times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>
                                            <a:latin typeface="Cambria Math" panose="02040503050406030204" pitchFamily="18" charset="0"/>
                                            <a:cs typeface="Times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TW" sz="3200" i="1">
                                        <a:latin typeface="Cambria Math" panose="02040503050406030204" pitchFamily="18" charset="0"/>
                                        <a:cs typeface="Times" panose="02020603050405020304" pitchFamily="18" charset="0"/>
                                      </a:rPr>
                                      <m:t>γ</m:t>
                                    </m:r>
                                  </m:den>
                                </m:f>
                              </m:sup>
                            </m:sSup>
                          </m:e>
                        </m:func>
                      </m:den>
                    </m:f>
                  </m:oMath>
                </a14:m>
                <a:endParaRPr lang="en-US" altLang="zh-TW" sz="2400" b="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BD7CEA3-77D1-9FFB-94D0-23801E3C6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B14FF-D48D-70F2-8D80-2E843D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274A1-CF9C-426A-8DD4-B13ED0C242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33c9f88-1eb7-4099-9700-16013fd9e8aa}" enabled="0" method="" siteId="{c33c9f88-1eb7-4099-9700-16013fd9e8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484</Words>
  <Application>Microsoft Office PowerPoint</Application>
  <PresentationFormat>寬螢幕</PresentationFormat>
  <Paragraphs>89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NimbusRomNo9L-Regu</vt:lpstr>
      <vt:lpstr>Arial</vt:lpstr>
      <vt:lpstr>Calibri</vt:lpstr>
      <vt:lpstr>Calibri Light</vt:lpstr>
      <vt:lpstr>Cambria Math</vt:lpstr>
      <vt:lpstr>Times</vt:lpstr>
      <vt:lpstr>Times New Roman</vt:lpstr>
      <vt:lpstr>Wingdings</vt:lpstr>
      <vt:lpstr>Office Theme</vt:lpstr>
      <vt:lpstr>PUFFER :A Routability-Driven Placement Framework via Cell Padding.pdf</vt:lpstr>
      <vt:lpstr>Outline</vt:lpstr>
      <vt:lpstr>Outline</vt:lpstr>
      <vt:lpstr>Abstract</vt:lpstr>
      <vt:lpstr>Outline</vt:lpstr>
      <vt:lpstr>Introduction</vt:lpstr>
      <vt:lpstr>Preliminaries</vt:lpstr>
      <vt:lpstr>Preliminaries</vt:lpstr>
      <vt:lpstr>Preliminaries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Min-Feng Hsieh</dc:creator>
  <cp:lastModifiedBy>謝旻峰</cp:lastModifiedBy>
  <cp:revision>406</cp:revision>
  <dcterms:created xsi:type="dcterms:W3CDTF">2023-08-23T03:29:22Z</dcterms:created>
  <dcterms:modified xsi:type="dcterms:W3CDTF">2023-09-30T08:21:55Z</dcterms:modified>
</cp:coreProperties>
</file>