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8894-E86E-41D1-A477-1E3FE77A9BA7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231-EE74-4BEB-9C62-09ADF142A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7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5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E427-D800-78B2-55E4-B07135C9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59625-DA42-E27F-2CCD-CB7B701E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3598D-FA34-C587-FCF0-CFF762B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7D43-FAD3-4AA9-B0E2-50ABA9B4A8B8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0C027-9CC4-A9A8-A134-1DA590BA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F0AAF-69BE-D294-5B8D-F1BF24E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90B56-D1E7-218D-A59B-3A43F94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D4968-FB17-1B94-0EA9-F4E887BA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AEBCE-2670-1974-C2E8-50F82444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693-DBEB-48AF-B330-AD7CB7F82AC5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89BA7-9D2A-F791-44E7-523538F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FC0E2-3D20-2569-BF83-E51D54D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3A5968-3CC0-B22A-61F9-C6E5BD902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CC5A7F-E3F4-D0FC-9144-236D7304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36569D-6366-D476-FF9D-4EE5EC0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2D3-C2E2-4710-8049-EAC1BD7C77C2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A9937-F695-734C-4925-844B0B4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77958-267A-5C11-8D93-490958D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95509-44C8-D6F4-17A8-A74DEC7B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4952C-5ED6-E25F-ABB6-40B6F2D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A5920-6909-3C35-6153-C05370DE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E84-7B06-40CD-97A5-CDD11C701602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402C6-D18B-4208-EEDE-8097A69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49D97-99D9-FCC3-770E-184ADDB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ED0DE-C08D-2CD9-C1C7-006DA85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6C755-56DE-20C1-F533-1569C8F1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208F5-C098-9B3E-261F-0A5DC80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2E6E-A67C-4A79-8511-D99611EFA08A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A8419-3486-BACB-DB21-BD44ABE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48AEB-D00D-E4EC-E2A3-F67B12C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8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9288A-F293-D06D-14B7-7B82BE52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6EC15-77B2-5ADF-DE25-625ABB600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E5976-C2C8-D66E-4DA7-FF6FC3E9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73F85-EE04-E3E3-A3B7-C69B1E96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5A7-FA09-4208-A660-090469805722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538B5-4722-9A95-26B4-92F6DF6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ADDB5A-6BEB-EA51-3356-E7B74845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CCD-3906-8804-DFC6-89A2CD06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2C26C-9CE2-3725-D5A8-9BFF6821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51CAD-A6CA-956C-6572-DB7E8B4E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43E69F-5613-921A-55CB-3E80D85B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6AC2C8-746E-DF22-2F22-DC57E9CCB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177F3D-45ED-72EC-3AC8-FC0EDB9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3174-D730-49CA-B042-D33286B1C56D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C3B687-9384-E630-0E0C-20EF76F8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B9597F-88AF-9B6A-E024-724A5F6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3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AEDD5-5F93-53FE-9771-530C2531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70A089-23D2-9B06-63F1-6DF8F2B5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0544-B5DE-401E-842D-58D80B62CDD0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1085E4-DA69-66FC-492E-2772086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456047-946A-97EA-5937-3EDE75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D010F-B493-2A38-01CD-250BB6B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E4B-8C23-406F-ACE8-10A25613683F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CFFCA-22E1-3EA6-43E7-ACE3F68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A05B3-1172-958A-9F79-74A517FE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B51C2-281E-274B-0F67-02D48A2D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E92C0-4FA7-FAA7-7011-2665822B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A076A4-25C0-FF12-BD89-84E13FCE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4EAA5-F4F9-4A21-C80A-B37D1E81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6FD-53CF-4DB7-8A64-BCE3EE03ED58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A4394-B533-D99E-8D53-0B5C673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A78528-4ADB-EB00-6353-82BF83B8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621BB-D671-36FC-7FA0-B3606703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DBF4E-19A0-4964-6421-F43BC24FF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B2A44-F9AE-BC9F-D273-198B5383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198C-D897-BEA7-1CFA-802DEDC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D46B-C4CC-4652-B342-A183859F7E31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15FA2-7A71-04F4-A34A-3877A179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F78D-A987-DEB6-DDEE-57015E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5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35E3FE-8254-3C32-EEC1-5298D7D9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86BB8-AD3F-8D61-A889-AFCBEA35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CADE6-7861-804F-4053-439BC63E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95BE-9D4D-45F4-9533-89354EF67426}" type="datetime1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C8A08-7A73-23B8-0085-77F3BCA6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FE60-F418-5D4A-D974-06B84069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41CC-36AE-E8A4-470C-778FA4F7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4800" dirty="0"/>
              <a:t>X-Volt: Joint Tuning of Driver Strengths and Supply Voltages</a:t>
            </a:r>
            <a:br>
              <a:rPr lang="en-US" altLang="zh-TW" sz="4800" dirty="0"/>
            </a:br>
            <a:r>
              <a:rPr lang="en-US" altLang="zh-TW" sz="4800" dirty="0"/>
              <a:t>Against Power Side-Channel Attacks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7731F0-EA06-6C18-52C0-FCCE5015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3648220"/>
            <a:ext cx="10261600" cy="1655762"/>
          </a:xfrm>
        </p:spPr>
        <p:txBody>
          <a:bodyPr numCol="1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Saideep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 Sreekumar, Mohammed Ashraf, Mohammed Nabeel, Ozgur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Sinanoglu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, Johann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Knechtel</a:t>
            </a:r>
            <a:endParaRPr lang="en-US" altLang="zh-TW" sz="2000" b="0" i="0" u="none" strike="noStrike" baseline="0" dirty="0">
              <a:latin typeface="Calibri (本文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New York University Abu Dhabi, UAE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 (本文)"/>
                <a:cs typeface="Times New Roman" panose="02020603050405020304" pitchFamily="18" charset="0"/>
              </a:rPr>
              <a:t>ISPD2023</a:t>
            </a:r>
            <a:endParaRPr lang="zh-TW" altLang="en-US" sz="2000" dirty="0">
              <a:latin typeface="Calibri (本文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0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Threat Model</a:t>
            </a:r>
          </a:p>
          <a:p>
            <a:r>
              <a:rPr lang="en-US" altLang="zh-TW" dirty="0"/>
              <a:t>Methodology</a:t>
            </a:r>
          </a:p>
          <a:p>
            <a:r>
              <a:rPr lang="en-US" altLang="zh-TW" dirty="0"/>
              <a:t>Experimental 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60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(本文)"/>
                <a:cs typeface="Calibri" panose="020F0502020204030204" pitchFamily="34" charset="0"/>
              </a:rPr>
              <a:t>Power side-channel (PSC) attacks are well-known threats to sensitive hardware like advanced encryption standard (AES) crypto cores</a:t>
            </a:r>
          </a:p>
          <a:p>
            <a:endParaRPr lang="en-US" altLang="zh-TW" sz="8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 (本文)"/>
                <a:cs typeface="Calibri" panose="020F0502020204030204" pitchFamily="34" charset="0"/>
              </a:rPr>
              <a:t>Supply voltage (VCCs) has significant impact on power profiles, so lots of defensed strategy based on VCCs tuning have been proposed</a:t>
            </a:r>
          </a:p>
          <a:p>
            <a:endParaRPr lang="en-US" altLang="zh-TW" sz="8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 (本文)"/>
                <a:cs typeface="Calibri" panose="020F0502020204030204" pitchFamily="34" charset="0"/>
              </a:rPr>
              <a:t>Driver strengths of cell also have direct and significant impact on power profiles, but was overlook in the past</a:t>
            </a:r>
          </a:p>
          <a:p>
            <a:endParaRPr lang="en-US" altLang="zh-TW" sz="900" dirty="0">
              <a:latin typeface="Calibri (本文)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This paper proposes a novel working principle for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PSC attack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of jointly tuning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driver strengths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VCCs</a:t>
            </a:r>
            <a:endParaRPr lang="zh-TW" altLang="en-US" dirty="0">
              <a:latin typeface="Calibri (本文)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5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correlation power analysis (CPS) framework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Summarize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design guideline for secure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Calibri (本文)"/>
              </a:rPr>
              <a:t>To protect sensitive data handled within integrated circuits (ICs), the use of cryptographic (crypto) modules is widely adopted</a:t>
            </a:r>
          </a:p>
          <a:p>
            <a:pPr>
              <a:lnSpc>
                <a:spcPct val="110000"/>
              </a:lnSpc>
            </a:pPr>
            <a:endParaRPr lang="en-US" altLang="zh-TW" sz="1400" dirty="0"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Once the attacker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accesses to ICs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, they can monitor the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runtime behavior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physical interactions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with the environment :</a:t>
            </a:r>
            <a:endParaRPr lang="en-US" altLang="zh-TW" sz="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measurement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Remote/Indirect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software interface to embedded system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endParaRPr lang="en-US" altLang="zh-TW" sz="1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They can infer the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secret key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used for crypto modules</a:t>
            </a:r>
          </a:p>
          <a:p>
            <a:pPr marL="0" indent="0">
              <a:buNone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PCA (power channel analysis)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is one kind of SCA (side channel analysis), and it has many types: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7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CPA (correlation power analysis) </a:t>
            </a:r>
            <a:r>
              <a:rPr lang="en-US" altLang="zh-TW" i="1" dirty="0"/>
              <a:t>(used in this paper!)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DPA (differential power analysis)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mutual information analysis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machine learning-based techniques</a:t>
            </a:r>
            <a:br>
              <a:rPr lang="en-US" altLang="zh-TW" dirty="0"/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-214511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 –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br>
              <a:rPr lang="en-US" altLang="zh-TW" dirty="0"/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04CA5-A250-D8F2-BE3D-D43E489C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00" y="681037"/>
            <a:ext cx="7267927" cy="63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347F3-774A-DECF-314E-68962C1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9249F-C5D7-3A0A-D9FC-E1DABB1B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the experiment, they found that:</a:t>
            </a:r>
          </a:p>
          <a:p>
            <a:endParaRPr lang="en-US" altLang="zh-TW" sz="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rgbClr val="333333"/>
                </a:solidFill>
                <a:latin typeface="Calibri (本文)"/>
              </a:rPr>
              <a:t>R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untime tuning 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(本文)"/>
              </a:rPr>
              <a:t>is more effective than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static tuning 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(本文)"/>
              </a:rPr>
              <a:t>in both ASIC and FPGA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9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FPGA, the AES core is rendered(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Calibri (本文)"/>
              </a:rPr>
              <a:t>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) &gt;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11.8x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as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resilient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as the untuned baseline design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FPGA,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layout overhead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is around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+10% critical path 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Calibri (本文)"/>
              </a:rPr>
              <a:t>dalay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in the most resilient design, which is acceptable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FE65E4-4544-7775-1565-1B775DDE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3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406</Words>
  <Application>Microsoft Office PowerPoint</Application>
  <PresentationFormat>寬螢幕</PresentationFormat>
  <Paragraphs>63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-apple-system</vt:lpstr>
      <vt:lpstr>Calibri (本文)</vt:lpstr>
      <vt:lpstr>Arial</vt:lpstr>
      <vt:lpstr>Calibri</vt:lpstr>
      <vt:lpstr>Calibri Light</vt:lpstr>
      <vt:lpstr>Office 佈景主題</vt:lpstr>
      <vt:lpstr>X-Volt: Joint Tuning of Driver Strengths and Supply Voltages Against Power Side-Channel Attacks</vt:lpstr>
      <vt:lpstr>Outline</vt:lpstr>
      <vt:lpstr>Abstract</vt:lpstr>
      <vt:lpstr>Abstract</vt:lpstr>
      <vt:lpstr>Introduction – Side Channel Analysis</vt:lpstr>
      <vt:lpstr>Introduction – Side Channel Analysis</vt:lpstr>
      <vt:lpstr>Introduction – Power Profile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X-Volt: Joint Tuning of Driver Strengths and Supply Voltages Against Power Side-Channel Attacks</dc:title>
  <dc:creator>謝旻峰</dc:creator>
  <cp:lastModifiedBy>謝旻峰</cp:lastModifiedBy>
  <cp:revision>65</cp:revision>
  <dcterms:created xsi:type="dcterms:W3CDTF">2023-05-29T10:52:31Z</dcterms:created>
  <dcterms:modified xsi:type="dcterms:W3CDTF">2023-05-29T14:09:00Z</dcterms:modified>
</cp:coreProperties>
</file>