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0" r:id="rId4"/>
    <p:sldId id="299" r:id="rId5"/>
    <p:sldId id="301" r:id="rId6"/>
    <p:sldId id="302" r:id="rId7"/>
    <p:sldId id="318" r:id="rId8"/>
    <p:sldId id="303" r:id="rId9"/>
    <p:sldId id="304" r:id="rId10"/>
    <p:sldId id="305" r:id="rId11"/>
    <p:sldId id="306" r:id="rId12"/>
    <p:sldId id="307" r:id="rId13"/>
    <p:sldId id="308" r:id="rId14"/>
    <p:sldId id="319" r:id="rId15"/>
    <p:sldId id="309" r:id="rId16"/>
    <p:sldId id="310" r:id="rId17"/>
    <p:sldId id="311" r:id="rId18"/>
    <p:sldId id="312" r:id="rId19"/>
    <p:sldId id="314" r:id="rId20"/>
    <p:sldId id="320" r:id="rId21"/>
    <p:sldId id="313" r:id="rId22"/>
    <p:sldId id="315" r:id="rId23"/>
    <p:sldId id="316" r:id="rId24"/>
    <p:sldId id="317" r:id="rId25"/>
    <p:sldId id="322" r:id="rId26"/>
    <p:sldId id="323" r:id="rId27"/>
    <p:sldId id="324" r:id="rId28"/>
    <p:sldId id="326" r:id="rId29"/>
    <p:sldId id="325" r:id="rId30"/>
    <p:sldId id="327" r:id="rId31"/>
    <p:sldId id="328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113" d="100"/>
          <a:sy n="113" d="100"/>
        </p:scale>
        <p:origin x="666" y="10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6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 2 </a:t>
            </a:r>
            <a:r>
              <a:rPr lang="zh-TW" altLang="en-US" sz="1800" b="0" i="0" u="none" strike="noStrike" baseline="0" dirty="0">
                <a:latin typeface="CMMI9"/>
              </a:rPr>
              <a:t>是有關於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Npc</a:t>
            </a:r>
            <a:r>
              <a:rPr lang="en-US" altLang="zh-TW" sz="1800" b="0" i="0" u="none" strike="noStrike" baseline="0" dirty="0">
                <a:latin typeface="CMMI9"/>
              </a:rPr>
              <a:t>: </a:t>
            </a:r>
            <a:r>
              <a:rPr lang="zh-TW" altLang="en-US" sz="1800" b="0" i="0" u="none" strike="noStrike" baseline="0" dirty="0">
                <a:latin typeface="CMMI9"/>
              </a:rPr>
              <a:t>結果沒有</a:t>
            </a:r>
            <a:r>
              <a:rPr lang="en-US" altLang="zh-TW" sz="1800" b="0" i="0" u="none" strike="noStrike" baseline="0" dirty="0">
                <a:latin typeface="CMMI9"/>
              </a:rPr>
              <a:t>improve</a:t>
            </a:r>
            <a:r>
              <a:rPr lang="zh-TW" altLang="en-US" sz="1800" b="0" i="0" u="none" strike="noStrike" baseline="0" dirty="0">
                <a:latin typeface="CMMI9"/>
              </a:rPr>
              <a:t>的次數， </a:t>
            </a:r>
            <a:r>
              <a:rPr lang="en-US" altLang="zh-TW" sz="1800" b="0" i="0" u="none" strike="noStrike" baseline="0" dirty="0">
                <a:latin typeface="CMMI9"/>
              </a:rPr>
              <a:t>Tc: </a:t>
            </a:r>
            <a:r>
              <a:rPr lang="zh-TW" altLang="en-US" sz="1800" b="0" i="0" u="none" strike="noStrike" baseline="0" dirty="0">
                <a:latin typeface="CMMI9"/>
              </a:rPr>
              <a:t>現在執行的</a:t>
            </a:r>
            <a:r>
              <a:rPr lang="en-US" altLang="zh-TW" sz="1800" b="0" i="0" u="none" strike="noStrike" baseline="0" dirty="0">
                <a:latin typeface="CMMI9"/>
              </a:rPr>
              <a:t>iteration</a:t>
            </a:r>
            <a:r>
              <a:rPr lang="zh-TW" altLang="en-US" sz="1800" b="0" i="0" u="none" strike="noStrike" baseline="0" dirty="0">
                <a:latin typeface="CMMI9"/>
              </a:rPr>
              <a:t>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Parameter list 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discrete</a:t>
            </a:r>
            <a:r>
              <a:rPr lang="zh-TW" altLang="en-US" sz="1800" b="0" i="0" u="none" strike="noStrike" baseline="0" dirty="0">
                <a:latin typeface="CMMI9"/>
              </a:rPr>
              <a:t>的參數的，</a:t>
            </a:r>
            <a:r>
              <a:rPr lang="en-US" altLang="zh-TW" sz="1800" b="0" i="0" u="none" strike="noStrike" baseline="0" dirty="0">
                <a:latin typeface="CMMI9"/>
              </a:rPr>
              <a:t>parameter range</a:t>
            </a:r>
            <a:r>
              <a:rPr lang="zh-TW" altLang="en-US" sz="1800" b="0" i="0" u="none" strike="noStrike" baseline="0" dirty="0">
                <a:latin typeface="CMMI9"/>
              </a:rPr>
              <a:t>是給</a:t>
            </a:r>
            <a:r>
              <a:rPr lang="en-US" altLang="zh-TW" sz="1800" b="0" i="0" u="none" strike="noStrike" baseline="0" dirty="0">
                <a:latin typeface="CMMI9"/>
              </a:rPr>
              <a:t>continuous</a:t>
            </a:r>
            <a:r>
              <a:rPr lang="zh-TW" altLang="en-US" sz="1800" b="0" i="0" u="none" strike="noStrike" baseline="0" dirty="0">
                <a:latin typeface="CMMI9"/>
              </a:rPr>
              <a:t>的參數的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1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這個</a:t>
            </a:r>
            <a:r>
              <a:rPr lang="en-US" altLang="zh-TW" sz="1800" b="0" i="0" u="none" strike="noStrike" baseline="0" dirty="0">
                <a:latin typeface="CMMI9"/>
              </a:rPr>
              <a:t>algorithm3 </a:t>
            </a:r>
            <a:r>
              <a:rPr lang="zh-TW" altLang="en-US" sz="1800" b="0" i="0" u="none" strike="noStrike" baseline="0" dirty="0">
                <a:latin typeface="CMMI9"/>
              </a:rPr>
              <a:t>是有關於他們</a:t>
            </a:r>
            <a:r>
              <a:rPr lang="en-US" altLang="zh-TW" sz="1800" b="0" i="0" u="none" strike="noStrike" baseline="0" dirty="0">
                <a:latin typeface="CMMI9"/>
              </a:rPr>
              <a:t>strategy exploration</a:t>
            </a:r>
            <a:r>
              <a:rPr lang="zh-TW" altLang="en-US" sz="1800" b="0" i="0" u="none" strike="noStrike" baseline="0" dirty="0">
                <a:latin typeface="CMMI9"/>
              </a:rPr>
              <a:t>的計畫，包含兩個部分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1.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global exploration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2.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local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1-2 : </a:t>
            </a:r>
            <a:r>
              <a:rPr lang="zh-TW" altLang="en-US" sz="1800" b="0" i="0" u="none" strike="noStrike" baseline="0" dirty="0">
                <a:latin typeface="CMMI9"/>
              </a:rPr>
              <a:t>先給定所有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一個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，接著所有參數一起跑剛剛講的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3: </a:t>
            </a:r>
            <a:r>
              <a:rPr lang="zh-TW" altLang="en-US" sz="1800" b="0" i="0" u="none" strike="noStrike" baseline="0" dirty="0">
                <a:latin typeface="CMMI9"/>
              </a:rPr>
              <a:t>接著會將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分組，有強相關的會分再一起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6-11: </a:t>
            </a:r>
            <a:r>
              <a:rPr lang="zh-TW" altLang="en-US" sz="1800" b="0" i="0" u="none" strike="noStrike" baseline="0" dirty="0">
                <a:latin typeface="CMMI9"/>
              </a:rPr>
              <a:t>接著會將分組過後的進行</a:t>
            </a:r>
            <a:r>
              <a:rPr lang="en-US" altLang="zh-TW" sz="1800" b="0" i="0" u="none" strike="noStrike" baseline="0" dirty="0">
                <a:latin typeface="CMMI9"/>
              </a:rPr>
              <a:t>parameter exploration</a:t>
            </a:r>
            <a:r>
              <a:rPr lang="zh-TW" altLang="en-US" sz="1800" b="0" i="0" u="none" strike="noStrike" baseline="0" dirty="0">
                <a:latin typeface="CMMI9"/>
              </a:rPr>
              <a:t>，而不屬於該組的</a:t>
            </a:r>
            <a:r>
              <a:rPr lang="en-US" altLang="zh-TW" sz="1800" b="0" i="0" u="none" strike="noStrike" baseline="0" dirty="0">
                <a:latin typeface="CMMI9"/>
              </a:rPr>
              <a:t>parameters</a:t>
            </a:r>
            <a:r>
              <a:rPr lang="zh-TW" altLang="en-US" sz="1800" b="0" i="0" u="none" strike="noStrike" baseline="0" dirty="0">
                <a:latin typeface="CMMI9"/>
              </a:rPr>
              <a:t>的就會用他們自己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</a:t>
            </a:r>
            <a:endParaRPr lang="en-US" altLang="zh-TW" sz="1800" b="0" i="0" u="none" strike="noStrike" baseline="0" dirty="0">
              <a:latin typeface="CMMI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當全部跑完後</a:t>
            </a:r>
            <a:r>
              <a:rPr lang="en-US" altLang="zh-TW" sz="1800" b="0" i="0" u="none" strike="noStrike" baseline="0" dirty="0">
                <a:latin typeface="CMMI9"/>
              </a:rPr>
              <a:t>(</a:t>
            </a:r>
            <a:r>
              <a:rPr lang="zh-TW" altLang="en-US" sz="1800" b="0" i="0" u="none" strike="noStrike" baseline="0" dirty="0">
                <a:latin typeface="CMMI9"/>
              </a:rPr>
              <a:t>可以平行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  <a:r>
              <a:rPr lang="zh-TW" altLang="en-US" sz="1800" b="0" i="0" u="none" strike="noStrike" baseline="0" dirty="0">
                <a:latin typeface="CMMI9"/>
              </a:rPr>
              <a:t>就會得到所有</a:t>
            </a:r>
            <a:r>
              <a:rPr lang="en-US" altLang="zh-TW" sz="1800" b="0" i="0" u="none" strike="noStrike" baseline="0" dirty="0" err="1">
                <a:latin typeface="CMMI9"/>
              </a:rPr>
              <a:t>paramete</a:t>
            </a:r>
            <a:r>
              <a:rPr lang="zh-TW" altLang="en-US" sz="1800" b="0" i="0" u="none" strike="noStrike" baseline="0" dirty="0">
                <a:latin typeface="CMMI9"/>
              </a:rPr>
              <a:t>最後的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，接著該</a:t>
            </a:r>
            <a:r>
              <a:rPr lang="en-US" altLang="zh-TW" sz="1800" b="0" i="0" u="none" strike="noStrike" baseline="0" dirty="0">
                <a:latin typeface="CMMI9"/>
              </a:rPr>
              <a:t>parameter</a:t>
            </a:r>
            <a:r>
              <a:rPr lang="zh-TW" altLang="en-US" sz="1800" b="0" i="0" u="none" strike="noStrike" baseline="0" dirty="0">
                <a:latin typeface="CMMI9"/>
              </a:rPr>
              <a:t>就會用那個</a:t>
            </a:r>
            <a:r>
              <a:rPr lang="en-US" altLang="zh-TW" sz="1800" b="0" i="0" u="none" strike="noStrike" baseline="0" dirty="0">
                <a:latin typeface="CMMI9"/>
              </a:rPr>
              <a:t>range</a:t>
            </a:r>
            <a:r>
              <a:rPr lang="zh-TW" altLang="en-US" sz="1800" b="0" i="0" u="none" strike="noStrike" baseline="0" dirty="0">
                <a:latin typeface="CMMI9"/>
              </a:rPr>
              <a:t>的中位數當作最後的值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routing,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FB868C1-8EBF-EA19-4D66-C8975E9B9F80}"/>
              </a:ext>
            </a:extLst>
          </p:cNvPr>
          <p:cNvSpPr txBox="1">
            <a:spLocks/>
          </p:cNvSpPr>
          <p:nvPr/>
        </p:nvSpPr>
        <p:spPr>
          <a:xfrm>
            <a:off x="434738" y="320675"/>
            <a:ext cx="11757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" panose="02020603050405020304" pitchFamily="18" charset="0"/>
                <a:cs typeface="Times" panose="02020603050405020304" pitchFamily="18" charset="0"/>
              </a:rPr>
              <a:t>Gcell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Gcells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2.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Utilize incremental padding strategy which is based on the preceding result.</a:t>
                </a: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3802237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2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If a cell have non-positive padding, it should go through the recycling process to withdraw a part of history padding.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975283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 previous stage, several strategy parameter should be determined.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Placement can be considered as an evaluation-expensive black-box derivative-free process</a:t>
            </a:r>
          </a:p>
          <a:p>
            <a:pPr lvl="1">
              <a:lnSpc>
                <a:spcPct val="130000"/>
              </a:lnSpc>
            </a:pPr>
            <a:endParaRPr lang="en-US" altLang="zh-TW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Apply the sequential model-based global optimization (SMBO) with the tree-structured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Parzen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estimator (TPE) approach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[17]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2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D9BD19-2A2D-B2E1-1366-CBDE7553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1" y="440796"/>
            <a:ext cx="7232016" cy="5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Strategy Exploration</a:t>
            </a:r>
            <a:endParaRPr lang="en-US" altLang="zh-TW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Bayesian-based Strategy Exploration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9928CD-B45D-E0D9-7794-EF244587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5" y="1342546"/>
            <a:ext cx="8609250" cy="53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White-space-assisted Legalization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After global placement, we need to place the cell in legal position to eliminate overlaps and DRVs.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0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2461</Words>
  <Application>Microsoft Office PowerPoint</Application>
  <PresentationFormat>寬螢幕</PresentationFormat>
  <Paragraphs>375</Paragraphs>
  <Slides>32</Slides>
  <Notes>26</Notes>
  <HiddenSlides>1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CMMI6</vt:lpstr>
      <vt:lpstr>CMMI9</vt:lpstr>
      <vt:lpstr>CMR9</vt:lpstr>
      <vt:lpstr>NimbusRomNo9L-Regu</vt:lpstr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PowerPoint 簡報</vt:lpstr>
      <vt:lpstr>Congestion Estimation</vt:lpstr>
      <vt:lpstr>Congestion Estimation</vt:lpstr>
      <vt:lpstr>Congestion Estimation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Strategy Exploration</vt:lpstr>
      <vt:lpstr>Strategy Exploration</vt:lpstr>
      <vt:lpstr>Strategy Exploration</vt:lpstr>
      <vt:lpstr>Legalization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899</cp:revision>
  <dcterms:created xsi:type="dcterms:W3CDTF">2023-08-23T03:29:22Z</dcterms:created>
  <dcterms:modified xsi:type="dcterms:W3CDTF">2023-10-22T17:52:52Z</dcterms:modified>
</cp:coreProperties>
</file>