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0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88889" autoAdjust="0"/>
  </p:normalViewPr>
  <p:slideViewPr>
    <p:cSldViewPr snapToGrid="0">
      <p:cViewPr>
        <p:scale>
          <a:sx n="66" d="100"/>
          <a:sy n="66" d="100"/>
        </p:scale>
        <p:origin x="642" y="-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dirty="0"/>
              <a:t>After doing global routing, </a:t>
            </a:r>
            <a:r>
              <a:rPr lang="en-US" altLang="zh-TW" sz="1800" b="0" i="0" u="none" strike="noStrike" baseline="0" dirty="0">
                <a:latin typeface="NimbusRomNo9L-Regu"/>
              </a:rPr>
              <a:t>we need to legalize the cell positions to remove cell overlaps</a:t>
            </a:r>
          </a:p>
          <a:p>
            <a:pPr algn="l"/>
            <a:r>
              <a:rPr lang="en-US" altLang="zh-TW" sz="1800" b="0" i="0" u="none" strike="noStrike" baseline="0" dirty="0">
                <a:latin typeface="NimbusRomNo9L-Regu"/>
              </a:rPr>
              <a:t>and DRC violations.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Cap</a:t>
            </a:r>
            <a:r>
              <a:rPr lang="en-US" altLang="zh-TW" sz="1800" b="0" i="0" u="none" strike="noStrike" baseline="0" dirty="0" err="1">
                <a:latin typeface="CMMI6"/>
              </a:rPr>
              <a:t>H</a:t>
            </a:r>
            <a:r>
              <a:rPr lang="en-US" altLang="zh-TW" sz="1800" b="0" i="0" u="none" strike="noStrike" baseline="0" dirty="0">
                <a:latin typeface="CMMI6"/>
              </a:rPr>
              <a:t>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: the horizontal or vertical routing capacity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l.pd</a:t>
            </a:r>
            <a:r>
              <a:rPr lang="en-US" altLang="zh-TW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NimbusRomNo9L-Regu"/>
              </a:rPr>
              <a:t>: the preferred routing direction of metal layer </a:t>
            </a:r>
            <a:r>
              <a:rPr lang="en-US" altLang="zh-TW" sz="1800" b="0" i="0" u="none" strike="noStrike" baseline="0" dirty="0">
                <a:latin typeface="CMMI9"/>
              </a:rPr>
              <a:t>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L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metal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Blk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blockages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OL</a:t>
            </a:r>
            <a:r>
              <a:rPr lang="en-US" altLang="zh-TW" sz="1800" b="0" i="0" u="none" strike="noStrike" baseline="0" dirty="0">
                <a:latin typeface="CMMI6"/>
              </a:rPr>
              <a:t>H=V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b; 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horizontal or vertical overlaps between blockage </a:t>
            </a:r>
            <a:r>
              <a:rPr lang="en-US" altLang="zh-TW" sz="1800" b="0" i="0" u="none" strike="noStrike" baseline="0" dirty="0">
                <a:latin typeface="CMMI9"/>
              </a:rPr>
              <a:t>b </a:t>
            </a:r>
            <a:r>
              <a:rPr lang="en-US" altLang="zh-TW" sz="1800" b="0" i="0" u="none" strike="noStrike" baseline="0" dirty="0">
                <a:latin typeface="NimbusRomNo9L-Regu"/>
              </a:rPr>
              <a:t>and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b.l</a:t>
            </a:r>
            <a:r>
              <a:rPr lang="en-US" altLang="zh-TW" sz="1800" b="0" i="0" u="none" strike="noStrike" baseline="0" dirty="0">
                <a:latin typeface="CMMI9"/>
              </a:rPr>
              <a:t> : the metal layer where the obstacle is located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density penalty, the placement region will first divide into uniform bins by M×M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2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32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32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32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area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bin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in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row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m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column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6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6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6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electric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potential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zh-TW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sz="2400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4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sz="24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4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4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4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1333" t="-27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Proposed 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Routing-detour-imitation-based 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4"/>
            <a:ext cx="10512709" cy="31648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Blockage-aware Routing Capacity Assessment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 get the capacity map.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Routing capacity includes 1.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and 2.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capacity.</a:t>
            </a:r>
          </a:p>
          <a:p>
            <a:endParaRPr lang="en-US" altLang="zh-TW" sz="1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: obtain from tech information (wire width and space).</a:t>
            </a:r>
          </a:p>
          <a:p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: includes pin obstructions, power ground, macros…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/>
              <p:nvPr/>
            </p:nvSpPr>
            <p:spPr>
              <a:xfrm>
                <a:off x="-1" y="5443988"/>
                <a:ext cx="12670971" cy="752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𝐶𝑎𝑝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altLang="zh-TW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𝐺𝑐𝑒𝑙𝑙𝐿𝑒𝑛𝑔𝑡h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  <m:t>𝑀𝑒𝑡𝑎𝑙𝑊𝑖𝑑𝑡</m:t>
                                </m:r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  −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𝑂𝐿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  <m:t>𝑀𝑒𝑡𝑎𝑙𝑊𝑖𝑑𝑡h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6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TW" altLang="en-US" sz="2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443988"/>
                <a:ext cx="12670971" cy="752707"/>
              </a:xfrm>
              <a:prstGeom prst="rect">
                <a:avLst/>
              </a:prstGeom>
              <a:blipFill>
                <a:blip r:embed="rId3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44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Routing-detour-imitation-based 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Topology-based Congestion Estimation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 estimate the routing demand of all nets.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FLUTE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get the RSMT topology of the nets.</a:t>
            </a: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3" y="3768313"/>
            <a:ext cx="684943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Routing-detour-imitation-based 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Detour-imitating Routing Demand Expansion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3" y="3768313"/>
            <a:ext cx="684943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796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Thank you for listening!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imitating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multiple features,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with 2.7x(commercial) and 1.4x(Replace) speedups.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pPr lvl="1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Basic placement engine: Quadratic placement, non-linear placement.</a:t>
            </a:r>
          </a:p>
          <a:p>
            <a:pPr lvl="1"/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 optimizer.</a:t>
            </a: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3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H= (V, E), where V=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solution= (</a:t>
                </a:r>
                <a:r>
                  <a:rPr lang="en-US" altLang="zh-TW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8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8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 Placement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3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32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32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32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824</Words>
  <Application>Microsoft Office PowerPoint</Application>
  <PresentationFormat>寬螢幕</PresentationFormat>
  <Paragraphs>148</Paragraphs>
  <Slides>16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8" baseType="lpstr">
      <vt:lpstr>CMMI6</vt:lpstr>
      <vt:lpstr>CMMI9</vt:lpstr>
      <vt:lpstr>CMR9</vt:lpstr>
      <vt:lpstr>NimbusRomNo9L-Regu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PUFFER :A Routability-Driven Placement Framework via Cell Padding</vt:lpstr>
      <vt:lpstr>Outline</vt:lpstr>
      <vt:lpstr>Outline</vt:lpstr>
      <vt:lpstr>Abstract</vt:lpstr>
      <vt:lpstr>Outline</vt:lpstr>
      <vt:lpstr>Introduction</vt:lpstr>
      <vt:lpstr>Preliminaries</vt:lpstr>
      <vt:lpstr>Preliminaries</vt:lpstr>
      <vt:lpstr>Preliminaries</vt:lpstr>
      <vt:lpstr>Preliminaries</vt:lpstr>
      <vt:lpstr>Preliminaries</vt:lpstr>
      <vt:lpstr>Proposed Algorithm</vt:lpstr>
      <vt:lpstr>Routing-detour-imitation-based Congestion Estimation</vt:lpstr>
      <vt:lpstr>Routing-detour-imitation-based Congestion Estimation</vt:lpstr>
      <vt:lpstr>Routing-detour-imitation-based Congestion Estimation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517</cp:revision>
  <dcterms:created xsi:type="dcterms:W3CDTF">2023-08-23T03:29:22Z</dcterms:created>
  <dcterms:modified xsi:type="dcterms:W3CDTF">2023-10-01T17:18:49Z</dcterms:modified>
</cp:coreProperties>
</file>