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07" r:id="rId14"/>
    <p:sldId id="338" r:id="rId15"/>
    <p:sldId id="308" r:id="rId16"/>
    <p:sldId id="339" r:id="rId17"/>
    <p:sldId id="319" r:id="rId18"/>
    <p:sldId id="309" r:id="rId19"/>
    <p:sldId id="310" r:id="rId20"/>
    <p:sldId id="311" r:id="rId21"/>
    <p:sldId id="340" r:id="rId22"/>
    <p:sldId id="312" r:id="rId23"/>
    <p:sldId id="314" r:id="rId24"/>
    <p:sldId id="320" r:id="rId25"/>
    <p:sldId id="313" r:id="rId26"/>
    <p:sldId id="315" r:id="rId27"/>
    <p:sldId id="316" r:id="rId28"/>
    <p:sldId id="317" r:id="rId29"/>
    <p:sldId id="322" r:id="rId30"/>
    <p:sldId id="323" r:id="rId31"/>
    <p:sldId id="324" r:id="rId32"/>
    <p:sldId id="341" r:id="rId33"/>
    <p:sldId id="326" r:id="rId34"/>
    <p:sldId id="325" r:id="rId35"/>
    <p:sldId id="327" r:id="rId36"/>
    <p:sldId id="342" r:id="rId37"/>
    <p:sldId id="328" r:id="rId38"/>
    <p:sldId id="329" r:id="rId39"/>
    <p:sldId id="343" r:id="rId40"/>
    <p:sldId id="331" r:id="rId41"/>
    <p:sldId id="332" r:id="rId42"/>
    <p:sldId id="333" r:id="rId43"/>
    <p:sldId id="334" r:id="rId44"/>
    <p:sldId id="335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的次數， </a:t>
            </a: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Utilize incremental padding strategy which is based on the preceding result.</a:t>
                </a: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3802237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If a cell have non-positive padding, it should go through the recycling process to withdraw a part of history padding.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975283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Cells of the same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cluster will cling together, degrading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total movable cells 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should be the multiple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global router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3105</Words>
  <Application>Microsoft Office PowerPoint</Application>
  <PresentationFormat>寬螢幕</PresentationFormat>
  <Paragraphs>534</Paragraphs>
  <Slides>45</Slides>
  <Notes>32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CMMI6</vt:lpstr>
      <vt:lpstr>CMMI9</vt:lpstr>
      <vt:lpstr>CMR9</vt:lpstr>
      <vt:lpstr>NimbusRomNo9L-Regu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977</cp:revision>
  <dcterms:created xsi:type="dcterms:W3CDTF">2023-08-23T03:29:22Z</dcterms:created>
  <dcterms:modified xsi:type="dcterms:W3CDTF">2023-10-23T06:22:31Z</dcterms:modified>
</cp:coreProperties>
</file>