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3" r:id="rId19"/>
    <p:sldId id="315" r:id="rId20"/>
    <p:sldId id="316" r:id="rId21"/>
    <p:sldId id="31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8889" autoAdjust="0"/>
  </p:normalViewPr>
  <p:slideViewPr>
    <p:cSldViewPr snapToGrid="0">
      <p:cViewPr>
        <p:scale>
          <a:sx n="100" d="100"/>
          <a:sy n="100" d="100"/>
        </p:scale>
        <p:origin x="114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intends to smooth the distribution of padding values, which could improve the stability of the padding process.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dirty="0"/>
              <a:t>After doing global routing, </a:t>
            </a:r>
            <a:r>
              <a:rPr lang="en-US" altLang="zh-TW" sz="1800" b="0" i="0" u="none" strike="noStrike" baseline="0" dirty="0">
                <a:latin typeface="NimbusRomNo9L-Regu"/>
              </a:rPr>
              <a:t>we need to legalize the cell positions to remove cell overlaps</a:t>
            </a:r>
          </a:p>
          <a:p>
            <a:pPr algn="l"/>
            <a:r>
              <a:rPr lang="en-US" altLang="zh-TW" sz="1800" b="0" i="0" u="none" strike="noStrike" baseline="0" dirty="0">
                <a:latin typeface="NimbusRomNo9L-Regu"/>
              </a:rPr>
              <a:t>and DRC violations.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1648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get the capacity map.</a:t>
            </a: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1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211759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211759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estimate the routing demand of all nets.</a:t>
            </a: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Padding Recycling and Utilization Control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Utilize incremental padding strategy which is based on the </a:t>
            </a:r>
            <a:r>
              <a:rPr lang="en-US" altLang="zh-TW" sz="2200">
                <a:latin typeface="Times" panose="02020603050405020304" pitchFamily="18" charset="0"/>
                <a:cs typeface="Times" panose="02020603050405020304" pitchFamily="18" charset="0"/>
              </a:rPr>
              <a:t>preceding result.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pPr lvl="1"/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Basic placement engine: Quadratic placement, non-linear placement.</a:t>
            </a: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solution=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1250</Words>
  <Application>Microsoft Office PowerPoint</Application>
  <PresentationFormat>寬螢幕</PresentationFormat>
  <Paragraphs>228</Paragraphs>
  <Slides>22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CMMI6</vt:lpstr>
      <vt:lpstr>CMMI9</vt:lpstr>
      <vt:lpstr>CMR9</vt:lpstr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Routing-detour-imitation-based Congestion Estimation</vt:lpstr>
      <vt:lpstr>Routing-detour-imitation-based Congestion Estimation</vt:lpstr>
      <vt:lpstr>Routing-detour-imitation-based Congestion Estimation</vt:lpstr>
      <vt:lpstr>Multi-feature-based Cell Padding</vt:lpstr>
      <vt:lpstr>Multi-feature-based Cell Padding</vt:lpstr>
      <vt:lpstr>Multi-feature-based Cell Padding</vt:lpstr>
      <vt:lpstr>Multi-feature-based Cell Padding</vt:lpstr>
      <vt:lpstr>Multi-feature-based Cell Padding</vt:lpstr>
      <vt:lpstr>Multi-feature-based Cell Padding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670</cp:revision>
  <dcterms:created xsi:type="dcterms:W3CDTF">2023-08-23T03:29:22Z</dcterms:created>
  <dcterms:modified xsi:type="dcterms:W3CDTF">2023-10-04T12:54:13Z</dcterms:modified>
</cp:coreProperties>
</file>