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A7808-1A04-4614-B537-26A20EFE8EE7}" v="118" dt="2023-07-04T08:56:19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8" autoAdjust="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FB8A7808-1A04-4614-B537-26A20EFE8EE7}"/>
    <pc:docChg chg="undo redo custSel addSld delSld modSld sldOrd modMainMaster modNotesMaster">
      <pc:chgData name="Min-Feng Hsieh" userId="ece9e1d9-2caa-407e-99e8-6daa2912cb65" providerId="ADAL" clId="{FB8A7808-1A04-4614-B537-26A20EFE8EE7}" dt="2023-07-04T09:00:47.479" v="1502"/>
      <pc:docMkLst>
        <pc:docMk/>
      </pc:docMkLst>
      <pc:sldChg chg="modSp new mod">
        <pc:chgData name="Min-Feng Hsieh" userId="ece9e1d9-2caa-407e-99e8-6daa2912cb65" providerId="ADAL" clId="{FB8A7808-1A04-4614-B537-26A20EFE8EE7}" dt="2023-07-04T07:10:35.524" v="197"/>
        <pc:sldMkLst>
          <pc:docMk/>
          <pc:sldMk cId="2857305609" sldId="256"/>
        </pc:sldMkLst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k cId="2857305609" sldId="256"/>
            <ac:spMk id="2" creationId="{4B7AC555-B4E2-FAD8-E2C5-5BC18952A654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k cId="2857305609" sldId="256"/>
            <ac:spMk id="3" creationId="{355560B9-1957-B4CC-C362-7CC24DC95BD8}"/>
          </ac:spMkLst>
        </pc:spChg>
      </pc:sldChg>
      <pc:sldChg chg="new del">
        <pc:chgData name="Min-Feng Hsieh" userId="ece9e1d9-2caa-407e-99e8-6daa2912cb65" providerId="ADAL" clId="{FB8A7808-1A04-4614-B537-26A20EFE8EE7}" dt="2023-07-04T06:46:31.903" v="39" actId="680"/>
        <pc:sldMkLst>
          <pc:docMk/>
          <pc:sldMk cId="410716149" sldId="257"/>
        </pc:sldMkLst>
      </pc:sldChg>
      <pc:sldChg chg="modSp new del mod">
        <pc:chgData name="Min-Feng Hsieh" userId="ece9e1d9-2caa-407e-99e8-6daa2912cb65" providerId="ADAL" clId="{FB8A7808-1A04-4614-B537-26A20EFE8EE7}" dt="2023-07-04T06:59:56.908" v="84" actId="2696"/>
        <pc:sldMkLst>
          <pc:docMk/>
          <pc:sldMk cId="3215687738" sldId="257"/>
        </pc:sldMkLst>
        <pc:spChg chg="mod">
          <ac:chgData name="Min-Feng Hsieh" userId="ece9e1d9-2caa-407e-99e8-6daa2912cb65" providerId="ADAL" clId="{FB8A7808-1A04-4614-B537-26A20EFE8EE7}" dt="2023-07-04T06:53:51.001" v="75" actId="20577"/>
          <ac:spMkLst>
            <pc:docMk/>
            <pc:sldMk cId="3215687738" sldId="257"/>
            <ac:spMk id="2" creationId="{12638C50-4A97-3455-E48D-1CFAC9311AD8}"/>
          </ac:spMkLst>
        </pc:spChg>
      </pc:sldChg>
      <pc:sldChg chg="modSp new mod">
        <pc:chgData name="Min-Feng Hsieh" userId="ece9e1d9-2caa-407e-99e8-6daa2912cb65" providerId="ADAL" clId="{FB8A7808-1A04-4614-B537-26A20EFE8EE7}" dt="2023-07-04T07:38:47.236" v="809" actId="20577"/>
        <pc:sldMkLst>
          <pc:docMk/>
          <pc:sldMk cId="3345282601" sldId="257"/>
        </pc:sldMkLst>
        <pc:spChg chg="mod">
          <ac:chgData name="Min-Feng Hsieh" userId="ece9e1d9-2caa-407e-99e8-6daa2912cb65" providerId="ADAL" clId="{FB8A7808-1A04-4614-B537-26A20EFE8EE7}" dt="2023-07-04T07:12:48.467" v="213" actId="20577"/>
          <ac:spMkLst>
            <pc:docMk/>
            <pc:sldMk cId="3345282601" sldId="257"/>
            <ac:spMk id="2" creationId="{7757387C-35B6-3859-2556-A2747B4B5F5F}"/>
          </ac:spMkLst>
        </pc:spChg>
        <pc:spChg chg="mod">
          <ac:chgData name="Min-Feng Hsieh" userId="ece9e1d9-2caa-407e-99e8-6daa2912cb65" providerId="ADAL" clId="{FB8A7808-1A04-4614-B537-26A20EFE8EE7}" dt="2023-07-04T07:38:47.236" v="809" actId="20577"/>
          <ac:spMkLst>
            <pc:docMk/>
            <pc:sldMk cId="3345282601" sldId="257"/>
            <ac:spMk id="3" creationId="{1692C35F-E399-2241-86E0-083D78F956AA}"/>
          </ac:spMkLst>
        </pc:spChg>
      </pc:sldChg>
      <pc:sldChg chg="modSp add mod">
        <pc:chgData name="Min-Feng Hsieh" userId="ece9e1d9-2caa-407e-99e8-6daa2912cb65" providerId="ADAL" clId="{FB8A7808-1A04-4614-B537-26A20EFE8EE7}" dt="2023-07-04T07:38:55.121" v="821" actId="20577"/>
        <pc:sldMkLst>
          <pc:docMk/>
          <pc:sldMk cId="605825601" sldId="258"/>
        </pc:sldMkLst>
        <pc:spChg chg="mod">
          <ac:chgData name="Min-Feng Hsieh" userId="ece9e1d9-2caa-407e-99e8-6daa2912cb65" providerId="ADAL" clId="{FB8A7808-1A04-4614-B537-26A20EFE8EE7}" dt="2023-07-04T07:38:55.121" v="821" actId="20577"/>
          <ac:spMkLst>
            <pc:docMk/>
            <pc:sldMk cId="605825601" sldId="258"/>
            <ac:spMk id="3" creationId="{1692C35F-E399-2241-86E0-083D78F956AA}"/>
          </ac:spMkLst>
        </pc:spChg>
      </pc:sldChg>
      <pc:sldChg chg="addSp delSp modSp new mod">
        <pc:chgData name="Min-Feng Hsieh" userId="ece9e1d9-2caa-407e-99e8-6daa2912cb65" providerId="ADAL" clId="{FB8A7808-1A04-4614-B537-26A20EFE8EE7}" dt="2023-07-04T07:47:32.871" v="891" actId="1076"/>
        <pc:sldMkLst>
          <pc:docMk/>
          <pc:sldMk cId="2784164689" sldId="259"/>
        </pc:sldMkLst>
        <pc:spChg chg="del mod">
          <ac:chgData name="Min-Feng Hsieh" userId="ece9e1d9-2caa-407e-99e8-6daa2912cb65" providerId="ADAL" clId="{FB8A7808-1A04-4614-B537-26A20EFE8EE7}" dt="2023-07-04T07:41:32.487" v="878" actId="22"/>
          <ac:spMkLst>
            <pc:docMk/>
            <pc:sldMk cId="2784164689" sldId="259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06.086" v="845" actId="20577"/>
          <ac:spMkLst>
            <pc:docMk/>
            <pc:sldMk cId="2784164689" sldId="259"/>
            <ac:spMk id="3" creationId="{430EAB84-1F99-E877-DEEE-9A883C0BC1B9}"/>
          </ac:spMkLst>
        </pc:spChg>
        <pc:spChg chg="add del">
          <ac:chgData name="Min-Feng Hsieh" userId="ece9e1d9-2caa-407e-99e8-6daa2912cb65" providerId="ADAL" clId="{FB8A7808-1A04-4614-B537-26A20EFE8EE7}" dt="2023-07-04T07:35:01.793" v="722" actId="22"/>
          <ac:spMkLst>
            <pc:docMk/>
            <pc:sldMk cId="2784164689" sldId="259"/>
            <ac:spMk id="5" creationId="{539797CF-F3AA-9354-1D84-F9021166DA0E}"/>
          </ac:spMkLst>
        </pc:spChg>
        <pc:picChg chg="add mod ord">
          <ac:chgData name="Min-Feng Hsieh" userId="ece9e1d9-2caa-407e-99e8-6daa2912cb65" providerId="ADAL" clId="{FB8A7808-1A04-4614-B537-26A20EFE8EE7}" dt="2023-07-04T07:47:32.871" v="891" actId="1076"/>
          <ac:picMkLst>
            <pc:docMk/>
            <pc:sldMk cId="2784164689" sldId="259"/>
            <ac:picMk id="7" creationId="{DCA0D0F3-ED6A-21BF-4C54-DAAB251D15C2}"/>
          </ac:picMkLst>
        </pc:picChg>
      </pc:sldChg>
      <pc:sldChg chg="modSp add mod ord">
        <pc:chgData name="Min-Feng Hsieh" userId="ece9e1d9-2caa-407e-99e8-6daa2912cb65" providerId="ADAL" clId="{FB8A7808-1A04-4614-B537-26A20EFE8EE7}" dt="2023-07-04T07:39:00.324" v="833" actId="20577"/>
        <pc:sldMkLst>
          <pc:docMk/>
          <pc:sldMk cId="1284987306" sldId="260"/>
        </pc:sldMkLst>
        <pc:spChg chg="mod">
          <ac:chgData name="Min-Feng Hsieh" userId="ece9e1d9-2caa-407e-99e8-6daa2912cb65" providerId="ADAL" clId="{FB8A7808-1A04-4614-B537-26A20EFE8EE7}" dt="2023-07-04T07:37:56.594" v="790" actId="255"/>
          <ac:spMkLst>
            <pc:docMk/>
            <pc:sldMk cId="1284987306" sldId="260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00.324" v="833" actId="20577"/>
          <ac:spMkLst>
            <pc:docMk/>
            <pc:sldMk cId="1284987306" sldId="260"/>
            <ac:spMk id="3" creationId="{430EAB84-1F99-E877-DEEE-9A883C0BC1B9}"/>
          </ac:spMkLst>
        </pc:spChg>
      </pc:sldChg>
      <pc:sldChg chg="modSp add mod ord">
        <pc:chgData name="Min-Feng Hsieh" userId="ece9e1d9-2caa-407e-99e8-6daa2912cb65" providerId="ADAL" clId="{FB8A7808-1A04-4614-B537-26A20EFE8EE7}" dt="2023-07-04T07:40:33.847" v="875"/>
        <pc:sldMkLst>
          <pc:docMk/>
          <pc:sldMk cId="1907022988" sldId="261"/>
        </pc:sldMkLst>
        <pc:spChg chg="mod">
          <ac:chgData name="Min-Feng Hsieh" userId="ece9e1d9-2caa-407e-99e8-6daa2912cb65" providerId="ADAL" clId="{FB8A7808-1A04-4614-B537-26A20EFE8EE7}" dt="2023-07-04T07:40:22.325" v="873" actId="27636"/>
          <ac:spMkLst>
            <pc:docMk/>
            <pc:sldMk cId="1907022988" sldId="261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7:39:12.189" v="857" actId="20577"/>
          <ac:spMkLst>
            <pc:docMk/>
            <pc:sldMk cId="1907022988" sldId="261"/>
            <ac:spMk id="3" creationId="{430EAB84-1F99-E877-DEEE-9A883C0BC1B9}"/>
          </ac:spMkLst>
        </pc:spChg>
      </pc:sldChg>
      <pc:sldChg chg="new del">
        <pc:chgData name="Min-Feng Hsieh" userId="ece9e1d9-2caa-407e-99e8-6daa2912cb65" providerId="ADAL" clId="{FB8A7808-1A04-4614-B537-26A20EFE8EE7}" dt="2023-07-04T07:38:31.711" v="792" actId="47"/>
        <pc:sldMkLst>
          <pc:docMk/>
          <pc:sldMk cId="2160609285" sldId="261"/>
        </pc:sldMkLst>
      </pc:sldChg>
      <pc:sldChg chg="addSp delSp modSp add mod">
        <pc:chgData name="Min-Feng Hsieh" userId="ece9e1d9-2caa-407e-99e8-6daa2912cb65" providerId="ADAL" clId="{FB8A7808-1A04-4614-B537-26A20EFE8EE7}" dt="2023-07-04T07:48:08.606" v="893" actId="478"/>
        <pc:sldMkLst>
          <pc:docMk/>
          <pc:sldMk cId="2744170477" sldId="262"/>
        </pc:sldMkLst>
        <pc:spChg chg="add mod">
          <ac:chgData name="Min-Feng Hsieh" userId="ece9e1d9-2caa-407e-99e8-6daa2912cb65" providerId="ADAL" clId="{FB8A7808-1A04-4614-B537-26A20EFE8EE7}" dt="2023-07-04T07:46:55.436" v="885" actId="478"/>
          <ac:spMkLst>
            <pc:docMk/>
            <pc:sldMk cId="2744170477" sldId="262"/>
            <ac:spMk id="4" creationId="{E99D4296-86A8-46F1-1A51-FE6A21BFA26C}"/>
          </ac:spMkLst>
        </pc:spChg>
        <pc:picChg chg="add del mod">
          <ac:chgData name="Min-Feng Hsieh" userId="ece9e1d9-2caa-407e-99e8-6daa2912cb65" providerId="ADAL" clId="{FB8A7808-1A04-4614-B537-26A20EFE8EE7}" dt="2023-07-04T07:48:08.606" v="893" actId="478"/>
          <ac:picMkLst>
            <pc:docMk/>
            <pc:sldMk cId="2744170477" sldId="262"/>
            <ac:picMk id="6" creationId="{745DAFEA-8A15-3269-2297-2DFEC3CFBFBB}"/>
          </ac:picMkLst>
        </pc:picChg>
        <pc:picChg chg="del">
          <ac:chgData name="Min-Feng Hsieh" userId="ece9e1d9-2caa-407e-99e8-6daa2912cb65" providerId="ADAL" clId="{FB8A7808-1A04-4614-B537-26A20EFE8EE7}" dt="2023-07-04T07:46:55.436" v="885" actId="478"/>
          <ac:picMkLst>
            <pc:docMk/>
            <pc:sldMk cId="2744170477" sldId="262"/>
            <ac:picMk id="7" creationId="{DCA0D0F3-ED6A-21BF-4C54-DAAB251D15C2}"/>
          </ac:picMkLst>
        </pc:picChg>
      </pc:sldChg>
      <pc:sldChg chg="new del">
        <pc:chgData name="Min-Feng Hsieh" userId="ece9e1d9-2caa-407e-99e8-6daa2912cb65" providerId="ADAL" clId="{FB8A7808-1A04-4614-B537-26A20EFE8EE7}" dt="2023-07-04T07:46:51.528" v="883" actId="680"/>
        <pc:sldMkLst>
          <pc:docMk/>
          <pc:sldMk cId="3601369878" sldId="262"/>
        </pc:sldMkLst>
      </pc:sldChg>
      <pc:sldChg chg="modSp add mod">
        <pc:chgData name="Min-Feng Hsieh" userId="ece9e1d9-2caa-407e-99e8-6daa2912cb65" providerId="ADAL" clId="{FB8A7808-1A04-4614-B537-26A20EFE8EE7}" dt="2023-07-04T07:48:22.631" v="896" actId="207"/>
        <pc:sldMkLst>
          <pc:docMk/>
          <pc:sldMk cId="1009968676" sldId="263"/>
        </pc:sldMkLst>
        <pc:spChg chg="mod">
          <ac:chgData name="Min-Feng Hsieh" userId="ece9e1d9-2caa-407e-99e8-6daa2912cb65" providerId="ADAL" clId="{FB8A7808-1A04-4614-B537-26A20EFE8EE7}" dt="2023-07-04T07:48:22.631" v="896" actId="207"/>
          <ac:spMkLst>
            <pc:docMk/>
            <pc:sldMk cId="1009968676" sldId="263"/>
            <ac:spMk id="3" creationId="{1692C35F-E399-2241-86E0-083D78F956AA}"/>
          </ac:spMkLst>
        </pc:spChg>
      </pc:sldChg>
      <pc:sldChg chg="delSp modSp add del mod">
        <pc:chgData name="Min-Feng Hsieh" userId="ece9e1d9-2caa-407e-99e8-6daa2912cb65" providerId="ADAL" clId="{FB8A7808-1A04-4614-B537-26A20EFE8EE7}" dt="2023-07-04T08:03:30.241" v="926" actId="47"/>
        <pc:sldMkLst>
          <pc:docMk/>
          <pc:sldMk cId="3607377787" sldId="264"/>
        </pc:sldMkLst>
        <pc:spChg chg="mod">
          <ac:chgData name="Min-Feng Hsieh" userId="ece9e1d9-2caa-407e-99e8-6daa2912cb65" providerId="ADAL" clId="{FB8A7808-1A04-4614-B537-26A20EFE8EE7}" dt="2023-07-04T07:48:37.770" v="922" actId="20577"/>
          <ac:spMkLst>
            <pc:docMk/>
            <pc:sldMk cId="3607377787" sldId="264"/>
            <ac:spMk id="3" creationId="{430EAB84-1F99-E877-DEEE-9A883C0BC1B9}"/>
          </ac:spMkLst>
        </pc:spChg>
        <pc:picChg chg="del">
          <ac:chgData name="Min-Feng Hsieh" userId="ece9e1d9-2caa-407e-99e8-6daa2912cb65" providerId="ADAL" clId="{FB8A7808-1A04-4614-B537-26A20EFE8EE7}" dt="2023-07-04T07:48:40.041" v="923" actId="478"/>
          <ac:picMkLst>
            <pc:docMk/>
            <pc:sldMk cId="3607377787" sldId="264"/>
            <ac:picMk id="6" creationId="{745DAFEA-8A15-3269-2297-2DFEC3CFBFBB}"/>
          </ac:picMkLst>
        </pc:picChg>
      </pc:sldChg>
      <pc:sldChg chg="modSp add del mod">
        <pc:chgData name="Min-Feng Hsieh" userId="ece9e1d9-2caa-407e-99e8-6daa2912cb65" providerId="ADAL" clId="{FB8A7808-1A04-4614-B537-26A20EFE8EE7}" dt="2023-07-04T08:06:42.577" v="1030" actId="47"/>
        <pc:sldMkLst>
          <pc:docMk/>
          <pc:sldMk cId="2847331901" sldId="265"/>
        </pc:sldMkLst>
        <pc:spChg chg="mod">
          <ac:chgData name="Min-Feng Hsieh" userId="ece9e1d9-2caa-407e-99e8-6daa2912cb65" providerId="ADAL" clId="{FB8A7808-1A04-4614-B537-26A20EFE8EE7}" dt="2023-07-04T08:06:19.642" v="1025" actId="14100"/>
          <ac:spMkLst>
            <pc:docMk/>
            <pc:sldMk cId="2847331901" sldId="265"/>
            <ac:spMk id="2" creationId="{C5B4B050-9ABE-31CF-D727-9D0A4F74EF64}"/>
          </ac:spMkLst>
        </pc:spChg>
        <pc:spChg chg="mod">
          <ac:chgData name="Min-Feng Hsieh" userId="ece9e1d9-2caa-407e-99e8-6daa2912cb65" providerId="ADAL" clId="{FB8A7808-1A04-4614-B537-26A20EFE8EE7}" dt="2023-07-04T08:06:23.082" v="1026" actId="1076"/>
          <ac:spMkLst>
            <pc:docMk/>
            <pc:sldMk cId="2847331901" sldId="265"/>
            <ac:spMk id="3" creationId="{430EAB84-1F99-E877-DEEE-9A883C0BC1B9}"/>
          </ac:spMkLst>
        </pc:spChg>
      </pc:sldChg>
      <pc:sldChg chg="modSp new mod">
        <pc:chgData name="Min-Feng Hsieh" userId="ece9e1d9-2caa-407e-99e8-6daa2912cb65" providerId="ADAL" clId="{FB8A7808-1A04-4614-B537-26A20EFE8EE7}" dt="2023-07-04T08:09:11.210" v="1076" actId="255"/>
        <pc:sldMkLst>
          <pc:docMk/>
          <pc:sldMk cId="13073996" sldId="266"/>
        </pc:sldMkLst>
        <pc:spChg chg="mod">
          <ac:chgData name="Min-Feng Hsieh" userId="ece9e1d9-2caa-407e-99e8-6daa2912cb65" providerId="ADAL" clId="{FB8A7808-1A04-4614-B537-26A20EFE8EE7}" dt="2023-07-04T08:09:11.210" v="1076" actId="255"/>
          <ac:spMkLst>
            <pc:docMk/>
            <pc:sldMk cId="13073996" sldId="266"/>
            <ac:spMk id="2" creationId="{667925D5-438B-16F8-4AA6-3519FF4096AC}"/>
          </ac:spMkLst>
        </pc:spChg>
        <pc:spChg chg="mod">
          <ac:chgData name="Min-Feng Hsieh" userId="ece9e1d9-2caa-407e-99e8-6daa2912cb65" providerId="ADAL" clId="{FB8A7808-1A04-4614-B537-26A20EFE8EE7}" dt="2023-07-04T08:06:36.439" v="1028"/>
          <ac:spMkLst>
            <pc:docMk/>
            <pc:sldMk cId="13073996" sldId="266"/>
            <ac:spMk id="3" creationId="{EEBC8D3F-60A7-E011-785F-D41A2366163F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09:55.665" v="1085" actId="1076"/>
        <pc:sldMkLst>
          <pc:docMk/>
          <pc:sldMk cId="1192195831" sldId="267"/>
        </pc:sldMkLst>
        <pc:spChg chg="del mod">
          <ac:chgData name="Min-Feng Hsieh" userId="ece9e1d9-2caa-407e-99e8-6daa2912cb65" providerId="ADAL" clId="{FB8A7808-1A04-4614-B537-26A20EFE8EE7}" dt="2023-07-04T08:09:41.187" v="1080" actId="22"/>
          <ac:spMkLst>
            <pc:docMk/>
            <pc:sldMk cId="1192195831" sldId="267"/>
            <ac:spMk id="2" creationId="{667925D5-438B-16F8-4AA6-3519FF4096AC}"/>
          </ac:spMkLst>
        </pc:spChg>
        <pc:picChg chg="add mod ord">
          <ac:chgData name="Min-Feng Hsieh" userId="ece9e1d9-2caa-407e-99e8-6daa2912cb65" providerId="ADAL" clId="{FB8A7808-1A04-4614-B537-26A20EFE8EE7}" dt="2023-07-04T08:09:55.665" v="1085" actId="1076"/>
          <ac:picMkLst>
            <pc:docMk/>
            <pc:sldMk cId="1192195831" sldId="267"/>
            <ac:picMk id="5" creationId="{E178D7D6-D3EC-C2D7-225A-1F2D8A41787E}"/>
          </ac:picMkLst>
        </pc:picChg>
      </pc:sldChg>
      <pc:sldChg chg="modSp add mod">
        <pc:chgData name="Min-Feng Hsieh" userId="ece9e1d9-2caa-407e-99e8-6daa2912cb65" providerId="ADAL" clId="{FB8A7808-1A04-4614-B537-26A20EFE8EE7}" dt="2023-07-04T08:10:21.590" v="1089" actId="207"/>
        <pc:sldMkLst>
          <pc:docMk/>
          <pc:sldMk cId="473027378" sldId="268"/>
        </pc:sldMkLst>
        <pc:spChg chg="mod">
          <ac:chgData name="Min-Feng Hsieh" userId="ece9e1d9-2caa-407e-99e8-6daa2912cb65" providerId="ADAL" clId="{FB8A7808-1A04-4614-B537-26A20EFE8EE7}" dt="2023-07-04T08:10:21.590" v="1089" actId="207"/>
          <ac:spMkLst>
            <pc:docMk/>
            <pc:sldMk cId="473027378" sldId="268"/>
            <ac:spMk id="3" creationId="{1692C35F-E399-2241-86E0-083D78F956AA}"/>
          </ac:spMkLst>
        </pc:spChg>
      </pc:sldChg>
      <pc:sldChg chg="modSp new mod">
        <pc:chgData name="Min-Feng Hsieh" userId="ece9e1d9-2caa-407e-99e8-6daa2912cb65" providerId="ADAL" clId="{FB8A7808-1A04-4614-B537-26A20EFE8EE7}" dt="2023-07-04T08:13:12.245" v="1175" actId="113"/>
        <pc:sldMkLst>
          <pc:docMk/>
          <pc:sldMk cId="4169219389" sldId="269"/>
        </pc:sldMkLst>
        <pc:spChg chg="mod">
          <ac:chgData name="Min-Feng Hsieh" userId="ece9e1d9-2caa-407e-99e8-6daa2912cb65" providerId="ADAL" clId="{FB8A7808-1A04-4614-B537-26A20EFE8EE7}" dt="2023-07-04T08:13:12.245" v="1175" actId="113"/>
          <ac:spMkLst>
            <pc:docMk/>
            <pc:sldMk cId="4169219389" sldId="269"/>
            <ac:spMk id="2" creationId="{0E5203D5-C020-EEF3-D484-D985D904A7AB}"/>
          </ac:spMkLst>
        </pc:spChg>
        <pc:spChg chg="mod">
          <ac:chgData name="Min-Feng Hsieh" userId="ece9e1d9-2caa-407e-99e8-6daa2912cb65" providerId="ADAL" clId="{FB8A7808-1A04-4614-B537-26A20EFE8EE7}" dt="2023-07-04T08:12:04.201" v="1167" actId="20577"/>
          <ac:spMkLst>
            <pc:docMk/>
            <pc:sldMk cId="4169219389" sldId="269"/>
            <ac:spMk id="3" creationId="{C221B59C-58F9-BBB8-72A0-E5E58F74D657}"/>
          </ac:spMkLst>
        </pc:spChg>
      </pc:sldChg>
      <pc:sldChg chg="addSp modSp new mod">
        <pc:chgData name="Min-Feng Hsieh" userId="ece9e1d9-2caa-407e-99e8-6daa2912cb65" providerId="ADAL" clId="{FB8A7808-1A04-4614-B537-26A20EFE8EE7}" dt="2023-07-04T08:11:19.728" v="1165" actId="1076"/>
        <pc:sldMkLst>
          <pc:docMk/>
          <pc:sldMk cId="1318553147" sldId="270"/>
        </pc:sldMkLst>
        <pc:spChg chg="add mod">
          <ac:chgData name="Min-Feng Hsieh" userId="ece9e1d9-2caa-407e-99e8-6daa2912cb65" providerId="ADAL" clId="{FB8A7808-1A04-4614-B537-26A20EFE8EE7}" dt="2023-07-04T08:11:19.728" v="1165" actId="1076"/>
          <ac:spMkLst>
            <pc:docMk/>
            <pc:sldMk cId="1318553147" sldId="270"/>
            <ac:spMk id="2" creationId="{EC3C3A13-DEB2-747E-1358-57C5D1B4A04E}"/>
          </ac:spMkLst>
        </pc:spChg>
      </pc:sldChg>
      <pc:sldChg chg="new del">
        <pc:chgData name="Min-Feng Hsieh" userId="ece9e1d9-2caa-407e-99e8-6daa2912cb65" providerId="ADAL" clId="{FB8A7808-1A04-4614-B537-26A20EFE8EE7}" dt="2023-07-04T08:10:41.432" v="1092" actId="47"/>
        <pc:sldMkLst>
          <pc:docMk/>
          <pc:sldMk cId="3482467475" sldId="270"/>
        </pc:sldMkLst>
      </pc:sldChg>
      <pc:sldChg chg="addSp delSp modSp add mod">
        <pc:chgData name="Min-Feng Hsieh" userId="ece9e1d9-2caa-407e-99e8-6daa2912cb65" providerId="ADAL" clId="{FB8A7808-1A04-4614-B537-26A20EFE8EE7}" dt="2023-07-04T08:17:40.918" v="1234" actId="113"/>
        <pc:sldMkLst>
          <pc:docMk/>
          <pc:sldMk cId="572969007" sldId="271"/>
        </pc:sldMkLst>
        <pc:spChg chg="del">
          <ac:chgData name="Min-Feng Hsieh" userId="ece9e1d9-2caa-407e-99e8-6daa2912cb65" providerId="ADAL" clId="{FB8A7808-1A04-4614-B537-26A20EFE8EE7}" dt="2023-07-04T08:13:39.968" v="1177" actId="478"/>
          <ac:spMkLst>
            <pc:docMk/>
            <pc:sldMk cId="572969007" sldId="271"/>
            <ac:spMk id="2" creationId="{0E5203D5-C020-EEF3-D484-D985D904A7AB}"/>
          </ac:spMkLst>
        </pc:spChg>
        <pc:spChg chg="add del mod">
          <ac:chgData name="Min-Feng Hsieh" userId="ece9e1d9-2caa-407e-99e8-6daa2912cb65" providerId="ADAL" clId="{FB8A7808-1A04-4614-B537-26A20EFE8EE7}" dt="2023-07-04T08:14:02.640" v="1178" actId="478"/>
          <ac:spMkLst>
            <pc:docMk/>
            <pc:sldMk cId="572969007" sldId="271"/>
            <ac:spMk id="5" creationId="{9E590B67-2CD8-CD60-8BB6-E8D8AD858FDD}"/>
          </ac:spMkLst>
        </pc:spChg>
        <pc:spChg chg="add mod">
          <ac:chgData name="Min-Feng Hsieh" userId="ece9e1d9-2caa-407e-99e8-6daa2912cb65" providerId="ADAL" clId="{FB8A7808-1A04-4614-B537-26A20EFE8EE7}" dt="2023-07-04T08:17:40.918" v="1234" actId="113"/>
          <ac:spMkLst>
            <pc:docMk/>
            <pc:sldMk cId="572969007" sldId="271"/>
            <ac:spMk id="10" creationId="{2B4EAFAA-E574-E76E-3997-A28F34D33BDB}"/>
          </ac:spMkLst>
        </pc:spChg>
        <pc:picChg chg="add mod modCrop">
          <ac:chgData name="Min-Feng Hsieh" userId="ece9e1d9-2caa-407e-99e8-6daa2912cb65" providerId="ADAL" clId="{FB8A7808-1A04-4614-B537-26A20EFE8EE7}" dt="2023-07-04T08:15:08.200" v="1197" actId="1076"/>
          <ac:picMkLst>
            <pc:docMk/>
            <pc:sldMk cId="572969007" sldId="271"/>
            <ac:picMk id="7" creationId="{2B6738F6-B5D6-5A94-450D-125232885BEC}"/>
          </ac:picMkLst>
        </pc:picChg>
        <pc:picChg chg="add mod modCrop">
          <ac:chgData name="Min-Feng Hsieh" userId="ece9e1d9-2caa-407e-99e8-6daa2912cb65" providerId="ADAL" clId="{FB8A7808-1A04-4614-B537-26A20EFE8EE7}" dt="2023-07-04T08:16:45.944" v="1228" actId="1076"/>
          <ac:picMkLst>
            <pc:docMk/>
            <pc:sldMk cId="572969007" sldId="271"/>
            <ac:picMk id="9" creationId="{E8D998A8-4F31-ECC8-9EC6-F3FC39A324C8}"/>
          </ac:picMkLst>
        </pc:picChg>
      </pc:sldChg>
      <pc:sldChg chg="addSp delSp modSp add del mod">
        <pc:chgData name="Min-Feng Hsieh" userId="ece9e1d9-2caa-407e-99e8-6daa2912cb65" providerId="ADAL" clId="{FB8A7808-1A04-4614-B537-26A20EFE8EE7}" dt="2023-07-04T08:19:42.632" v="1243" actId="47"/>
        <pc:sldMkLst>
          <pc:docMk/>
          <pc:sldMk cId="4063106025" sldId="272"/>
        </pc:sldMkLst>
        <pc:spChg chg="del">
          <ac:chgData name="Min-Feng Hsieh" userId="ece9e1d9-2caa-407e-99e8-6daa2912cb65" providerId="ADAL" clId="{FB8A7808-1A04-4614-B537-26A20EFE8EE7}" dt="2023-07-04T08:19:36.984" v="1241" actId="478"/>
          <ac:spMkLst>
            <pc:docMk/>
            <pc:sldMk cId="4063106025" sldId="272"/>
            <ac:spMk id="3" creationId="{C221B59C-58F9-BBB8-72A0-E5E58F74D657}"/>
          </ac:spMkLst>
        </pc:spChg>
        <pc:spChg chg="add del mod">
          <ac:chgData name="Min-Feng Hsieh" userId="ece9e1d9-2caa-407e-99e8-6daa2912cb65" providerId="ADAL" clId="{FB8A7808-1A04-4614-B537-26A20EFE8EE7}" dt="2023-07-04T08:19:39.423" v="1242" actId="478"/>
          <ac:spMkLst>
            <pc:docMk/>
            <pc:sldMk cId="4063106025" sldId="272"/>
            <ac:spMk id="4" creationId="{92BF641B-460B-3671-3E56-D05C2A52E2CA}"/>
          </ac:spMkLst>
        </pc:spChg>
        <pc:spChg chg="del">
          <ac:chgData name="Min-Feng Hsieh" userId="ece9e1d9-2caa-407e-99e8-6daa2912cb65" providerId="ADAL" clId="{FB8A7808-1A04-4614-B537-26A20EFE8EE7}" dt="2023-07-04T08:17:56.146" v="1237" actId="478"/>
          <ac:spMkLst>
            <pc:docMk/>
            <pc:sldMk cId="4063106025" sldId="272"/>
            <ac:spMk id="10" creationId="{2B4EAFAA-E574-E76E-3997-A28F34D33BDB}"/>
          </ac:spMkLst>
        </pc:spChg>
        <pc:picChg chg="del">
          <ac:chgData name="Min-Feng Hsieh" userId="ece9e1d9-2caa-407e-99e8-6daa2912cb65" providerId="ADAL" clId="{FB8A7808-1A04-4614-B537-26A20EFE8EE7}" dt="2023-07-04T08:17:54.708" v="1236" actId="478"/>
          <ac:picMkLst>
            <pc:docMk/>
            <pc:sldMk cId="4063106025" sldId="272"/>
            <ac:picMk id="7" creationId="{2B6738F6-B5D6-5A94-450D-125232885BEC}"/>
          </ac:picMkLst>
        </pc:picChg>
        <pc:picChg chg="del">
          <ac:chgData name="Min-Feng Hsieh" userId="ece9e1d9-2caa-407e-99e8-6daa2912cb65" providerId="ADAL" clId="{FB8A7808-1A04-4614-B537-26A20EFE8EE7}" dt="2023-07-04T08:17:57.873" v="1238" actId="478"/>
          <ac:picMkLst>
            <pc:docMk/>
            <pc:sldMk cId="4063106025" sldId="272"/>
            <ac:picMk id="9" creationId="{E8D998A8-4F31-ECC8-9EC6-F3FC39A324C8}"/>
          </ac:picMkLst>
        </pc:picChg>
      </pc:sldChg>
      <pc:sldChg chg="modSp add mod">
        <pc:chgData name="Min-Feng Hsieh" userId="ece9e1d9-2caa-407e-99e8-6daa2912cb65" providerId="ADAL" clId="{FB8A7808-1A04-4614-B537-26A20EFE8EE7}" dt="2023-07-04T08:19:29.678" v="1240" actId="207"/>
        <pc:sldMkLst>
          <pc:docMk/>
          <pc:sldMk cId="2858106593" sldId="273"/>
        </pc:sldMkLst>
        <pc:spChg chg="mod">
          <ac:chgData name="Min-Feng Hsieh" userId="ece9e1d9-2caa-407e-99e8-6daa2912cb65" providerId="ADAL" clId="{FB8A7808-1A04-4614-B537-26A20EFE8EE7}" dt="2023-07-04T08:19:29.678" v="1240" actId="207"/>
          <ac:spMkLst>
            <pc:docMk/>
            <pc:sldMk cId="2858106593" sldId="273"/>
            <ac:spMk id="10" creationId="{2B4EAFAA-E574-E76E-3997-A28F34D33BDB}"/>
          </ac:spMkLst>
        </pc:spChg>
      </pc:sldChg>
      <pc:sldChg chg="addSp delSp modSp new mod modNotesTx">
        <pc:chgData name="Min-Feng Hsieh" userId="ece9e1d9-2caa-407e-99e8-6daa2912cb65" providerId="ADAL" clId="{FB8A7808-1A04-4614-B537-26A20EFE8EE7}" dt="2023-07-04T08:32:03.475" v="1381" actId="11"/>
        <pc:sldMkLst>
          <pc:docMk/>
          <pc:sldMk cId="43995693" sldId="274"/>
        </pc:sldMkLst>
        <pc:spChg chg="add del mod">
          <ac:chgData name="Min-Feng Hsieh" userId="ece9e1d9-2caa-407e-99e8-6daa2912cb65" providerId="ADAL" clId="{FB8A7808-1A04-4614-B537-26A20EFE8EE7}" dt="2023-07-04T08:20:09.703" v="1251"/>
          <ac:spMkLst>
            <pc:docMk/>
            <pc:sldMk cId="43995693" sldId="274"/>
            <ac:spMk id="2" creationId="{57D85766-D448-E646-22D4-2BBD87ED1037}"/>
          </ac:spMkLst>
        </pc:spChg>
        <pc:spChg chg="add mod">
          <ac:chgData name="Min-Feng Hsieh" userId="ece9e1d9-2caa-407e-99e8-6daa2912cb65" providerId="ADAL" clId="{FB8A7808-1A04-4614-B537-26A20EFE8EE7}" dt="2023-07-04T08:32:03.475" v="1381" actId="11"/>
          <ac:spMkLst>
            <pc:docMk/>
            <pc:sldMk cId="43995693" sldId="274"/>
            <ac:spMk id="2" creationId="{F6203EAF-736F-1BC1-C1C0-A3DC74E77F0F}"/>
          </ac:spMkLst>
        </pc:spChg>
        <pc:grpChg chg="add mod">
          <ac:chgData name="Min-Feng Hsieh" userId="ece9e1d9-2caa-407e-99e8-6daa2912cb65" providerId="ADAL" clId="{FB8A7808-1A04-4614-B537-26A20EFE8EE7}" dt="2023-07-04T08:28:07.600" v="1341" actId="1076"/>
          <ac:grpSpMkLst>
            <pc:docMk/>
            <pc:sldMk cId="43995693" sldId="274"/>
            <ac:grpSpMk id="3" creationId="{B89E7054-B4F3-5028-4D60-30DC7BC0A17F}"/>
          </ac:grpSpMkLst>
        </pc:grpChg>
        <pc:picChg chg="add mod">
          <ac:chgData name="Min-Feng Hsieh" userId="ece9e1d9-2caa-407e-99e8-6daa2912cb65" providerId="ADAL" clId="{FB8A7808-1A04-4614-B537-26A20EFE8EE7}" dt="2023-07-04T08:27:59.767" v="1340" actId="164"/>
          <ac:picMkLst>
            <pc:docMk/>
            <pc:sldMk cId="43995693" sldId="274"/>
            <ac:picMk id="4" creationId="{E74FE5D7-583D-395A-EC06-D81ACF630EAF}"/>
          </ac:picMkLst>
        </pc:picChg>
      </pc:sldChg>
      <pc:sldChg chg="modSp add mod">
        <pc:chgData name="Min-Feng Hsieh" userId="ece9e1d9-2caa-407e-99e8-6daa2912cb65" providerId="ADAL" clId="{FB8A7808-1A04-4614-B537-26A20EFE8EE7}" dt="2023-07-04T08:32:33.351" v="1384" actId="207"/>
        <pc:sldMkLst>
          <pc:docMk/>
          <pc:sldMk cId="37017242" sldId="275"/>
        </pc:sldMkLst>
        <pc:spChg chg="mod">
          <ac:chgData name="Min-Feng Hsieh" userId="ece9e1d9-2caa-407e-99e8-6daa2912cb65" providerId="ADAL" clId="{FB8A7808-1A04-4614-B537-26A20EFE8EE7}" dt="2023-07-04T08:32:33.351" v="1384" actId="207"/>
          <ac:spMkLst>
            <pc:docMk/>
            <pc:sldMk cId="37017242" sldId="275"/>
            <ac:spMk id="10" creationId="{2B4EAFAA-E574-E76E-3997-A28F34D33BDB}"/>
          </ac:spMkLst>
        </pc:spChg>
      </pc:sldChg>
      <pc:sldChg chg="modSp add mod">
        <pc:chgData name="Min-Feng Hsieh" userId="ece9e1d9-2caa-407e-99e8-6daa2912cb65" providerId="ADAL" clId="{FB8A7808-1A04-4614-B537-26A20EFE8EE7}" dt="2023-07-04T08:32:46.072" v="1386" actId="207"/>
        <pc:sldMkLst>
          <pc:docMk/>
          <pc:sldMk cId="3346340776" sldId="276"/>
        </pc:sldMkLst>
        <pc:spChg chg="mod">
          <ac:chgData name="Min-Feng Hsieh" userId="ece9e1d9-2caa-407e-99e8-6daa2912cb65" providerId="ADAL" clId="{FB8A7808-1A04-4614-B537-26A20EFE8EE7}" dt="2023-07-04T08:32:46.072" v="1386" actId="207"/>
          <ac:spMkLst>
            <pc:docMk/>
            <pc:sldMk cId="3346340776" sldId="276"/>
            <ac:spMk id="10" creationId="{2B4EAFAA-E574-E76E-3997-A28F34D33BDB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37:47.806" v="1412" actId="1076"/>
        <pc:sldMkLst>
          <pc:docMk/>
          <pc:sldMk cId="883186111" sldId="277"/>
        </pc:sldMkLst>
        <pc:spChg chg="mod topLvl">
          <ac:chgData name="Min-Feng Hsieh" userId="ece9e1d9-2caa-407e-99e8-6daa2912cb65" providerId="ADAL" clId="{FB8A7808-1A04-4614-B537-26A20EFE8EE7}" dt="2023-07-04T08:37:43.576" v="1411" actId="164"/>
          <ac:spMkLst>
            <pc:docMk/>
            <pc:sldMk cId="883186111" sldId="277"/>
            <ac:spMk id="2" creationId="{F6203EAF-736F-1BC1-C1C0-A3DC74E77F0F}"/>
          </ac:spMkLst>
        </pc:spChg>
        <pc:grpChg chg="del">
          <ac:chgData name="Min-Feng Hsieh" userId="ece9e1d9-2caa-407e-99e8-6daa2912cb65" providerId="ADAL" clId="{FB8A7808-1A04-4614-B537-26A20EFE8EE7}" dt="2023-07-04T08:37:32.107" v="1406" actId="478"/>
          <ac:grpSpMkLst>
            <pc:docMk/>
            <pc:sldMk cId="883186111" sldId="277"/>
            <ac:grpSpMk id="3" creationId="{B89E7054-B4F3-5028-4D60-30DC7BC0A17F}"/>
          </ac:grpSpMkLst>
        </pc:grpChg>
        <pc:grpChg chg="add mod">
          <ac:chgData name="Min-Feng Hsieh" userId="ece9e1d9-2caa-407e-99e8-6daa2912cb65" providerId="ADAL" clId="{FB8A7808-1A04-4614-B537-26A20EFE8EE7}" dt="2023-07-04T08:37:47.806" v="1412" actId="1076"/>
          <ac:grpSpMkLst>
            <pc:docMk/>
            <pc:sldMk cId="883186111" sldId="277"/>
            <ac:grpSpMk id="7" creationId="{25AB388E-98EE-2887-AC98-FBF21C72DC42}"/>
          </ac:grpSpMkLst>
        </pc:grpChg>
        <pc:picChg chg="del topLvl">
          <ac:chgData name="Min-Feng Hsieh" userId="ece9e1d9-2caa-407e-99e8-6daa2912cb65" providerId="ADAL" clId="{FB8A7808-1A04-4614-B537-26A20EFE8EE7}" dt="2023-07-04T08:37:32.107" v="1406" actId="478"/>
          <ac:picMkLst>
            <pc:docMk/>
            <pc:sldMk cId="883186111" sldId="277"/>
            <ac:picMk id="4" creationId="{E74FE5D7-583D-395A-EC06-D81ACF630EAF}"/>
          </ac:picMkLst>
        </pc:picChg>
        <pc:picChg chg="add mod">
          <ac:chgData name="Min-Feng Hsieh" userId="ece9e1d9-2caa-407e-99e8-6daa2912cb65" providerId="ADAL" clId="{FB8A7808-1A04-4614-B537-26A20EFE8EE7}" dt="2023-07-04T08:37:43.576" v="1411" actId="164"/>
          <ac:picMkLst>
            <pc:docMk/>
            <pc:sldMk cId="883186111" sldId="277"/>
            <ac:picMk id="6" creationId="{92473031-D00C-00F0-913B-85134238E3E8}"/>
          </ac:picMkLst>
        </pc:picChg>
      </pc:sldChg>
      <pc:sldChg chg="addSp delSp modSp add mod">
        <pc:chgData name="Min-Feng Hsieh" userId="ece9e1d9-2caa-407e-99e8-6daa2912cb65" providerId="ADAL" clId="{FB8A7808-1A04-4614-B537-26A20EFE8EE7}" dt="2023-07-04T08:41:14.708" v="1469" actId="1076"/>
        <pc:sldMkLst>
          <pc:docMk/>
          <pc:sldMk cId="2636501101" sldId="278"/>
        </pc:sldMkLst>
        <pc:spChg chg="mod topLvl">
          <ac:chgData name="Min-Feng Hsieh" userId="ece9e1d9-2caa-407e-99e8-6daa2912cb65" providerId="ADAL" clId="{FB8A7808-1A04-4614-B537-26A20EFE8EE7}" dt="2023-07-04T08:40:55.234" v="1467" actId="478"/>
          <ac:spMkLst>
            <pc:docMk/>
            <pc:sldMk cId="2636501101" sldId="278"/>
            <ac:spMk id="2" creationId="{F6203EAF-736F-1BC1-C1C0-A3DC74E77F0F}"/>
          </ac:spMkLst>
        </pc:spChg>
        <pc:grpChg chg="del">
          <ac:chgData name="Min-Feng Hsieh" userId="ece9e1d9-2caa-407e-99e8-6daa2912cb65" providerId="ADAL" clId="{FB8A7808-1A04-4614-B537-26A20EFE8EE7}" dt="2023-07-04T08:40:55.234" v="1467" actId="478"/>
          <ac:grpSpMkLst>
            <pc:docMk/>
            <pc:sldMk cId="2636501101" sldId="278"/>
            <ac:grpSpMk id="7" creationId="{25AB388E-98EE-2887-AC98-FBF21C72DC42}"/>
          </ac:grpSpMkLst>
        </pc:grpChg>
        <pc:picChg chg="add mod">
          <ac:chgData name="Min-Feng Hsieh" userId="ece9e1d9-2caa-407e-99e8-6daa2912cb65" providerId="ADAL" clId="{FB8A7808-1A04-4614-B537-26A20EFE8EE7}" dt="2023-07-04T08:41:14.708" v="1469" actId="1076"/>
          <ac:picMkLst>
            <pc:docMk/>
            <pc:sldMk cId="2636501101" sldId="278"/>
            <ac:picMk id="4" creationId="{DBDD4436-BB39-82A9-2600-A56E83A6F7A2}"/>
          </ac:picMkLst>
        </pc:picChg>
        <pc:picChg chg="del topLvl">
          <ac:chgData name="Min-Feng Hsieh" userId="ece9e1d9-2caa-407e-99e8-6daa2912cb65" providerId="ADAL" clId="{FB8A7808-1A04-4614-B537-26A20EFE8EE7}" dt="2023-07-04T08:40:55.234" v="1467" actId="478"/>
          <ac:picMkLst>
            <pc:docMk/>
            <pc:sldMk cId="2636501101" sldId="278"/>
            <ac:picMk id="6" creationId="{92473031-D00C-00F0-913B-85134238E3E8}"/>
          </ac:picMkLst>
        </pc:picChg>
      </pc:sldChg>
      <pc:sldChg chg="modSp add mod">
        <pc:chgData name="Min-Feng Hsieh" userId="ece9e1d9-2caa-407e-99e8-6daa2912cb65" providerId="ADAL" clId="{FB8A7808-1A04-4614-B537-26A20EFE8EE7}" dt="2023-07-04T08:41:52.928" v="1472" actId="207"/>
        <pc:sldMkLst>
          <pc:docMk/>
          <pc:sldMk cId="2813559368" sldId="279"/>
        </pc:sldMkLst>
        <pc:spChg chg="mod">
          <ac:chgData name="Min-Feng Hsieh" userId="ece9e1d9-2caa-407e-99e8-6daa2912cb65" providerId="ADAL" clId="{FB8A7808-1A04-4614-B537-26A20EFE8EE7}" dt="2023-07-04T08:41:52.928" v="1472" actId="207"/>
          <ac:spMkLst>
            <pc:docMk/>
            <pc:sldMk cId="2813559368" sldId="279"/>
            <ac:spMk id="3" creationId="{1692C35F-E399-2241-86E0-083D78F956AA}"/>
          </ac:spMkLst>
        </pc:spChg>
      </pc:sldChg>
      <pc:sldChg chg="addSp delSp modSp add mod">
        <pc:chgData name="Min-Feng Hsieh" userId="ece9e1d9-2caa-407e-99e8-6daa2912cb65" providerId="ADAL" clId="{FB8A7808-1A04-4614-B537-26A20EFE8EE7}" dt="2023-07-04T08:56:17.213" v="1484"/>
        <pc:sldMkLst>
          <pc:docMk/>
          <pc:sldMk cId="465383384" sldId="280"/>
        </pc:sldMkLst>
        <pc:spChg chg="mod">
          <ac:chgData name="Min-Feng Hsieh" userId="ece9e1d9-2caa-407e-99e8-6daa2912cb65" providerId="ADAL" clId="{FB8A7808-1A04-4614-B537-26A20EFE8EE7}" dt="2023-07-04T08:50:07.540" v="1474"/>
          <ac:spMkLst>
            <pc:docMk/>
            <pc:sldMk cId="465383384" sldId="280"/>
            <ac:spMk id="3" creationId="{C221B59C-58F9-BBB8-72A0-E5E58F74D657}"/>
          </ac:spMkLst>
        </pc:spChg>
        <pc:spChg chg="del">
          <ac:chgData name="Min-Feng Hsieh" userId="ece9e1d9-2caa-407e-99e8-6daa2912cb65" providerId="ADAL" clId="{FB8A7808-1A04-4614-B537-26A20EFE8EE7}" dt="2023-07-04T08:50:11.712" v="1476" actId="478"/>
          <ac:spMkLst>
            <pc:docMk/>
            <pc:sldMk cId="465383384" sldId="280"/>
            <ac:spMk id="10" creationId="{2B4EAFAA-E574-E76E-3997-A28F34D33BDB}"/>
          </ac:spMkLst>
        </pc:spChg>
        <pc:picChg chg="add mod">
          <ac:chgData name="Min-Feng Hsieh" userId="ece9e1d9-2caa-407e-99e8-6daa2912cb65" providerId="ADAL" clId="{FB8A7808-1A04-4614-B537-26A20EFE8EE7}" dt="2023-07-04T08:51:48.537" v="1482" actId="1076"/>
          <ac:picMkLst>
            <pc:docMk/>
            <pc:sldMk cId="465383384" sldId="280"/>
            <ac:picMk id="4" creationId="{EF833D97-58AE-709E-2BE3-0C3734C87EA8}"/>
          </ac:picMkLst>
        </pc:picChg>
        <pc:picChg chg="add del mod">
          <ac:chgData name="Min-Feng Hsieh" userId="ece9e1d9-2caa-407e-99e8-6daa2912cb65" providerId="ADAL" clId="{FB8A7808-1A04-4614-B537-26A20EFE8EE7}" dt="2023-07-04T08:56:17.213" v="1484"/>
          <ac:picMkLst>
            <pc:docMk/>
            <pc:sldMk cId="465383384" sldId="280"/>
            <ac:picMk id="5" creationId="{0A7819FD-7360-EA0E-8893-0AC8AEDCAC1E}"/>
          </ac:picMkLst>
        </pc:picChg>
        <pc:picChg chg="del">
          <ac:chgData name="Min-Feng Hsieh" userId="ece9e1d9-2caa-407e-99e8-6daa2912cb65" providerId="ADAL" clId="{FB8A7808-1A04-4614-B537-26A20EFE8EE7}" dt="2023-07-04T08:50:10.369" v="1475" actId="478"/>
          <ac:picMkLst>
            <pc:docMk/>
            <pc:sldMk cId="465383384" sldId="280"/>
            <ac:picMk id="7" creationId="{2B6738F6-B5D6-5A94-450D-125232885BEC}"/>
          </ac:picMkLst>
        </pc:picChg>
        <pc:picChg chg="del">
          <ac:chgData name="Min-Feng Hsieh" userId="ece9e1d9-2caa-407e-99e8-6daa2912cb65" providerId="ADAL" clId="{FB8A7808-1A04-4614-B537-26A20EFE8EE7}" dt="2023-07-04T08:50:13.029" v="1477" actId="478"/>
          <ac:picMkLst>
            <pc:docMk/>
            <pc:sldMk cId="465383384" sldId="280"/>
            <ac:picMk id="9" creationId="{E8D998A8-4F31-ECC8-9EC6-F3FC39A324C8}"/>
          </ac:picMkLst>
        </pc:picChg>
      </pc:sldChg>
      <pc:sldChg chg="modSp new mod">
        <pc:chgData name="Min-Feng Hsieh" userId="ece9e1d9-2caa-407e-99e8-6daa2912cb65" providerId="ADAL" clId="{FB8A7808-1A04-4614-B537-26A20EFE8EE7}" dt="2023-07-04T09:00:47.479" v="1502"/>
        <pc:sldMkLst>
          <pc:docMk/>
          <pc:sldMk cId="1305603379" sldId="281"/>
        </pc:sldMkLst>
        <pc:spChg chg="mod">
          <ac:chgData name="Min-Feng Hsieh" userId="ece9e1d9-2caa-407e-99e8-6daa2912cb65" providerId="ADAL" clId="{FB8A7808-1A04-4614-B537-26A20EFE8EE7}" dt="2023-07-04T09:00:47.479" v="1502"/>
          <ac:spMkLst>
            <pc:docMk/>
            <pc:sldMk cId="1305603379" sldId="281"/>
            <ac:spMk id="2" creationId="{486B9464-5C71-ED33-DF7B-E1FC18E38F12}"/>
          </ac:spMkLst>
        </pc:spChg>
        <pc:spChg chg="mod">
          <ac:chgData name="Min-Feng Hsieh" userId="ece9e1d9-2caa-407e-99e8-6daa2912cb65" providerId="ADAL" clId="{FB8A7808-1A04-4614-B537-26A20EFE8EE7}" dt="2023-07-04T08:58:17.019" v="1489"/>
          <ac:spMkLst>
            <pc:docMk/>
            <pc:sldMk cId="1305603379" sldId="281"/>
            <ac:spMk id="3" creationId="{1BFD5384-9972-0D23-D791-9CDAEA0FBACC}"/>
          </ac:spMkLst>
        </pc:spChg>
      </pc:sldChg>
      <pc:sldChg chg="delSp add del mod">
        <pc:chgData name="Min-Feng Hsieh" userId="ece9e1d9-2caa-407e-99e8-6daa2912cb65" providerId="ADAL" clId="{FB8A7808-1A04-4614-B537-26A20EFE8EE7}" dt="2023-07-04T08:57:59.147" v="1487" actId="47"/>
        <pc:sldMkLst>
          <pc:docMk/>
          <pc:sldMk cId="1794992086" sldId="281"/>
        </pc:sldMkLst>
        <pc:picChg chg="del">
          <ac:chgData name="Min-Feng Hsieh" userId="ece9e1d9-2caa-407e-99e8-6daa2912cb65" providerId="ADAL" clId="{FB8A7808-1A04-4614-B537-26A20EFE8EE7}" dt="2023-07-04T08:57:56.334" v="1486" actId="478"/>
          <ac:picMkLst>
            <pc:docMk/>
            <pc:sldMk cId="1794992086" sldId="281"/>
            <ac:picMk id="4" creationId="{EF833D97-58AE-709E-2BE3-0C3734C87EA8}"/>
          </ac:picMkLst>
        </pc:picChg>
      </pc:sldChg>
      <pc:sldMasterChg chg="addSp delSp modSp mod modSldLayout">
        <pc:chgData name="Min-Feng Hsieh" userId="ece9e1d9-2caa-407e-99e8-6daa2912cb65" providerId="ADAL" clId="{FB8A7808-1A04-4614-B537-26A20EFE8EE7}" dt="2023-07-04T07:11:05.115" v="200"/>
        <pc:sldMasterMkLst>
          <pc:docMk/>
          <pc:sldMasterMk cId="1635908759" sldId="2147483648"/>
        </pc:sldMasterMkLst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2" creationId="{A1970515-03B9-9A52-6355-5CED4EC664C2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3" creationId="{4ACBCE73-EC7B-0E0F-935F-51DEF8C269AA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4" creationId="{56110656-17D9-DF2C-8527-51DDD57ACB19}"/>
          </ac:spMkLst>
        </pc:spChg>
        <pc:spChg chg="mod">
          <ac:chgData name="Min-Feng Hsieh" userId="ece9e1d9-2caa-407e-99e8-6daa2912cb65" providerId="ADAL" clId="{FB8A7808-1A04-4614-B537-26A20EFE8EE7}" dt="2023-07-04T07:10:35.524" v="197"/>
          <ac:spMkLst>
            <pc:docMk/>
            <pc:sldMasterMk cId="1635908759" sldId="2147483648"/>
            <ac:spMk id="5" creationId="{9F285815-692A-3949-96DF-3D31DC23B3BE}"/>
          </ac:spMkLst>
        </pc:spChg>
        <pc:spChg chg="del">
          <ac:chgData name="Min-Feng Hsieh" userId="ece9e1d9-2caa-407e-99e8-6daa2912cb65" providerId="ADAL" clId="{FB8A7808-1A04-4614-B537-26A20EFE8EE7}" dt="2023-07-04T06:47:24.314" v="46" actId="478"/>
          <ac:spMkLst>
            <pc:docMk/>
            <pc:sldMasterMk cId="1635908759" sldId="2147483648"/>
            <ac:spMk id="6" creationId="{6C8E9F4A-5F14-7D50-29B7-1E1EC571AC7D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7" creationId="{EACF2D05-42EB-B828-719A-2B67A68A70B0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9" creationId="{FBA0030D-9A37-953A-C9AB-7DB26388EB98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0" creationId="{3D45B3FA-DEC7-54C0-9EA5-043D73DC08EB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1" creationId="{A4BE9487-A81B-C77A-198A-97C0D1B5248C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2" creationId="{F7138C77-F53A-5746-8A19-1F693A012CD3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3" creationId="{D14BCD39-46D1-8D2F-A484-3CDB75CB7125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4" creationId="{C92937DA-198B-7D73-A536-192D4F2CC122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5" creationId="{4225C9F8-3559-4F19-0BDD-4FA0090469A7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6" creationId="{4D4D341E-FB33-4EEA-6D69-9A87A82E07E1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7" creationId="{4DBEC7BE-F398-1043-C51A-E3089A83DF6E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8" creationId="{BC723997-A26C-B1AD-41FC-3789EEC9A90D}"/>
          </ac:spMkLst>
        </pc:spChg>
        <pc:spChg chg="mod">
          <ac:chgData name="Min-Feng Hsieh" userId="ece9e1d9-2caa-407e-99e8-6daa2912cb65" providerId="ADAL" clId="{FB8A7808-1A04-4614-B537-26A20EFE8EE7}" dt="2023-07-04T06:47:00.933" v="44"/>
          <ac:spMkLst>
            <pc:docMk/>
            <pc:sldMasterMk cId="1635908759" sldId="2147483648"/>
            <ac:spMk id="19" creationId="{36FC0A3D-3AA3-380D-9A56-BDE71161FB79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20" creationId="{A76D4455-0835-D610-DBB4-4561AA936A16}"/>
          </ac:spMkLst>
        </pc:spChg>
        <pc:spChg chg="add del mod">
          <ac:chgData name="Min-Feng Hsieh" userId="ece9e1d9-2caa-407e-99e8-6daa2912cb65" providerId="ADAL" clId="{FB8A7808-1A04-4614-B537-26A20EFE8EE7}" dt="2023-07-04T06:52:32.926" v="47" actId="21"/>
          <ac:spMkLst>
            <pc:docMk/>
            <pc:sldMasterMk cId="1635908759" sldId="2147483648"/>
            <ac:spMk id="21" creationId="{CDD0CE57-2899-F560-E1FF-C7C31CF0BC2F}"/>
          </ac:spMkLst>
        </pc:spChg>
        <pc:grpChg chg="add del mod">
          <ac:chgData name="Min-Feng Hsieh" userId="ece9e1d9-2caa-407e-99e8-6daa2912cb65" providerId="ADAL" clId="{FB8A7808-1A04-4614-B537-26A20EFE8EE7}" dt="2023-07-04T06:52:32.926" v="47" actId="21"/>
          <ac:grpSpMkLst>
            <pc:docMk/>
            <pc:sldMasterMk cId="1635908759" sldId="2147483648"/>
            <ac:grpSpMk id="8" creationId="{190A27DD-F4B0-C6E0-C5F3-64661B8FB0AB}"/>
          </ac:grpSpMkLst>
        </pc:grp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093004392" sldId="2147483649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2" creationId="{350C6F62-1519-5CD7-653E-06B4963C5C7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3" creationId="{85DE083A-57A8-D584-C0A9-DF32971B2719}"/>
            </ac:spMkLst>
          </pc:spChg>
          <pc:spChg chg="del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4" creationId="{0980B6C2-3CA6-1C96-7DBF-2386623C9FF6}"/>
            </ac:spMkLst>
          </pc:spChg>
          <pc:spChg chg="del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5" creationId="{D2D7DAE4-8847-C2E4-A41E-EB49F712401D}"/>
            </ac:spMkLst>
          </pc:spChg>
          <pc:spChg chg="add del mod">
            <ac:chgData name="Min-Feng Hsieh" userId="ece9e1d9-2caa-407e-99e8-6daa2912cb65" providerId="ADAL" clId="{FB8A7808-1A04-4614-B537-26A20EFE8EE7}" dt="2023-07-04T07:03:12.685" v="126"/>
            <ac:spMkLst>
              <pc:docMk/>
              <pc:sldMasterMk cId="1635908759" sldId="2147483648"/>
              <pc:sldLayoutMk cId="1093004392" sldId="2147483649"/>
              <ac:spMk id="6" creationId="{048EC207-676B-2ADA-19D6-A78C73AA35B0}"/>
            </ac:spMkLst>
          </pc:spChg>
          <pc:spChg chg="del">
            <ac:chgData name="Min-Feng Hsieh" userId="ece9e1d9-2caa-407e-99e8-6daa2912cb65" providerId="ADAL" clId="{FB8A7808-1A04-4614-B537-26A20EFE8EE7}" dt="2023-07-04T06:43:07.733" v="7" actId="478"/>
            <ac:spMkLst>
              <pc:docMk/>
              <pc:sldMasterMk cId="1635908759" sldId="2147483648"/>
              <pc:sldLayoutMk cId="1093004392" sldId="2147483649"/>
              <ac:spMk id="6" creationId="{F3F4AA1A-87A0-9DA2-14CB-0B8653FA81B8}"/>
            </ac:spMkLst>
          </pc:spChg>
          <pc:spChg chg="add del mod">
            <ac:chgData name="Min-Feng Hsieh" userId="ece9e1d9-2caa-407e-99e8-6daa2912cb65" providerId="ADAL" clId="{FB8A7808-1A04-4614-B537-26A20EFE8EE7}" dt="2023-07-04T06:42:07.136" v="2"/>
            <ac:spMkLst>
              <pc:docMk/>
              <pc:sldMasterMk cId="1635908759" sldId="2147483648"/>
              <pc:sldLayoutMk cId="1093004392" sldId="2147483649"/>
              <ac:spMk id="7" creationId="{10725A07-38DD-C5AB-9C3F-BC9B4A1F933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8" creationId="{0218511C-C156-C364-6118-40A6C09156C7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9" creationId="{25526B87-0240-FEE5-42FE-6A738EAB8AD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9" creationId="{86C4BFAA-A9E3-B397-A493-4EF18B3C4A88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0" creationId="{831A461D-9065-B5AD-BC6C-F4ADB7B6B2A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0" creationId="{97BA2225-3F00-4ED8-9583-BDB41A3B57D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1" creationId="{51CDD091-572F-FCBB-4EF5-CA77F2E616A5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1" creationId="{52F1E1BD-5C3B-09B0-F8C5-71204E9A0C7F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2" creationId="{91A93EE8-888B-4858-DEFF-1C1733AFE27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2" creationId="{940EF35E-B641-60C7-60F5-3F7FA28718D7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3" creationId="{1FB2F76A-90CE-343E-C68D-995E47AE9EA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3" creationId="{3B9781B0-FC59-9AEF-1354-0AF80ADB548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4" creationId="{06D77E0B-2F2A-95B8-B016-BCBC8618CBE9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4" creationId="{CDFEDF7C-A7F8-B6A7-C9D9-9D19B35D19CF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5" creationId="{0E298F39-6CCA-1928-DAB0-4608EF1F4B0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5" creationId="{44D24B0B-A75C-98A0-B6E6-D09F849B633D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6" creationId="{1009CC14-4563-D99F-897B-B8E9A59240C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6" creationId="{82E474F1-92AE-1CDF-B83A-C482DE75EC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7" creationId="{63AB4F07-433E-BB8A-2FDB-34A35652145A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7" creationId="{8A0270A0-F662-749A-B7DF-D9F95442C4E4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8" creationId="{9C337C07-62AF-8FE9-D110-591DBE4F86A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18" creationId="{F93275D5-2E6C-9C02-41D0-DFEE979BC327}"/>
            </ac:spMkLst>
          </pc:spChg>
          <pc:spChg chg="add del mod">
            <ac:chgData name="Min-Feng Hsieh" userId="ece9e1d9-2caa-407e-99e8-6daa2912cb65" providerId="ADAL" clId="{FB8A7808-1A04-4614-B537-26A20EFE8EE7}" dt="2023-07-04T07:06:39.475" v="191" actId="478"/>
            <ac:spMkLst>
              <pc:docMk/>
              <pc:sldMasterMk cId="1635908759" sldId="2147483648"/>
              <pc:sldLayoutMk cId="1093004392" sldId="2147483649"/>
              <ac:spMk id="19" creationId="{5CF34E85-D555-3F6F-CD55-93AE9BC9EF6B}"/>
            </ac:spMkLst>
          </pc:spChg>
          <pc:spChg chg="mod">
            <ac:chgData name="Min-Feng Hsieh" userId="ece9e1d9-2caa-407e-99e8-6daa2912cb65" providerId="ADAL" clId="{FB8A7808-1A04-4614-B537-26A20EFE8EE7}" dt="2023-07-04T06:42:00.444" v="1"/>
            <ac:spMkLst>
              <pc:docMk/>
              <pc:sldMasterMk cId="1635908759" sldId="2147483648"/>
              <pc:sldLayoutMk cId="1093004392" sldId="2147483649"/>
              <ac:spMk id="19" creationId="{C1305D1B-7486-9C4F-DA21-472EB30BB70C}"/>
            </ac:spMkLst>
          </pc:spChg>
          <pc:spChg chg="add del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93004392" sldId="2147483649"/>
              <ac:spMk id="20" creationId="{09AA7DF1-3C18-67A1-650C-A0DA8BB976B1}"/>
            </ac:spMkLst>
          </pc:spChg>
          <pc:spChg chg="add del mod">
            <ac:chgData name="Min-Feng Hsieh" userId="ece9e1d9-2caa-407e-99e8-6daa2912cb65" providerId="ADAL" clId="{FB8A7808-1A04-4614-B537-26A20EFE8EE7}" dt="2023-07-04T06:46:58.274" v="43" actId="21"/>
            <ac:spMkLst>
              <pc:docMk/>
              <pc:sldMasterMk cId="1635908759" sldId="2147483648"/>
              <pc:sldLayoutMk cId="1093004392" sldId="2147483649"/>
              <ac:spMk id="20" creationId="{73E53903-9D19-CF1F-1CAC-A7F0F6078DA9}"/>
            </ac:spMkLst>
          </pc:spChg>
          <pc:spChg chg="add del mod">
            <ac:chgData name="Min-Feng Hsieh" userId="ece9e1d9-2caa-407e-99e8-6daa2912cb65" providerId="ADAL" clId="{FB8A7808-1A04-4614-B537-26A20EFE8EE7}" dt="2023-07-04T07:06:41.558" v="192" actId="478"/>
            <ac:spMkLst>
              <pc:docMk/>
              <pc:sldMasterMk cId="1635908759" sldId="2147483648"/>
              <pc:sldLayoutMk cId="1093004392" sldId="2147483649"/>
              <ac:spMk id="21" creationId="{AE814507-1FAC-3632-E114-67FD4E3BBC39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2" creationId="{EEF1A948-B5EF-4923-EBEC-8B5B40428606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3" creationId="{C269CBD4-0688-AA05-0002-6B904BA08C67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4" creationId="{2FE75634-9F8E-17FF-3885-8ADDC2512F73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5" creationId="{BD6A6A77-9C41-F904-F3CD-56CC7FA4A90D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6" creationId="{1F0434CE-63D7-EB9C-A1B7-9FDCCF03CC01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7" creationId="{1DFA3F81-3846-0389-6D6F-B53774D76873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8" creationId="{FBF36129-736E-7BA7-13B6-2CE4FE1A77BC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29" creationId="{31C2A758-A5A4-DED8-B14E-672CC060A200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0" creationId="{DF1007ED-BC7C-51C4-8CA5-64B4E1921F37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1" creationId="{A549DA13-6037-BBCC-0B0F-48D84D3BA189}"/>
            </ac:spMkLst>
          </pc:spChg>
          <pc:spChg chg="mod">
            <ac:chgData name="Min-Feng Hsieh" userId="ece9e1d9-2caa-407e-99e8-6daa2912cb65" providerId="ADAL" clId="{FB8A7808-1A04-4614-B537-26A20EFE8EE7}" dt="2023-07-04T06:42:14.250" v="3"/>
            <ac:spMkLst>
              <pc:docMk/>
              <pc:sldMasterMk cId="1635908759" sldId="2147483648"/>
              <pc:sldLayoutMk cId="1093004392" sldId="2147483649"/>
              <ac:spMk id="32" creationId="{6B29CB63-45D4-1543-F358-4759B4B7137D}"/>
            </ac:spMkLst>
          </pc:spChg>
          <pc:spChg chg="add del mod">
            <ac:chgData name="Min-Feng Hsieh" userId="ece9e1d9-2caa-407e-99e8-6daa2912cb65" providerId="ADAL" clId="{FB8A7808-1A04-4614-B537-26A20EFE8EE7}" dt="2023-07-04T06:46:58.274" v="43" actId="21"/>
            <ac:spMkLst>
              <pc:docMk/>
              <pc:sldMasterMk cId="1635908759" sldId="2147483648"/>
              <pc:sldLayoutMk cId="1093004392" sldId="2147483649"/>
              <ac:spMk id="33" creationId="{436F5D2F-FC58-7F97-ECAC-F3A263B19535}"/>
            </ac:spMkLst>
          </pc:spChg>
          <pc:spChg chg="add del mod">
            <ac:chgData name="Min-Feng Hsieh" userId="ece9e1d9-2caa-407e-99e8-6daa2912cb65" providerId="ADAL" clId="{FB8A7808-1A04-4614-B537-26A20EFE8EE7}" dt="2023-07-04T06:44:22.236" v="10" actId="478"/>
            <ac:spMkLst>
              <pc:docMk/>
              <pc:sldMasterMk cId="1635908759" sldId="2147483648"/>
              <pc:sldLayoutMk cId="1093004392" sldId="2147483649"/>
              <ac:spMk id="34" creationId="{AC144266-3731-60D3-88B2-06EF7F417AA2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35" creationId="{AF3EFBE4-E0D9-D59B-3444-5CECEF575CD7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7" creationId="{AFACF7B6-8F99-6967-279E-AF89DEA9EB84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8" creationId="{49FCB730-0EDA-A433-32FA-62BB01EF6D22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39" creationId="{3F582A87-91A0-4432-8A38-A0D52C58A22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0" creationId="{692A612C-2ADF-1AC5-3C63-016292A1A43B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1" creationId="{36966790-A0C5-D6DC-BAC3-34E69B0730BD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2" creationId="{31E1950B-BD0A-7179-50ED-362A612B42E9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3" creationId="{D9FF8340-4FB5-29AE-426E-52445AE69E0E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4" creationId="{1D074C4C-E69F-BAC2-333F-BCB64AA03DDD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5" creationId="{C88B768C-3C5B-FFE8-0B1F-F83BAD3B2B1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6" creationId="{893FAE3C-29B0-BCB7-B8B8-8C13C7D37561}"/>
            </ac:spMkLst>
          </pc:spChg>
          <pc:spChg chg="mod">
            <ac:chgData name="Min-Feng Hsieh" userId="ece9e1d9-2caa-407e-99e8-6daa2912cb65" providerId="ADAL" clId="{FB8A7808-1A04-4614-B537-26A20EFE8EE7}" dt="2023-07-04T06:52:35.505" v="48"/>
            <ac:spMkLst>
              <pc:docMk/>
              <pc:sldMasterMk cId="1635908759" sldId="2147483648"/>
              <pc:sldLayoutMk cId="1093004392" sldId="2147483649"/>
              <ac:spMk id="47" creationId="{25EE92BC-40CD-EF04-1B12-C4385B48FBFE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48" creationId="{844CDD51-86E6-31C2-AB91-8DF2853F5FEE}"/>
            </ac:spMkLst>
          </pc:spChg>
          <pc:spChg chg="add del mod">
            <ac:chgData name="Min-Feng Hsieh" userId="ece9e1d9-2caa-407e-99e8-6daa2912cb65" providerId="ADAL" clId="{FB8A7808-1A04-4614-B537-26A20EFE8EE7}" dt="2023-07-04T06:52:37.680" v="49"/>
            <ac:spMkLst>
              <pc:docMk/>
              <pc:sldMasterMk cId="1635908759" sldId="2147483648"/>
              <pc:sldLayoutMk cId="1093004392" sldId="2147483649"/>
              <ac:spMk id="49" creationId="{6D96945E-0B4B-DB7A-949C-D0B517F4A950}"/>
            </ac:spMkLst>
          </pc:spChg>
          <pc:spChg chg="add del mod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50" creationId="{9C69C0EC-BDAE-58F5-2575-A12E4EC0BBED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2" creationId="{28812C39-BBC9-145B-176A-BBEE6DDD06DF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3" creationId="{0B0E3B4E-42D3-D173-0282-E9EB20E29B9C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4" creationId="{A8DFD259-9284-893A-2A07-5C2E866F7144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5" creationId="{7880D0ED-F4BF-312B-D77D-A2E0A976BA54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6" creationId="{3010078C-9BCB-A31B-DD47-84709D874EF6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7" creationId="{5364070B-14A1-60A1-A4EB-8294023C3025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8" creationId="{E11BA714-EF06-2A06-5375-0AFB483C0941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59" creationId="{5F79F258-4DC1-998E-5375-ED40E9C95692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0" creationId="{2CDD2DDD-702C-68B9-E102-1F90CB9A3941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1" creationId="{A9F8B8EB-F1BC-22F0-8E9D-A03912620D23}"/>
            </ac:spMkLst>
          </pc:spChg>
          <pc:spChg chg="mod">
            <ac:chgData name="Min-Feng Hsieh" userId="ece9e1d9-2caa-407e-99e8-6daa2912cb65" providerId="ADAL" clId="{FB8A7808-1A04-4614-B537-26A20EFE8EE7}" dt="2023-07-04T06:53:00.401" v="60"/>
            <ac:spMkLst>
              <pc:docMk/>
              <pc:sldMasterMk cId="1635908759" sldId="2147483648"/>
              <pc:sldLayoutMk cId="1093004392" sldId="2147483649"/>
              <ac:spMk id="62" creationId="{7BB3BC82-7062-C5BB-AA15-CF452E12D5F3}"/>
            </ac:spMkLst>
          </pc:spChg>
          <pc:spChg chg="add del mod">
            <ac:chgData name="Min-Feng Hsieh" userId="ece9e1d9-2caa-407e-99e8-6daa2912cb65" providerId="ADAL" clId="{FB8A7808-1A04-4614-B537-26A20EFE8EE7}" dt="2023-07-04T07:06:31.630" v="187" actId="478"/>
            <ac:spMkLst>
              <pc:docMk/>
              <pc:sldMasterMk cId="1635908759" sldId="2147483648"/>
              <pc:sldLayoutMk cId="1093004392" sldId="2147483649"/>
              <ac:spMk id="63" creationId="{6428D238-F976-D599-1E9B-9AD466A82B0D}"/>
            </ac:spMkLst>
          </pc:spChg>
          <pc:spChg chg="add del mod">
            <ac:chgData name="Min-Feng Hsieh" userId="ece9e1d9-2caa-407e-99e8-6daa2912cb65" providerId="ADAL" clId="{FB8A7808-1A04-4614-B537-26A20EFE8EE7}" dt="2023-07-04T06:53:06.121" v="61" actId="478"/>
            <ac:spMkLst>
              <pc:docMk/>
              <pc:sldMasterMk cId="1635908759" sldId="2147483648"/>
              <pc:sldLayoutMk cId="1093004392" sldId="2147483649"/>
              <ac:spMk id="64" creationId="{E3001260-A790-821C-F07D-E545BD498CB5}"/>
            </ac:spMkLst>
          </pc:spChg>
          <pc:grpChg chg="add del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093004392" sldId="2147483649"/>
              <ac:grpSpMk id="7" creationId="{F9C4EFE2-C2F7-4ED9-8513-17AB40575531}"/>
            </ac:grpSpMkLst>
          </pc:grpChg>
          <pc:grpChg chg="add del mod">
            <ac:chgData name="Min-Feng Hsieh" userId="ece9e1d9-2caa-407e-99e8-6daa2912cb65" providerId="ADAL" clId="{FB8A7808-1A04-4614-B537-26A20EFE8EE7}" dt="2023-07-04T06:42:07.136" v="2"/>
            <ac:grpSpMkLst>
              <pc:docMk/>
              <pc:sldMasterMk cId="1635908759" sldId="2147483648"/>
              <pc:sldLayoutMk cId="1093004392" sldId="2147483649"/>
              <ac:grpSpMk id="8" creationId="{E5751A2A-1704-7A54-C9CF-C4EC9DB4F7BF}"/>
            </ac:grpSpMkLst>
          </pc:grpChg>
          <pc:grpChg chg="add del mod">
            <ac:chgData name="Min-Feng Hsieh" userId="ece9e1d9-2caa-407e-99e8-6daa2912cb65" providerId="ADAL" clId="{FB8A7808-1A04-4614-B537-26A20EFE8EE7}" dt="2023-07-04T06:46:58.274" v="43" actId="21"/>
            <ac:grpSpMkLst>
              <pc:docMk/>
              <pc:sldMasterMk cId="1635908759" sldId="2147483648"/>
              <pc:sldLayoutMk cId="1093004392" sldId="2147483649"/>
              <ac:grpSpMk id="21" creationId="{05E2A3D2-F2A8-1EFA-EE97-940B42F4030A}"/>
            </ac:grpSpMkLst>
          </pc:grpChg>
          <pc:grpChg chg="add del mod">
            <ac:chgData name="Min-Feng Hsieh" userId="ece9e1d9-2caa-407e-99e8-6daa2912cb65" providerId="ADAL" clId="{FB8A7808-1A04-4614-B537-26A20EFE8EE7}" dt="2023-07-04T06:52:37.680" v="49"/>
            <ac:grpSpMkLst>
              <pc:docMk/>
              <pc:sldMasterMk cId="1635908759" sldId="2147483648"/>
              <pc:sldLayoutMk cId="1093004392" sldId="2147483649"/>
              <ac:grpSpMk id="36" creationId="{9F480648-DF28-B214-ED9A-B09873F7EE03}"/>
            </ac:grpSpMkLst>
          </pc:grpChg>
          <pc:grpChg chg="add del mod">
            <ac:chgData name="Min-Feng Hsieh" userId="ece9e1d9-2caa-407e-99e8-6daa2912cb65" providerId="ADAL" clId="{FB8A7808-1A04-4614-B537-26A20EFE8EE7}" dt="2023-07-04T07:06:31.630" v="187" actId="478"/>
            <ac:grpSpMkLst>
              <pc:docMk/>
              <pc:sldMasterMk cId="1635908759" sldId="2147483648"/>
              <pc:sldLayoutMk cId="1093004392" sldId="2147483649"/>
              <ac:grpSpMk id="51" creationId="{7B8699B5-A21E-C362-6EBA-B94BED5AE3C7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1:05.115" v="200"/>
          <pc:sldLayoutMkLst>
            <pc:docMk/>
            <pc:sldMasterMk cId="1635908759" sldId="2147483648"/>
            <pc:sldLayoutMk cId="2258870638" sldId="2147483650"/>
          </pc:sldLayoutMkLst>
          <pc:spChg chg="del">
            <ac:chgData name="Min-Feng Hsieh" userId="ece9e1d9-2caa-407e-99e8-6daa2912cb65" providerId="ADAL" clId="{FB8A7808-1A04-4614-B537-26A20EFE8EE7}" dt="2023-07-04T07:11:04.621" v="199"/>
            <ac:spMkLst>
              <pc:docMk/>
              <pc:sldMasterMk cId="1635908759" sldId="2147483648"/>
              <pc:sldLayoutMk cId="2258870638" sldId="2147483650"/>
              <ac:spMk id="2" creationId="{872C89BD-E39E-863C-6C11-9BA9F33B3E20}"/>
            </ac:spMkLst>
          </pc:spChg>
          <pc:spChg chg="add del">
            <ac:chgData name="Min-Feng Hsieh" userId="ece9e1d9-2caa-407e-99e8-6daa2912cb65" providerId="ADAL" clId="{FB8A7808-1A04-4614-B537-26A20EFE8EE7}" dt="2023-07-04T07:03:51.247" v="152" actId="478"/>
            <ac:spMkLst>
              <pc:docMk/>
              <pc:sldMasterMk cId="1635908759" sldId="2147483648"/>
              <pc:sldLayoutMk cId="2258870638" sldId="2147483650"/>
              <ac:spMk id="4" creationId="{B685F4BA-12BA-A88A-84B6-BC300A3B80AB}"/>
            </ac:spMkLst>
          </pc:spChg>
          <pc:spChg chg="del">
            <ac:chgData name="Min-Feng Hsieh" userId="ece9e1d9-2caa-407e-99e8-6daa2912cb65" providerId="ADAL" clId="{FB8A7808-1A04-4614-B537-26A20EFE8EE7}" dt="2023-07-04T07:03:52.702" v="153" actId="478"/>
            <ac:spMkLst>
              <pc:docMk/>
              <pc:sldMasterMk cId="1635908759" sldId="2147483648"/>
              <pc:sldLayoutMk cId="2258870638" sldId="2147483650"/>
              <ac:spMk id="5" creationId="{C01E3413-9E98-5531-67DA-49B4923DDA77}"/>
            </ac:spMkLst>
          </pc:spChg>
          <pc:spChg chg="del">
            <ac:chgData name="Min-Feng Hsieh" userId="ece9e1d9-2caa-407e-99e8-6daa2912cb65" providerId="ADAL" clId="{FB8A7808-1A04-4614-B537-26A20EFE8EE7}" dt="2023-07-04T07:03:53.887" v="154" actId="478"/>
            <ac:spMkLst>
              <pc:docMk/>
              <pc:sldMasterMk cId="1635908759" sldId="2147483648"/>
              <pc:sldLayoutMk cId="2258870638" sldId="2147483650"/>
              <ac:spMk id="6" creationId="{F4A1B381-4FB7-F51A-222A-7664AF1E6BEE}"/>
            </ac:spMkLst>
          </pc:spChg>
          <pc:spChg chg="add del mod">
            <ac:chgData name="Min-Feng Hsieh" userId="ece9e1d9-2caa-407e-99e8-6daa2912cb65" providerId="ADAL" clId="{FB8A7808-1A04-4614-B537-26A20EFE8EE7}" dt="2023-07-04T07:00:41.242" v="87" actId="478"/>
            <ac:spMkLst>
              <pc:docMk/>
              <pc:sldMasterMk cId="1635908759" sldId="2147483648"/>
              <pc:sldLayoutMk cId="2258870638" sldId="2147483650"/>
              <ac:spMk id="7" creationId="{68858A5A-B9FC-A2E4-F049-0C5731CD81FF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9" creationId="{DEDC9E26-BAF3-C5C2-FC12-E8A11902DF55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0" creationId="{5F89D3C7-F98A-A1B4-B478-64070853777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1" creationId="{1564A34D-36DB-2611-6909-F511B6BF90C9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2" creationId="{9A9C2F51-C8E2-BC5B-588D-1433E26FC50C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3" creationId="{C92BC55B-B328-E5B0-C2E5-78288DA677A1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4" creationId="{CD262C86-0B24-39B9-BF14-816B0BFD4E7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5" creationId="{018669D4-E7D2-2D9A-D4A0-9E6DA2615220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6" creationId="{81D066EA-F685-B4E9-45FB-0507E4914455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7" creationId="{8251C14E-DA4D-4755-3A2B-414AAF42B5DA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8" creationId="{744B2D34-B1D1-605D-4A5B-E13FDE8CC8B2}"/>
            </ac:spMkLst>
          </pc:spChg>
          <pc:spChg chg="mod">
            <ac:chgData name="Min-Feng Hsieh" userId="ece9e1d9-2caa-407e-99e8-6daa2912cb65" providerId="ADAL" clId="{FB8A7808-1A04-4614-B537-26A20EFE8EE7}" dt="2023-07-04T06:52:39.488" v="50"/>
            <ac:spMkLst>
              <pc:docMk/>
              <pc:sldMasterMk cId="1635908759" sldId="2147483648"/>
              <pc:sldLayoutMk cId="2258870638" sldId="2147483650"/>
              <ac:spMk id="19" creationId="{3C97101F-2C72-24F7-7900-4902C1EE15A2}"/>
            </ac:spMkLst>
          </pc:spChg>
          <pc:spChg chg="add del mod">
            <ac:chgData name="Min-Feng Hsieh" userId="ece9e1d9-2caa-407e-99e8-6daa2912cb65" providerId="ADAL" clId="{FB8A7808-1A04-4614-B537-26A20EFE8EE7}" dt="2023-07-04T07:04:31.027" v="159" actId="478"/>
            <ac:spMkLst>
              <pc:docMk/>
              <pc:sldMasterMk cId="1635908759" sldId="2147483648"/>
              <pc:sldLayoutMk cId="2258870638" sldId="2147483650"/>
              <ac:spMk id="20" creationId="{262CD832-AD2A-9CB3-8336-A89829D76F9B}"/>
            </ac:spMkLst>
          </pc:spChg>
          <pc:spChg chg="add del mod">
            <ac:chgData name="Min-Feng Hsieh" userId="ece9e1d9-2caa-407e-99e8-6daa2912cb65" providerId="ADAL" clId="{FB8A7808-1A04-4614-B537-26A20EFE8EE7}" dt="2023-07-04T07:04:43.673" v="163" actId="478"/>
            <ac:spMkLst>
              <pc:docMk/>
              <pc:sldMasterMk cId="1635908759" sldId="2147483648"/>
              <pc:sldLayoutMk cId="2258870638" sldId="2147483650"/>
              <ac:spMk id="21" creationId="{C709A827-981E-C3AF-0100-5135181C88C6}"/>
            </ac:spMkLst>
          </pc:spChg>
          <pc:spChg chg="add del mod">
            <ac:chgData name="Min-Feng Hsieh" userId="ece9e1d9-2caa-407e-99e8-6daa2912cb65" providerId="ADAL" clId="{FB8A7808-1A04-4614-B537-26A20EFE8EE7}" dt="2023-07-04T07:04:09.471" v="155" actId="478"/>
            <ac:spMkLst>
              <pc:docMk/>
              <pc:sldMasterMk cId="1635908759" sldId="2147483648"/>
              <pc:sldLayoutMk cId="2258870638" sldId="2147483650"/>
              <ac:spMk id="22" creationId="{3CDF018C-C674-257F-F860-CCDF7FA515F7}"/>
            </ac:spMkLst>
          </pc:spChg>
          <pc:spChg chg="add del mod">
            <ac:chgData name="Min-Feng Hsieh" userId="ece9e1d9-2caa-407e-99e8-6daa2912cb65" providerId="ADAL" clId="{FB8A7808-1A04-4614-B537-26A20EFE8EE7}" dt="2023-07-04T07:00:46.085" v="89"/>
            <ac:spMkLst>
              <pc:docMk/>
              <pc:sldMasterMk cId="1635908759" sldId="2147483648"/>
              <pc:sldLayoutMk cId="2258870638" sldId="2147483650"/>
              <ac:spMk id="23" creationId="{DBC93428-8A28-2C8A-32C2-D11BD6CD118C}"/>
            </ac:spMkLst>
          </pc:spChg>
          <pc:spChg chg="add del mod">
            <ac:chgData name="Min-Feng Hsieh" userId="ece9e1d9-2caa-407e-99e8-6daa2912cb65" providerId="ADAL" clId="{FB8A7808-1A04-4614-B537-26A20EFE8EE7}" dt="2023-07-04T07:03:38.977" v="148" actId="478"/>
            <ac:spMkLst>
              <pc:docMk/>
              <pc:sldMasterMk cId="1635908759" sldId="2147483648"/>
              <pc:sldLayoutMk cId="2258870638" sldId="2147483650"/>
              <ac:spMk id="24" creationId="{A19A1682-7DF1-1885-DB54-CD9E65E2A7FB}"/>
            </ac:spMkLst>
          </pc:spChg>
          <pc:spChg chg="add del mod">
            <ac:chgData name="Min-Feng Hsieh" userId="ece9e1d9-2caa-407e-99e8-6daa2912cb65" providerId="ADAL" clId="{FB8A7808-1A04-4614-B537-26A20EFE8EE7}" dt="2023-07-04T07:03:48.083" v="151" actId="478"/>
            <ac:spMkLst>
              <pc:docMk/>
              <pc:sldMasterMk cId="1635908759" sldId="2147483648"/>
              <pc:sldLayoutMk cId="2258870638" sldId="2147483650"/>
              <ac:spMk id="25" creationId="{8216F150-7DA8-93B5-5CD5-6BD95CFA955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7" creationId="{4904D0ED-DB35-6453-62A8-E67492AA4BC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8" creationId="{E71ACB73-60CF-D204-C987-BA764110CFB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29" creationId="{36E5C9AB-1A18-32AA-1A70-07CCB6466D3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0" creationId="{ECC607AF-1849-A31B-65EB-F5F201B7DA5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1" creationId="{891C5D81-6792-9DC8-2C9E-A479CFF168F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2" creationId="{6829541C-4179-3BB4-C8B0-69727F9663D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3" creationId="{CAC96A91-DB46-09C8-F1CF-DC9C4AF12E6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4" creationId="{7976DEA3-6C3C-81E8-3C4C-7CC95EB5F2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5" creationId="{F627BA03-A9B6-3856-176F-55188604DA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6" creationId="{33F03AED-C1F2-C38A-2548-A7B13525BB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7" creationId="{D594851F-FF7F-D181-E307-5EDEF1B3B1EC}"/>
            </ac:spMkLst>
          </pc:spChg>
          <pc:spChg chg="add del mod">
            <ac:chgData name="Min-Feng Hsieh" userId="ece9e1d9-2caa-407e-99e8-6daa2912cb65" providerId="ADAL" clId="{FB8A7808-1A04-4614-B537-26A20EFE8EE7}" dt="2023-07-04T07:04:10.706" v="157"/>
            <ac:spMkLst>
              <pc:docMk/>
              <pc:sldMasterMk cId="1635908759" sldId="2147483648"/>
              <pc:sldLayoutMk cId="2258870638" sldId="2147483650"/>
              <ac:spMk id="38" creationId="{39665B2A-74E1-2856-079C-E4C028FA6758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39" creationId="{CB7D72FF-1E98-5A34-33F7-A5921E0F312C}"/>
            </ac:spMkLst>
          </pc:spChg>
          <pc:spChg chg="add del mod">
            <ac:chgData name="Min-Feng Hsieh" userId="ece9e1d9-2caa-407e-99e8-6daa2912cb65" providerId="ADAL" clId="{FB8A7808-1A04-4614-B537-26A20EFE8EE7}" dt="2023-07-04T07:04:32.752" v="161"/>
            <ac:spMkLst>
              <pc:docMk/>
              <pc:sldMasterMk cId="1635908759" sldId="2147483648"/>
              <pc:sldLayoutMk cId="2258870638" sldId="2147483650"/>
              <ac:spMk id="40" creationId="{440795E3-CE54-1504-72EF-EBC2654A4EE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41" creationId="{8B8C6E17-E79B-6D17-D8DB-DA7739922C1C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258870638" sldId="2147483650"/>
              <ac:spMk id="42" creationId="{AD546431-26DF-94DA-C386-1CD5AC2E785C}"/>
            </ac:spMkLst>
          </pc:spChg>
          <pc:spChg chg="add mod">
            <ac:chgData name="Min-Feng Hsieh" userId="ece9e1d9-2caa-407e-99e8-6daa2912cb65" providerId="ADAL" clId="{FB8A7808-1A04-4614-B537-26A20EFE8EE7}" dt="2023-07-04T07:09:19.152" v="193"/>
            <ac:spMkLst>
              <pc:docMk/>
              <pc:sldMasterMk cId="1635908759" sldId="2147483648"/>
              <pc:sldLayoutMk cId="2258870638" sldId="2147483650"/>
              <ac:spMk id="43" creationId="{F546814A-F085-CCEB-E08D-5103FF351E58}"/>
            </ac:spMkLst>
          </pc:spChg>
          <pc:spChg chg="add del mod">
            <ac:chgData name="Min-Feng Hsieh" userId="ece9e1d9-2caa-407e-99e8-6daa2912cb65" providerId="ADAL" clId="{FB8A7808-1A04-4614-B537-26A20EFE8EE7}" dt="2023-07-04T07:09:29.866" v="195" actId="478"/>
            <ac:spMkLst>
              <pc:docMk/>
              <pc:sldMasterMk cId="1635908759" sldId="2147483648"/>
              <pc:sldLayoutMk cId="2258870638" sldId="2147483650"/>
              <ac:spMk id="44" creationId="{706F6242-69BF-5582-068C-8C61A2C27373}"/>
            </ac:spMkLst>
          </pc:spChg>
          <pc:spChg chg="add mod">
            <ac:chgData name="Min-Feng Hsieh" userId="ece9e1d9-2caa-407e-99e8-6daa2912cb65" providerId="ADAL" clId="{FB8A7808-1A04-4614-B537-26A20EFE8EE7}" dt="2023-07-04T07:10:58.002" v="198"/>
            <ac:spMkLst>
              <pc:docMk/>
              <pc:sldMasterMk cId="1635908759" sldId="2147483648"/>
              <pc:sldLayoutMk cId="2258870638" sldId="2147483650"/>
              <ac:spMk id="45" creationId="{3209CFAF-6297-178E-EAC0-4681227D8276}"/>
            </ac:spMkLst>
          </pc:spChg>
          <pc:spChg chg="add mod">
            <ac:chgData name="Min-Feng Hsieh" userId="ece9e1d9-2caa-407e-99e8-6daa2912cb65" providerId="ADAL" clId="{FB8A7808-1A04-4614-B537-26A20EFE8EE7}" dt="2023-07-04T07:11:05.115" v="200"/>
            <ac:spMkLst>
              <pc:docMk/>
              <pc:sldMasterMk cId="1635908759" sldId="2147483648"/>
              <pc:sldLayoutMk cId="2258870638" sldId="2147483650"/>
              <ac:spMk id="46" creationId="{AFB3CEDD-2E3C-FDF5-AA6C-FD3E3C7F5917}"/>
            </ac:spMkLst>
          </pc:spChg>
          <pc:grpChg chg="add del mod">
            <ac:chgData name="Min-Feng Hsieh" userId="ece9e1d9-2caa-407e-99e8-6daa2912cb65" providerId="ADAL" clId="{FB8A7808-1A04-4614-B537-26A20EFE8EE7}" dt="2023-07-04T07:00:41.242" v="87" actId="478"/>
            <ac:grpSpMkLst>
              <pc:docMk/>
              <pc:sldMasterMk cId="1635908759" sldId="2147483648"/>
              <pc:sldLayoutMk cId="2258870638" sldId="2147483650"/>
              <ac:grpSpMk id="8" creationId="{EE498633-A172-D44A-7DCF-5847E25EE48E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258870638" sldId="2147483650"/>
              <ac:grpSpMk id="26" creationId="{96463C55-C55B-6789-6C9E-A27444A5E5D5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4188378418" sldId="2147483651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2" creationId="{5EC9BE69-2290-F387-1839-FA67F720145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3" creationId="{FE491772-E93F-E4C4-EC04-F2E5FCE3D7BE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4" creationId="{0446C42A-CB04-14C6-0AC5-F710537E0310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5" creationId="{21C1CE27-6699-4FFF-45D7-4DE24B3A0680}"/>
            </ac:spMkLst>
          </pc:spChg>
          <pc:spChg chg="del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6" creationId="{6E04D431-4FD0-7E71-99FE-63BCF5A9CAB1}"/>
            </ac:spMkLst>
          </pc:spChg>
          <pc:spChg chg="add del mod">
            <ac:chgData name="Min-Feng Hsieh" userId="ece9e1d9-2caa-407e-99e8-6daa2912cb65" providerId="ADAL" clId="{FB8A7808-1A04-4614-B537-26A20EFE8EE7}" dt="2023-07-04T07:00:57.618" v="91" actId="478"/>
            <ac:spMkLst>
              <pc:docMk/>
              <pc:sldMasterMk cId="1635908759" sldId="2147483648"/>
              <pc:sldLayoutMk cId="4188378418" sldId="2147483651"/>
              <ac:spMk id="7" creationId="{F698580A-EDEA-9BDB-477C-2AAAAC324E9D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9" creationId="{C4BA547A-3ED6-1B4F-1E3F-3973821547C0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0" creationId="{0F2B4357-E130-1382-2F4D-3811FF06DD7A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1" creationId="{B76BF1E8-7818-3D30-DFA6-778F6224EDE3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2" creationId="{A482FABD-B196-052C-6A95-BBC5B2312BA1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3" creationId="{12CEAD69-AAF5-9D80-95C9-320FEFC51BA9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4" creationId="{AE74AA47-9A1D-F513-8ED1-D005859C8790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5" creationId="{5B802077-5DAD-710D-ADAF-D64B434A73BF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6" creationId="{FB5F964E-CB96-D1D7-87E6-DC7245A8BD09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7" creationId="{48987CA1-248B-0BAF-B85C-6D86ADEA6813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8" creationId="{4512A6D4-EF2C-A56A-95F1-5BEEBD6B370A}"/>
            </ac:spMkLst>
          </pc:spChg>
          <pc:spChg chg="mod">
            <ac:chgData name="Min-Feng Hsieh" userId="ece9e1d9-2caa-407e-99e8-6daa2912cb65" providerId="ADAL" clId="{FB8A7808-1A04-4614-B537-26A20EFE8EE7}" dt="2023-07-04T06:52:41.397" v="51"/>
            <ac:spMkLst>
              <pc:docMk/>
              <pc:sldMasterMk cId="1635908759" sldId="2147483648"/>
              <pc:sldLayoutMk cId="4188378418" sldId="2147483651"/>
              <ac:spMk id="19" creationId="{6F558DC6-8216-8D48-326E-66DDF1BFF138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0" creationId="{D86ED99A-8029-E1B1-52A7-0F5C45D2313D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1" creationId="{5FECEA35-080C-6B41-2B54-C4580046CE72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22" creationId="{CEA0876C-9263-A3D4-92AA-198F5973907D}"/>
            </ac:spMkLst>
          </pc:spChg>
          <pc:spChg chg="add del mod">
            <ac:chgData name="Min-Feng Hsieh" userId="ece9e1d9-2caa-407e-99e8-6daa2912cb65" providerId="ADAL" clId="{FB8A7808-1A04-4614-B537-26A20EFE8EE7}" dt="2023-07-04T07:03:33.184" v="146" actId="478"/>
            <ac:spMkLst>
              <pc:docMk/>
              <pc:sldMasterMk cId="1635908759" sldId="2147483648"/>
              <pc:sldLayoutMk cId="4188378418" sldId="2147483651"/>
              <ac:spMk id="23" creationId="{852EBC1A-2126-5441-DC9E-1464647BEF6F}"/>
            </ac:spMkLst>
          </pc:spChg>
          <pc:spChg chg="add del mod">
            <ac:chgData name="Min-Feng Hsieh" userId="ece9e1d9-2caa-407e-99e8-6daa2912cb65" providerId="ADAL" clId="{FB8A7808-1A04-4614-B537-26A20EFE8EE7}" dt="2023-07-04T07:03:31.204" v="145"/>
            <ac:spMkLst>
              <pc:docMk/>
              <pc:sldMasterMk cId="1635908759" sldId="2147483648"/>
              <pc:sldLayoutMk cId="4188378418" sldId="2147483651"/>
              <ac:spMk id="24" creationId="{E53B5038-C368-5E40-C117-2CA74C49A39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6" creationId="{A6140B98-3EAD-439E-3954-19EEC3393CC4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7" creationId="{1A1E5612-341E-397D-99AB-B8504F15BF5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8" creationId="{D4B6ABD5-196D-D135-2197-D358E2A57881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29" creationId="{1264E763-A249-682C-9CBE-91A06F2CDA94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0" creationId="{9BB423A2-427F-A481-E520-AFD82E1992A6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1" creationId="{23124E82-A0E5-7D14-C062-3FCD29A05B53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2" creationId="{15E030C1-5EC9-5093-32FD-83D2DA0258B7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3" creationId="{9380BB1D-FC67-29CD-CE67-F6A687436600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4" creationId="{D68AADE3-8114-5D8A-29F8-06A6F1607CA3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5" creationId="{77E855AA-BA4E-2F70-A7C5-5FD9B52F35B9}"/>
            </ac:spMkLst>
          </pc:spChg>
          <pc:spChg chg="mod">
            <ac:chgData name="Min-Feng Hsieh" userId="ece9e1d9-2caa-407e-99e8-6daa2912cb65" providerId="ADAL" clId="{FB8A7808-1A04-4614-B537-26A20EFE8EE7}" dt="2023-07-04T07:03:30.601" v="144"/>
            <ac:spMkLst>
              <pc:docMk/>
              <pc:sldMasterMk cId="1635908759" sldId="2147483648"/>
              <pc:sldLayoutMk cId="4188378418" sldId="2147483651"/>
              <ac:spMk id="36" creationId="{BFD72776-4446-BFFC-017C-5BF109D1F532}"/>
            </ac:spMkLst>
          </pc:spChg>
          <pc:spChg chg="add del mod">
            <ac:chgData name="Min-Feng Hsieh" userId="ece9e1d9-2caa-407e-99e8-6daa2912cb65" providerId="ADAL" clId="{FB8A7808-1A04-4614-B537-26A20EFE8EE7}" dt="2023-07-04T07:05:26.451" v="165" actId="478"/>
            <ac:spMkLst>
              <pc:docMk/>
              <pc:sldMasterMk cId="1635908759" sldId="2147483648"/>
              <pc:sldLayoutMk cId="4188378418" sldId="2147483651"/>
              <ac:spMk id="37" creationId="{7D360754-9EF9-D309-A9E4-91C3AEEF0768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39" creationId="{84AD9298-B9D7-7309-C56D-BB01DB8A34BD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0" creationId="{37336679-8AB3-D454-E1B5-0FA1EED7D9F2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1" creationId="{768C548C-79AB-C6F3-38DD-189F0B0CB144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2" creationId="{5A2BF156-D17B-70DB-CDE3-42D51D07437C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3" creationId="{91FC0952-562F-EC26-6E67-BFBBC46FDB0B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4" creationId="{83468B2E-DFAF-7E64-DEAC-DB6A7061682E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5" creationId="{50E3D30F-7959-BD44-9AE7-4D19A8F3CE37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6" creationId="{9A214042-D36C-DA5D-1E57-5B1C6BAE9C26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7" creationId="{1097EE2D-D1D2-F430-8E58-0FD3AA7D6CD0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8" creationId="{E4B9EBD9-A4E4-F4F7-CEA5-48DB6ACF6FD0}"/>
            </ac:spMkLst>
          </pc:spChg>
          <pc:spChg chg="mod">
            <ac:chgData name="Min-Feng Hsieh" userId="ece9e1d9-2caa-407e-99e8-6daa2912cb65" providerId="ADAL" clId="{FB8A7808-1A04-4614-B537-26A20EFE8EE7}" dt="2023-07-04T07:03:33.580" v="147"/>
            <ac:spMkLst>
              <pc:docMk/>
              <pc:sldMasterMk cId="1635908759" sldId="2147483648"/>
              <pc:sldLayoutMk cId="4188378418" sldId="2147483651"/>
              <ac:spMk id="49" creationId="{2C25EBC7-B769-BA79-907F-5650DD81878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1" creationId="{6CC7A4A9-CE11-6A66-6484-5982471B141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2" creationId="{A7A18529-B901-E984-F85A-2EEDD980888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3" creationId="{97B581AB-002B-3E65-7A19-5469C9A1D35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4" creationId="{FB07C9EE-206D-69F6-C5F4-449C3329FE2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5" creationId="{93AF248D-FF68-BC44-9D98-6D3240CD3C3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6" creationId="{AF858ACC-848A-816E-5058-4DBC238FEFC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7" creationId="{06317090-E10D-CB47-87D2-D5DD232162D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8" creationId="{34A3439E-BE88-640C-3AAB-305F43A95A1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59" creationId="{35E6B06F-A800-F95D-CD77-9886EC5607F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0" creationId="{5B6F8EFE-4144-E18D-454D-568362C8C2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1" creationId="{B5B96DBD-A8F8-025D-F3A7-B462A1E1CBF9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2" creationId="{0265A61F-1362-2F24-EE46-566A0555930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3" creationId="{1454BDD4-E324-A6EF-D99B-66809880219F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88378418" sldId="2147483651"/>
              <ac:spMk id="64" creationId="{79F81955-E615-721F-37C3-90FAFEB880B0}"/>
            </ac:spMkLst>
          </pc:spChg>
          <pc:grpChg chg="add del mod">
            <ac:chgData name="Min-Feng Hsieh" userId="ece9e1d9-2caa-407e-99e8-6daa2912cb65" providerId="ADAL" clId="{FB8A7808-1A04-4614-B537-26A20EFE8EE7}" dt="2023-07-04T07:00:57.618" v="91" actId="478"/>
            <ac:grpSpMkLst>
              <pc:docMk/>
              <pc:sldMasterMk cId="1635908759" sldId="2147483648"/>
              <pc:sldLayoutMk cId="4188378418" sldId="2147483651"/>
              <ac:grpSpMk id="8" creationId="{B8A0F4B9-A905-4F22-BC51-8FB880DA0E35}"/>
            </ac:grpSpMkLst>
          </pc:grpChg>
          <pc:grpChg chg="add del mod">
            <ac:chgData name="Min-Feng Hsieh" userId="ece9e1d9-2caa-407e-99e8-6daa2912cb65" providerId="ADAL" clId="{FB8A7808-1A04-4614-B537-26A20EFE8EE7}" dt="2023-07-04T07:03:31.204" v="145"/>
            <ac:grpSpMkLst>
              <pc:docMk/>
              <pc:sldMasterMk cId="1635908759" sldId="2147483648"/>
              <pc:sldLayoutMk cId="4188378418" sldId="2147483651"/>
              <ac:grpSpMk id="25" creationId="{33768FA8-9415-CF43-8D60-8D809DC3DFB2}"/>
            </ac:grpSpMkLst>
          </pc:grpChg>
          <pc:grpChg chg="add del mod">
            <ac:chgData name="Min-Feng Hsieh" userId="ece9e1d9-2caa-407e-99e8-6daa2912cb65" providerId="ADAL" clId="{FB8A7808-1A04-4614-B537-26A20EFE8EE7}" dt="2023-07-04T07:05:26.451" v="165" actId="478"/>
            <ac:grpSpMkLst>
              <pc:docMk/>
              <pc:sldMasterMk cId="1635908759" sldId="2147483648"/>
              <pc:sldLayoutMk cId="4188378418" sldId="2147483651"/>
              <ac:grpSpMk id="38" creationId="{8953772F-A6CE-934C-9C06-9194F92D1A62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4188378418" sldId="2147483651"/>
              <ac:grpSpMk id="50" creationId="{397BBE3C-DB37-0EAD-A2C6-77447ADF260F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741808457" sldId="2147483652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3" creationId="{26B4CAFF-D50A-6969-0FF4-78A97909905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" creationId="{7BCFD364-98F0-E7A0-DCE3-3F0E2875FAF9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5" creationId="{66E455CF-B9F7-08F1-8E43-ECF4EFA247EB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6" creationId="{B75AC136-03FB-F5AB-9964-4B6F5D2C01AC}"/>
            </ac:spMkLst>
          </pc:spChg>
          <pc:spChg chg="del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7" creationId="{7F38873F-47BC-FAAD-FA2E-015F0D3E3D08}"/>
            </ac:spMkLst>
          </pc:spChg>
          <pc:spChg chg="add del mod">
            <ac:chgData name="Min-Feng Hsieh" userId="ece9e1d9-2caa-407e-99e8-6daa2912cb65" providerId="ADAL" clId="{FB8A7808-1A04-4614-B537-26A20EFE8EE7}" dt="2023-07-04T07:01:01.622" v="93" actId="478"/>
            <ac:spMkLst>
              <pc:docMk/>
              <pc:sldMasterMk cId="1635908759" sldId="2147483648"/>
              <pc:sldLayoutMk cId="741808457" sldId="2147483652"/>
              <ac:spMk id="8" creationId="{F274A641-9000-5F55-943F-A55E07F4B2DE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0" creationId="{702AFA7B-C7C4-DD2B-FF79-2EABCEDFBEEF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1" creationId="{CDAF9B4E-E339-1422-4AC9-C26CF14EDE93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2" creationId="{2ADC91B2-C2E0-24B1-197E-BF1642A38423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3" creationId="{EEE90510-B8C8-0F9C-BFB7-6B8762ED4E90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4" creationId="{B22971B2-35BC-660E-C9AD-9636B15582EB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5" creationId="{D72C54CF-7029-8D1A-0F87-CEF23045F1C6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6" creationId="{23FD1FDF-7051-2A3D-9865-8B16F824C636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7" creationId="{C4E0BAA1-399E-8B2E-D476-7457503313C9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8" creationId="{31BE15C3-9D8C-7C26-E5DD-0E9C1E2DAB29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19" creationId="{B026DE80-DD92-AC11-E036-9BDF8943723E}"/>
            </ac:spMkLst>
          </pc:spChg>
          <pc:spChg chg="mod">
            <ac:chgData name="Min-Feng Hsieh" userId="ece9e1d9-2caa-407e-99e8-6daa2912cb65" providerId="ADAL" clId="{FB8A7808-1A04-4614-B537-26A20EFE8EE7}" dt="2023-07-04T06:52:42.248" v="52"/>
            <ac:spMkLst>
              <pc:docMk/>
              <pc:sldMasterMk cId="1635908759" sldId="2147483648"/>
              <pc:sldLayoutMk cId="741808457" sldId="2147483652"/>
              <ac:spMk id="20" creationId="{95C3AB85-252A-427E-944F-7629DAE59D52}"/>
            </ac:spMkLst>
          </pc:spChg>
          <pc:spChg chg="add del mod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21" creationId="{2696AF88-6C82-C152-5D74-07BD76CB5B4A}"/>
            </ac:spMkLst>
          </pc:spChg>
          <pc:spChg chg="add del mod">
            <ac:chgData name="Min-Feng Hsieh" userId="ece9e1d9-2caa-407e-99e8-6daa2912cb65" providerId="ADAL" clId="{FB8A7808-1A04-4614-B537-26A20EFE8EE7}" dt="2023-07-04T07:05:38.849" v="169" actId="478"/>
            <ac:spMkLst>
              <pc:docMk/>
              <pc:sldMasterMk cId="1635908759" sldId="2147483648"/>
              <pc:sldLayoutMk cId="741808457" sldId="2147483652"/>
              <ac:spMk id="22" creationId="{9A3BD9D9-B3D6-DB60-5705-F581115616D0}"/>
            </ac:spMkLst>
          </pc:spChg>
          <pc:spChg chg="add del mod">
            <ac:chgData name="Min-Feng Hsieh" userId="ece9e1d9-2caa-407e-99e8-6daa2912cb65" providerId="ADAL" clId="{FB8A7808-1A04-4614-B537-26A20EFE8EE7}" dt="2023-07-04T07:05:35.757" v="167" actId="478"/>
            <ac:spMkLst>
              <pc:docMk/>
              <pc:sldMasterMk cId="1635908759" sldId="2147483648"/>
              <pc:sldLayoutMk cId="741808457" sldId="2147483652"/>
              <ac:spMk id="23" creationId="{988748FB-985A-BC37-E800-80BB32209C43}"/>
            </ac:spMkLst>
          </pc:spChg>
          <pc:spChg chg="add del mod">
            <ac:chgData name="Min-Feng Hsieh" userId="ece9e1d9-2caa-407e-99e8-6daa2912cb65" providerId="ADAL" clId="{FB8A7808-1A04-4614-B537-26A20EFE8EE7}" dt="2023-07-04T07:03:14.979" v="142"/>
            <ac:spMkLst>
              <pc:docMk/>
              <pc:sldMasterMk cId="1635908759" sldId="2147483648"/>
              <pc:sldLayoutMk cId="741808457" sldId="2147483652"/>
              <ac:spMk id="24" creationId="{6B5FE0CC-3B30-D19E-6F7D-15634C78F15F}"/>
            </ac:spMkLst>
          </pc:spChg>
          <pc:spChg chg="add del mod">
            <ac:chgData name="Min-Feng Hsieh" userId="ece9e1d9-2caa-407e-99e8-6daa2912cb65" providerId="ADAL" clId="{FB8A7808-1A04-4614-B537-26A20EFE8EE7}" dt="2023-07-04T07:05:39.997" v="170" actId="478"/>
            <ac:spMkLst>
              <pc:docMk/>
              <pc:sldMasterMk cId="1635908759" sldId="2147483648"/>
              <pc:sldLayoutMk cId="741808457" sldId="2147483652"/>
              <ac:spMk id="25" creationId="{CD250ED4-1F88-038C-CA1E-58CA3F2C1D43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7" creationId="{67984E75-17A6-E8E1-564F-59261101919E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8" creationId="{16BAD8F3-32BD-F15F-E9DC-60B516DFC6A3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29" creationId="{F94C0ACA-3A51-0CC6-B155-BE1863C1AE5A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0" creationId="{7DF80C19-48EC-F93E-73FD-BE19BEBD11EF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1" creationId="{3F770F9C-8D9D-D3DF-798F-E213A5F896FF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2" creationId="{99433342-D4CE-C1C1-DEC7-3A32B6723DCD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3" creationId="{6FDA3026-DAA5-EB9B-3910-6796B8C97495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4" creationId="{E6CBBDBD-7D68-CF44-DAB2-E57BEA17C938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5" creationId="{44237322-1883-6AFC-6A9C-7F799AF53F56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6" creationId="{F662E88E-10F8-9311-D2CA-3A2FDDD83BFA}"/>
            </ac:spMkLst>
          </pc:spChg>
          <pc:spChg chg="mod">
            <ac:chgData name="Min-Feng Hsieh" userId="ece9e1d9-2caa-407e-99e8-6daa2912cb65" providerId="ADAL" clId="{FB8A7808-1A04-4614-B537-26A20EFE8EE7}" dt="2023-07-04T07:03:29.292" v="143"/>
            <ac:spMkLst>
              <pc:docMk/>
              <pc:sldMasterMk cId="1635908759" sldId="2147483648"/>
              <pc:sldLayoutMk cId="741808457" sldId="2147483652"/>
              <ac:spMk id="37" creationId="{CD9816DF-85C7-661C-DF31-ABE1EBD2FA6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39" creationId="{C19B2693-036F-AB35-5800-E359A3458EA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0" creationId="{B3369B5F-00F1-5059-9447-84C203EEA1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1" creationId="{E3F4DF22-78AB-639C-B323-0ABC971C210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2" creationId="{73870FA0-3D0F-9CEB-61DF-12863F5FAEF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3" creationId="{E975036F-3D42-41CF-A125-6801EFA1EF0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4" creationId="{0CA64AD5-7C75-6231-12F9-31E1B9738A2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5" creationId="{148211DB-95DF-9FB1-13DF-3C1712CC817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6" creationId="{9DB126A3-5271-982D-DBD7-9151B47D1DA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7" creationId="{EDFE0940-90DC-8998-1029-F20C0C583A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8" creationId="{E150F13C-A210-F937-301D-A27CB27A1B4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49" creationId="{1C6317ED-50FC-9D77-5037-7B6D48B66031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0" creationId="{661DD071-48BB-C84C-D827-1BB5A4674BAA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1" creationId="{724E06CE-ED85-DADB-66FD-308303D77FB4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741808457" sldId="2147483652"/>
              <ac:spMk id="52" creationId="{85BE7CF0-E805-C38A-B77B-043529E5687B}"/>
            </ac:spMkLst>
          </pc:spChg>
          <pc:grpChg chg="add del mod">
            <ac:chgData name="Min-Feng Hsieh" userId="ece9e1d9-2caa-407e-99e8-6daa2912cb65" providerId="ADAL" clId="{FB8A7808-1A04-4614-B537-26A20EFE8EE7}" dt="2023-07-04T07:01:01.622" v="93" actId="478"/>
            <ac:grpSpMkLst>
              <pc:docMk/>
              <pc:sldMasterMk cId="1635908759" sldId="2147483648"/>
              <pc:sldLayoutMk cId="741808457" sldId="2147483652"/>
              <ac:grpSpMk id="9" creationId="{B80D447D-8D22-DB7F-964D-1C81583F98AC}"/>
            </ac:grpSpMkLst>
          </pc:grpChg>
          <pc:grpChg chg="add del mod">
            <ac:chgData name="Min-Feng Hsieh" userId="ece9e1d9-2caa-407e-99e8-6daa2912cb65" providerId="ADAL" clId="{FB8A7808-1A04-4614-B537-26A20EFE8EE7}" dt="2023-07-04T07:05:35.757" v="167" actId="478"/>
            <ac:grpSpMkLst>
              <pc:docMk/>
              <pc:sldMasterMk cId="1635908759" sldId="2147483648"/>
              <pc:sldLayoutMk cId="741808457" sldId="2147483652"/>
              <ac:grpSpMk id="26" creationId="{7AE3B265-62D0-9DD9-6D61-AFDE6DFA7F5A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741808457" sldId="2147483652"/>
              <ac:grpSpMk id="38" creationId="{A44FA099-590F-5241-00D9-2A277ACDB71A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2509557006" sldId="2147483653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" creationId="{5E08DE55-8339-FEBE-8A3C-135F53985D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" creationId="{849D7F8D-2501-AB4C-FA8D-DA48CB0F7D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" creationId="{E3B199A5-B866-F9E2-C3F2-FD1DBA1D04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5" creationId="{39F1CEEF-56F2-4C08-FC0B-F1F3F273313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6" creationId="{D20D0291-D80A-2D00-9433-C66AAC1B0863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7" creationId="{E663F31F-FC31-C1D1-0DB7-994E4954A73A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8" creationId="{EEDF62FA-F60D-8555-7909-ECADFD018268}"/>
            </ac:spMkLst>
          </pc:spChg>
          <pc:spChg chg="del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9" creationId="{DBF0D824-53D1-4D48-F72B-ADDC3E7757FF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10" creationId="{1F4F5CEF-E4EB-365E-9ADD-96BFDB1577F4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2" creationId="{EEE0C032-2AC1-A874-C05A-C6DE88E7363C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3" creationId="{755D8D10-4EC3-6D4A-2AD2-DF9EDCA895A6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4" creationId="{DA10B387-305B-8391-6E41-F99AC078F698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5" creationId="{4AC75FCD-CAC4-0A57-F327-12A0A6AA81A1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6" creationId="{4F3B2ED5-0CAA-BED7-C284-7E55928EDB05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7" creationId="{E2E91AB8-19FD-EA9E-D96A-70CD3FAAE1E5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8" creationId="{2A8040E1-7285-4D4F-4025-AF59C38F7870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19" creationId="{EE2E9417-2742-07F8-85A8-E875880DCC62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0" creationId="{96D220CD-D5EC-CD5B-7929-A9588AF36FFF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1" creationId="{0639936F-4910-9BAC-7A91-9C546F29AEDC}"/>
            </ac:spMkLst>
          </pc:spChg>
          <pc:spChg chg="mod">
            <ac:chgData name="Min-Feng Hsieh" userId="ece9e1d9-2caa-407e-99e8-6daa2912cb65" providerId="ADAL" clId="{FB8A7808-1A04-4614-B537-26A20EFE8EE7}" dt="2023-07-04T06:52:43.145" v="53"/>
            <ac:spMkLst>
              <pc:docMk/>
              <pc:sldMasterMk cId="1635908759" sldId="2147483648"/>
              <pc:sldLayoutMk cId="2509557006" sldId="2147483653"/>
              <ac:spMk id="22" creationId="{911C28D0-9D4E-E454-1C47-8277F76639EA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23" creationId="{D56D73F6-BE02-E8BE-7AD0-D7B951B68326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4" creationId="{926FE011-01B8-D576-221D-1EC9618916C4}"/>
            </ac:spMkLst>
          </pc:spChg>
          <pc:spChg chg="add del mod">
            <ac:chgData name="Min-Feng Hsieh" userId="ece9e1d9-2caa-407e-99e8-6daa2912cb65" providerId="ADAL" clId="{FB8A7808-1A04-4614-B537-26A20EFE8EE7}" dt="2023-07-04T07:05:46.497" v="172" actId="478"/>
            <ac:spMkLst>
              <pc:docMk/>
              <pc:sldMasterMk cId="1635908759" sldId="2147483648"/>
              <pc:sldLayoutMk cId="2509557006" sldId="2147483653"/>
              <ac:spMk id="25" creationId="{E32B3F2B-38F5-1F20-F4F8-5C9F7184EFB6}"/>
            </ac:spMkLst>
          </pc:spChg>
          <pc:spChg chg="add del mod">
            <ac:chgData name="Min-Feng Hsieh" userId="ece9e1d9-2caa-407e-99e8-6daa2912cb65" providerId="ADAL" clId="{FB8A7808-1A04-4614-B537-26A20EFE8EE7}" dt="2023-07-04T07:03:14.689" v="140"/>
            <ac:spMkLst>
              <pc:docMk/>
              <pc:sldMasterMk cId="1635908759" sldId="2147483648"/>
              <pc:sldLayoutMk cId="2509557006" sldId="2147483653"/>
              <ac:spMk id="26" creationId="{DA971909-DC39-11F8-A3DE-54DC44C7DAB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8" creationId="{38BAD46A-D2A8-AF9A-E79A-21AE0005DE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29" creationId="{F33A431C-E5EA-46BD-071C-C1588A3CDCD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0" creationId="{CF40DFB9-A533-FF54-941E-210306C751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1" creationId="{DACA07E3-9963-96FF-01A6-F78DD89C1CE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2" creationId="{FF354B37-5BA5-6935-319E-060ACB2BF84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3" creationId="{422C7332-D6FE-7BDE-BDBC-27D19E8E7C45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4" creationId="{08FB64FA-3A4A-5C67-0F8B-8602F819740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5" creationId="{1DD580AA-E26F-797D-512A-3487DC2F9F5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6" creationId="{1E020403-8CE0-8799-F584-7A9CCC61AC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7" creationId="{82F02968-10D6-9DCD-115D-FB64CEF48C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8" creationId="{BB221840-22D0-3980-07AF-84A6E42A975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39" creationId="{3516F1A5-3BFD-56C4-4658-C6B5A03A8780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0" creationId="{A292C791-4C2F-3EF9-D300-B28616268AA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509557006" sldId="2147483653"/>
              <ac:spMk id="41" creationId="{AB32B89B-5E5E-F0D6-7A82-FB8F2BE1F09A}"/>
            </ac:spMkLst>
          </pc:spChg>
          <pc:grpChg chg="add del mod">
            <ac:chgData name="Min-Feng Hsieh" userId="ece9e1d9-2caa-407e-99e8-6daa2912cb65" providerId="ADAL" clId="{FB8A7808-1A04-4614-B537-26A20EFE8EE7}" dt="2023-07-04T07:05:46.497" v="172" actId="478"/>
            <ac:grpSpMkLst>
              <pc:docMk/>
              <pc:sldMasterMk cId="1635908759" sldId="2147483648"/>
              <pc:sldLayoutMk cId="2509557006" sldId="2147483653"/>
              <ac:grpSpMk id="11" creationId="{F0116D23-C357-90D7-B6EB-2074DA4A0133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509557006" sldId="2147483653"/>
              <ac:grpSpMk id="27" creationId="{D5C0B0DA-BFA8-CF84-13C9-4CA5C740810C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022528977" sldId="2147483654"/>
          </pc:sldLayoutMkLst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3" creationId="{311BDCA8-F1EC-0648-EEEF-3790788B9F9F}"/>
            </ac:spMkLst>
          </pc:spChg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4" creationId="{75547303-083D-4E4E-408D-B6941E282B92}"/>
            </ac:spMkLst>
          </pc:spChg>
          <pc:spChg chg="del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5" creationId="{FB260221-BA1F-9A18-A3DD-85DF2455F013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6" creationId="{6E55EC16-96DC-5EC0-5A33-7A85A524CFA7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8" creationId="{16C0B878-F3D3-2BB8-9352-D8B060657043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9" creationId="{B0AD24F6-92F5-E1B4-E6BB-44E83AD64D20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0" creationId="{3B4ECB75-44AE-B3E1-EE82-B66ECDF183EC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1" creationId="{F90AC91F-E24C-5983-6DED-7AA24AEB043C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2" creationId="{79C4A833-476F-53B9-7B42-07563323A2E8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3" creationId="{5092FBB8-1A71-A3A8-E5C4-8FAF818D7F15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4" creationId="{0D292603-FD79-0FBE-B17C-CE5D33573AF9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5" creationId="{47E9B5DB-138F-C2A5-E13C-09780E77C1F7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6" creationId="{A5965155-BE90-6DE1-D2CD-126E0DD4DE89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7" creationId="{A6C0FFAC-B900-0C82-889F-4828656229D2}"/>
            </ac:spMkLst>
          </pc:spChg>
          <pc:spChg chg="mod">
            <ac:chgData name="Min-Feng Hsieh" userId="ece9e1d9-2caa-407e-99e8-6daa2912cb65" providerId="ADAL" clId="{FB8A7808-1A04-4614-B537-26A20EFE8EE7}" dt="2023-07-04T06:52:43.928" v="54"/>
            <ac:spMkLst>
              <pc:docMk/>
              <pc:sldMasterMk cId="1635908759" sldId="2147483648"/>
              <pc:sldLayoutMk cId="1022528977" sldId="2147483654"/>
              <ac:spMk id="18" creationId="{E7293AD1-5ED7-07CF-7D43-3D478BEBBE59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19" creationId="{9466ABB0-1C6D-4A09-0C28-EF0EEFE742DC}"/>
            </ac:spMkLst>
          </pc:spChg>
          <pc:spChg chg="add del mod">
            <ac:chgData name="Min-Feng Hsieh" userId="ece9e1d9-2caa-407e-99e8-6daa2912cb65" providerId="ADAL" clId="{FB8A7808-1A04-4614-B537-26A20EFE8EE7}" dt="2023-07-04T07:05:55.729" v="175" actId="478"/>
            <ac:spMkLst>
              <pc:docMk/>
              <pc:sldMasterMk cId="1635908759" sldId="2147483648"/>
              <pc:sldLayoutMk cId="1022528977" sldId="2147483654"/>
              <ac:spMk id="20" creationId="{660E868D-611D-81EE-EC62-B4EF1E195BC1}"/>
            </ac:spMkLst>
          </pc:spChg>
          <pc:spChg chg="add del mod">
            <ac:chgData name="Min-Feng Hsieh" userId="ece9e1d9-2caa-407e-99e8-6daa2912cb65" providerId="ADAL" clId="{FB8A7808-1A04-4614-B537-26A20EFE8EE7}" dt="2023-07-04T07:05:51.320" v="174" actId="478"/>
            <ac:spMkLst>
              <pc:docMk/>
              <pc:sldMasterMk cId="1635908759" sldId="2147483648"/>
              <pc:sldLayoutMk cId="1022528977" sldId="2147483654"/>
              <ac:spMk id="21" creationId="{31A5EE7F-4505-8FEB-1A53-DD6B36657E5C}"/>
            </ac:spMkLst>
          </pc:spChg>
          <pc:spChg chg="add del mod">
            <ac:chgData name="Min-Feng Hsieh" userId="ece9e1d9-2caa-407e-99e8-6daa2912cb65" providerId="ADAL" clId="{FB8A7808-1A04-4614-B537-26A20EFE8EE7}" dt="2023-07-04T07:03:14.440" v="138"/>
            <ac:spMkLst>
              <pc:docMk/>
              <pc:sldMasterMk cId="1635908759" sldId="2147483648"/>
              <pc:sldLayoutMk cId="1022528977" sldId="2147483654"/>
              <ac:spMk id="22" creationId="{32CCECFC-4ECC-E23F-1F5A-F92B95D2E9F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4" creationId="{AA1A2BAA-0464-2337-4A3B-D64509E2D97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5" creationId="{8571FBB0-03C7-2DA7-46BE-41A2CCAAB69E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6" creationId="{689CBCEB-9FC8-4FEC-B10C-E708DDB3D6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7" creationId="{AC3C00F9-0BC5-9212-CA3C-4114008B7E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8" creationId="{EB5C82AE-5940-FD31-B610-E3F9E5EEDF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29" creationId="{F0A048B2-C4EE-7C9E-E888-D457F5233DB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0" creationId="{71B3B72A-DAC4-0055-90FC-9E28F32F87C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1" creationId="{135D9C37-3D07-486B-734C-A51154C6CE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2" creationId="{50329ACE-9D1C-12AF-10BF-A4418DC59A1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3" creationId="{C372050F-6BFB-CC68-1741-C3E15860A65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4" creationId="{3276C839-6AD7-95FF-2B9D-577477BF52D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5" creationId="{B5A60461-061C-C090-F88C-82B694A77E8D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6" creationId="{ABAFA6E6-2D32-5B6C-3F4A-D499103AA71E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022528977" sldId="2147483654"/>
              <ac:spMk id="37" creationId="{AA4B2FB3-93AF-D055-837E-13ECE857ABFE}"/>
            </ac:spMkLst>
          </pc:spChg>
          <pc:grpChg chg="add del mod">
            <ac:chgData name="Min-Feng Hsieh" userId="ece9e1d9-2caa-407e-99e8-6daa2912cb65" providerId="ADAL" clId="{FB8A7808-1A04-4614-B537-26A20EFE8EE7}" dt="2023-07-04T07:05:55.729" v="175" actId="478"/>
            <ac:grpSpMkLst>
              <pc:docMk/>
              <pc:sldMasterMk cId="1635908759" sldId="2147483648"/>
              <pc:sldLayoutMk cId="1022528977" sldId="2147483654"/>
              <ac:grpSpMk id="7" creationId="{C21FBE5C-1CEC-EA8D-2E3C-356CA6AC9D8E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022528977" sldId="2147483654"/>
              <ac:grpSpMk id="23" creationId="{73F1AA05-4F60-AB36-F0C5-99308893DD96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3393631479" sldId="2147483655"/>
          </pc:sldLayoutMkLst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2" creationId="{3C7B0B7F-C094-BCC2-3C7B-03AA83F7052F}"/>
            </ac:spMkLst>
          </pc:spChg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3" creationId="{21876EAB-FFE4-E899-7B56-FF8A51002F33}"/>
            </ac:spMkLst>
          </pc:spChg>
          <pc:spChg chg="del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4" creationId="{32096824-3FE5-067E-311A-21AFCF76DA76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5" creationId="{3B9B1E47-3995-944F-D8C6-D9323C0BF2A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7" creationId="{C950E6FB-AD8D-BABD-58E6-CFCDC5571699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8" creationId="{930B962F-8678-8B76-2B38-B2001425A27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9" creationId="{040A23D3-455E-B686-4175-E56CEA3AA808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0" creationId="{A3986DDC-817B-289B-ED8D-E63C5987FBEB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1" creationId="{FE5BA150-1F93-6941-23C5-DD4A03ABFA36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2" creationId="{60A4B2FC-C729-3821-7F4D-B4E0035E4E6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3" creationId="{D76BEE7B-CF10-846A-2AD2-DDC522A981F4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4" creationId="{68C4C40C-BBF5-DDFA-3EAD-1DE186A67D96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5" creationId="{BB6A34D3-8AAF-8E2D-0F60-7E967EEA7C83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6" creationId="{F645BD04-8083-C89A-75B6-2F3D3E3B261F}"/>
            </ac:spMkLst>
          </pc:spChg>
          <pc:spChg chg="mod">
            <ac:chgData name="Min-Feng Hsieh" userId="ece9e1d9-2caa-407e-99e8-6daa2912cb65" providerId="ADAL" clId="{FB8A7808-1A04-4614-B537-26A20EFE8EE7}" dt="2023-07-04T06:52:44.904" v="55"/>
            <ac:spMkLst>
              <pc:docMk/>
              <pc:sldMasterMk cId="1635908759" sldId="2147483648"/>
              <pc:sldLayoutMk cId="3393631479" sldId="2147483655"/>
              <ac:spMk id="17" creationId="{CCFFD255-5030-1071-39C1-BA0B3D8ABE60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18" creationId="{1F518C38-60C7-EE4F-6998-EEA659FD0AF6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19" creationId="{28C86121-B175-CA38-683F-DBF0DF2E6CAE}"/>
            </ac:spMkLst>
          </pc:spChg>
          <pc:spChg chg="add del mod">
            <ac:chgData name="Min-Feng Hsieh" userId="ece9e1d9-2caa-407e-99e8-6daa2912cb65" providerId="ADAL" clId="{FB8A7808-1A04-4614-B537-26A20EFE8EE7}" dt="2023-07-04T07:06:01.783" v="177" actId="478"/>
            <ac:spMkLst>
              <pc:docMk/>
              <pc:sldMasterMk cId="1635908759" sldId="2147483648"/>
              <pc:sldLayoutMk cId="3393631479" sldId="2147483655"/>
              <ac:spMk id="20" creationId="{3ADFA46E-B121-88A2-E7B7-11F9A113CB53}"/>
            </ac:spMkLst>
          </pc:spChg>
          <pc:spChg chg="add del mod">
            <ac:chgData name="Min-Feng Hsieh" userId="ece9e1d9-2caa-407e-99e8-6daa2912cb65" providerId="ADAL" clId="{FB8A7808-1A04-4614-B537-26A20EFE8EE7}" dt="2023-07-04T07:03:14.223" v="136"/>
            <ac:spMkLst>
              <pc:docMk/>
              <pc:sldMasterMk cId="1635908759" sldId="2147483648"/>
              <pc:sldLayoutMk cId="3393631479" sldId="2147483655"/>
              <ac:spMk id="21" creationId="{B997FB7E-AA68-B707-625D-9FEFBFE6F16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3" creationId="{A4CF3CE6-F5E5-0EE5-C29D-7DBC736B04E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4" creationId="{01BBB27C-405A-F2F4-EEA7-9DCCE13C643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5" creationId="{ED31ABE5-9272-BEDF-3BF3-F106ED839D9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6" creationId="{61B3DAB1-88EA-2E12-5F20-C54CF80E300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7" creationId="{5626D99B-9924-24B6-B463-83BD7BABFCC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8" creationId="{739DAAA0-D736-70F7-E106-AF0508A6530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29" creationId="{6BD98FF8-723C-346E-F2D8-5160C48D238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0" creationId="{E4EB1D5A-4C13-3BE3-E954-6C34B7A81C5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1" creationId="{7659179E-7EA9-80CE-A56D-FE26D744F2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2" creationId="{E31DEC05-4CE2-8D96-1F6F-F0E1821B97A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3" creationId="{296E1D5F-2CF1-1628-5A47-34431D41A0E4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4" creationId="{7AAE2A94-9EB1-317F-5362-EF16D2C3BEC8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5" creationId="{2EE5D900-68E4-C399-5EC5-5F035DC66822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393631479" sldId="2147483655"/>
              <ac:spMk id="36" creationId="{DCFC81FE-7F6A-3CBD-9E12-ECCA456DEADE}"/>
            </ac:spMkLst>
          </pc:spChg>
          <pc:grpChg chg="add del mod">
            <ac:chgData name="Min-Feng Hsieh" userId="ece9e1d9-2caa-407e-99e8-6daa2912cb65" providerId="ADAL" clId="{FB8A7808-1A04-4614-B537-26A20EFE8EE7}" dt="2023-07-04T07:06:01.783" v="177" actId="478"/>
            <ac:grpSpMkLst>
              <pc:docMk/>
              <pc:sldMasterMk cId="1635908759" sldId="2147483648"/>
              <pc:sldLayoutMk cId="3393631479" sldId="2147483655"/>
              <ac:grpSpMk id="6" creationId="{C4969CF0-4E5C-F1AC-C809-F5DBEAFBC5A3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3393631479" sldId="2147483655"/>
              <ac:grpSpMk id="22" creationId="{D984AD56-4DF1-C3C6-BBAD-F78B8C9CFA66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4159729349" sldId="2147483656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" creationId="{C7BBB1C1-42A3-BBF4-B735-49078635885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" creationId="{6E9C2A4D-69F3-2BA6-D881-CF9E104C6BB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4" creationId="{47FB8259-CBCC-FDB4-892D-D2F936616F70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5" creationId="{6EA03855-8E22-200D-E6FF-B9C29E590A26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6" creationId="{85F146D2-D100-7DC6-52A3-C1FA2D4DF09E}"/>
            </ac:spMkLst>
          </pc:spChg>
          <pc:spChg chg="del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7" creationId="{58162DA8-CD07-F718-17D7-F1BFA2509F37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8" creationId="{9295D461-1FD7-9B52-6F04-008E0BDAD535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0" creationId="{FC43C2DC-3FD9-BBDA-50B7-D118FDB079CB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1" creationId="{AB1ABF52-861D-4AB5-7987-155392F5F62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2" creationId="{78092E9F-43CA-F4D2-EB9C-64E8A135A26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3" creationId="{138B7D16-E47B-C637-78A1-D539837D1C13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4" creationId="{616F795D-2687-F0EE-1E70-079A85EC67F3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5" creationId="{10F2F3F7-2EF1-0C8D-5911-2DD64A5DB759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6" creationId="{3CB2B54B-F3CE-10BE-F686-D3B5815045FB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7" creationId="{DEFC384F-062C-A3A7-4263-5EA9BCEBFEC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8" creationId="{4F860B5D-F8A5-5FB4-D578-0FF9F00C71E7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19" creationId="{F0895540-373B-1F13-99E2-2358C97EB756}"/>
            </ac:spMkLst>
          </pc:spChg>
          <pc:spChg chg="mod">
            <ac:chgData name="Min-Feng Hsieh" userId="ece9e1d9-2caa-407e-99e8-6daa2912cb65" providerId="ADAL" clId="{FB8A7808-1A04-4614-B537-26A20EFE8EE7}" dt="2023-07-04T06:52:45.636" v="56"/>
            <ac:spMkLst>
              <pc:docMk/>
              <pc:sldMasterMk cId="1635908759" sldId="2147483648"/>
              <pc:sldLayoutMk cId="4159729349" sldId="2147483656"/>
              <ac:spMk id="20" creationId="{9A7692C2-2B12-1A08-AD56-E9EE1A75FF9A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1" creationId="{42D8A768-00B2-E0BB-C5EB-22E199E8B4B4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2" creationId="{1BF0B195-1749-55FE-8BFC-AE39C19B84FF}"/>
            </ac:spMkLst>
          </pc:spChg>
          <pc:spChg chg="add del mod">
            <ac:chgData name="Min-Feng Hsieh" userId="ece9e1d9-2caa-407e-99e8-6daa2912cb65" providerId="ADAL" clId="{FB8A7808-1A04-4614-B537-26A20EFE8EE7}" dt="2023-07-04T07:06:07.120" v="179" actId="478"/>
            <ac:spMkLst>
              <pc:docMk/>
              <pc:sldMasterMk cId="1635908759" sldId="2147483648"/>
              <pc:sldLayoutMk cId="4159729349" sldId="2147483656"/>
              <ac:spMk id="23" creationId="{BB8D7BF6-96FA-B56B-906E-0C7BF6F599B0}"/>
            </ac:spMkLst>
          </pc:spChg>
          <pc:spChg chg="add del mod">
            <ac:chgData name="Min-Feng Hsieh" userId="ece9e1d9-2caa-407e-99e8-6daa2912cb65" providerId="ADAL" clId="{FB8A7808-1A04-4614-B537-26A20EFE8EE7}" dt="2023-07-04T07:01:16.189" v="102"/>
            <ac:spMkLst>
              <pc:docMk/>
              <pc:sldMasterMk cId="1635908759" sldId="2147483648"/>
              <pc:sldLayoutMk cId="4159729349" sldId="2147483656"/>
              <ac:spMk id="24" creationId="{C9895242-A887-5131-C9B5-9B0A5BC71591}"/>
            </ac:spMkLst>
          </pc:spChg>
          <pc:spChg chg="add del mod">
            <ac:chgData name="Min-Feng Hsieh" userId="ece9e1d9-2caa-407e-99e8-6daa2912cb65" providerId="ADAL" clId="{FB8A7808-1A04-4614-B537-26A20EFE8EE7}" dt="2023-07-04T07:03:13.911" v="134"/>
            <ac:spMkLst>
              <pc:docMk/>
              <pc:sldMasterMk cId="1635908759" sldId="2147483648"/>
              <pc:sldLayoutMk cId="4159729349" sldId="2147483656"/>
              <ac:spMk id="25" creationId="{AB897B34-4C0A-C1D5-E6E0-5E47B17AB80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7" creationId="{480E8741-78CE-43C4-D97E-8997D74786A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8" creationId="{F4008AC9-6FEC-DE2D-9467-9DF26B3A11A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29" creationId="{EBAD7E00-E237-09E4-F89C-C3CF9499458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0" creationId="{CB60D8F6-BC99-FB89-D6D5-964D9DC3A10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1" creationId="{5A137D64-F17D-E39D-944B-EAF795D7FD2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2" creationId="{2E62CF1E-E2CE-B6F2-DA00-48681C4D7C2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3" creationId="{E6E23814-04ED-BC35-1EB8-EAD71F2BA08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4" creationId="{A09395E4-2F14-DEB2-637C-2BFA7CDE9D73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5" creationId="{8752FB23-69A7-4539-8D70-7FC91D6F946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6" creationId="{BE30D7D0-226E-30B4-3094-7ADDA968AFD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7" creationId="{85636A02-F225-E21C-1758-6334F3915B47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8" creationId="{4A907500-8E10-5A51-4EFC-D5213E606A1F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39" creationId="{4E45FFB4-1D54-50DF-54D9-12E60B2F722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4159729349" sldId="2147483656"/>
              <ac:spMk id="40" creationId="{A3A81802-82FA-16DF-146E-40168031F456}"/>
            </ac:spMkLst>
          </pc:spChg>
          <pc:grpChg chg="add del mod">
            <ac:chgData name="Min-Feng Hsieh" userId="ece9e1d9-2caa-407e-99e8-6daa2912cb65" providerId="ADAL" clId="{FB8A7808-1A04-4614-B537-26A20EFE8EE7}" dt="2023-07-04T07:06:07.120" v="179" actId="478"/>
            <ac:grpSpMkLst>
              <pc:docMk/>
              <pc:sldMasterMk cId="1635908759" sldId="2147483648"/>
              <pc:sldLayoutMk cId="4159729349" sldId="2147483656"/>
              <ac:grpSpMk id="9" creationId="{7C187A51-1799-C374-6170-CDF9FBAE306C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4159729349" sldId="2147483656"/>
              <ac:grpSpMk id="26" creationId="{03FE8D51-29EB-1332-A2EB-62222B44DC38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3907766960" sldId="2147483657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" creationId="{707900CA-0764-F323-C1DF-8791CA058B7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" creationId="{5526CC2A-24B6-E021-3921-971B7E5C81E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4" creationId="{8C897ABA-8C34-775B-BEC1-D9953BCA49BF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5" creationId="{A3BF46B7-1B17-28C3-D905-04BBF7A7F4B2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6" creationId="{4C5D6551-6007-A4F4-A146-5E6CCEC9F8FF}"/>
            </ac:spMkLst>
          </pc:spChg>
          <pc:spChg chg="del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7" creationId="{703913B0-0891-161D-DD6B-4E8CBBE9AD05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8" creationId="{CE14578F-5285-42D7-760B-28C405950538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0" creationId="{032B5DF6-D1C0-C13F-89BD-D92204D409C1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1" creationId="{8F6AD8F9-3E8F-705A-5E7F-E1F5BCF9D7A5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2" creationId="{A8FD875E-C757-78EB-5B54-E6C1DC27184F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3" creationId="{F0CE9B5E-4E92-1AF8-A936-E0093107DC16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4" creationId="{84693995-EA37-923A-429F-F4F2F037F8A3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5" creationId="{9EEC92A0-AC3E-886A-F86B-923CEE3751EB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6" creationId="{2A5F7D59-D340-A235-C964-DD4368F2F99F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7" creationId="{ACBB02B2-314B-8207-3AD1-E7175CBA1C5E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8" creationId="{5AF027E4-1539-5978-D4AF-98789D7F8671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19" creationId="{5A7EED24-19C9-F7ED-F27D-749EE40DB234}"/>
            </ac:spMkLst>
          </pc:spChg>
          <pc:spChg chg="mod">
            <ac:chgData name="Min-Feng Hsieh" userId="ece9e1d9-2caa-407e-99e8-6daa2912cb65" providerId="ADAL" clId="{FB8A7808-1A04-4614-B537-26A20EFE8EE7}" dt="2023-07-04T06:52:46.492" v="57"/>
            <ac:spMkLst>
              <pc:docMk/>
              <pc:sldMasterMk cId="1635908759" sldId="2147483648"/>
              <pc:sldLayoutMk cId="3907766960" sldId="2147483657"/>
              <ac:spMk id="20" creationId="{1118F8D3-4E0E-F454-4994-0C64D22C5218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21" creationId="{C1B000CF-2CAD-1922-74DF-CE8E97710D69}"/>
            </ac:spMkLst>
          </pc:spChg>
          <pc:spChg chg="add del mod">
            <ac:chgData name="Min-Feng Hsieh" userId="ece9e1d9-2caa-407e-99e8-6daa2912cb65" providerId="ADAL" clId="{FB8A7808-1A04-4614-B537-26A20EFE8EE7}" dt="2023-07-04T07:06:12.387" v="181" actId="478"/>
            <ac:spMkLst>
              <pc:docMk/>
              <pc:sldMasterMk cId="1635908759" sldId="2147483648"/>
              <pc:sldLayoutMk cId="3907766960" sldId="2147483657"/>
              <ac:spMk id="22" creationId="{158CB36D-2C17-60DE-52C9-3153A3238E58}"/>
            </ac:spMkLst>
          </pc:spChg>
          <pc:spChg chg="add del mod">
            <ac:chgData name="Min-Feng Hsieh" userId="ece9e1d9-2caa-407e-99e8-6daa2912cb65" providerId="ADAL" clId="{FB8A7808-1A04-4614-B537-26A20EFE8EE7}" dt="2023-07-04T07:03:13.658" v="132"/>
            <ac:spMkLst>
              <pc:docMk/>
              <pc:sldMasterMk cId="1635908759" sldId="2147483648"/>
              <pc:sldLayoutMk cId="3907766960" sldId="2147483657"/>
              <ac:spMk id="23" creationId="{0B7FAB2D-33CC-1299-0B53-758624412CA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5" creationId="{B174FB6B-193D-008B-CAFF-8237535E926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6" creationId="{8C66A2CB-ADFB-5F28-02ED-198433111B9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7" creationId="{C0274416-448E-4AB3-5659-8B8FBCAAB91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8" creationId="{8D31289A-19AD-394A-232B-2CC59852EC2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29" creationId="{052EFA3A-47BC-3F1C-CD19-8FEC536947F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0" creationId="{E472F69A-AB12-FF28-83BD-F419436E2A0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1" creationId="{4CFD07B6-EB67-3657-C6F9-446C58F739B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2" creationId="{F4D6F49B-BD56-6E24-5879-E98CA8272220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3" creationId="{21A35D05-17FE-F445-6FF0-3E45EC8A01D6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4" creationId="{CBEFDD85-B51C-C8AE-D551-7257FC60ED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5" creationId="{6DF95CD0-A9BE-A87A-F0E8-FB24E9AF3EBB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6" creationId="{F9E0BE76-78E9-5B94-583D-C0AC48D485BA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7" creationId="{3BC42EB9-88AF-C6EF-4C01-E8C66CB8B34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3907766960" sldId="2147483657"/>
              <ac:spMk id="38" creationId="{7925DBF7-CCE9-A38D-5EEB-A4DAC296B994}"/>
            </ac:spMkLst>
          </pc:spChg>
          <pc:grpChg chg="add del mod">
            <ac:chgData name="Min-Feng Hsieh" userId="ece9e1d9-2caa-407e-99e8-6daa2912cb65" providerId="ADAL" clId="{FB8A7808-1A04-4614-B537-26A20EFE8EE7}" dt="2023-07-04T07:06:12.387" v="181" actId="478"/>
            <ac:grpSpMkLst>
              <pc:docMk/>
              <pc:sldMasterMk cId="1635908759" sldId="2147483648"/>
              <pc:sldLayoutMk cId="3907766960" sldId="2147483657"/>
              <ac:grpSpMk id="9" creationId="{C8A59F78-BF30-A4BC-BB5F-29B35779AC54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3907766960" sldId="2147483657"/>
              <ac:grpSpMk id="24" creationId="{72D25D7B-7279-84EC-BC68-D0CE598D2B7E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2687003314" sldId="2147483658"/>
          </pc:sldLayoutMkLst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4" creationId="{A91763FF-FB6B-DC5B-DF02-8CA6A6428708}"/>
            </ac:spMkLst>
          </pc:spChg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5" creationId="{2A926D32-5DA2-A88F-3F93-3EDBCBAB7A46}"/>
            </ac:spMkLst>
          </pc:spChg>
          <pc:spChg chg="del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6" creationId="{010E675D-2875-1E68-9E25-575DEA2573FF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7" creationId="{8B2A80AB-C1A7-FC8B-7F79-8FFE9E8FAA14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9" creationId="{1B32C776-2182-FB01-9B1A-0B4E773010E2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0" creationId="{44F3FA59-805F-47A4-F0AE-A8BD11EA77D3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1" creationId="{0083BA4D-73B6-1E04-9AAC-43DCDF9495E7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2" creationId="{6FFCF670-6DA2-B5EE-2759-761645C224A7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3" creationId="{209C940A-0146-9584-38D8-BE6E46F36990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4" creationId="{268D61AB-D9FD-FD84-8203-F3F36A936D1B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5" creationId="{32B8FC4A-0B34-2FE7-2051-E2FA7D4DA8AB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6" creationId="{8A127FE9-2E5D-5961-4218-5A067DB2902C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7" creationId="{03A9D59A-5F1C-8540-AE1C-BE0CF98D6A11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8" creationId="{943B52D1-8D34-A5F9-FA11-7706971FE9FD}"/>
            </ac:spMkLst>
          </pc:spChg>
          <pc:spChg chg="mod">
            <ac:chgData name="Min-Feng Hsieh" userId="ece9e1d9-2caa-407e-99e8-6daa2912cb65" providerId="ADAL" clId="{FB8A7808-1A04-4614-B537-26A20EFE8EE7}" dt="2023-07-04T06:52:47.310" v="58"/>
            <ac:spMkLst>
              <pc:docMk/>
              <pc:sldMasterMk cId="1635908759" sldId="2147483648"/>
              <pc:sldLayoutMk cId="2687003314" sldId="2147483658"/>
              <ac:spMk id="19" creationId="{78CBD4FC-901C-A291-F4AA-137D82E70ECB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0" creationId="{2CC36193-FDBE-74F1-5149-3FF07FDCC785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1" creationId="{CAA770BA-DE14-3780-4229-490A2A066557}"/>
            </ac:spMkLst>
          </pc:spChg>
          <pc:spChg chg="add del mod">
            <ac:chgData name="Min-Feng Hsieh" userId="ece9e1d9-2caa-407e-99e8-6daa2912cb65" providerId="ADAL" clId="{FB8A7808-1A04-4614-B537-26A20EFE8EE7}" dt="2023-07-04T07:06:17.754" v="183" actId="478"/>
            <ac:spMkLst>
              <pc:docMk/>
              <pc:sldMasterMk cId="1635908759" sldId="2147483648"/>
              <pc:sldLayoutMk cId="2687003314" sldId="2147483658"/>
              <ac:spMk id="22" creationId="{3E689B4C-7412-C1E6-B4B0-0BAD004CC01F}"/>
            </ac:spMkLst>
          </pc:spChg>
          <pc:spChg chg="add del mod">
            <ac:chgData name="Min-Feng Hsieh" userId="ece9e1d9-2caa-407e-99e8-6daa2912cb65" providerId="ADAL" clId="{FB8A7808-1A04-4614-B537-26A20EFE8EE7}" dt="2023-07-04T07:01:26.314" v="108"/>
            <ac:spMkLst>
              <pc:docMk/>
              <pc:sldMasterMk cId="1635908759" sldId="2147483648"/>
              <pc:sldLayoutMk cId="2687003314" sldId="2147483658"/>
              <ac:spMk id="23" creationId="{DDE0E3BF-4D92-8C67-5926-6554E9642D8E}"/>
            </ac:spMkLst>
          </pc:spChg>
          <pc:spChg chg="add del mod">
            <ac:chgData name="Min-Feng Hsieh" userId="ece9e1d9-2caa-407e-99e8-6daa2912cb65" providerId="ADAL" clId="{FB8A7808-1A04-4614-B537-26A20EFE8EE7}" dt="2023-07-04T07:03:13.395" v="130"/>
            <ac:spMkLst>
              <pc:docMk/>
              <pc:sldMasterMk cId="1635908759" sldId="2147483648"/>
              <pc:sldLayoutMk cId="2687003314" sldId="2147483658"/>
              <ac:spMk id="24" creationId="{FEEC9E3E-B1B4-4990-2039-76B2FF9E275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6" creationId="{17470039-74DD-2894-3606-3F8F3AE947C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7" creationId="{4C28C7C6-C7E7-25C6-718E-07799D1196E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8" creationId="{31187741-943C-4BDD-ED85-89E48DDDB65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29" creationId="{7E387F69-09B1-FB78-D206-161D8FDA3B6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0" creationId="{1FA0A26B-E579-BD9B-9FDF-74C8654022C2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1" creationId="{21E7ABEB-252D-B1CC-0860-E76D89DFC18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2" creationId="{1C052CDC-EA32-6199-B77E-5D5E74E56EB7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3" creationId="{F31E2E06-F142-B62F-E6E3-B82E8BD3955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4" creationId="{2374D55B-ED40-5F61-3EC2-E89149E7F0F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5" creationId="{467D0FD8-F32F-8270-536E-48E31CB608B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6" creationId="{03F89B31-7AD9-4D74-1BE7-1825B11C09D2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7" creationId="{DE5BD47A-1EB0-1765-86D0-A847FAEB3793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8" creationId="{3A071744-5E82-40FA-EAFA-6B50AAE76E9C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2687003314" sldId="2147483658"/>
              <ac:spMk id="39" creationId="{DDC74AE5-A9C6-B51C-EF31-9D605191C3F4}"/>
            </ac:spMkLst>
          </pc:spChg>
          <pc:grpChg chg="add del mod">
            <ac:chgData name="Min-Feng Hsieh" userId="ece9e1d9-2caa-407e-99e8-6daa2912cb65" providerId="ADAL" clId="{FB8A7808-1A04-4614-B537-26A20EFE8EE7}" dt="2023-07-04T07:06:17.754" v="183" actId="478"/>
            <ac:grpSpMkLst>
              <pc:docMk/>
              <pc:sldMasterMk cId="1635908759" sldId="2147483648"/>
              <pc:sldLayoutMk cId="2687003314" sldId="2147483658"/>
              <ac:grpSpMk id="8" creationId="{09207E91-262D-40BF-337D-10843B51A795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2687003314" sldId="2147483658"/>
              <ac:grpSpMk id="25" creationId="{3366636D-CDB3-2BA4-15D1-382D46DFB734}"/>
            </ac:grpSpMkLst>
          </pc:grpChg>
        </pc:sldLayoutChg>
        <pc:sldLayoutChg chg="addSp delSp modSp mod">
          <pc:chgData name="Min-Feng Hsieh" userId="ece9e1d9-2caa-407e-99e8-6daa2912cb65" providerId="ADAL" clId="{FB8A7808-1A04-4614-B537-26A20EFE8EE7}" dt="2023-07-04T07:10:35.524" v="197"/>
          <pc:sldLayoutMkLst>
            <pc:docMk/>
            <pc:sldMasterMk cId="1635908759" sldId="2147483648"/>
            <pc:sldLayoutMk cId="124550844" sldId="2147483659"/>
          </pc:sldLayoutMkLst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" creationId="{30342C75-754D-D19B-4986-E2FD9F6636D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" creationId="{9142EC4E-4760-33D7-A0BE-84DFEEBAD573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4" creationId="{4E1EC1AE-EE0E-7DFD-C642-10D985462E8B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5" creationId="{A9B173BA-8021-FAEA-94FD-214DDDFC7D37}"/>
            </ac:spMkLst>
          </pc:spChg>
          <pc:spChg chg="del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6" creationId="{54D8C111-8138-7A99-255E-4285D62A3F5F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7" creationId="{A92F9C53-52F1-10FF-1334-53D75C59AA80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9" creationId="{3B2A8E10-D794-98E3-9BB4-63F666F53B95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0" creationId="{54AC3F5A-0B0D-74EE-17F4-8AB91F8073CD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1" creationId="{CE0FD2A4-67DF-A6AC-AB65-AB2BB8F923B6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2" creationId="{A1F479CC-F49C-E932-5E9D-068E9BFCE087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3" creationId="{F7889CAD-01C4-DEDA-DF31-36CDE02E86FC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4" creationId="{31038880-3098-D03B-253D-706331522BF3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5" creationId="{5127E16C-E33B-1ADC-B4EC-D1DF63A8D3CD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6" creationId="{98E4AC08-6A97-1C89-2980-B79D52767312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7" creationId="{FEB98E7E-6970-B401-60D2-B8AA74B60494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8" creationId="{51B503E1-883F-61D1-8BC3-E367CBAC854E}"/>
            </ac:spMkLst>
          </pc:spChg>
          <pc:spChg chg="mod">
            <ac:chgData name="Min-Feng Hsieh" userId="ece9e1d9-2caa-407e-99e8-6daa2912cb65" providerId="ADAL" clId="{FB8A7808-1A04-4614-B537-26A20EFE8EE7}" dt="2023-07-04T06:52:48.243" v="59"/>
            <ac:spMkLst>
              <pc:docMk/>
              <pc:sldMasterMk cId="1635908759" sldId="2147483648"/>
              <pc:sldLayoutMk cId="124550844" sldId="2147483659"/>
              <ac:spMk id="19" creationId="{3EA03189-1E89-4FD1-5E97-F47106206CA7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0" creationId="{ADDC495B-7F43-3C08-A3A0-BCCCA11AFDE6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1" creationId="{93A22BBC-99C6-5710-D07C-35CC984B168C}"/>
            </ac:spMkLst>
          </pc:spChg>
          <pc:spChg chg="add del mod">
            <ac:chgData name="Min-Feng Hsieh" userId="ece9e1d9-2caa-407e-99e8-6daa2912cb65" providerId="ADAL" clId="{FB8A7808-1A04-4614-B537-26A20EFE8EE7}" dt="2023-07-04T07:06:23.169" v="185" actId="478"/>
            <ac:spMkLst>
              <pc:docMk/>
              <pc:sldMasterMk cId="1635908759" sldId="2147483648"/>
              <pc:sldLayoutMk cId="124550844" sldId="2147483659"/>
              <ac:spMk id="22" creationId="{00F03F4A-D434-A712-2A59-02DF0629803A}"/>
            </ac:spMkLst>
          </pc:spChg>
          <pc:spChg chg="add del mod">
            <ac:chgData name="Min-Feng Hsieh" userId="ece9e1d9-2caa-407e-99e8-6daa2912cb65" providerId="ADAL" clId="{FB8A7808-1A04-4614-B537-26A20EFE8EE7}" dt="2023-07-04T07:01:30.515" v="112"/>
            <ac:spMkLst>
              <pc:docMk/>
              <pc:sldMasterMk cId="1635908759" sldId="2147483648"/>
              <pc:sldLayoutMk cId="124550844" sldId="2147483659"/>
              <ac:spMk id="23" creationId="{1633F0B5-5320-1343-E269-77101AB1142D}"/>
            </ac:spMkLst>
          </pc:spChg>
          <pc:spChg chg="add del mod">
            <ac:chgData name="Min-Feng Hsieh" userId="ece9e1d9-2caa-407e-99e8-6daa2912cb65" providerId="ADAL" clId="{FB8A7808-1A04-4614-B537-26A20EFE8EE7}" dt="2023-07-04T07:03:13.165" v="128"/>
            <ac:spMkLst>
              <pc:docMk/>
              <pc:sldMasterMk cId="1635908759" sldId="2147483648"/>
              <pc:sldLayoutMk cId="124550844" sldId="2147483659"/>
              <ac:spMk id="24" creationId="{623C9990-9168-A95B-E329-EC7300FC0D08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6" creationId="{42C9EBD1-438C-218A-0FDC-D04F4D3DB6F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7" creationId="{060E02B0-9D0F-4FBD-5184-1385DA4197ED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8" creationId="{7DF4E7F5-30AE-E029-2373-DBF1F61A8EA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29" creationId="{C77902E4-3734-2E0E-29F6-71B7700B451C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0" creationId="{D7BA7F8D-17B4-C29F-6FCC-7657E3DF5639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1" creationId="{66137028-B2D2-4A0F-12E7-BE3E03A2DAC4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2" creationId="{FEA14DCA-C624-E0DD-4C2F-ADF8EE82B5CF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3" creationId="{069AEEEB-819A-3F88-B52D-07C1654FD591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4" creationId="{729FFC96-2EA9-72C2-5E18-21DB5B0F8CEA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5" creationId="{A420E920-DEDB-651E-AD63-AEE5810AB8CB}"/>
            </ac:spMkLst>
          </pc:spChg>
          <pc:spChg chg="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6" creationId="{03198167-1B82-C011-71DA-0B6DF3729031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7" creationId="{01A7CA9F-182E-CCA4-ED17-68EC34DC4889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8" creationId="{E11F04BF-F408-BE3A-41F3-9D1771048C27}"/>
            </ac:spMkLst>
          </pc:spChg>
          <pc:spChg chg="add mod">
            <ac:chgData name="Min-Feng Hsieh" userId="ece9e1d9-2caa-407e-99e8-6daa2912cb65" providerId="ADAL" clId="{FB8A7808-1A04-4614-B537-26A20EFE8EE7}" dt="2023-07-04T07:10:35.524" v="197"/>
            <ac:spMkLst>
              <pc:docMk/>
              <pc:sldMasterMk cId="1635908759" sldId="2147483648"/>
              <pc:sldLayoutMk cId="124550844" sldId="2147483659"/>
              <ac:spMk id="39" creationId="{E1C399FA-0955-20F5-D51D-A0A018556EFB}"/>
            </ac:spMkLst>
          </pc:spChg>
          <pc:grpChg chg="add del mod">
            <ac:chgData name="Min-Feng Hsieh" userId="ece9e1d9-2caa-407e-99e8-6daa2912cb65" providerId="ADAL" clId="{FB8A7808-1A04-4614-B537-26A20EFE8EE7}" dt="2023-07-04T07:06:23.169" v="185" actId="478"/>
            <ac:grpSpMkLst>
              <pc:docMk/>
              <pc:sldMasterMk cId="1635908759" sldId="2147483648"/>
              <pc:sldLayoutMk cId="124550844" sldId="2147483659"/>
              <ac:grpSpMk id="8" creationId="{9FB0267B-B1E8-CECC-2978-4E5AD2B743C1}"/>
            </ac:grpSpMkLst>
          </pc:grpChg>
          <pc:grpChg chg="add mod">
            <ac:chgData name="Min-Feng Hsieh" userId="ece9e1d9-2caa-407e-99e8-6daa2912cb65" providerId="ADAL" clId="{FB8A7808-1A04-4614-B537-26A20EFE8EE7}" dt="2023-07-04T07:10:35.524" v="197"/>
            <ac:grpSpMkLst>
              <pc:docMk/>
              <pc:sldMasterMk cId="1635908759" sldId="2147483648"/>
              <pc:sldLayoutMk cId="124550844" sldId="2147483659"/>
              <ac:grpSpMk id="25" creationId="{B63F2389-B8F4-386D-062C-476B03B5BF1C}"/>
            </ac:grpSpMkLst>
          </pc:grpChg>
        </pc:sldLayoutChg>
      </pc:sldMasterChg>
      <pc:sldMasterChg chg="modSldLayout">
        <pc:chgData name="Min-Feng Hsieh" userId="ece9e1d9-2caa-407e-99e8-6daa2912cb65" providerId="ADAL" clId="{FB8A7808-1A04-4614-B537-26A20EFE8EE7}" dt="2023-07-04T07:10:33.010" v="196"/>
        <pc:sldMasterMkLst>
          <pc:docMk/>
          <pc:sldMasterMk cId="2910820566" sldId="2147483660"/>
        </pc:sldMasterMkLst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251094054" sldId="2147483661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251094054" sldId="2147483661"/>
              <ac:spMk id="19" creationId="{4E355AAE-65E7-2BD1-534C-B7F5CF5913F5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251094054" sldId="2147483661"/>
              <ac:grpSpMk id="7" creationId="{76128FBB-2748-A5A7-A3D9-C0FE6374705B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2527742923" sldId="2147483662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19" creationId="{7B9AFCBD-3EE1-62D0-41A9-CE24A3765A8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20" creationId="{830D0BC0-5246-C6A3-CF9D-C906EBC294BD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2527742923" sldId="2147483662"/>
              <ac:spMk id="21" creationId="{BA701DCE-F41D-9D8F-5657-638B358FD136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2527742923" sldId="2147483662"/>
              <ac:grpSpMk id="7" creationId="{3CCA4757-1731-720C-47EE-9A43F1D1D66F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389681531" sldId="2147483663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19" creationId="{F726A3D3-A155-8EB6-C68B-6226A93E6C6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20" creationId="{028464DE-F4DF-2A9D-75CB-0CEC34F8C3F5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389681531" sldId="2147483663"/>
              <ac:spMk id="21" creationId="{3C1D0017-6C8B-740D-D7F2-492854C11588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389681531" sldId="2147483663"/>
              <ac:grpSpMk id="7" creationId="{57DED389-E7C4-8DBE-C4FC-B98547EA99DC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563470482" sldId="2147483664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0" creationId="{F239340E-B649-3A08-AE72-854AEF1D1351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1" creationId="{7DB8000B-493F-4705-9469-8D4CC88FF98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563470482" sldId="2147483664"/>
              <ac:spMk id="22" creationId="{5EDCEB58-F42B-CE32-5A7E-B2D8A1207BBF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563470482" sldId="2147483664"/>
              <ac:grpSpMk id="8" creationId="{A8042665-2B99-8E63-BC92-ED8AD648967C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892973924" sldId="2147483665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10" creationId="{9F7FDAAF-F235-9433-D78C-2F3DE89FF697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3" creationId="{6BAE9C18-0BEB-9181-A574-2D64AD0F1EF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4" creationId="{C05F33BE-B14B-D0FA-1783-0E911A11CE96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92973924" sldId="2147483665"/>
              <ac:spMk id="25" creationId="{CB0483E1-F276-58E4-E52E-A82C2472BD43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892973924" sldId="2147483665"/>
              <ac:grpSpMk id="11" creationId="{C347037C-BA2A-7B51-78D3-B2E964A25B71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642592107" sldId="2147483666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18" creationId="{7954247D-B653-C390-D683-4CD6ED986613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19" creationId="{C0A49D0C-6478-684C-E2E6-8CB6DDFF904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642592107" sldId="2147483666"/>
              <ac:spMk id="20" creationId="{F0F12703-E018-F4F6-F47E-B0F026ACFFB0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642592107" sldId="2147483666"/>
              <ac:grpSpMk id="6" creationId="{A76166AC-9F82-4DF4-F24B-F02C72C897F7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825127545" sldId="2147483667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7" creationId="{B761D4A3-3C2F-1F4B-8713-D3F9AFB9B3A7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8" creationId="{4698F2E7-FBD9-A967-5F15-56CE8D5C4A66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825127545" sldId="2147483667"/>
              <ac:spMk id="19" creationId="{04E0020A-91BC-E115-D66B-E54621AB8731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825127545" sldId="2147483667"/>
              <ac:grpSpMk id="5" creationId="{539043EA-B294-3D27-4902-CEB26D273A9E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792044501" sldId="2147483668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0" creationId="{64C7D3AF-C414-5EBF-ADEE-BFF0DE380092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1" creationId="{CF63D996-274F-4818-EE23-0D1CBC88FDF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792044501" sldId="2147483668"/>
              <ac:spMk id="22" creationId="{C735C0B7-FC53-EB65-567C-576267A9FE9A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792044501" sldId="2147483668"/>
              <ac:grpSpMk id="8" creationId="{192A5FC3-C516-9F68-886E-028D8CEA9296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23583712" sldId="2147483669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0" creationId="{CE366335-52E3-CF1B-12F5-CF8448489AAF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1" creationId="{345C4E2E-A485-0967-E41B-EE70D9C86D4B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23583712" sldId="2147483669"/>
              <ac:spMk id="22" creationId="{085730C3-A88C-F8DA-E9C8-5AD4DF3B2607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23583712" sldId="2147483669"/>
              <ac:grpSpMk id="8" creationId="{015DF31F-DDC6-E674-FD7B-5720793797B9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1511766259" sldId="2147483670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19" creationId="{6F06E98F-8162-1879-E801-7AD79B05ADEA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20" creationId="{3EAB359E-D9C5-5E23-37D6-1A616B9A7174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1511766259" sldId="2147483670"/>
              <ac:spMk id="21" creationId="{798F7607-AEE2-2DA0-7C8E-891F0279E876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1511766259" sldId="2147483670"/>
              <ac:grpSpMk id="7" creationId="{353F85ED-4D72-6A5D-FF8D-F5FA832DEE31}"/>
            </ac:grpSpMkLst>
          </pc:grpChg>
        </pc:sldLayoutChg>
        <pc:sldLayoutChg chg="addSp">
          <pc:chgData name="Min-Feng Hsieh" userId="ece9e1d9-2caa-407e-99e8-6daa2912cb65" providerId="ADAL" clId="{FB8A7808-1A04-4614-B537-26A20EFE8EE7}" dt="2023-07-04T07:10:33.010" v="196"/>
          <pc:sldLayoutMkLst>
            <pc:docMk/>
            <pc:sldMasterMk cId="2910820566" sldId="2147483660"/>
            <pc:sldLayoutMk cId="3867183254" sldId="2147483671"/>
          </pc:sldLayoutMkLst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19" creationId="{588AA15C-FCBC-6E96-D275-B180B0FBEED2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20" creationId="{A7B36EA1-EFB8-2B38-C893-D23CF41FF3B9}"/>
            </ac:spMkLst>
          </pc:spChg>
          <pc:spChg chg="add">
            <ac:chgData name="Min-Feng Hsieh" userId="ece9e1d9-2caa-407e-99e8-6daa2912cb65" providerId="ADAL" clId="{FB8A7808-1A04-4614-B537-26A20EFE8EE7}" dt="2023-07-04T07:10:33.010" v="196"/>
            <ac:spMkLst>
              <pc:docMk/>
              <pc:sldMasterMk cId="2910820566" sldId="2147483660"/>
              <pc:sldLayoutMk cId="3867183254" sldId="2147483671"/>
              <ac:spMk id="21" creationId="{BC1E4736-4DB1-3789-AADC-A14F295ECE47}"/>
            </ac:spMkLst>
          </pc:spChg>
          <pc:grpChg chg="add">
            <ac:chgData name="Min-Feng Hsieh" userId="ece9e1d9-2caa-407e-99e8-6daa2912cb65" providerId="ADAL" clId="{FB8A7808-1A04-4614-B537-26A20EFE8EE7}" dt="2023-07-04T07:10:33.010" v="196"/>
            <ac:grpSpMkLst>
              <pc:docMk/>
              <pc:sldMasterMk cId="2910820566" sldId="2147483660"/>
              <pc:sldLayoutMk cId="3867183254" sldId="2147483671"/>
              <ac:grpSpMk id="7" creationId="{7BDD9606-D628-9041-0B1F-82268AA5A72B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EA634-F335-4004-9621-3309015B17E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1E65B-891C-47CE-8365-630C1E92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3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bit FF A is a 2x-driving 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1E65B-891C-47CE-8365-630C1E92F3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6F62-1519-5CD7-653E-06B4963C5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E083A-57A8-D584-C0A9-DF32971B2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C4EFE2-C2F7-4ED9-8513-17AB40575531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218511C-C156-C364-6118-40A6C0915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6C4BFAA-A9E3-B397-A493-4EF18B3C4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7BA2225-3F00-4ED8-9583-BDB41A3B5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1CDD091-572F-FCBB-4EF5-CA77F2E61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940EF35E-B641-60C7-60F5-3F7FA2871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9781B0-FC59-9AEF-1354-0AF80ADB5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06D77E0B-2F2A-95B8-B016-BCBC8618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4D24B0B-A75C-98A0-B6E6-D09F849B6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2E474F1-92AE-1CDF-B83A-C482DE75E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3AB4F07-433E-BB8A-2FDB-34A35652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93275D5-2E6C-9C02-41D0-DFEE979BC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20" name="Copyright">
            <a:extLst>
              <a:ext uri="{FF2B5EF4-FFF2-40B4-BE49-F238E27FC236}">
                <a16:creationId xmlns:a16="http://schemas.microsoft.com/office/drawing/2014/main" id="{09AA7DF1-3C18-67A1-650C-A0DA8BB976B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</p:spTree>
    <p:extLst>
      <p:ext uri="{BB962C8B-B14F-4D97-AF65-F5344CB8AC3E}">
        <p14:creationId xmlns:p14="http://schemas.microsoft.com/office/powerpoint/2010/main" val="109300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F535-C377-37C8-8AF4-94C9A0CC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29BCF-25BD-326C-3FB9-0F81EAF4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66636D-CDB3-2BA4-15D1-382D46DFB734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7470039-74DD-2894-3606-3F8F3AE94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4C28C7C6-C7E7-25C6-718E-07799D1196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31187741-943C-4BDD-ED85-89E48DDDB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7E387F69-09B1-FB78-D206-161D8FDA3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FA0A26B-E579-BD9B-9FDF-74C865402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21E7ABEB-252D-B1CC-0860-E76D89DF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1C052CDC-EA32-6199-B77E-5D5E74E5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F31E2E06-F142-B62F-E6E3-B82E8BD39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2374D55B-ED40-5F61-3EC2-E89149E7F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467D0FD8-F32F-8270-536E-48E31CB6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03F89B31-7AD9-4D74-1BE7-1825B11C0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DE5BD47A-1EB0-1765-86D0-A847FAEB3793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8" name="Copyright">
            <a:extLst>
              <a:ext uri="{FF2B5EF4-FFF2-40B4-BE49-F238E27FC236}">
                <a16:creationId xmlns:a16="http://schemas.microsoft.com/office/drawing/2014/main" id="{3A071744-5E82-40FA-EAFA-6B50AAE76E9C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DDC74AE5-A9C6-B51C-EF31-9D605191C3F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8700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42C75-754D-D19B-4986-E2FD9F663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2EC4E-4760-33D7-A0BE-84DFEEBA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F2389-B8F4-386D-062C-476B03B5BF1C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2C9EBD1-438C-218A-0FDC-D04F4D3D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60E02B0-9D0F-4FBD-5184-1385DA419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7DF4E7F5-30AE-E029-2373-DBF1F61A8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77902E4-3734-2E0E-29F6-71B7700B4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D7BA7F8D-17B4-C29F-6FCC-7657E3DF5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6137028-B2D2-4A0F-12E7-BE3E03A2D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FEA14DCA-C624-E0DD-4C2F-ADF8EE82B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69AEEEB-819A-3F88-B52D-07C1654F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729FFC96-2EA9-72C2-5E18-21DB5B0F8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420E920-DEDB-651E-AD63-AEE5810AB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03198167-1B82-C011-71DA-0B6DF3729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01A7CA9F-182E-CCA4-ED17-68EC34DC4889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8" name="Copyright">
            <a:extLst>
              <a:ext uri="{FF2B5EF4-FFF2-40B4-BE49-F238E27FC236}">
                <a16:creationId xmlns:a16="http://schemas.microsoft.com/office/drawing/2014/main" id="{E11F04BF-F408-BE3A-41F3-9D1771048C27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E1C399FA-0955-20F5-D51D-A0A018556EF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45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DB56-8819-3EA1-B25F-0A46E9BA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6463C55-C55B-6789-6C9E-A27444A5E5D5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904D0ED-DB35-6453-62A8-E67492AA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E71ACB73-60CF-D204-C987-BA764110C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36E5C9AB-1A18-32AA-1A70-07CCB6466D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ECC607AF-1849-A31B-65EB-F5F201B7D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891C5D81-6792-9DC8-2C9E-A479CFF16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6829541C-4179-3BB4-C8B0-69727F966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CAC96A91-DB46-09C8-F1CF-DC9C4AF1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7976DEA3-6C3C-81E8-3C4C-7CC95EB5F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F627BA03-A9B6-3856-176F-55188604D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33F03AED-C1F2-C38A-2548-A7B13525B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D594851F-FF7F-D181-E307-5EDEF1B3B1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CB7D72FF-1E98-5A34-33F7-A5921E0F312C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41" name="Copyright">
            <a:extLst>
              <a:ext uri="{FF2B5EF4-FFF2-40B4-BE49-F238E27FC236}">
                <a16:creationId xmlns:a16="http://schemas.microsoft.com/office/drawing/2014/main" id="{8B8C6E17-E79B-6D17-D8DB-DA7739922C1C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2" name="Slide Number">
            <a:extLst>
              <a:ext uri="{FF2B5EF4-FFF2-40B4-BE49-F238E27FC236}">
                <a16:creationId xmlns:a16="http://schemas.microsoft.com/office/drawing/2014/main" id="{AD546431-26DF-94DA-C386-1CD5AC2E785C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F546814A-F085-CCEB-E08D-5103FF35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3209CFAF-6297-178E-EAC0-4681227D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itle 45">
            <a:extLst>
              <a:ext uri="{FF2B5EF4-FFF2-40B4-BE49-F238E27FC236}">
                <a16:creationId xmlns:a16="http://schemas.microsoft.com/office/drawing/2014/main" id="{AFB3CEDD-2E3C-FDF5-AA6C-FD3E3C7F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87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BE69-2290-F387-1839-FA67F720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91772-E93F-E4C4-EC04-F2E5FCE3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BBE3C-DB37-0EAD-A2C6-77447ADF260F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6CC7A4A9-CE11-6A66-6484-5982471B1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A7A18529-B901-E984-F85A-2EEDD98088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97B581AB-002B-3E65-7A19-5469C9A1D3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FB07C9EE-206D-69F6-C5F4-449C3329F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93AF248D-FF68-BC44-9D98-6D3240CD3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AF858ACC-848A-816E-5058-4DBC238F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06317090-E10D-CB47-87D2-D5DD23216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34A3439E-BE88-640C-3AAB-305F43A95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35E6B06F-A800-F95D-CD77-9886EC560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5B6F8EFE-4144-E18D-454D-568362C8C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B5B96DBD-A8F8-025D-F3A7-B462A1E1C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62" name="Footer Placeholder 1">
            <a:extLst>
              <a:ext uri="{FF2B5EF4-FFF2-40B4-BE49-F238E27FC236}">
                <a16:creationId xmlns:a16="http://schemas.microsoft.com/office/drawing/2014/main" id="{0265A61F-1362-2F24-EE46-566A0555930D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63" name="Copyright">
            <a:extLst>
              <a:ext uri="{FF2B5EF4-FFF2-40B4-BE49-F238E27FC236}">
                <a16:creationId xmlns:a16="http://schemas.microsoft.com/office/drawing/2014/main" id="{1454BDD4-E324-A6EF-D99B-66809880219F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64" name="Slide Number">
            <a:extLst>
              <a:ext uri="{FF2B5EF4-FFF2-40B4-BE49-F238E27FC236}">
                <a16:creationId xmlns:a16="http://schemas.microsoft.com/office/drawing/2014/main" id="{79F81955-E615-721F-37C3-90FAFEB880B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8837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597A-7802-5C0D-A609-E838CBBD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CAFF-D50A-6969-0FF4-78A979099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FD364-98F0-E7A0-DCE3-3F0E2875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4FA099-590F-5241-00D9-2A277ACDB71A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19B2693-036F-AB35-5800-E359A345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3369B5F-00F1-5059-9447-84C203EEA1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E3F4DF22-78AB-639C-B323-0ABC971C2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3870FA0-3D0F-9CEB-61DF-12863F5FA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E975036F-3D42-41CF-A125-6801EFA1E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CA64AD5-7C75-6231-12F9-31E1B9738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148211DB-95DF-9FB1-13DF-3C1712CC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DB126A3-5271-982D-DBD7-9151B47D1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DFE0940-90DC-8998-1029-F20C0C583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150F13C-A210-F937-301D-A27CB27A1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1C6317ED-50FC-9D77-5037-7B6D48B66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50" name="Footer Placeholder 1">
            <a:extLst>
              <a:ext uri="{FF2B5EF4-FFF2-40B4-BE49-F238E27FC236}">
                <a16:creationId xmlns:a16="http://schemas.microsoft.com/office/drawing/2014/main" id="{661DD071-48BB-C84C-D827-1BB5A4674BAA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51" name="Copyright">
            <a:extLst>
              <a:ext uri="{FF2B5EF4-FFF2-40B4-BE49-F238E27FC236}">
                <a16:creationId xmlns:a16="http://schemas.microsoft.com/office/drawing/2014/main" id="{724E06CE-ED85-DADB-66FD-308303D77FB4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85BE7CF0-E805-C38A-B77B-043529E5687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418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DE55-8339-FEBE-8A3C-135F5398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D7F8D-2501-AB4C-FA8D-DA48CB0F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199A5-B866-F9E2-C3F2-FD1DBA1D0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1CEEF-56F2-4C08-FC0B-F1F3F2733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D0291-D80A-2D00-9433-C66AAC1B0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FE011-01B8-D576-221D-1EC9618916C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1308403" y="6605399"/>
            <a:ext cx="853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sz="80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C0B0DA-BFA8-CF84-13C9-4CA5C740810C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8BAD46A-D2A8-AF9A-E79A-21AE0005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33A431C-E5EA-46BD-071C-C1588A3CD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CF40DFB9-A533-FF54-941E-210306C751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ACA07E3-9963-96FF-01A6-F78DD89C1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F354B37-5BA5-6935-319E-060ACB2BF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422C7332-D6FE-7BDE-BDBC-27D19E8E7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08FB64FA-3A4A-5C67-0F8B-8602F8197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DD580AA-E26F-797D-512A-3487DC2F9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1E020403-8CE0-8799-F584-7A9CCC61A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82F02968-10D6-9DCD-115D-FB64CEF48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BB221840-22D0-3980-07AF-84A6E42A97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9" name="Footer Placeholder 1">
            <a:extLst>
              <a:ext uri="{FF2B5EF4-FFF2-40B4-BE49-F238E27FC236}">
                <a16:creationId xmlns:a16="http://schemas.microsoft.com/office/drawing/2014/main" id="{3516F1A5-3BFD-56C4-4658-C6B5A03A8780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40" name="Copyright">
            <a:extLst>
              <a:ext uri="{FF2B5EF4-FFF2-40B4-BE49-F238E27FC236}">
                <a16:creationId xmlns:a16="http://schemas.microsoft.com/office/drawing/2014/main" id="{A292C791-4C2F-3EF9-D300-B28616268AA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AB32B89B-5E5E-F0D6-7A82-FB8F2BE1F09A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0955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DDF1-0B05-33E8-F2AF-C81CB67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F1AA05-4F60-AB36-F0C5-99308893DD9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AA1A2BAA-0464-2337-4A3B-D64509E2D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571FBB0-03C7-2DA7-46BE-41A2CCAAB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89CBCEB-9FC8-4FEC-B10C-E708DDB3D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AC3C00F9-0BC5-9212-CA3C-4114008B7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B5C82AE-5940-FD31-B610-E3F9E5EE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0A048B2-C4EE-7C9E-E888-D457F5233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71B3B72A-DAC4-0055-90FC-9E28F32F8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135D9C37-3D07-486B-734C-A51154C6C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50329ACE-9D1C-12AF-10BF-A4418DC59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C372050F-6BFB-CC68-1741-C3E15860A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3276C839-6AD7-95FF-2B9D-577477BF5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5" name="Footer Placeholder 1">
            <a:extLst>
              <a:ext uri="{FF2B5EF4-FFF2-40B4-BE49-F238E27FC236}">
                <a16:creationId xmlns:a16="http://schemas.microsoft.com/office/drawing/2014/main" id="{B5A60461-061C-C090-F88C-82B694A77E8D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6" name="Copyright">
            <a:extLst>
              <a:ext uri="{FF2B5EF4-FFF2-40B4-BE49-F238E27FC236}">
                <a16:creationId xmlns:a16="http://schemas.microsoft.com/office/drawing/2014/main" id="{ABAFA6E6-2D32-5B6C-3F4A-D499103AA71E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AA4B2FB3-93AF-D055-837E-13ECE857ABF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2252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984AD56-4DF1-C3C6-BBAD-F78B8C9CFA6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4CF3CE6-F5E5-0EE5-C29D-7DBC736B0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01BBB27C-405A-F2F4-EEA7-9DCCE13C64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ED31ABE5-9272-BEDF-3BF3-F106ED839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1B3DAB1-88EA-2E12-5F20-C54CF80E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626D99B-9924-24B6-B463-83BD7BABF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39DAAA0-D736-70F7-E106-AF0508A6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BD98FF8-723C-346E-F2D8-5160C48D2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E4EB1D5A-4C13-3BE3-E954-6C34B7A81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7659179E-7EA9-80CE-A56D-FE26D744F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E31DEC05-4CE2-8D96-1F6F-F0E1821B9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296E1D5F-2CF1-1628-5A47-34431D41A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4" name="Footer Placeholder 1">
            <a:extLst>
              <a:ext uri="{FF2B5EF4-FFF2-40B4-BE49-F238E27FC236}">
                <a16:creationId xmlns:a16="http://schemas.microsoft.com/office/drawing/2014/main" id="{7AAE2A94-9EB1-317F-5362-EF16D2C3BEC8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5" name="Copyright">
            <a:extLst>
              <a:ext uri="{FF2B5EF4-FFF2-40B4-BE49-F238E27FC236}">
                <a16:creationId xmlns:a16="http://schemas.microsoft.com/office/drawing/2014/main" id="{2EE5D900-68E4-C399-5EC5-5F035DC66822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6" name="Slide Number">
            <a:extLst>
              <a:ext uri="{FF2B5EF4-FFF2-40B4-BE49-F238E27FC236}">
                <a16:creationId xmlns:a16="http://schemas.microsoft.com/office/drawing/2014/main" id="{DCFC81FE-7F6A-3CBD-9E12-ECCA456DEAD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936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1C1-42A3-BBF4-B735-49078635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2A4D-69F3-2BA6-D881-CF9E104C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B8259-CBCC-FDB4-892D-D2F93661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FE8D51-29EB-1332-A2EB-62222B44DC38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80E8741-78CE-43C4-D97E-8997D7478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F4008AC9-6FEC-DE2D-9467-9DF26B3A1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EBAD7E00-E237-09E4-F89C-C3CF94994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CB60D8F6-BC99-FB89-D6D5-964D9DC3A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5A137D64-F17D-E39D-944B-EAF795D7F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2E62CF1E-E2CE-B6F2-DA00-48681C4D7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E6E23814-04ED-BC35-1EB8-EAD71F2BA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A09395E4-2F14-DEB2-637C-2BFA7CDE9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8752FB23-69A7-4539-8D70-7FC91D6F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E30D7D0-226E-30B4-3094-7ADDA968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85636A02-F225-E21C-1758-6334F3915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8" name="Footer Placeholder 1">
            <a:extLst>
              <a:ext uri="{FF2B5EF4-FFF2-40B4-BE49-F238E27FC236}">
                <a16:creationId xmlns:a16="http://schemas.microsoft.com/office/drawing/2014/main" id="{4A907500-8E10-5A51-4EFC-D5213E606A1F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9" name="Copyright">
            <a:extLst>
              <a:ext uri="{FF2B5EF4-FFF2-40B4-BE49-F238E27FC236}">
                <a16:creationId xmlns:a16="http://schemas.microsoft.com/office/drawing/2014/main" id="{4E45FFB4-1D54-50DF-54D9-12E60B2F7223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40" name="Slide Number">
            <a:extLst>
              <a:ext uri="{FF2B5EF4-FFF2-40B4-BE49-F238E27FC236}">
                <a16:creationId xmlns:a16="http://schemas.microsoft.com/office/drawing/2014/main" id="{A3A81802-82FA-16DF-146E-40168031F45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597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00CA-0764-F323-C1DF-8791CA05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6CC2A-24B6-E021-3921-971B7E5C8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97ABA-8C34-775B-BEC1-D9953BCA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D25D7B-7279-84EC-BC68-D0CE598D2B7E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523398" y="6584953"/>
            <a:ext cx="629607" cy="136522"/>
            <a:chOff x="973138" y="5000626"/>
            <a:chExt cx="3506788" cy="760412"/>
          </a:xfrm>
          <a:solidFill>
            <a:srgbClr val="4F2683"/>
          </a:solidFill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B174FB6B-193D-008B-CAFF-8237535E9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5000626"/>
              <a:ext cx="357188" cy="612775"/>
            </a:xfrm>
            <a:custGeom>
              <a:avLst/>
              <a:gdLst>
                <a:gd name="T0" fmla="*/ 276 w 451"/>
                <a:gd name="T1" fmla="*/ 1 h 771"/>
                <a:gd name="T2" fmla="*/ 354 w 451"/>
                <a:gd name="T3" fmla="*/ 12 h 771"/>
                <a:gd name="T4" fmla="*/ 407 w 451"/>
                <a:gd name="T5" fmla="*/ 33 h 771"/>
                <a:gd name="T6" fmla="*/ 437 w 451"/>
                <a:gd name="T7" fmla="*/ 65 h 771"/>
                <a:gd name="T8" fmla="*/ 447 w 451"/>
                <a:gd name="T9" fmla="*/ 107 h 771"/>
                <a:gd name="T10" fmla="*/ 307 w 451"/>
                <a:gd name="T11" fmla="*/ 203 h 771"/>
                <a:gd name="T12" fmla="*/ 307 w 451"/>
                <a:gd name="T13" fmla="*/ 99 h 771"/>
                <a:gd name="T14" fmla="*/ 297 w 451"/>
                <a:gd name="T15" fmla="*/ 77 h 771"/>
                <a:gd name="T16" fmla="*/ 272 w 451"/>
                <a:gd name="T17" fmla="*/ 64 h 771"/>
                <a:gd name="T18" fmla="*/ 228 w 451"/>
                <a:gd name="T19" fmla="*/ 59 h 771"/>
                <a:gd name="T20" fmla="*/ 182 w 451"/>
                <a:gd name="T21" fmla="*/ 64 h 771"/>
                <a:gd name="T22" fmla="*/ 158 w 451"/>
                <a:gd name="T23" fmla="*/ 77 h 771"/>
                <a:gd name="T24" fmla="*/ 149 w 451"/>
                <a:gd name="T25" fmla="*/ 99 h 771"/>
                <a:gd name="T26" fmla="*/ 148 w 451"/>
                <a:gd name="T27" fmla="*/ 190 h 771"/>
                <a:gd name="T28" fmla="*/ 154 w 451"/>
                <a:gd name="T29" fmla="*/ 226 h 771"/>
                <a:gd name="T30" fmla="*/ 178 w 451"/>
                <a:gd name="T31" fmla="*/ 258 h 771"/>
                <a:gd name="T32" fmla="*/ 421 w 451"/>
                <a:gd name="T33" fmla="*/ 468 h 771"/>
                <a:gd name="T34" fmla="*/ 447 w 451"/>
                <a:gd name="T35" fmla="*/ 515 h 771"/>
                <a:gd name="T36" fmla="*/ 451 w 451"/>
                <a:gd name="T37" fmla="*/ 660 h 771"/>
                <a:gd name="T38" fmla="*/ 439 w 451"/>
                <a:gd name="T39" fmla="*/ 703 h 771"/>
                <a:gd name="T40" fmla="*/ 404 w 451"/>
                <a:gd name="T41" fmla="*/ 736 h 771"/>
                <a:gd name="T42" fmla="*/ 348 w 451"/>
                <a:gd name="T43" fmla="*/ 759 h 771"/>
                <a:gd name="T44" fmla="*/ 272 w 451"/>
                <a:gd name="T45" fmla="*/ 770 h 771"/>
                <a:gd name="T46" fmla="*/ 180 w 451"/>
                <a:gd name="T47" fmla="*/ 770 h 771"/>
                <a:gd name="T48" fmla="*/ 101 w 451"/>
                <a:gd name="T49" fmla="*/ 760 h 771"/>
                <a:gd name="T50" fmla="*/ 44 w 451"/>
                <a:gd name="T51" fmla="*/ 739 h 771"/>
                <a:gd name="T52" fmla="*/ 11 w 451"/>
                <a:gd name="T53" fmla="*/ 705 h 771"/>
                <a:gd name="T54" fmla="*/ 0 w 451"/>
                <a:gd name="T55" fmla="*/ 660 h 771"/>
                <a:gd name="T56" fmla="*/ 140 w 451"/>
                <a:gd name="T57" fmla="*/ 557 h 771"/>
                <a:gd name="T58" fmla="*/ 141 w 451"/>
                <a:gd name="T59" fmla="*/ 673 h 771"/>
                <a:gd name="T60" fmla="*/ 161 w 451"/>
                <a:gd name="T61" fmla="*/ 697 h 771"/>
                <a:gd name="T62" fmla="*/ 200 w 451"/>
                <a:gd name="T63" fmla="*/ 711 h 771"/>
                <a:gd name="T64" fmla="*/ 254 w 451"/>
                <a:gd name="T65" fmla="*/ 711 h 771"/>
                <a:gd name="T66" fmla="*/ 291 w 451"/>
                <a:gd name="T67" fmla="*/ 697 h 771"/>
                <a:gd name="T68" fmla="*/ 310 w 451"/>
                <a:gd name="T69" fmla="*/ 673 h 771"/>
                <a:gd name="T70" fmla="*/ 311 w 451"/>
                <a:gd name="T71" fmla="*/ 550 h 771"/>
                <a:gd name="T72" fmla="*/ 303 w 451"/>
                <a:gd name="T73" fmla="*/ 514 h 771"/>
                <a:gd name="T74" fmla="*/ 272 w 451"/>
                <a:gd name="T75" fmla="*/ 478 h 771"/>
                <a:gd name="T76" fmla="*/ 47 w 451"/>
                <a:gd name="T77" fmla="*/ 281 h 771"/>
                <a:gd name="T78" fmla="*/ 19 w 451"/>
                <a:gd name="T79" fmla="*/ 245 h 771"/>
                <a:gd name="T80" fmla="*/ 8 w 451"/>
                <a:gd name="T81" fmla="*/ 203 h 771"/>
                <a:gd name="T82" fmla="*/ 11 w 451"/>
                <a:gd name="T83" fmla="*/ 88 h 771"/>
                <a:gd name="T84" fmla="*/ 34 w 451"/>
                <a:gd name="T85" fmla="*/ 49 h 771"/>
                <a:gd name="T86" fmla="*/ 78 w 451"/>
                <a:gd name="T87" fmla="*/ 22 h 771"/>
                <a:gd name="T88" fmla="*/ 144 w 451"/>
                <a:gd name="T89" fmla="*/ 5 h 771"/>
                <a:gd name="T90" fmla="*/ 228 w 451"/>
                <a:gd name="T91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1">
                  <a:moveTo>
                    <a:pt x="228" y="0"/>
                  </a:moveTo>
                  <a:lnTo>
                    <a:pt x="276" y="1"/>
                  </a:lnTo>
                  <a:lnTo>
                    <a:pt x="318" y="5"/>
                  </a:lnTo>
                  <a:lnTo>
                    <a:pt x="354" y="12"/>
                  </a:lnTo>
                  <a:lnTo>
                    <a:pt x="382" y="21"/>
                  </a:lnTo>
                  <a:lnTo>
                    <a:pt x="407" y="33"/>
                  </a:lnTo>
                  <a:lnTo>
                    <a:pt x="424" y="48"/>
                  </a:lnTo>
                  <a:lnTo>
                    <a:pt x="437" y="65"/>
                  </a:lnTo>
                  <a:lnTo>
                    <a:pt x="444" y="84"/>
                  </a:lnTo>
                  <a:lnTo>
                    <a:pt x="447" y="107"/>
                  </a:lnTo>
                  <a:lnTo>
                    <a:pt x="447" y="203"/>
                  </a:lnTo>
                  <a:lnTo>
                    <a:pt x="307" y="203"/>
                  </a:lnTo>
                  <a:lnTo>
                    <a:pt x="307" y="111"/>
                  </a:lnTo>
                  <a:lnTo>
                    <a:pt x="307" y="99"/>
                  </a:lnTo>
                  <a:lnTo>
                    <a:pt x="303" y="87"/>
                  </a:lnTo>
                  <a:lnTo>
                    <a:pt x="297" y="77"/>
                  </a:lnTo>
                  <a:lnTo>
                    <a:pt x="287" y="69"/>
                  </a:lnTo>
                  <a:lnTo>
                    <a:pt x="272" y="64"/>
                  </a:lnTo>
                  <a:lnTo>
                    <a:pt x="252" y="60"/>
                  </a:lnTo>
                  <a:lnTo>
                    <a:pt x="228" y="59"/>
                  </a:lnTo>
                  <a:lnTo>
                    <a:pt x="203" y="60"/>
                  </a:lnTo>
                  <a:lnTo>
                    <a:pt x="182" y="64"/>
                  </a:lnTo>
                  <a:lnTo>
                    <a:pt x="169" y="69"/>
                  </a:lnTo>
                  <a:lnTo>
                    <a:pt x="158" y="77"/>
                  </a:lnTo>
                  <a:lnTo>
                    <a:pt x="152" y="87"/>
                  </a:lnTo>
                  <a:lnTo>
                    <a:pt x="149" y="99"/>
                  </a:lnTo>
                  <a:lnTo>
                    <a:pt x="148" y="111"/>
                  </a:lnTo>
                  <a:lnTo>
                    <a:pt x="148" y="190"/>
                  </a:lnTo>
                  <a:lnTo>
                    <a:pt x="149" y="209"/>
                  </a:lnTo>
                  <a:lnTo>
                    <a:pt x="154" y="226"/>
                  </a:lnTo>
                  <a:lnTo>
                    <a:pt x="165" y="243"/>
                  </a:lnTo>
                  <a:lnTo>
                    <a:pt x="178" y="258"/>
                  </a:lnTo>
                  <a:lnTo>
                    <a:pt x="400" y="448"/>
                  </a:lnTo>
                  <a:lnTo>
                    <a:pt x="421" y="468"/>
                  </a:lnTo>
                  <a:lnTo>
                    <a:pt x="437" y="491"/>
                  </a:lnTo>
                  <a:lnTo>
                    <a:pt x="447" y="515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6"/>
                  </a:lnTo>
                  <a:lnTo>
                    <a:pt x="378" y="748"/>
                  </a:lnTo>
                  <a:lnTo>
                    <a:pt x="348" y="759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1"/>
                  </a:lnTo>
                  <a:lnTo>
                    <a:pt x="180" y="770"/>
                  </a:lnTo>
                  <a:lnTo>
                    <a:pt x="137" y="767"/>
                  </a:lnTo>
                  <a:lnTo>
                    <a:pt x="101" y="760"/>
                  </a:lnTo>
                  <a:lnTo>
                    <a:pt x="70" y="751"/>
                  </a:lnTo>
                  <a:lnTo>
                    <a:pt x="44" y="739"/>
                  </a:lnTo>
                  <a:lnTo>
                    <a:pt x="24" y="723"/>
                  </a:lnTo>
                  <a:lnTo>
                    <a:pt x="11" y="705"/>
                  </a:lnTo>
                  <a:lnTo>
                    <a:pt x="3" y="684"/>
                  </a:lnTo>
                  <a:lnTo>
                    <a:pt x="0" y="660"/>
                  </a:lnTo>
                  <a:lnTo>
                    <a:pt x="0" y="557"/>
                  </a:lnTo>
                  <a:lnTo>
                    <a:pt x="140" y="557"/>
                  </a:lnTo>
                  <a:lnTo>
                    <a:pt x="140" y="656"/>
                  </a:lnTo>
                  <a:lnTo>
                    <a:pt x="141" y="673"/>
                  </a:lnTo>
                  <a:lnTo>
                    <a:pt x="149" y="687"/>
                  </a:lnTo>
                  <a:lnTo>
                    <a:pt x="161" y="697"/>
                  </a:lnTo>
                  <a:lnTo>
                    <a:pt x="177" y="705"/>
                  </a:lnTo>
                  <a:lnTo>
                    <a:pt x="200" y="711"/>
                  </a:lnTo>
                  <a:lnTo>
                    <a:pt x="228" y="712"/>
                  </a:lnTo>
                  <a:lnTo>
                    <a:pt x="254" y="711"/>
                  </a:lnTo>
                  <a:lnTo>
                    <a:pt x="275" y="705"/>
                  </a:lnTo>
                  <a:lnTo>
                    <a:pt x="291" y="697"/>
                  </a:lnTo>
                  <a:lnTo>
                    <a:pt x="303" y="687"/>
                  </a:lnTo>
                  <a:lnTo>
                    <a:pt x="310" y="673"/>
                  </a:lnTo>
                  <a:lnTo>
                    <a:pt x="311" y="656"/>
                  </a:lnTo>
                  <a:lnTo>
                    <a:pt x="311" y="550"/>
                  </a:lnTo>
                  <a:lnTo>
                    <a:pt x="310" y="531"/>
                  </a:lnTo>
                  <a:lnTo>
                    <a:pt x="303" y="514"/>
                  </a:lnTo>
                  <a:lnTo>
                    <a:pt x="290" y="496"/>
                  </a:lnTo>
                  <a:lnTo>
                    <a:pt x="272" y="478"/>
                  </a:lnTo>
                  <a:lnTo>
                    <a:pt x="67" y="300"/>
                  </a:lnTo>
                  <a:lnTo>
                    <a:pt x="47" y="281"/>
                  </a:lnTo>
                  <a:lnTo>
                    <a:pt x="31" y="262"/>
                  </a:lnTo>
                  <a:lnTo>
                    <a:pt x="19" y="245"/>
                  </a:lnTo>
                  <a:lnTo>
                    <a:pt x="11" y="225"/>
                  </a:lnTo>
                  <a:lnTo>
                    <a:pt x="8" y="203"/>
                  </a:lnTo>
                  <a:lnTo>
                    <a:pt x="8" y="111"/>
                  </a:lnTo>
                  <a:lnTo>
                    <a:pt x="11" y="88"/>
                  </a:lnTo>
                  <a:lnTo>
                    <a:pt x="20" y="67"/>
                  </a:lnTo>
                  <a:lnTo>
                    <a:pt x="34" y="49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5"/>
                  </a:lnTo>
                  <a:lnTo>
                    <a:pt x="182" y="1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C66A2CB-ADFB-5F28-02ED-198433111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5000626"/>
              <a:ext cx="387350" cy="611188"/>
            </a:xfrm>
            <a:custGeom>
              <a:avLst/>
              <a:gdLst>
                <a:gd name="T0" fmla="*/ 213 w 489"/>
                <a:gd name="T1" fmla="*/ 61 h 772"/>
                <a:gd name="T2" fmla="*/ 172 w 489"/>
                <a:gd name="T3" fmla="*/ 71 h 772"/>
                <a:gd name="T4" fmla="*/ 149 w 489"/>
                <a:gd name="T5" fmla="*/ 90 h 772"/>
                <a:gd name="T6" fmla="*/ 140 w 489"/>
                <a:gd name="T7" fmla="*/ 116 h 772"/>
                <a:gd name="T8" fmla="*/ 138 w 489"/>
                <a:gd name="T9" fmla="*/ 642 h 772"/>
                <a:gd name="T10" fmla="*/ 142 w 489"/>
                <a:gd name="T11" fmla="*/ 670 h 772"/>
                <a:gd name="T12" fmla="*/ 158 w 489"/>
                <a:gd name="T13" fmla="*/ 693 h 772"/>
                <a:gd name="T14" fmla="*/ 191 w 489"/>
                <a:gd name="T15" fmla="*/ 707 h 772"/>
                <a:gd name="T16" fmla="*/ 244 w 489"/>
                <a:gd name="T17" fmla="*/ 713 h 772"/>
                <a:gd name="T18" fmla="*/ 298 w 489"/>
                <a:gd name="T19" fmla="*/ 707 h 772"/>
                <a:gd name="T20" fmla="*/ 330 w 489"/>
                <a:gd name="T21" fmla="*/ 693 h 772"/>
                <a:gd name="T22" fmla="*/ 345 w 489"/>
                <a:gd name="T23" fmla="*/ 670 h 772"/>
                <a:gd name="T24" fmla="*/ 349 w 489"/>
                <a:gd name="T25" fmla="*/ 642 h 772"/>
                <a:gd name="T26" fmla="*/ 349 w 489"/>
                <a:gd name="T27" fmla="*/ 116 h 772"/>
                <a:gd name="T28" fmla="*/ 340 w 489"/>
                <a:gd name="T29" fmla="*/ 90 h 772"/>
                <a:gd name="T30" fmla="*/ 317 w 489"/>
                <a:gd name="T31" fmla="*/ 71 h 772"/>
                <a:gd name="T32" fmla="*/ 274 w 489"/>
                <a:gd name="T33" fmla="*/ 61 h 772"/>
                <a:gd name="T34" fmla="*/ 244 w 489"/>
                <a:gd name="T35" fmla="*/ 0 h 772"/>
                <a:gd name="T36" fmla="*/ 334 w 489"/>
                <a:gd name="T37" fmla="*/ 6 h 772"/>
                <a:gd name="T38" fmla="*/ 400 w 489"/>
                <a:gd name="T39" fmla="*/ 20 h 772"/>
                <a:gd name="T40" fmla="*/ 446 w 489"/>
                <a:gd name="T41" fmla="*/ 43 h 772"/>
                <a:gd name="T42" fmla="*/ 474 w 489"/>
                <a:gd name="T43" fmla="*/ 73 h 772"/>
                <a:gd name="T44" fmla="*/ 487 w 489"/>
                <a:gd name="T45" fmla="*/ 109 h 772"/>
                <a:gd name="T46" fmla="*/ 489 w 489"/>
                <a:gd name="T47" fmla="*/ 643 h 772"/>
                <a:gd name="T48" fmla="*/ 482 w 489"/>
                <a:gd name="T49" fmla="*/ 682 h 772"/>
                <a:gd name="T50" fmla="*/ 462 w 489"/>
                <a:gd name="T51" fmla="*/ 715 h 772"/>
                <a:gd name="T52" fmla="*/ 425 w 489"/>
                <a:gd name="T53" fmla="*/ 742 h 772"/>
                <a:gd name="T54" fmla="*/ 369 w 489"/>
                <a:gd name="T55" fmla="*/ 761 h 772"/>
                <a:gd name="T56" fmla="*/ 291 w 489"/>
                <a:gd name="T57" fmla="*/ 770 h 772"/>
                <a:gd name="T58" fmla="*/ 196 w 489"/>
                <a:gd name="T59" fmla="*/ 770 h 772"/>
                <a:gd name="T60" fmla="*/ 118 w 489"/>
                <a:gd name="T61" fmla="*/ 761 h 772"/>
                <a:gd name="T62" fmla="*/ 62 w 489"/>
                <a:gd name="T63" fmla="*/ 742 h 772"/>
                <a:gd name="T64" fmla="*/ 26 w 489"/>
                <a:gd name="T65" fmla="*/ 715 h 772"/>
                <a:gd name="T66" fmla="*/ 5 w 489"/>
                <a:gd name="T67" fmla="*/ 682 h 772"/>
                <a:gd name="T68" fmla="*/ 0 w 489"/>
                <a:gd name="T69" fmla="*/ 643 h 772"/>
                <a:gd name="T70" fmla="*/ 1 w 489"/>
                <a:gd name="T71" fmla="*/ 109 h 772"/>
                <a:gd name="T72" fmla="*/ 14 w 489"/>
                <a:gd name="T73" fmla="*/ 73 h 772"/>
                <a:gd name="T74" fmla="*/ 42 w 489"/>
                <a:gd name="T75" fmla="*/ 43 h 772"/>
                <a:gd name="T76" fmla="*/ 87 w 489"/>
                <a:gd name="T77" fmla="*/ 20 h 772"/>
                <a:gd name="T78" fmla="*/ 154 w 489"/>
                <a:gd name="T79" fmla="*/ 6 h 772"/>
                <a:gd name="T80" fmla="*/ 244 w 489"/>
                <a:gd name="T8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772">
                  <a:moveTo>
                    <a:pt x="244" y="59"/>
                  </a:moveTo>
                  <a:lnTo>
                    <a:pt x="213" y="61"/>
                  </a:lnTo>
                  <a:lnTo>
                    <a:pt x="191" y="65"/>
                  </a:lnTo>
                  <a:lnTo>
                    <a:pt x="172" y="71"/>
                  </a:lnTo>
                  <a:lnTo>
                    <a:pt x="158" y="79"/>
                  </a:lnTo>
                  <a:lnTo>
                    <a:pt x="149" y="90"/>
                  </a:lnTo>
                  <a:lnTo>
                    <a:pt x="142" y="102"/>
                  </a:lnTo>
                  <a:lnTo>
                    <a:pt x="140" y="116"/>
                  </a:lnTo>
                  <a:lnTo>
                    <a:pt x="138" y="130"/>
                  </a:lnTo>
                  <a:lnTo>
                    <a:pt x="138" y="642"/>
                  </a:lnTo>
                  <a:lnTo>
                    <a:pt x="140" y="656"/>
                  </a:lnTo>
                  <a:lnTo>
                    <a:pt x="142" y="670"/>
                  </a:lnTo>
                  <a:lnTo>
                    <a:pt x="149" y="683"/>
                  </a:lnTo>
                  <a:lnTo>
                    <a:pt x="158" y="693"/>
                  </a:lnTo>
                  <a:lnTo>
                    <a:pt x="172" y="702"/>
                  </a:lnTo>
                  <a:lnTo>
                    <a:pt x="191" y="707"/>
                  </a:lnTo>
                  <a:lnTo>
                    <a:pt x="213" y="711"/>
                  </a:lnTo>
                  <a:lnTo>
                    <a:pt x="244" y="713"/>
                  </a:lnTo>
                  <a:lnTo>
                    <a:pt x="274" y="711"/>
                  </a:lnTo>
                  <a:lnTo>
                    <a:pt x="298" y="707"/>
                  </a:lnTo>
                  <a:lnTo>
                    <a:pt x="317" y="702"/>
                  </a:lnTo>
                  <a:lnTo>
                    <a:pt x="330" y="693"/>
                  </a:lnTo>
                  <a:lnTo>
                    <a:pt x="340" y="683"/>
                  </a:lnTo>
                  <a:lnTo>
                    <a:pt x="345" y="670"/>
                  </a:lnTo>
                  <a:lnTo>
                    <a:pt x="349" y="656"/>
                  </a:lnTo>
                  <a:lnTo>
                    <a:pt x="349" y="642"/>
                  </a:lnTo>
                  <a:lnTo>
                    <a:pt x="349" y="130"/>
                  </a:lnTo>
                  <a:lnTo>
                    <a:pt x="349" y="116"/>
                  </a:lnTo>
                  <a:lnTo>
                    <a:pt x="345" y="102"/>
                  </a:lnTo>
                  <a:lnTo>
                    <a:pt x="340" y="90"/>
                  </a:lnTo>
                  <a:lnTo>
                    <a:pt x="330" y="79"/>
                  </a:lnTo>
                  <a:lnTo>
                    <a:pt x="317" y="71"/>
                  </a:lnTo>
                  <a:lnTo>
                    <a:pt x="298" y="65"/>
                  </a:lnTo>
                  <a:lnTo>
                    <a:pt x="274" y="61"/>
                  </a:lnTo>
                  <a:lnTo>
                    <a:pt x="244" y="59"/>
                  </a:lnTo>
                  <a:close/>
                  <a:moveTo>
                    <a:pt x="244" y="0"/>
                  </a:moveTo>
                  <a:lnTo>
                    <a:pt x="291" y="2"/>
                  </a:lnTo>
                  <a:lnTo>
                    <a:pt x="334" y="6"/>
                  </a:lnTo>
                  <a:lnTo>
                    <a:pt x="369" y="11"/>
                  </a:lnTo>
                  <a:lnTo>
                    <a:pt x="400" y="20"/>
                  </a:lnTo>
                  <a:lnTo>
                    <a:pt x="425" y="31"/>
                  </a:lnTo>
                  <a:lnTo>
                    <a:pt x="446" y="43"/>
                  </a:lnTo>
                  <a:lnTo>
                    <a:pt x="462" y="57"/>
                  </a:lnTo>
                  <a:lnTo>
                    <a:pt x="474" y="73"/>
                  </a:lnTo>
                  <a:lnTo>
                    <a:pt x="482" y="90"/>
                  </a:lnTo>
                  <a:lnTo>
                    <a:pt x="487" y="109"/>
                  </a:lnTo>
                  <a:lnTo>
                    <a:pt x="489" y="129"/>
                  </a:lnTo>
                  <a:lnTo>
                    <a:pt x="489" y="643"/>
                  </a:lnTo>
                  <a:lnTo>
                    <a:pt x="487" y="663"/>
                  </a:lnTo>
                  <a:lnTo>
                    <a:pt x="482" y="682"/>
                  </a:lnTo>
                  <a:lnTo>
                    <a:pt x="474" y="699"/>
                  </a:lnTo>
                  <a:lnTo>
                    <a:pt x="462" y="715"/>
                  </a:lnTo>
                  <a:lnTo>
                    <a:pt x="446" y="729"/>
                  </a:lnTo>
                  <a:lnTo>
                    <a:pt x="425" y="742"/>
                  </a:lnTo>
                  <a:lnTo>
                    <a:pt x="400" y="753"/>
                  </a:lnTo>
                  <a:lnTo>
                    <a:pt x="369" y="761"/>
                  </a:lnTo>
                  <a:lnTo>
                    <a:pt x="334" y="766"/>
                  </a:lnTo>
                  <a:lnTo>
                    <a:pt x="291" y="770"/>
                  </a:lnTo>
                  <a:lnTo>
                    <a:pt x="244" y="772"/>
                  </a:lnTo>
                  <a:lnTo>
                    <a:pt x="196" y="770"/>
                  </a:lnTo>
                  <a:lnTo>
                    <a:pt x="154" y="766"/>
                  </a:lnTo>
                  <a:lnTo>
                    <a:pt x="118" y="761"/>
                  </a:lnTo>
                  <a:lnTo>
                    <a:pt x="87" y="753"/>
                  </a:lnTo>
                  <a:lnTo>
                    <a:pt x="62" y="742"/>
                  </a:lnTo>
                  <a:lnTo>
                    <a:pt x="42" y="729"/>
                  </a:lnTo>
                  <a:lnTo>
                    <a:pt x="26" y="715"/>
                  </a:lnTo>
                  <a:lnTo>
                    <a:pt x="14" y="699"/>
                  </a:lnTo>
                  <a:lnTo>
                    <a:pt x="5" y="682"/>
                  </a:lnTo>
                  <a:lnTo>
                    <a:pt x="1" y="663"/>
                  </a:lnTo>
                  <a:lnTo>
                    <a:pt x="0" y="643"/>
                  </a:lnTo>
                  <a:lnTo>
                    <a:pt x="0" y="129"/>
                  </a:lnTo>
                  <a:lnTo>
                    <a:pt x="1" y="109"/>
                  </a:lnTo>
                  <a:lnTo>
                    <a:pt x="5" y="90"/>
                  </a:lnTo>
                  <a:lnTo>
                    <a:pt x="14" y="73"/>
                  </a:lnTo>
                  <a:lnTo>
                    <a:pt x="26" y="57"/>
                  </a:lnTo>
                  <a:lnTo>
                    <a:pt x="42" y="43"/>
                  </a:lnTo>
                  <a:lnTo>
                    <a:pt x="62" y="31"/>
                  </a:lnTo>
                  <a:lnTo>
                    <a:pt x="87" y="20"/>
                  </a:lnTo>
                  <a:lnTo>
                    <a:pt x="118" y="11"/>
                  </a:lnTo>
                  <a:lnTo>
                    <a:pt x="154" y="6"/>
                  </a:lnTo>
                  <a:lnTo>
                    <a:pt x="196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0274416-448E-4AB3-5659-8B8FBCAAB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501" y="5005388"/>
              <a:ext cx="360363" cy="603250"/>
            </a:xfrm>
            <a:custGeom>
              <a:avLst/>
              <a:gdLst>
                <a:gd name="T0" fmla="*/ 140 w 454"/>
                <a:gd name="T1" fmla="*/ 59 h 759"/>
                <a:gd name="T2" fmla="*/ 140 w 454"/>
                <a:gd name="T3" fmla="*/ 358 h 759"/>
                <a:gd name="T4" fmla="*/ 207 w 454"/>
                <a:gd name="T5" fmla="*/ 358 h 759"/>
                <a:gd name="T6" fmla="*/ 232 w 454"/>
                <a:gd name="T7" fmla="*/ 358 h 759"/>
                <a:gd name="T8" fmla="*/ 255 w 454"/>
                <a:gd name="T9" fmla="*/ 355 h 759"/>
                <a:gd name="T10" fmla="*/ 275 w 454"/>
                <a:gd name="T11" fmla="*/ 352 h 759"/>
                <a:gd name="T12" fmla="*/ 291 w 454"/>
                <a:gd name="T13" fmla="*/ 346 h 759"/>
                <a:gd name="T14" fmla="*/ 303 w 454"/>
                <a:gd name="T15" fmla="*/ 337 h 759"/>
                <a:gd name="T16" fmla="*/ 311 w 454"/>
                <a:gd name="T17" fmla="*/ 325 h 759"/>
                <a:gd name="T18" fmla="*/ 314 w 454"/>
                <a:gd name="T19" fmla="*/ 311 h 759"/>
                <a:gd name="T20" fmla="*/ 314 w 454"/>
                <a:gd name="T21" fmla="*/ 106 h 759"/>
                <a:gd name="T22" fmla="*/ 311 w 454"/>
                <a:gd name="T23" fmla="*/ 91 h 759"/>
                <a:gd name="T24" fmla="*/ 303 w 454"/>
                <a:gd name="T25" fmla="*/ 79 h 759"/>
                <a:gd name="T26" fmla="*/ 291 w 454"/>
                <a:gd name="T27" fmla="*/ 71 h 759"/>
                <a:gd name="T28" fmla="*/ 275 w 454"/>
                <a:gd name="T29" fmla="*/ 64 h 759"/>
                <a:gd name="T30" fmla="*/ 255 w 454"/>
                <a:gd name="T31" fmla="*/ 62 h 759"/>
                <a:gd name="T32" fmla="*/ 232 w 454"/>
                <a:gd name="T33" fmla="*/ 59 h 759"/>
                <a:gd name="T34" fmla="*/ 207 w 454"/>
                <a:gd name="T35" fmla="*/ 59 h 759"/>
                <a:gd name="T36" fmla="*/ 140 w 454"/>
                <a:gd name="T37" fmla="*/ 59 h 759"/>
                <a:gd name="T38" fmla="*/ 0 w 454"/>
                <a:gd name="T39" fmla="*/ 0 h 759"/>
                <a:gd name="T40" fmla="*/ 221 w 454"/>
                <a:gd name="T41" fmla="*/ 0 h 759"/>
                <a:gd name="T42" fmla="*/ 271 w 454"/>
                <a:gd name="T43" fmla="*/ 0 h 759"/>
                <a:gd name="T44" fmla="*/ 314 w 454"/>
                <a:gd name="T45" fmla="*/ 4 h 759"/>
                <a:gd name="T46" fmla="*/ 350 w 454"/>
                <a:gd name="T47" fmla="*/ 8 h 759"/>
                <a:gd name="T48" fmla="*/ 380 w 454"/>
                <a:gd name="T49" fmla="*/ 16 h 759"/>
                <a:gd name="T50" fmla="*/ 404 w 454"/>
                <a:gd name="T51" fmla="*/ 26 h 759"/>
                <a:gd name="T52" fmla="*/ 423 w 454"/>
                <a:gd name="T53" fmla="*/ 38 h 759"/>
                <a:gd name="T54" fmla="*/ 437 w 454"/>
                <a:gd name="T55" fmla="*/ 52 h 759"/>
                <a:gd name="T56" fmla="*/ 447 w 454"/>
                <a:gd name="T57" fmla="*/ 70 h 759"/>
                <a:gd name="T58" fmla="*/ 452 w 454"/>
                <a:gd name="T59" fmla="*/ 91 h 759"/>
                <a:gd name="T60" fmla="*/ 454 w 454"/>
                <a:gd name="T61" fmla="*/ 115 h 759"/>
                <a:gd name="T62" fmla="*/ 454 w 454"/>
                <a:gd name="T63" fmla="*/ 301 h 759"/>
                <a:gd name="T64" fmla="*/ 451 w 454"/>
                <a:gd name="T65" fmla="*/ 325 h 759"/>
                <a:gd name="T66" fmla="*/ 447 w 454"/>
                <a:gd name="T67" fmla="*/ 347 h 759"/>
                <a:gd name="T68" fmla="*/ 437 w 454"/>
                <a:gd name="T69" fmla="*/ 364 h 759"/>
                <a:gd name="T70" fmla="*/ 423 w 454"/>
                <a:gd name="T71" fmla="*/ 379 h 759"/>
                <a:gd name="T72" fmla="*/ 404 w 454"/>
                <a:gd name="T73" fmla="*/ 391 h 759"/>
                <a:gd name="T74" fmla="*/ 380 w 454"/>
                <a:gd name="T75" fmla="*/ 402 h 759"/>
                <a:gd name="T76" fmla="*/ 350 w 454"/>
                <a:gd name="T77" fmla="*/ 408 h 759"/>
                <a:gd name="T78" fmla="*/ 314 w 454"/>
                <a:gd name="T79" fmla="*/ 414 h 759"/>
                <a:gd name="T80" fmla="*/ 271 w 454"/>
                <a:gd name="T81" fmla="*/ 416 h 759"/>
                <a:gd name="T82" fmla="*/ 221 w 454"/>
                <a:gd name="T83" fmla="*/ 416 h 759"/>
                <a:gd name="T84" fmla="*/ 140 w 454"/>
                <a:gd name="T85" fmla="*/ 416 h 759"/>
                <a:gd name="T86" fmla="*/ 140 w 454"/>
                <a:gd name="T87" fmla="*/ 759 h 759"/>
                <a:gd name="T88" fmla="*/ 0 w 454"/>
                <a:gd name="T89" fmla="*/ 759 h 759"/>
                <a:gd name="T90" fmla="*/ 0 w 454"/>
                <a:gd name="T9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759">
                  <a:moveTo>
                    <a:pt x="140" y="59"/>
                  </a:moveTo>
                  <a:lnTo>
                    <a:pt x="140" y="358"/>
                  </a:lnTo>
                  <a:lnTo>
                    <a:pt x="207" y="358"/>
                  </a:lnTo>
                  <a:lnTo>
                    <a:pt x="232" y="358"/>
                  </a:lnTo>
                  <a:lnTo>
                    <a:pt x="255" y="355"/>
                  </a:lnTo>
                  <a:lnTo>
                    <a:pt x="275" y="352"/>
                  </a:lnTo>
                  <a:lnTo>
                    <a:pt x="291" y="346"/>
                  </a:lnTo>
                  <a:lnTo>
                    <a:pt x="303" y="337"/>
                  </a:lnTo>
                  <a:lnTo>
                    <a:pt x="311" y="325"/>
                  </a:lnTo>
                  <a:lnTo>
                    <a:pt x="314" y="311"/>
                  </a:lnTo>
                  <a:lnTo>
                    <a:pt x="314" y="106"/>
                  </a:lnTo>
                  <a:lnTo>
                    <a:pt x="311" y="91"/>
                  </a:lnTo>
                  <a:lnTo>
                    <a:pt x="303" y="79"/>
                  </a:lnTo>
                  <a:lnTo>
                    <a:pt x="291" y="71"/>
                  </a:lnTo>
                  <a:lnTo>
                    <a:pt x="275" y="64"/>
                  </a:lnTo>
                  <a:lnTo>
                    <a:pt x="255" y="62"/>
                  </a:lnTo>
                  <a:lnTo>
                    <a:pt x="232" y="59"/>
                  </a:lnTo>
                  <a:lnTo>
                    <a:pt x="207" y="59"/>
                  </a:lnTo>
                  <a:lnTo>
                    <a:pt x="140" y="59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71" y="0"/>
                  </a:lnTo>
                  <a:lnTo>
                    <a:pt x="314" y="4"/>
                  </a:lnTo>
                  <a:lnTo>
                    <a:pt x="350" y="8"/>
                  </a:lnTo>
                  <a:lnTo>
                    <a:pt x="380" y="16"/>
                  </a:lnTo>
                  <a:lnTo>
                    <a:pt x="404" y="26"/>
                  </a:lnTo>
                  <a:lnTo>
                    <a:pt x="423" y="38"/>
                  </a:lnTo>
                  <a:lnTo>
                    <a:pt x="437" y="52"/>
                  </a:lnTo>
                  <a:lnTo>
                    <a:pt x="447" y="70"/>
                  </a:lnTo>
                  <a:lnTo>
                    <a:pt x="452" y="91"/>
                  </a:lnTo>
                  <a:lnTo>
                    <a:pt x="454" y="115"/>
                  </a:lnTo>
                  <a:lnTo>
                    <a:pt x="454" y="301"/>
                  </a:lnTo>
                  <a:lnTo>
                    <a:pt x="451" y="325"/>
                  </a:lnTo>
                  <a:lnTo>
                    <a:pt x="447" y="347"/>
                  </a:lnTo>
                  <a:lnTo>
                    <a:pt x="437" y="364"/>
                  </a:lnTo>
                  <a:lnTo>
                    <a:pt x="423" y="379"/>
                  </a:lnTo>
                  <a:lnTo>
                    <a:pt x="404" y="391"/>
                  </a:lnTo>
                  <a:lnTo>
                    <a:pt x="380" y="402"/>
                  </a:lnTo>
                  <a:lnTo>
                    <a:pt x="350" y="408"/>
                  </a:lnTo>
                  <a:lnTo>
                    <a:pt x="314" y="414"/>
                  </a:lnTo>
                  <a:lnTo>
                    <a:pt x="271" y="416"/>
                  </a:lnTo>
                  <a:lnTo>
                    <a:pt x="221" y="416"/>
                  </a:lnTo>
                  <a:lnTo>
                    <a:pt x="140" y="416"/>
                  </a:lnTo>
                  <a:lnTo>
                    <a:pt x="140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8D31289A-19AD-394A-232B-2CC59852E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6" y="5000626"/>
              <a:ext cx="358775" cy="611188"/>
            </a:xfrm>
            <a:custGeom>
              <a:avLst/>
              <a:gdLst>
                <a:gd name="T0" fmla="*/ 277 w 451"/>
                <a:gd name="T1" fmla="*/ 2 h 772"/>
                <a:gd name="T2" fmla="*/ 355 w 451"/>
                <a:gd name="T3" fmla="*/ 12 h 772"/>
                <a:gd name="T4" fmla="*/ 407 w 451"/>
                <a:gd name="T5" fmla="*/ 34 h 772"/>
                <a:gd name="T6" fmla="*/ 438 w 451"/>
                <a:gd name="T7" fmla="*/ 65 h 772"/>
                <a:gd name="T8" fmla="*/ 447 w 451"/>
                <a:gd name="T9" fmla="*/ 106 h 772"/>
                <a:gd name="T10" fmla="*/ 309 w 451"/>
                <a:gd name="T11" fmla="*/ 204 h 772"/>
                <a:gd name="T12" fmla="*/ 308 w 451"/>
                <a:gd name="T13" fmla="*/ 98 h 772"/>
                <a:gd name="T14" fmla="*/ 297 w 451"/>
                <a:gd name="T15" fmla="*/ 78 h 772"/>
                <a:gd name="T16" fmla="*/ 273 w 451"/>
                <a:gd name="T17" fmla="*/ 65 h 772"/>
                <a:gd name="T18" fmla="*/ 229 w 451"/>
                <a:gd name="T19" fmla="*/ 59 h 772"/>
                <a:gd name="T20" fmla="*/ 184 w 451"/>
                <a:gd name="T21" fmla="*/ 65 h 772"/>
                <a:gd name="T22" fmla="*/ 159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5 w 451"/>
                <a:gd name="T29" fmla="*/ 227 h 772"/>
                <a:gd name="T30" fmla="*/ 180 w 451"/>
                <a:gd name="T31" fmla="*/ 259 h 772"/>
                <a:gd name="T32" fmla="*/ 422 w 451"/>
                <a:gd name="T33" fmla="*/ 469 h 772"/>
                <a:gd name="T34" fmla="*/ 449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8 w 451"/>
                <a:gd name="T43" fmla="*/ 760 h 772"/>
                <a:gd name="T44" fmla="*/ 273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5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40 w 451"/>
                <a:gd name="T57" fmla="*/ 556 h 772"/>
                <a:gd name="T58" fmla="*/ 143 w 451"/>
                <a:gd name="T59" fmla="*/ 672 h 772"/>
                <a:gd name="T60" fmla="*/ 161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2 w 451"/>
                <a:gd name="T67" fmla="*/ 698 h 772"/>
                <a:gd name="T68" fmla="*/ 310 w 451"/>
                <a:gd name="T69" fmla="*/ 672 h 772"/>
                <a:gd name="T70" fmla="*/ 313 w 451"/>
                <a:gd name="T71" fmla="*/ 551 h 772"/>
                <a:gd name="T72" fmla="*/ 304 w 451"/>
                <a:gd name="T73" fmla="*/ 513 h 772"/>
                <a:gd name="T74" fmla="*/ 273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10 w 451"/>
                <a:gd name="T81" fmla="*/ 204 h 772"/>
                <a:gd name="T82" fmla="*/ 13 w 451"/>
                <a:gd name="T83" fmla="*/ 89 h 772"/>
                <a:gd name="T84" fmla="*/ 35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9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9" y="0"/>
                  </a:moveTo>
                  <a:lnTo>
                    <a:pt x="277" y="2"/>
                  </a:lnTo>
                  <a:lnTo>
                    <a:pt x="318" y="6"/>
                  </a:lnTo>
                  <a:lnTo>
                    <a:pt x="355" y="12"/>
                  </a:lnTo>
                  <a:lnTo>
                    <a:pt x="384" y="22"/>
                  </a:lnTo>
                  <a:lnTo>
                    <a:pt x="407" y="34"/>
                  </a:lnTo>
                  <a:lnTo>
                    <a:pt x="426" y="49"/>
                  </a:lnTo>
                  <a:lnTo>
                    <a:pt x="438" y="65"/>
                  </a:lnTo>
                  <a:lnTo>
                    <a:pt x="445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9" y="204"/>
                  </a:lnTo>
                  <a:lnTo>
                    <a:pt x="309" y="110"/>
                  </a:lnTo>
                  <a:lnTo>
                    <a:pt x="308" y="98"/>
                  </a:lnTo>
                  <a:lnTo>
                    <a:pt x="304" y="87"/>
                  </a:lnTo>
                  <a:lnTo>
                    <a:pt x="297" y="78"/>
                  </a:lnTo>
                  <a:lnTo>
                    <a:pt x="288" y="70"/>
                  </a:lnTo>
                  <a:lnTo>
                    <a:pt x="273" y="65"/>
                  </a:lnTo>
                  <a:lnTo>
                    <a:pt x="254" y="61"/>
                  </a:lnTo>
                  <a:lnTo>
                    <a:pt x="229" y="59"/>
                  </a:lnTo>
                  <a:lnTo>
                    <a:pt x="203" y="61"/>
                  </a:lnTo>
                  <a:lnTo>
                    <a:pt x="184" y="65"/>
                  </a:lnTo>
                  <a:lnTo>
                    <a:pt x="170" y="70"/>
                  </a:lnTo>
                  <a:lnTo>
                    <a:pt x="159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5" y="227"/>
                  </a:lnTo>
                  <a:lnTo>
                    <a:pt x="165" y="243"/>
                  </a:lnTo>
                  <a:lnTo>
                    <a:pt x="180" y="259"/>
                  </a:lnTo>
                  <a:lnTo>
                    <a:pt x="402" y="448"/>
                  </a:lnTo>
                  <a:lnTo>
                    <a:pt x="422" y="469"/>
                  </a:lnTo>
                  <a:lnTo>
                    <a:pt x="438" y="492"/>
                  </a:lnTo>
                  <a:lnTo>
                    <a:pt x="449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9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9" y="749"/>
                  </a:lnTo>
                  <a:lnTo>
                    <a:pt x="348" y="760"/>
                  </a:lnTo>
                  <a:lnTo>
                    <a:pt x="313" y="766"/>
                  </a:lnTo>
                  <a:lnTo>
                    <a:pt x="273" y="770"/>
                  </a:lnTo>
                  <a:lnTo>
                    <a:pt x="229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5" y="738"/>
                  </a:lnTo>
                  <a:lnTo>
                    <a:pt x="26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40" y="556"/>
                  </a:lnTo>
                  <a:lnTo>
                    <a:pt x="140" y="656"/>
                  </a:lnTo>
                  <a:lnTo>
                    <a:pt x="143" y="672"/>
                  </a:lnTo>
                  <a:lnTo>
                    <a:pt x="149" y="687"/>
                  </a:lnTo>
                  <a:lnTo>
                    <a:pt x="161" y="698"/>
                  </a:lnTo>
                  <a:lnTo>
                    <a:pt x="179" y="706"/>
                  </a:lnTo>
                  <a:lnTo>
                    <a:pt x="200" y="711"/>
                  </a:lnTo>
                  <a:lnTo>
                    <a:pt x="229" y="713"/>
                  </a:lnTo>
                  <a:lnTo>
                    <a:pt x="254" y="711"/>
                  </a:lnTo>
                  <a:lnTo>
                    <a:pt x="276" y="706"/>
                  </a:lnTo>
                  <a:lnTo>
                    <a:pt x="292" y="698"/>
                  </a:lnTo>
                  <a:lnTo>
                    <a:pt x="304" y="687"/>
                  </a:lnTo>
                  <a:lnTo>
                    <a:pt x="310" y="672"/>
                  </a:lnTo>
                  <a:lnTo>
                    <a:pt x="313" y="656"/>
                  </a:lnTo>
                  <a:lnTo>
                    <a:pt x="313" y="551"/>
                  </a:lnTo>
                  <a:lnTo>
                    <a:pt x="310" y="532"/>
                  </a:lnTo>
                  <a:lnTo>
                    <a:pt x="304" y="513"/>
                  </a:lnTo>
                  <a:lnTo>
                    <a:pt x="292" y="496"/>
                  </a:lnTo>
                  <a:lnTo>
                    <a:pt x="273" y="477"/>
                  </a:lnTo>
                  <a:lnTo>
                    <a:pt x="69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10" y="204"/>
                  </a:lnTo>
                  <a:lnTo>
                    <a:pt x="10" y="112"/>
                  </a:lnTo>
                  <a:lnTo>
                    <a:pt x="13" y="89"/>
                  </a:lnTo>
                  <a:lnTo>
                    <a:pt x="21" y="67"/>
                  </a:lnTo>
                  <a:lnTo>
                    <a:pt x="35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9" y="12"/>
                  </a:lnTo>
                  <a:lnTo>
                    <a:pt x="144" y="6"/>
                  </a:lnTo>
                  <a:lnTo>
                    <a:pt x="184" y="2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52EFA3A-47BC-3F1C-CD19-8FEC53694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5000626"/>
              <a:ext cx="358775" cy="611188"/>
            </a:xfrm>
            <a:custGeom>
              <a:avLst/>
              <a:gdLst>
                <a:gd name="T0" fmla="*/ 276 w 451"/>
                <a:gd name="T1" fmla="*/ 2 h 772"/>
                <a:gd name="T2" fmla="*/ 354 w 451"/>
                <a:gd name="T3" fmla="*/ 12 h 772"/>
                <a:gd name="T4" fmla="*/ 407 w 451"/>
                <a:gd name="T5" fmla="*/ 34 h 772"/>
                <a:gd name="T6" fmla="*/ 437 w 451"/>
                <a:gd name="T7" fmla="*/ 65 h 772"/>
                <a:gd name="T8" fmla="*/ 447 w 451"/>
                <a:gd name="T9" fmla="*/ 106 h 772"/>
                <a:gd name="T10" fmla="*/ 307 w 451"/>
                <a:gd name="T11" fmla="*/ 204 h 772"/>
                <a:gd name="T12" fmla="*/ 307 w 451"/>
                <a:gd name="T13" fmla="*/ 98 h 772"/>
                <a:gd name="T14" fmla="*/ 296 w 451"/>
                <a:gd name="T15" fmla="*/ 78 h 772"/>
                <a:gd name="T16" fmla="*/ 272 w 451"/>
                <a:gd name="T17" fmla="*/ 65 h 772"/>
                <a:gd name="T18" fmla="*/ 228 w 451"/>
                <a:gd name="T19" fmla="*/ 59 h 772"/>
                <a:gd name="T20" fmla="*/ 182 w 451"/>
                <a:gd name="T21" fmla="*/ 65 h 772"/>
                <a:gd name="T22" fmla="*/ 158 w 451"/>
                <a:gd name="T23" fmla="*/ 78 h 772"/>
                <a:gd name="T24" fmla="*/ 149 w 451"/>
                <a:gd name="T25" fmla="*/ 98 h 772"/>
                <a:gd name="T26" fmla="*/ 148 w 451"/>
                <a:gd name="T27" fmla="*/ 191 h 772"/>
                <a:gd name="T28" fmla="*/ 154 w 451"/>
                <a:gd name="T29" fmla="*/ 227 h 772"/>
                <a:gd name="T30" fmla="*/ 178 w 451"/>
                <a:gd name="T31" fmla="*/ 259 h 772"/>
                <a:gd name="T32" fmla="*/ 421 w 451"/>
                <a:gd name="T33" fmla="*/ 469 h 772"/>
                <a:gd name="T34" fmla="*/ 447 w 451"/>
                <a:gd name="T35" fmla="*/ 516 h 772"/>
                <a:gd name="T36" fmla="*/ 451 w 451"/>
                <a:gd name="T37" fmla="*/ 660 h 772"/>
                <a:gd name="T38" fmla="*/ 439 w 451"/>
                <a:gd name="T39" fmla="*/ 703 h 772"/>
                <a:gd name="T40" fmla="*/ 404 w 451"/>
                <a:gd name="T41" fmla="*/ 737 h 772"/>
                <a:gd name="T42" fmla="*/ 347 w 451"/>
                <a:gd name="T43" fmla="*/ 760 h 772"/>
                <a:gd name="T44" fmla="*/ 272 w 451"/>
                <a:gd name="T45" fmla="*/ 770 h 772"/>
                <a:gd name="T46" fmla="*/ 180 w 451"/>
                <a:gd name="T47" fmla="*/ 770 h 772"/>
                <a:gd name="T48" fmla="*/ 101 w 451"/>
                <a:gd name="T49" fmla="*/ 760 h 772"/>
                <a:gd name="T50" fmla="*/ 44 w 451"/>
                <a:gd name="T51" fmla="*/ 738 h 772"/>
                <a:gd name="T52" fmla="*/ 11 w 451"/>
                <a:gd name="T53" fmla="*/ 706 h 772"/>
                <a:gd name="T54" fmla="*/ 0 w 451"/>
                <a:gd name="T55" fmla="*/ 660 h 772"/>
                <a:gd name="T56" fmla="*/ 139 w 451"/>
                <a:gd name="T57" fmla="*/ 556 h 772"/>
                <a:gd name="T58" fmla="*/ 141 w 451"/>
                <a:gd name="T59" fmla="*/ 672 h 772"/>
                <a:gd name="T60" fmla="*/ 160 w 451"/>
                <a:gd name="T61" fmla="*/ 698 h 772"/>
                <a:gd name="T62" fmla="*/ 200 w 451"/>
                <a:gd name="T63" fmla="*/ 711 h 772"/>
                <a:gd name="T64" fmla="*/ 254 w 451"/>
                <a:gd name="T65" fmla="*/ 711 h 772"/>
                <a:gd name="T66" fmla="*/ 291 w 451"/>
                <a:gd name="T67" fmla="*/ 698 h 772"/>
                <a:gd name="T68" fmla="*/ 310 w 451"/>
                <a:gd name="T69" fmla="*/ 672 h 772"/>
                <a:gd name="T70" fmla="*/ 311 w 451"/>
                <a:gd name="T71" fmla="*/ 551 h 772"/>
                <a:gd name="T72" fmla="*/ 303 w 451"/>
                <a:gd name="T73" fmla="*/ 515 h 772"/>
                <a:gd name="T74" fmla="*/ 271 w 451"/>
                <a:gd name="T75" fmla="*/ 477 h 772"/>
                <a:gd name="T76" fmla="*/ 47 w 451"/>
                <a:gd name="T77" fmla="*/ 282 h 772"/>
                <a:gd name="T78" fmla="*/ 19 w 451"/>
                <a:gd name="T79" fmla="*/ 244 h 772"/>
                <a:gd name="T80" fmla="*/ 8 w 451"/>
                <a:gd name="T81" fmla="*/ 204 h 772"/>
                <a:gd name="T82" fmla="*/ 11 w 451"/>
                <a:gd name="T83" fmla="*/ 89 h 772"/>
                <a:gd name="T84" fmla="*/ 33 w 451"/>
                <a:gd name="T85" fmla="*/ 50 h 772"/>
                <a:gd name="T86" fmla="*/ 78 w 451"/>
                <a:gd name="T87" fmla="*/ 22 h 772"/>
                <a:gd name="T88" fmla="*/ 144 w 451"/>
                <a:gd name="T89" fmla="*/ 6 h 772"/>
                <a:gd name="T90" fmla="*/ 228 w 451"/>
                <a:gd name="T9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772">
                  <a:moveTo>
                    <a:pt x="228" y="0"/>
                  </a:moveTo>
                  <a:lnTo>
                    <a:pt x="276" y="2"/>
                  </a:lnTo>
                  <a:lnTo>
                    <a:pt x="318" y="6"/>
                  </a:lnTo>
                  <a:lnTo>
                    <a:pt x="354" y="12"/>
                  </a:lnTo>
                  <a:lnTo>
                    <a:pt x="382" y="22"/>
                  </a:lnTo>
                  <a:lnTo>
                    <a:pt x="407" y="34"/>
                  </a:lnTo>
                  <a:lnTo>
                    <a:pt x="424" y="49"/>
                  </a:lnTo>
                  <a:lnTo>
                    <a:pt x="437" y="65"/>
                  </a:lnTo>
                  <a:lnTo>
                    <a:pt x="444" y="85"/>
                  </a:lnTo>
                  <a:lnTo>
                    <a:pt x="447" y="106"/>
                  </a:lnTo>
                  <a:lnTo>
                    <a:pt x="447" y="204"/>
                  </a:lnTo>
                  <a:lnTo>
                    <a:pt x="307" y="204"/>
                  </a:lnTo>
                  <a:lnTo>
                    <a:pt x="307" y="110"/>
                  </a:lnTo>
                  <a:lnTo>
                    <a:pt x="307" y="98"/>
                  </a:lnTo>
                  <a:lnTo>
                    <a:pt x="303" y="87"/>
                  </a:lnTo>
                  <a:lnTo>
                    <a:pt x="296" y="78"/>
                  </a:lnTo>
                  <a:lnTo>
                    <a:pt x="286" y="70"/>
                  </a:lnTo>
                  <a:lnTo>
                    <a:pt x="272" y="65"/>
                  </a:lnTo>
                  <a:lnTo>
                    <a:pt x="252" y="61"/>
                  </a:lnTo>
                  <a:lnTo>
                    <a:pt x="228" y="59"/>
                  </a:lnTo>
                  <a:lnTo>
                    <a:pt x="203" y="61"/>
                  </a:lnTo>
                  <a:lnTo>
                    <a:pt x="182" y="65"/>
                  </a:lnTo>
                  <a:lnTo>
                    <a:pt x="169" y="70"/>
                  </a:lnTo>
                  <a:lnTo>
                    <a:pt x="158" y="78"/>
                  </a:lnTo>
                  <a:lnTo>
                    <a:pt x="152" y="87"/>
                  </a:lnTo>
                  <a:lnTo>
                    <a:pt x="149" y="98"/>
                  </a:lnTo>
                  <a:lnTo>
                    <a:pt x="148" y="110"/>
                  </a:lnTo>
                  <a:lnTo>
                    <a:pt x="148" y="191"/>
                  </a:lnTo>
                  <a:lnTo>
                    <a:pt x="149" y="209"/>
                  </a:lnTo>
                  <a:lnTo>
                    <a:pt x="154" y="227"/>
                  </a:lnTo>
                  <a:lnTo>
                    <a:pt x="164" y="243"/>
                  </a:lnTo>
                  <a:lnTo>
                    <a:pt x="178" y="259"/>
                  </a:lnTo>
                  <a:lnTo>
                    <a:pt x="400" y="448"/>
                  </a:lnTo>
                  <a:lnTo>
                    <a:pt x="421" y="469"/>
                  </a:lnTo>
                  <a:lnTo>
                    <a:pt x="437" y="492"/>
                  </a:lnTo>
                  <a:lnTo>
                    <a:pt x="447" y="516"/>
                  </a:lnTo>
                  <a:lnTo>
                    <a:pt x="451" y="541"/>
                  </a:lnTo>
                  <a:lnTo>
                    <a:pt x="451" y="660"/>
                  </a:lnTo>
                  <a:lnTo>
                    <a:pt x="448" y="683"/>
                  </a:lnTo>
                  <a:lnTo>
                    <a:pt x="439" y="703"/>
                  </a:lnTo>
                  <a:lnTo>
                    <a:pt x="424" y="721"/>
                  </a:lnTo>
                  <a:lnTo>
                    <a:pt x="404" y="737"/>
                  </a:lnTo>
                  <a:lnTo>
                    <a:pt x="378" y="749"/>
                  </a:lnTo>
                  <a:lnTo>
                    <a:pt x="347" y="760"/>
                  </a:lnTo>
                  <a:lnTo>
                    <a:pt x="311" y="766"/>
                  </a:lnTo>
                  <a:lnTo>
                    <a:pt x="272" y="770"/>
                  </a:lnTo>
                  <a:lnTo>
                    <a:pt x="228" y="772"/>
                  </a:lnTo>
                  <a:lnTo>
                    <a:pt x="180" y="770"/>
                  </a:lnTo>
                  <a:lnTo>
                    <a:pt x="137" y="766"/>
                  </a:lnTo>
                  <a:lnTo>
                    <a:pt x="101" y="760"/>
                  </a:lnTo>
                  <a:lnTo>
                    <a:pt x="70" y="750"/>
                  </a:lnTo>
                  <a:lnTo>
                    <a:pt x="44" y="738"/>
                  </a:lnTo>
                  <a:lnTo>
                    <a:pt x="24" y="723"/>
                  </a:lnTo>
                  <a:lnTo>
                    <a:pt x="11" y="706"/>
                  </a:lnTo>
                  <a:lnTo>
                    <a:pt x="3" y="685"/>
                  </a:lnTo>
                  <a:lnTo>
                    <a:pt x="0" y="660"/>
                  </a:lnTo>
                  <a:lnTo>
                    <a:pt x="0" y="556"/>
                  </a:lnTo>
                  <a:lnTo>
                    <a:pt x="139" y="556"/>
                  </a:lnTo>
                  <a:lnTo>
                    <a:pt x="139" y="656"/>
                  </a:lnTo>
                  <a:lnTo>
                    <a:pt x="141" y="672"/>
                  </a:lnTo>
                  <a:lnTo>
                    <a:pt x="149" y="687"/>
                  </a:lnTo>
                  <a:lnTo>
                    <a:pt x="160" y="698"/>
                  </a:lnTo>
                  <a:lnTo>
                    <a:pt x="177" y="706"/>
                  </a:lnTo>
                  <a:lnTo>
                    <a:pt x="200" y="711"/>
                  </a:lnTo>
                  <a:lnTo>
                    <a:pt x="228" y="713"/>
                  </a:lnTo>
                  <a:lnTo>
                    <a:pt x="254" y="711"/>
                  </a:lnTo>
                  <a:lnTo>
                    <a:pt x="275" y="706"/>
                  </a:lnTo>
                  <a:lnTo>
                    <a:pt x="291" y="698"/>
                  </a:lnTo>
                  <a:lnTo>
                    <a:pt x="302" y="687"/>
                  </a:lnTo>
                  <a:lnTo>
                    <a:pt x="310" y="672"/>
                  </a:lnTo>
                  <a:lnTo>
                    <a:pt x="311" y="656"/>
                  </a:lnTo>
                  <a:lnTo>
                    <a:pt x="311" y="551"/>
                  </a:lnTo>
                  <a:lnTo>
                    <a:pt x="310" y="532"/>
                  </a:lnTo>
                  <a:lnTo>
                    <a:pt x="303" y="515"/>
                  </a:lnTo>
                  <a:lnTo>
                    <a:pt x="290" y="496"/>
                  </a:lnTo>
                  <a:lnTo>
                    <a:pt x="271" y="477"/>
                  </a:lnTo>
                  <a:lnTo>
                    <a:pt x="67" y="300"/>
                  </a:lnTo>
                  <a:lnTo>
                    <a:pt x="47" y="282"/>
                  </a:lnTo>
                  <a:lnTo>
                    <a:pt x="31" y="263"/>
                  </a:lnTo>
                  <a:lnTo>
                    <a:pt x="19" y="244"/>
                  </a:lnTo>
                  <a:lnTo>
                    <a:pt x="11" y="225"/>
                  </a:lnTo>
                  <a:lnTo>
                    <a:pt x="8" y="204"/>
                  </a:lnTo>
                  <a:lnTo>
                    <a:pt x="8" y="112"/>
                  </a:lnTo>
                  <a:lnTo>
                    <a:pt x="11" y="89"/>
                  </a:lnTo>
                  <a:lnTo>
                    <a:pt x="20" y="67"/>
                  </a:lnTo>
                  <a:lnTo>
                    <a:pt x="33" y="50"/>
                  </a:lnTo>
                  <a:lnTo>
                    <a:pt x="54" y="35"/>
                  </a:lnTo>
                  <a:lnTo>
                    <a:pt x="78" y="22"/>
                  </a:lnTo>
                  <a:lnTo>
                    <a:pt x="107" y="12"/>
                  </a:lnTo>
                  <a:lnTo>
                    <a:pt x="144" y="6"/>
                  </a:lnTo>
                  <a:lnTo>
                    <a:pt x="182" y="2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E472F69A-AB12-FF28-83BD-F419436E2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5005388"/>
              <a:ext cx="352425" cy="755650"/>
            </a:xfrm>
            <a:custGeom>
              <a:avLst/>
              <a:gdLst>
                <a:gd name="T0" fmla="*/ 305 w 443"/>
                <a:gd name="T1" fmla="*/ 0 h 952"/>
                <a:gd name="T2" fmla="*/ 443 w 443"/>
                <a:gd name="T3" fmla="*/ 0 h 952"/>
                <a:gd name="T4" fmla="*/ 138 w 443"/>
                <a:gd name="T5" fmla="*/ 952 h 952"/>
                <a:gd name="T6" fmla="*/ 0 w 443"/>
                <a:gd name="T7" fmla="*/ 952 h 952"/>
                <a:gd name="T8" fmla="*/ 305 w 443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952">
                  <a:moveTo>
                    <a:pt x="305" y="0"/>
                  </a:moveTo>
                  <a:lnTo>
                    <a:pt x="443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4CFD07B6-EB67-3657-C6F9-446C58F73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376" y="5006976"/>
              <a:ext cx="204788" cy="468313"/>
            </a:xfrm>
            <a:custGeom>
              <a:avLst/>
              <a:gdLst>
                <a:gd name="T0" fmla="*/ 0 w 257"/>
                <a:gd name="T1" fmla="*/ 0 h 591"/>
                <a:gd name="T2" fmla="*/ 138 w 257"/>
                <a:gd name="T3" fmla="*/ 0 h 591"/>
                <a:gd name="T4" fmla="*/ 257 w 257"/>
                <a:gd name="T5" fmla="*/ 373 h 591"/>
                <a:gd name="T6" fmla="*/ 188 w 257"/>
                <a:gd name="T7" fmla="*/ 591 h 591"/>
                <a:gd name="T8" fmla="*/ 0 w 257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91">
                  <a:moveTo>
                    <a:pt x="0" y="0"/>
                  </a:moveTo>
                  <a:lnTo>
                    <a:pt x="138" y="0"/>
                  </a:lnTo>
                  <a:lnTo>
                    <a:pt x="257" y="373"/>
                  </a:lnTo>
                  <a:lnTo>
                    <a:pt x="188" y="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F4D6F49B-BD56-6E24-5879-E98CA8272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226" y="5005388"/>
              <a:ext cx="352425" cy="755650"/>
            </a:xfrm>
            <a:custGeom>
              <a:avLst/>
              <a:gdLst>
                <a:gd name="T0" fmla="*/ 305 w 444"/>
                <a:gd name="T1" fmla="*/ 0 h 952"/>
                <a:gd name="T2" fmla="*/ 444 w 444"/>
                <a:gd name="T3" fmla="*/ 0 h 952"/>
                <a:gd name="T4" fmla="*/ 138 w 444"/>
                <a:gd name="T5" fmla="*/ 952 h 952"/>
                <a:gd name="T6" fmla="*/ 0 w 444"/>
                <a:gd name="T7" fmla="*/ 952 h 952"/>
                <a:gd name="T8" fmla="*/ 305 w 444"/>
                <a:gd name="T9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952">
                  <a:moveTo>
                    <a:pt x="305" y="0"/>
                  </a:moveTo>
                  <a:lnTo>
                    <a:pt x="444" y="0"/>
                  </a:lnTo>
                  <a:lnTo>
                    <a:pt x="138" y="952"/>
                  </a:lnTo>
                  <a:lnTo>
                    <a:pt x="0" y="952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21A35D05-17FE-F445-6FF0-3E45EC8A0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5005388"/>
              <a:ext cx="206375" cy="468313"/>
            </a:xfrm>
            <a:custGeom>
              <a:avLst/>
              <a:gdLst>
                <a:gd name="T0" fmla="*/ 0 w 259"/>
                <a:gd name="T1" fmla="*/ 0 h 589"/>
                <a:gd name="T2" fmla="*/ 139 w 259"/>
                <a:gd name="T3" fmla="*/ 0 h 589"/>
                <a:gd name="T4" fmla="*/ 259 w 259"/>
                <a:gd name="T5" fmla="*/ 372 h 589"/>
                <a:gd name="T6" fmla="*/ 189 w 259"/>
                <a:gd name="T7" fmla="*/ 589 h 589"/>
                <a:gd name="T8" fmla="*/ 0 w 259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589">
                  <a:moveTo>
                    <a:pt x="0" y="0"/>
                  </a:moveTo>
                  <a:lnTo>
                    <a:pt x="139" y="0"/>
                  </a:lnTo>
                  <a:lnTo>
                    <a:pt x="259" y="372"/>
                  </a:lnTo>
                  <a:lnTo>
                    <a:pt x="189" y="5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CBEFDD85-B51C-C8AE-D551-7257FC60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5005388"/>
              <a:ext cx="396875" cy="603250"/>
            </a:xfrm>
            <a:custGeom>
              <a:avLst/>
              <a:gdLst>
                <a:gd name="T0" fmla="*/ 0 w 499"/>
                <a:gd name="T1" fmla="*/ 0 h 759"/>
                <a:gd name="T2" fmla="*/ 268 w 499"/>
                <a:gd name="T3" fmla="*/ 0 h 759"/>
                <a:gd name="T4" fmla="*/ 318 w 499"/>
                <a:gd name="T5" fmla="*/ 0 h 759"/>
                <a:gd name="T6" fmla="*/ 361 w 499"/>
                <a:gd name="T7" fmla="*/ 4 h 759"/>
                <a:gd name="T8" fmla="*/ 397 w 499"/>
                <a:gd name="T9" fmla="*/ 8 h 759"/>
                <a:gd name="T10" fmla="*/ 427 w 499"/>
                <a:gd name="T11" fmla="*/ 16 h 759"/>
                <a:gd name="T12" fmla="*/ 451 w 499"/>
                <a:gd name="T13" fmla="*/ 26 h 759"/>
                <a:gd name="T14" fmla="*/ 470 w 499"/>
                <a:gd name="T15" fmla="*/ 38 h 759"/>
                <a:gd name="T16" fmla="*/ 483 w 499"/>
                <a:gd name="T17" fmla="*/ 52 h 759"/>
                <a:gd name="T18" fmla="*/ 493 w 499"/>
                <a:gd name="T19" fmla="*/ 70 h 759"/>
                <a:gd name="T20" fmla="*/ 498 w 499"/>
                <a:gd name="T21" fmla="*/ 91 h 759"/>
                <a:gd name="T22" fmla="*/ 499 w 499"/>
                <a:gd name="T23" fmla="*/ 115 h 759"/>
                <a:gd name="T24" fmla="*/ 499 w 499"/>
                <a:gd name="T25" fmla="*/ 759 h 759"/>
                <a:gd name="T26" fmla="*/ 361 w 499"/>
                <a:gd name="T27" fmla="*/ 759 h 759"/>
                <a:gd name="T28" fmla="*/ 361 w 499"/>
                <a:gd name="T29" fmla="*/ 106 h 759"/>
                <a:gd name="T30" fmla="*/ 358 w 499"/>
                <a:gd name="T31" fmla="*/ 91 h 759"/>
                <a:gd name="T32" fmla="*/ 350 w 499"/>
                <a:gd name="T33" fmla="*/ 79 h 759"/>
                <a:gd name="T34" fmla="*/ 338 w 499"/>
                <a:gd name="T35" fmla="*/ 71 h 759"/>
                <a:gd name="T36" fmla="*/ 322 w 499"/>
                <a:gd name="T37" fmla="*/ 66 h 759"/>
                <a:gd name="T38" fmla="*/ 302 w 499"/>
                <a:gd name="T39" fmla="*/ 62 h 759"/>
                <a:gd name="T40" fmla="*/ 279 w 499"/>
                <a:gd name="T41" fmla="*/ 59 h 759"/>
                <a:gd name="T42" fmla="*/ 254 w 499"/>
                <a:gd name="T43" fmla="*/ 59 h 759"/>
                <a:gd name="T44" fmla="*/ 138 w 499"/>
                <a:gd name="T45" fmla="*/ 59 h 759"/>
                <a:gd name="T46" fmla="*/ 138 w 499"/>
                <a:gd name="T47" fmla="*/ 759 h 759"/>
                <a:gd name="T48" fmla="*/ 138 w 499"/>
                <a:gd name="T49" fmla="*/ 759 h 759"/>
                <a:gd name="T50" fmla="*/ 0 w 499"/>
                <a:gd name="T51" fmla="*/ 759 h 759"/>
                <a:gd name="T52" fmla="*/ 0 w 499"/>
                <a:gd name="T53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9" h="759">
                  <a:moveTo>
                    <a:pt x="0" y="0"/>
                  </a:moveTo>
                  <a:lnTo>
                    <a:pt x="268" y="0"/>
                  </a:lnTo>
                  <a:lnTo>
                    <a:pt x="318" y="0"/>
                  </a:lnTo>
                  <a:lnTo>
                    <a:pt x="361" y="4"/>
                  </a:lnTo>
                  <a:lnTo>
                    <a:pt x="397" y="8"/>
                  </a:lnTo>
                  <a:lnTo>
                    <a:pt x="427" y="16"/>
                  </a:lnTo>
                  <a:lnTo>
                    <a:pt x="451" y="26"/>
                  </a:lnTo>
                  <a:lnTo>
                    <a:pt x="470" y="38"/>
                  </a:lnTo>
                  <a:lnTo>
                    <a:pt x="483" y="52"/>
                  </a:lnTo>
                  <a:lnTo>
                    <a:pt x="493" y="70"/>
                  </a:lnTo>
                  <a:lnTo>
                    <a:pt x="498" y="91"/>
                  </a:lnTo>
                  <a:lnTo>
                    <a:pt x="499" y="115"/>
                  </a:lnTo>
                  <a:lnTo>
                    <a:pt x="499" y="759"/>
                  </a:lnTo>
                  <a:lnTo>
                    <a:pt x="361" y="759"/>
                  </a:lnTo>
                  <a:lnTo>
                    <a:pt x="361" y="106"/>
                  </a:lnTo>
                  <a:lnTo>
                    <a:pt x="358" y="91"/>
                  </a:lnTo>
                  <a:lnTo>
                    <a:pt x="350" y="79"/>
                  </a:lnTo>
                  <a:lnTo>
                    <a:pt x="338" y="71"/>
                  </a:lnTo>
                  <a:lnTo>
                    <a:pt x="322" y="66"/>
                  </a:lnTo>
                  <a:lnTo>
                    <a:pt x="302" y="62"/>
                  </a:lnTo>
                  <a:lnTo>
                    <a:pt x="279" y="59"/>
                  </a:lnTo>
                  <a:lnTo>
                    <a:pt x="254" y="59"/>
                  </a:lnTo>
                  <a:lnTo>
                    <a:pt x="138" y="59"/>
                  </a:lnTo>
                  <a:lnTo>
                    <a:pt x="138" y="759"/>
                  </a:lnTo>
                  <a:lnTo>
                    <a:pt x="138" y="759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6DF95CD0-A9BE-A87A-F0E8-FB24E9AF3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051" y="5010151"/>
              <a:ext cx="142875" cy="139700"/>
            </a:xfrm>
            <a:custGeom>
              <a:avLst/>
              <a:gdLst>
                <a:gd name="T0" fmla="*/ 72 w 180"/>
                <a:gd name="T1" fmla="*/ 82 h 177"/>
                <a:gd name="T2" fmla="*/ 100 w 180"/>
                <a:gd name="T3" fmla="*/ 82 h 177"/>
                <a:gd name="T4" fmla="*/ 113 w 180"/>
                <a:gd name="T5" fmla="*/ 75 h 177"/>
                <a:gd name="T6" fmla="*/ 113 w 180"/>
                <a:gd name="T7" fmla="*/ 58 h 177"/>
                <a:gd name="T8" fmla="*/ 101 w 180"/>
                <a:gd name="T9" fmla="*/ 51 h 177"/>
                <a:gd name="T10" fmla="*/ 72 w 180"/>
                <a:gd name="T11" fmla="*/ 51 h 177"/>
                <a:gd name="T12" fmla="*/ 96 w 180"/>
                <a:gd name="T13" fmla="*/ 38 h 177"/>
                <a:gd name="T14" fmla="*/ 123 w 180"/>
                <a:gd name="T15" fmla="*/ 45 h 177"/>
                <a:gd name="T16" fmla="*/ 132 w 180"/>
                <a:gd name="T17" fmla="*/ 66 h 177"/>
                <a:gd name="T18" fmla="*/ 124 w 180"/>
                <a:gd name="T19" fmla="*/ 87 h 177"/>
                <a:gd name="T20" fmla="*/ 105 w 180"/>
                <a:gd name="T21" fmla="*/ 94 h 177"/>
                <a:gd name="T22" fmla="*/ 117 w 180"/>
                <a:gd name="T23" fmla="*/ 140 h 177"/>
                <a:gd name="T24" fmla="*/ 72 w 180"/>
                <a:gd name="T25" fmla="*/ 95 h 177"/>
                <a:gd name="T26" fmla="*/ 57 w 180"/>
                <a:gd name="T27" fmla="*/ 140 h 177"/>
                <a:gd name="T28" fmla="*/ 90 w 180"/>
                <a:gd name="T29" fmla="*/ 15 h 177"/>
                <a:gd name="T30" fmla="*/ 47 w 180"/>
                <a:gd name="T31" fmla="*/ 29 h 177"/>
                <a:gd name="T32" fmla="*/ 22 w 180"/>
                <a:gd name="T33" fmla="*/ 65 h 177"/>
                <a:gd name="T34" fmla="*/ 22 w 180"/>
                <a:gd name="T35" fmla="*/ 113 h 177"/>
                <a:gd name="T36" fmla="*/ 47 w 180"/>
                <a:gd name="T37" fmla="*/ 149 h 177"/>
                <a:gd name="T38" fmla="*/ 90 w 180"/>
                <a:gd name="T39" fmla="*/ 162 h 177"/>
                <a:gd name="T40" fmla="*/ 133 w 180"/>
                <a:gd name="T41" fmla="*/ 149 h 177"/>
                <a:gd name="T42" fmla="*/ 159 w 180"/>
                <a:gd name="T43" fmla="*/ 113 h 177"/>
                <a:gd name="T44" fmla="*/ 159 w 180"/>
                <a:gd name="T45" fmla="*/ 65 h 177"/>
                <a:gd name="T46" fmla="*/ 133 w 180"/>
                <a:gd name="T47" fmla="*/ 29 h 177"/>
                <a:gd name="T48" fmla="*/ 90 w 180"/>
                <a:gd name="T49" fmla="*/ 15 h 177"/>
                <a:gd name="T50" fmla="*/ 115 w 180"/>
                <a:gd name="T51" fmla="*/ 3 h 177"/>
                <a:gd name="T52" fmla="*/ 153 w 180"/>
                <a:gd name="T53" fmla="*/ 26 h 177"/>
                <a:gd name="T54" fmla="*/ 176 w 180"/>
                <a:gd name="T55" fmla="*/ 65 h 177"/>
                <a:gd name="T56" fmla="*/ 176 w 180"/>
                <a:gd name="T57" fmla="*/ 113 h 177"/>
                <a:gd name="T58" fmla="*/ 153 w 180"/>
                <a:gd name="T59" fmla="*/ 152 h 177"/>
                <a:gd name="T60" fmla="*/ 115 w 180"/>
                <a:gd name="T61" fmla="*/ 174 h 177"/>
                <a:gd name="T62" fmla="*/ 68 w 180"/>
                <a:gd name="T63" fmla="*/ 174 h 177"/>
                <a:gd name="T64" fmla="*/ 27 w 180"/>
                <a:gd name="T65" fmla="*/ 152 h 177"/>
                <a:gd name="T66" fmla="*/ 4 w 180"/>
                <a:gd name="T67" fmla="*/ 113 h 177"/>
                <a:gd name="T68" fmla="*/ 4 w 180"/>
                <a:gd name="T69" fmla="*/ 65 h 177"/>
                <a:gd name="T70" fmla="*/ 27 w 180"/>
                <a:gd name="T71" fmla="*/ 26 h 177"/>
                <a:gd name="T72" fmla="*/ 68 w 180"/>
                <a:gd name="T73" fmla="*/ 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77">
                  <a:moveTo>
                    <a:pt x="72" y="51"/>
                  </a:moveTo>
                  <a:lnTo>
                    <a:pt x="72" y="82"/>
                  </a:lnTo>
                  <a:lnTo>
                    <a:pt x="90" y="82"/>
                  </a:lnTo>
                  <a:lnTo>
                    <a:pt x="100" y="82"/>
                  </a:lnTo>
                  <a:lnTo>
                    <a:pt x="108" y="79"/>
                  </a:lnTo>
                  <a:lnTo>
                    <a:pt x="113" y="75"/>
                  </a:lnTo>
                  <a:lnTo>
                    <a:pt x="116" y="66"/>
                  </a:lnTo>
                  <a:lnTo>
                    <a:pt x="113" y="58"/>
                  </a:lnTo>
                  <a:lnTo>
                    <a:pt x="108" y="54"/>
                  </a:lnTo>
                  <a:lnTo>
                    <a:pt x="101" y="51"/>
                  </a:lnTo>
                  <a:lnTo>
                    <a:pt x="93" y="51"/>
                  </a:lnTo>
                  <a:lnTo>
                    <a:pt x="72" y="51"/>
                  </a:lnTo>
                  <a:close/>
                  <a:moveTo>
                    <a:pt x="57" y="38"/>
                  </a:moveTo>
                  <a:lnTo>
                    <a:pt x="96" y="38"/>
                  </a:lnTo>
                  <a:lnTo>
                    <a:pt x="112" y="39"/>
                  </a:lnTo>
                  <a:lnTo>
                    <a:pt x="123" y="45"/>
                  </a:lnTo>
                  <a:lnTo>
                    <a:pt x="129" y="54"/>
                  </a:lnTo>
                  <a:lnTo>
                    <a:pt x="132" y="66"/>
                  </a:lnTo>
                  <a:lnTo>
                    <a:pt x="129" y="78"/>
                  </a:lnTo>
                  <a:lnTo>
                    <a:pt x="124" y="87"/>
                  </a:lnTo>
                  <a:lnTo>
                    <a:pt x="116" y="91"/>
                  </a:lnTo>
                  <a:lnTo>
                    <a:pt x="105" y="94"/>
                  </a:lnTo>
                  <a:lnTo>
                    <a:pt x="135" y="140"/>
                  </a:lnTo>
                  <a:lnTo>
                    <a:pt x="117" y="140"/>
                  </a:lnTo>
                  <a:lnTo>
                    <a:pt x="90" y="95"/>
                  </a:lnTo>
                  <a:lnTo>
                    <a:pt x="72" y="95"/>
                  </a:lnTo>
                  <a:lnTo>
                    <a:pt x="72" y="140"/>
                  </a:lnTo>
                  <a:lnTo>
                    <a:pt x="57" y="140"/>
                  </a:lnTo>
                  <a:lnTo>
                    <a:pt x="57" y="38"/>
                  </a:lnTo>
                  <a:close/>
                  <a:moveTo>
                    <a:pt x="90" y="15"/>
                  </a:moveTo>
                  <a:lnTo>
                    <a:pt x="68" y="19"/>
                  </a:lnTo>
                  <a:lnTo>
                    <a:pt x="47" y="29"/>
                  </a:lnTo>
                  <a:lnTo>
                    <a:pt x="33" y="45"/>
                  </a:lnTo>
                  <a:lnTo>
                    <a:pt x="22" y="65"/>
                  </a:lnTo>
                  <a:lnTo>
                    <a:pt x="18" y="89"/>
                  </a:lnTo>
                  <a:lnTo>
                    <a:pt x="22" y="113"/>
                  </a:lnTo>
                  <a:lnTo>
                    <a:pt x="33" y="133"/>
                  </a:lnTo>
                  <a:lnTo>
                    <a:pt x="47" y="149"/>
                  </a:lnTo>
                  <a:lnTo>
                    <a:pt x="68" y="158"/>
                  </a:lnTo>
                  <a:lnTo>
                    <a:pt x="90" y="162"/>
                  </a:lnTo>
                  <a:lnTo>
                    <a:pt x="113" y="158"/>
                  </a:lnTo>
                  <a:lnTo>
                    <a:pt x="133" y="149"/>
                  </a:lnTo>
                  <a:lnTo>
                    <a:pt x="148" y="133"/>
                  </a:lnTo>
                  <a:lnTo>
                    <a:pt x="159" y="113"/>
                  </a:lnTo>
                  <a:lnTo>
                    <a:pt x="163" y="89"/>
                  </a:lnTo>
                  <a:lnTo>
                    <a:pt x="159" y="65"/>
                  </a:lnTo>
                  <a:lnTo>
                    <a:pt x="148" y="45"/>
                  </a:lnTo>
                  <a:lnTo>
                    <a:pt x="133" y="29"/>
                  </a:lnTo>
                  <a:lnTo>
                    <a:pt x="113" y="19"/>
                  </a:lnTo>
                  <a:lnTo>
                    <a:pt x="90" y="15"/>
                  </a:lnTo>
                  <a:close/>
                  <a:moveTo>
                    <a:pt x="90" y="0"/>
                  </a:moveTo>
                  <a:lnTo>
                    <a:pt x="115" y="3"/>
                  </a:lnTo>
                  <a:lnTo>
                    <a:pt x="136" y="12"/>
                  </a:lnTo>
                  <a:lnTo>
                    <a:pt x="153" y="26"/>
                  </a:lnTo>
                  <a:lnTo>
                    <a:pt x="168" y="43"/>
                  </a:lnTo>
                  <a:lnTo>
                    <a:pt x="176" y="65"/>
                  </a:lnTo>
                  <a:lnTo>
                    <a:pt x="180" y="89"/>
                  </a:lnTo>
                  <a:lnTo>
                    <a:pt x="176" y="113"/>
                  </a:lnTo>
                  <a:lnTo>
                    <a:pt x="168" y="134"/>
                  </a:lnTo>
                  <a:lnTo>
                    <a:pt x="153" y="152"/>
                  </a:lnTo>
                  <a:lnTo>
                    <a:pt x="136" y="165"/>
                  </a:lnTo>
                  <a:lnTo>
                    <a:pt x="115" y="174"/>
                  </a:lnTo>
                  <a:lnTo>
                    <a:pt x="90" y="177"/>
                  </a:lnTo>
                  <a:lnTo>
                    <a:pt x="68" y="174"/>
                  </a:lnTo>
                  <a:lnTo>
                    <a:pt x="46" y="165"/>
                  </a:lnTo>
                  <a:lnTo>
                    <a:pt x="27" y="152"/>
                  </a:lnTo>
                  <a:lnTo>
                    <a:pt x="14" y="134"/>
                  </a:lnTo>
                  <a:lnTo>
                    <a:pt x="4" y="113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4" y="43"/>
                  </a:lnTo>
                  <a:lnTo>
                    <a:pt x="27" y="26"/>
                  </a:lnTo>
                  <a:lnTo>
                    <a:pt x="46" y="12"/>
                  </a:lnTo>
                  <a:lnTo>
                    <a:pt x="68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F9E0BE76-78E9-5B94-583D-C0AC48D485BA}"/>
              </a:ext>
            </a:extLst>
          </p:cNvPr>
          <p:cNvSpPr txBox="1">
            <a:spLocks/>
          </p:cNvSpPr>
          <p:nvPr userDrawn="1"/>
        </p:nvSpPr>
        <p:spPr>
          <a:xfrm>
            <a:off x="4046220" y="6525890"/>
            <a:ext cx="409956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rgbClr val="646E8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latin typeface="Arial" panose="020B0604020202020204"/>
              </a:rPr>
              <a:t>Synopsys Confidential Information</a:t>
            </a:r>
            <a:endParaRPr lang="en-US" sz="800" dirty="0">
              <a:latin typeface="Arial" panose="020B0604020202020204"/>
            </a:endParaRPr>
          </a:p>
        </p:txBody>
      </p:sp>
      <p:sp>
        <p:nvSpPr>
          <p:cNvPr id="37" name="Copyright">
            <a:extLst>
              <a:ext uri="{FF2B5EF4-FFF2-40B4-BE49-F238E27FC236}">
                <a16:creationId xmlns:a16="http://schemas.microsoft.com/office/drawing/2014/main" id="{3BC42EB9-88AF-C6EF-4C01-E8C66CB8B343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0082808" y="6525890"/>
            <a:ext cx="12261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defTabSz="457200"/>
            <a:r>
              <a:rPr sz="800">
                <a:solidFill>
                  <a:srgbClr val="646E81"/>
                </a:solidFill>
                <a:latin typeface="Arial" panose="020B0604020202020204"/>
              </a:rPr>
              <a:t>© 2023 Synopsys, Inc.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7925DBF7-CCE9-A38D-5EEB-A4DAC296B9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11308914" y="6525890"/>
            <a:ext cx="37420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defTabSz="457200"/>
            <a:fld id="{CAE2347F-76BC-4690-80B5-B24BA0EA7B0A}" type="slidenum">
              <a:rPr sz="800">
                <a:solidFill>
                  <a:srgbClr val="646E81"/>
                </a:solidFill>
                <a:latin typeface="Arial" panose="020B0604020202020204"/>
              </a:rPr>
              <a:pPr algn="r" defTabSz="457200"/>
              <a:t>‹#›</a:t>
            </a:fld>
            <a:endParaRPr sz="800" dirty="0">
              <a:solidFill>
                <a:srgbClr val="646E8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0776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0515-03B9-9A52-6355-5CED4EC6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CE73-EC7B-0E0F-935F-51DEF8C2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10656-17D9-DF2C-8527-51DDD57AC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5815-692A-3949-96DF-3D31DC23B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C555-B4E2-FAD8-E2C5-5BC18952A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Generation of Mixed-Driving Multi-Bit Flip-Flops for Power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560B9-1957-B4CC-C362-7CC24DC95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0981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Meng-Yun Liu, Yu-Cheng Lai, Wai-Kei </a:t>
            </a:r>
            <a:r>
              <a:rPr lang="en-US" dirty="0" err="1"/>
              <a:t>Mak</a:t>
            </a:r>
            <a:r>
              <a:rPr lang="en-US" dirty="0"/>
              <a:t>, and Ting-Chi Wang </a:t>
            </a:r>
          </a:p>
          <a:p>
            <a:endParaRPr lang="en-US" sz="1050" dirty="0"/>
          </a:p>
          <a:p>
            <a:r>
              <a:rPr lang="en-US" sz="2000" dirty="0"/>
              <a:t>Department of Computer Science, National Tsing Hua University</a:t>
            </a:r>
          </a:p>
          <a:p>
            <a:r>
              <a:rPr lang="en-US" sz="2000" dirty="0"/>
              <a:t>Hsinchu, Taiwan</a:t>
            </a:r>
          </a:p>
        </p:txBody>
      </p:sp>
    </p:spTree>
    <p:extLst>
      <p:ext uri="{BB962C8B-B14F-4D97-AF65-F5344CB8AC3E}">
        <p14:creationId xmlns:p14="http://schemas.microsoft.com/office/powerpoint/2010/main" val="285730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8D7D6-D3EC-C2D7-225A-1F2D8A41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0834" y="588277"/>
            <a:ext cx="4000418" cy="568144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BC8D3F-60A7-E011-785F-D41A2366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19219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/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47302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5203D5-C020-EEF3-D484-D985D904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obtain a </a:t>
            </a:r>
            <a:r>
              <a:rPr lang="en-US" b="1" dirty="0"/>
              <a:t>mixed-driving MBFF </a:t>
            </a:r>
            <a:r>
              <a:rPr lang="en-US" dirty="0"/>
              <a:t>design for maximum power reduction under </a:t>
            </a:r>
            <a:r>
              <a:rPr lang="en-US" b="1" dirty="0"/>
              <a:t>timing constraints</a:t>
            </a:r>
            <a:r>
              <a:rPr lang="en-US" dirty="0"/>
              <a:t>, the key idea is to allow </a:t>
            </a:r>
            <a:r>
              <a:rPr lang="en-US" b="1" dirty="0"/>
              <a:t>upsizing </a:t>
            </a:r>
            <a:r>
              <a:rPr lang="en-US" dirty="0"/>
              <a:t>of the original individual FFs to increase their merging choices when forming the MBFFs, then at the end </a:t>
            </a:r>
            <a:r>
              <a:rPr lang="en-US" b="1" dirty="0"/>
              <a:t>downsizing</a:t>
            </a:r>
            <a:r>
              <a:rPr lang="en-US" dirty="0"/>
              <a:t> some bits in the MBFFs formed after placement legalization while preserving timing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</p:spTree>
    <p:extLst>
      <p:ext uri="{BB962C8B-B14F-4D97-AF65-F5344CB8AC3E}">
        <p14:creationId xmlns:p14="http://schemas.microsoft.com/office/powerpoint/2010/main" val="416921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b="1" dirty="0"/>
              <a:t>the fan-in/fan-out pin</a:t>
            </a:r>
            <a:r>
              <a:rPr lang="en-US" dirty="0"/>
              <a:t> locations and their </a:t>
            </a:r>
            <a:r>
              <a:rPr lang="en-US" b="1" dirty="0"/>
              <a:t>timing slacks </a:t>
            </a:r>
            <a:r>
              <a:rPr lang="en-US" dirty="0"/>
              <a:t>of </a:t>
            </a:r>
            <a:r>
              <a:rPr lang="en-US" b="1" dirty="0"/>
              <a:t>original FF </a:t>
            </a:r>
            <a:r>
              <a:rPr lang="en-US" dirty="0"/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</a:t>
            </a:r>
            <a:r>
              <a:rPr lang="en-US" b="1" dirty="0"/>
              <a:t>timing feasible regions </a:t>
            </a:r>
            <a:r>
              <a:rPr lang="en-US" dirty="0"/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maximal cliques in each rectangle intersection graph corresponding to </a:t>
            </a:r>
            <a:r>
              <a:rPr lang="en-US" b="1" dirty="0"/>
              <a:t>maximal groups of FFs </a:t>
            </a:r>
            <a:r>
              <a:rPr lang="en-US" dirty="0"/>
              <a:t>that can be merged </a:t>
            </a:r>
            <a:r>
              <a:rPr lang="en-US" b="1" dirty="0"/>
              <a:t>without timing violations</a:t>
            </a:r>
            <a:r>
              <a:rPr lang="en-US" dirty="0"/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57296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Obtain </a:t>
            </a:r>
            <a:r>
              <a:rPr lang="en-US" b="1" dirty="0"/>
              <a:t>the fan-in/fan-out pin</a:t>
            </a:r>
            <a:r>
              <a:rPr lang="en-US" dirty="0"/>
              <a:t> locations and their </a:t>
            </a:r>
            <a:r>
              <a:rPr lang="en-US" b="1" dirty="0"/>
              <a:t>timing slacks </a:t>
            </a:r>
            <a:r>
              <a:rPr lang="en-US" dirty="0"/>
              <a:t>of </a:t>
            </a:r>
            <a:r>
              <a:rPr lang="en-US" b="1" dirty="0"/>
              <a:t>original FF </a:t>
            </a:r>
            <a:r>
              <a:rPr lang="en-US" dirty="0"/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feasible regions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maximal cliques in each rectangle intersection graph corresponding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maximal groups of FFs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can be merged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without timing violations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285810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89E7054-B4F3-5028-4D60-30DC7BC0A17F}"/>
              </a:ext>
            </a:extLst>
          </p:cNvPr>
          <p:cNvGrpSpPr/>
          <p:nvPr/>
        </p:nvGrpSpPr>
        <p:grpSpPr>
          <a:xfrm>
            <a:off x="787400" y="1091745"/>
            <a:ext cx="11017251" cy="4801314"/>
            <a:chOff x="857250" y="1085395"/>
            <a:chExt cx="11017251" cy="4801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74FE5D7-583D-395A-EC06-D81ACF63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0411" y="3638132"/>
              <a:ext cx="3844090" cy="213447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203EAF-736F-1BC1-C1C0-A3DC74E77F0F}"/>
                </a:ext>
              </a:extLst>
            </p:cNvPr>
            <p:cNvSpPr txBox="1"/>
            <p:nvPr/>
          </p:nvSpPr>
          <p:spPr>
            <a:xfrm>
              <a:off x="857250" y="1085395"/>
              <a:ext cx="998220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Relocate a FF without timing violation, multiple feasible regions for each FF are computed in this stage assuming that a FF can be upsized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A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timing feasible region of a FF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is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intersection area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of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several Manhattan circles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, where each Manhattan circle is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centered at the fan-in/fan-out pin of the FF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with its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radius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determined by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timing slack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between the corresponding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fan-in/fan-out pin and the FF</a:t>
              </a:r>
              <a:endParaRPr lang="en-US" b="1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The timing slack is converted to an estimated wirelength bound by table lookup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We compute multiple feasible regions for each single-bit FF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assuming </a:t>
              </a:r>
            </a:p>
            <a:p>
              <a:r>
                <a:rPr lang="zh-TW" alt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      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different driving strengths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that are at least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as large as their originally </a:t>
              </a:r>
            </a:p>
            <a:p>
              <a:r>
                <a:rPr lang="zh-TW" altLang="en-US" b="1" dirty="0">
                  <a:solidFill>
                    <a:srgbClr val="333333"/>
                  </a:solidFill>
                  <a:latin typeface="-apple-system"/>
                </a:rPr>
                <a:t>      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given driving strength</a:t>
              </a: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 startAt="5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The reason we consider the option of sizing up a FF is that the feasible </a:t>
              </a:r>
            </a:p>
            <a:p>
              <a:r>
                <a:rPr lang="zh-TW" alt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      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region of a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FF is usually larger</a:t>
              </a: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 when the </a:t>
              </a:r>
              <a:r>
                <a:rPr lang="en-US" b="1" i="0" dirty="0">
                  <a:solidFill>
                    <a:srgbClr val="333333"/>
                  </a:solidFill>
                  <a:effectLst/>
                  <a:latin typeface="-apple-system"/>
                </a:rPr>
                <a:t>FF is upsized</a:t>
              </a: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99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Obtain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 fan-in/fan-out pin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locations and their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slacks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original FF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</a:t>
            </a:r>
            <a:r>
              <a:rPr lang="en-US" b="1" dirty="0"/>
              <a:t>timing feasible regions </a:t>
            </a:r>
            <a:r>
              <a:rPr lang="en-US" dirty="0"/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maximal cliques in each rectangle intersection graph corresponding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maximal groups of FFs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that can be merged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without timing violations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3701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AB388E-98EE-2887-AC98-FBF21C72DC42}"/>
              </a:ext>
            </a:extLst>
          </p:cNvPr>
          <p:cNvGrpSpPr/>
          <p:nvPr/>
        </p:nvGrpSpPr>
        <p:grpSpPr>
          <a:xfrm>
            <a:off x="1104900" y="1183020"/>
            <a:ext cx="9982200" cy="4491960"/>
            <a:chOff x="787400" y="1091745"/>
            <a:chExt cx="9982200" cy="44919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6203EAF-736F-1BC1-C1C0-A3DC74E77F0F}"/>
                </a:ext>
              </a:extLst>
            </p:cNvPr>
            <p:cNvSpPr txBox="1"/>
            <p:nvPr/>
          </p:nvSpPr>
          <p:spPr>
            <a:xfrm>
              <a:off x="787400" y="1091745"/>
              <a:ext cx="9982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Suppose the cell library provides 1x, 2x, and 3x-driving FFs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suppose in the original netlist, FFs 𝑋, 𝑌 ,and 𝑍 are 2x-driving, 1x-driving, and 3x-driving, respectively.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>
                <a:solidFill>
                  <a:srgbClr val="333333"/>
                </a:solidFill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X, we will find the 2x and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Y, we will find the 1x, 2x and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marL="342900" indent="-342900">
                <a:buFont typeface="+mj-lt"/>
                <a:buAutoNum type="arabicPeriod" startAt="5"/>
              </a:pPr>
              <a:r>
                <a:rPr lang="en-US" b="0" i="0" dirty="0">
                  <a:solidFill>
                    <a:srgbClr val="333333"/>
                  </a:solidFill>
                  <a:effectLst/>
                  <a:latin typeface="-apple-system"/>
                </a:rPr>
                <a:t>So for Z, we will find the 3x driven strength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473031-D00C-00F0-913B-85134238E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9309" y="3429000"/>
              <a:ext cx="4280291" cy="2154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8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Feasible Regions of FFs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738F6-B5D6-5A94-450D-125232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4" t="1725" r="704" b="18946"/>
          <a:stretch/>
        </p:blipFill>
        <p:spPr>
          <a:xfrm>
            <a:off x="1109635" y="1401178"/>
            <a:ext cx="5095904" cy="49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998A8-4F31-ECC8-9EC6-F3FC39A3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6"/>
          <a:stretch/>
        </p:blipFill>
        <p:spPr>
          <a:xfrm>
            <a:off x="6616700" y="5336321"/>
            <a:ext cx="4646850" cy="1011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EAFAA-E574-E76E-3997-A28F34D33BDB}"/>
              </a:ext>
            </a:extLst>
          </p:cNvPr>
          <p:cNvSpPr txBox="1"/>
          <p:nvPr/>
        </p:nvSpPr>
        <p:spPr>
          <a:xfrm>
            <a:off x="6460302" y="1644650"/>
            <a:ext cx="5095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Obtain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 fan-in/fan-out pin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locations and their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slacks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original FF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 design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timing feasible regions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each FF under different driving strengths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maximal cliques in each rectangle intersection graph corresponding to </a:t>
            </a:r>
            <a:r>
              <a:rPr lang="en-US" b="1" dirty="0"/>
              <a:t>maximal groups of FFs </a:t>
            </a:r>
            <a:r>
              <a:rPr lang="en-US" dirty="0"/>
              <a:t>that can be merged </a:t>
            </a:r>
            <a:r>
              <a:rPr lang="en-US" b="1" dirty="0"/>
              <a:t>without timing violations</a:t>
            </a:r>
            <a:r>
              <a:rPr lang="en-US" dirty="0"/>
              <a:t> are found to facilitate the generation of potential MBFFs</a:t>
            </a:r>
          </a:p>
        </p:txBody>
      </p:sp>
    </p:spTree>
    <p:extLst>
      <p:ext uri="{BB962C8B-B14F-4D97-AF65-F5344CB8AC3E}">
        <p14:creationId xmlns:p14="http://schemas.microsoft.com/office/powerpoint/2010/main" val="334634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203EAF-736F-1BC1-C1C0-A3DC74E77F0F}"/>
              </a:ext>
            </a:extLst>
          </p:cNvPr>
          <p:cNvSpPr txBox="1"/>
          <p:nvPr/>
        </p:nvSpPr>
        <p:spPr>
          <a:xfrm>
            <a:off x="1104900" y="1183020"/>
            <a:ext cx="9982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intersections of the 𝑖x-driving feasible regions of the original FFs can be described by a rectangle intersection graph 𝐺𝑖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/>
              <a:t>vertex</a:t>
            </a:r>
            <a:r>
              <a:rPr lang="en-US" dirty="0"/>
              <a:t> corresponds to a </a:t>
            </a:r>
            <a:r>
              <a:rPr lang="en-US" b="1" dirty="0"/>
              <a:t>𝑖x-driving feasible region </a:t>
            </a:r>
            <a:r>
              <a:rPr lang="en-US" dirty="0"/>
              <a:t>of an original 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There is an </a:t>
            </a:r>
            <a:r>
              <a:rPr lang="en-US" b="1" dirty="0"/>
              <a:t>edge</a:t>
            </a:r>
            <a:r>
              <a:rPr lang="en-US" dirty="0"/>
              <a:t> between two vertices if their corresponding </a:t>
            </a:r>
            <a:r>
              <a:rPr lang="en-US" b="1" dirty="0"/>
              <a:t>𝑖x-driving feasible regions intersect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An intersection of the 𝑖x-driving feasible regions of multiple original FFs corresponds to a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clique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in the rectangle intersection graph 𝐺𝑖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Any set of original FFs that can form an 𝑖x-driving MBFF</a:t>
            </a:r>
          </a:p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without timing constraint violation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must belong to some</a:t>
            </a:r>
          </a:p>
          <a:p>
            <a:r>
              <a:rPr lang="zh-TW" altLang="en-US" dirty="0">
                <a:solidFill>
                  <a:srgbClr val="333333"/>
                </a:solidFill>
                <a:latin typeface="-apple-system"/>
              </a:rPr>
              <a:t>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maximal cliques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in 𝐺𝑖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So we have to find all maximal cliques of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sizes ≥ 2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in </a:t>
            </a: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     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each rectangle intersection graph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D4436-BB39-82A9-2600-A56E83A6F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169" y="3429000"/>
            <a:ext cx="186716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0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/>
              <a:t>Compute Feasible Regions of FFs</a:t>
            </a:r>
          </a:p>
          <a:p>
            <a:pPr lvl="1"/>
            <a:r>
              <a:rPr lang="en-US" dirty="0"/>
              <a:t>Find All Maximal Cliques in Multiple Rectangle Intersection Graphs</a:t>
            </a:r>
          </a:p>
          <a:p>
            <a:pPr lvl="1"/>
            <a:r>
              <a:rPr lang="en-US" dirty="0"/>
              <a:t>Non-Conflicting MBFFs Generation</a:t>
            </a:r>
          </a:p>
          <a:p>
            <a:pPr lvl="1"/>
            <a:r>
              <a:rPr lang="en-US" dirty="0"/>
              <a:t>Location Assignment</a:t>
            </a:r>
          </a:p>
          <a:p>
            <a:pPr lvl="1"/>
            <a:r>
              <a:rPr lang="en-US" dirty="0"/>
              <a:t>Timing-Driven MBFF Sizing</a:t>
            </a:r>
          </a:p>
          <a:p>
            <a:r>
              <a:rPr lang="en-US" dirty="0"/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3345282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/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/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281355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1B59C-58F9-BBB8-72A0-E5E58F7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Maximal Cliques in Multiple Rectangle Intersection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33D97-58AE-709E-2BE3-0C3734C8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582" y="1976440"/>
            <a:ext cx="6472835" cy="413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8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6B9464-5C71-ED33-DF7B-E1FC18E3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Use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sweep line method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Rotate the entire chip by 45° to make it vertical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Then the plane is divided into a number of vertical strips by extending all vertical boundaries of the 𝑖x-driving feasible regions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scan each strip from top to bottom to identify the top boundaries of the rectangle </a:t>
            </a:r>
            <a:r>
              <a:rPr lang="en-US" dirty="0" err="1"/>
              <a:t>scalled</a:t>
            </a:r>
            <a:r>
              <a:rPr lang="en-US" dirty="0"/>
              <a:t> in-edges and the bottom boundaries of the rectangles called out-edges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A clique (i.e., an intersection of multiple rectangles) is maximal within a strip if its size is greater than the clique directly above it and the clique directly below it in the same strip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D5384-9972-0D23-D791-9CDAEA0F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Maximal Cliques in Multiple Rectangle Intersection Graphs</a:t>
            </a:r>
          </a:p>
        </p:txBody>
      </p:sp>
    </p:spTree>
    <p:extLst>
      <p:ext uri="{BB962C8B-B14F-4D97-AF65-F5344CB8AC3E}">
        <p14:creationId xmlns:p14="http://schemas.microsoft.com/office/powerpoint/2010/main" val="1305603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C3A13-DEB2-747E-1358-57C5D1B4A04E}"/>
              </a:ext>
            </a:extLst>
          </p:cNvPr>
          <p:cNvSpPr txBox="1"/>
          <p:nvPr/>
        </p:nvSpPr>
        <p:spPr>
          <a:xfrm>
            <a:off x="3015028" y="2598003"/>
            <a:ext cx="6161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31855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60582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4B050-9ABE-31CF-D727-9D0A4F74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573"/>
            <a:ext cx="10515600" cy="5194300"/>
          </a:xfrm>
        </p:spPr>
        <p:txBody>
          <a:bodyPr>
            <a:normAutofit/>
          </a:bodyPr>
          <a:lstStyle/>
          <a:p>
            <a:r>
              <a:rPr lang="en-US" sz="2400" dirty="0"/>
              <a:t>Clock network accounts for a major portion of power consumption in a chip</a:t>
            </a:r>
          </a:p>
          <a:p>
            <a:endParaRPr lang="en-US" sz="1000" dirty="0"/>
          </a:p>
          <a:p>
            <a:r>
              <a:rPr lang="en-US" sz="2400" dirty="0"/>
              <a:t>MBFFs can reduce the clock network usage, thus it is often used in low-power circuit design. The reasons are:</a:t>
            </a:r>
          </a:p>
          <a:p>
            <a:endParaRPr lang="en-US" sz="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power per bit for an MBFF is smaller than a single-bit FF</a:t>
            </a:r>
          </a:p>
          <a:p>
            <a:pPr marL="914400" lvl="1" indent="-457200">
              <a:buFont typeface="+mj-lt"/>
              <a:buAutoNum type="arabicPeriod"/>
            </a:pPr>
            <a:endParaRPr lang="en-US" sz="5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Using MBFFs reduces the number of clock sinks, resulting in less clock power consumption</a:t>
            </a:r>
          </a:p>
          <a:p>
            <a:pPr marL="914400" lvl="1" indent="-457200">
              <a:buFont typeface="+mj-lt"/>
              <a:buAutoNum type="arabicPeriod"/>
            </a:pPr>
            <a:endParaRPr lang="en-US" sz="5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Greatly reduces the wirelength of the clock tree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Greatly reduces the clock buffer count</a:t>
            </a:r>
          </a:p>
          <a:p>
            <a:endParaRPr lang="en-US" sz="1000" dirty="0"/>
          </a:p>
          <a:p>
            <a:r>
              <a:rPr lang="en-US" sz="2400" dirty="0"/>
              <a:t>Mixed-driven MBFF will have smaller area than uniform-driven MBFF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8498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4B050-9ABE-31CF-D727-9D0A4F74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573"/>
            <a:ext cx="10515600" cy="51943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Multi-bit flip-flops (MBFFs) often used to reduce the number of clock sinks, which results in a low power design</a:t>
            </a:r>
          </a:p>
          <a:p>
            <a:endParaRPr lang="en-US" sz="1000" dirty="0"/>
          </a:p>
          <a:p>
            <a:r>
              <a:rPr lang="en-US" sz="2400" dirty="0"/>
              <a:t>“Traditional MBFF” is composed of individual FFs of </a:t>
            </a:r>
            <a:r>
              <a:rPr lang="en-US" sz="2400" b="1" dirty="0"/>
              <a:t>uniform</a:t>
            </a:r>
            <a:r>
              <a:rPr lang="en-US" sz="2400" dirty="0"/>
              <a:t> driving strength</a:t>
            </a:r>
          </a:p>
          <a:p>
            <a:endParaRPr lang="en-US" sz="100" dirty="0"/>
          </a:p>
          <a:p>
            <a:pPr lvl="1">
              <a:lnSpc>
                <a:spcPct val="110000"/>
              </a:lnSpc>
            </a:pPr>
            <a:r>
              <a:rPr lang="en-US" sz="1900" dirty="0"/>
              <a:t>If some but not all of the of an MBFF </a:t>
            </a:r>
            <a:r>
              <a:rPr lang="en-US" sz="1900" b="1" dirty="0"/>
              <a:t>violate timing constraints</a:t>
            </a:r>
            <a:r>
              <a:rPr lang="en-US" sz="1900" dirty="0"/>
              <a:t>, the MBFF has to be sized up to a </a:t>
            </a:r>
            <a:r>
              <a:rPr lang="en-US" sz="1900" b="1" dirty="0"/>
              <a:t>higher driving strength </a:t>
            </a:r>
            <a:r>
              <a:rPr lang="en-US" sz="1900" dirty="0"/>
              <a:t>or decomposed into </a:t>
            </a:r>
            <a:r>
              <a:rPr lang="en-US" sz="1900" b="1" dirty="0"/>
              <a:t>smaller bit-width </a:t>
            </a:r>
            <a:r>
              <a:rPr lang="en-US" sz="1900" dirty="0"/>
              <a:t>combinations to satisfy timing, which reduces the power saving</a:t>
            </a:r>
          </a:p>
          <a:p>
            <a:endParaRPr lang="en-US" sz="1000" dirty="0"/>
          </a:p>
          <a:p>
            <a:r>
              <a:rPr lang="en-US" sz="2400" dirty="0"/>
              <a:t>This paper present a “new MBFF”, which certain bits have a </a:t>
            </a:r>
            <a:r>
              <a:rPr lang="en-US" sz="2400" b="1" dirty="0"/>
              <a:t>higher driving strength</a:t>
            </a:r>
            <a:r>
              <a:rPr lang="en-US" sz="2400" dirty="0"/>
              <a:t> than the other bits</a:t>
            </a:r>
          </a:p>
          <a:p>
            <a:endParaRPr lang="en-US" sz="100" dirty="0"/>
          </a:p>
          <a:p>
            <a:pPr lvl="1"/>
            <a:r>
              <a:rPr lang="en-US" sz="1900" dirty="0"/>
              <a:t>To maximize the FF merging rate, they perform </a:t>
            </a:r>
            <a:r>
              <a:rPr lang="en-US" sz="1900" b="1" dirty="0"/>
              <a:t>aggressive FF merging </a:t>
            </a:r>
            <a:r>
              <a:rPr lang="en-US" sz="1900" dirty="0"/>
              <a:t>subject to timing constraints</a:t>
            </a:r>
          </a:p>
          <a:p>
            <a:pPr lvl="1"/>
            <a:endParaRPr lang="en-US" sz="100" dirty="0"/>
          </a:p>
          <a:p>
            <a:pPr lvl="1"/>
            <a:r>
              <a:rPr lang="en-US" sz="1900" dirty="0"/>
              <a:t>Willing to possibly oversize some FFs, and allow the presence of </a:t>
            </a:r>
            <a:r>
              <a:rPr lang="en-US" sz="1900" b="1" dirty="0"/>
              <a:t>empty bits </a:t>
            </a:r>
            <a:r>
              <a:rPr lang="en-US" sz="1900" dirty="0"/>
              <a:t>in MBFF, which is for merging FFs into MBFF’s uniform driven strength as much as possible</a:t>
            </a:r>
          </a:p>
          <a:p>
            <a:pPr lvl="1"/>
            <a:endParaRPr lang="en-US" sz="100" dirty="0"/>
          </a:p>
          <a:p>
            <a:pPr lvl="1"/>
            <a:r>
              <a:rPr lang="en-US" sz="1900" dirty="0"/>
              <a:t>The oversized FF of the MBFF will be </a:t>
            </a:r>
            <a:r>
              <a:rPr lang="en-US" sz="1900" b="1" dirty="0"/>
              <a:t>downsized</a:t>
            </a:r>
            <a:r>
              <a:rPr lang="en-US" sz="1900" dirty="0"/>
              <a:t> subject to timing constraint with latter approach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0702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A0D0F3-ED6A-21BF-4C54-DAAB251D1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6548" y="1628502"/>
            <a:ext cx="6658904" cy="390579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8416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0EAB84-1F99-E877-DEEE-9A883C0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5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D4296-86A8-46F1-1A51-FE6A21BF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DAFEA-8A15-3269-2297-2DFEC3CF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2" y="1386072"/>
            <a:ext cx="11319495" cy="47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387C-35B6-3859-2556-A2747B4B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C35F-E399-2241-86E0-083D78F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Approach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Compute Feasible Regions of FFs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All Maximal Cliques in Multiple Rectangle Intersection Graphs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Non-Conflicting MBFFs Generation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Location Assignment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Timing-Driven MBFF Sizing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</a:t>
            </a:r>
          </a:p>
        </p:txBody>
      </p:sp>
    </p:spTree>
    <p:extLst>
      <p:ext uri="{BB962C8B-B14F-4D97-AF65-F5344CB8AC3E}">
        <p14:creationId xmlns:p14="http://schemas.microsoft.com/office/powerpoint/2010/main" val="100996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7925D5-438B-16F8-4AA6-3519FF40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An MBFF library containing uniform-driving and mixed-driving MBFFs, where the driving strength is from 1x to 𝑛x and the amount of bits is from 2 to 𝑘, is adopted</a:t>
            </a:r>
          </a:p>
          <a:p>
            <a:endParaRPr lang="en-US" sz="1000" dirty="0"/>
          </a:p>
          <a:p>
            <a:r>
              <a:rPr lang="en-US" sz="2400" dirty="0"/>
              <a:t>The Mixed-Driving MBFF Generation Problem is defined as follows:</a:t>
            </a:r>
          </a:p>
          <a:p>
            <a:endParaRPr lang="en-US" sz="1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Input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netlist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An associated legal placement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If there are uniform-driving MBFFs in the design, they will be pre-processed by decomposing them into multiple single-bit FFs while keeping the driving strengths intact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Output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refined netlist containing mixed-driving MBFFs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/>
              <a:t>A refined placement without timing violations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000" dirty="0"/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The objective is to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minimize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the amount of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oversized MBFFs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-apple-system"/>
              </a:rPr>
              <a:t> for power optimization, resulting in a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-apple-system"/>
              </a:rPr>
              <a:t>low-power design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BC8D3F-60A7-E011-785F-D41A2366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3073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NOPSYS-SHAPE" val="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130</TotalTime>
  <Words>1358</Words>
  <Application>Microsoft Office PowerPoint</Application>
  <PresentationFormat>Widescreen</PresentationFormat>
  <Paragraphs>180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Wingdings</vt:lpstr>
      <vt:lpstr>Office Theme</vt:lpstr>
      <vt:lpstr>Generation of Mixed-Driving Multi-Bit Flip-Flops for Power Optimization </vt:lpstr>
      <vt:lpstr>Outline</vt:lpstr>
      <vt:lpstr>Outline</vt:lpstr>
      <vt:lpstr>Introduction</vt:lpstr>
      <vt:lpstr>Introduction</vt:lpstr>
      <vt:lpstr>Introduction</vt:lpstr>
      <vt:lpstr>Introduction</vt:lpstr>
      <vt:lpstr>Outline</vt:lpstr>
      <vt:lpstr>Problem Formulation</vt:lpstr>
      <vt:lpstr>Problem Formulation</vt:lpstr>
      <vt:lpstr>Outline</vt:lpstr>
      <vt:lpstr>Compute Feasible Regions of FFs</vt:lpstr>
      <vt:lpstr>Compute Feasible Regions of FFs</vt:lpstr>
      <vt:lpstr>Compute Feasible Regions of FFs</vt:lpstr>
      <vt:lpstr>PowerPoint Presentation</vt:lpstr>
      <vt:lpstr>Compute Feasible Regions of FFs</vt:lpstr>
      <vt:lpstr>PowerPoint Presentation</vt:lpstr>
      <vt:lpstr>Compute Feasible Regions of FFs</vt:lpstr>
      <vt:lpstr>PowerPoint Presentation</vt:lpstr>
      <vt:lpstr>Outline</vt:lpstr>
      <vt:lpstr>Find All Maximal Cliques in Multiple Rectangle Intersection Graphs</vt:lpstr>
      <vt:lpstr>Find All Maximal Cliques in Multiple Rectangle Intersection Graphs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Mixed-Driving Multi-Bit Flip-Flops for Power Optimization </dc:title>
  <dc:creator>Min-Feng Hsieh</dc:creator>
  <cp:lastModifiedBy>Min-Feng Hsieh</cp:lastModifiedBy>
  <cp:revision>1</cp:revision>
  <dcterms:created xsi:type="dcterms:W3CDTF">2023-07-04T06:40:03Z</dcterms:created>
  <dcterms:modified xsi:type="dcterms:W3CDTF">2023-07-04T09:00:47Z</dcterms:modified>
</cp:coreProperties>
</file>