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0" r:id="rId4"/>
    <p:sldId id="299" r:id="rId5"/>
    <p:sldId id="301" r:id="rId6"/>
    <p:sldId id="302" r:id="rId7"/>
    <p:sldId id="318" r:id="rId8"/>
    <p:sldId id="303" r:id="rId9"/>
    <p:sldId id="304" r:id="rId10"/>
    <p:sldId id="305" r:id="rId11"/>
    <p:sldId id="306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4" r:id="rId20"/>
    <p:sldId id="320" r:id="rId21"/>
    <p:sldId id="313" r:id="rId22"/>
    <p:sldId id="315" r:id="rId23"/>
    <p:sldId id="316" r:id="rId24"/>
    <p:sldId id="317" r:id="rId25"/>
    <p:sldId id="322" r:id="rId26"/>
    <p:sldId id="323" r:id="rId27"/>
    <p:sldId id="324" r:id="rId28"/>
    <p:sldId id="325" r:id="rId29"/>
    <p:sldId id="327" r:id="rId30"/>
    <p:sldId id="326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>
        <p:scale>
          <a:sx n="100" d="100"/>
          <a:sy n="100" d="100"/>
        </p:scale>
        <p:origin x="1146" y="3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的次數， </a:t>
            </a: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" panose="02020603050405020304" pitchFamily="18" charset="0"/>
                <a:cs typeface="Times" panose="02020603050405020304" pitchFamily="18" charset="0"/>
              </a:rPr>
              <a:t>Gcell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Gcells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Utilize incremental padding strategy which is based on the preceding result.</a:t>
                </a: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3802237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If a cell have non-positive padding, it should go through the recycling process to withdraw a part of history padding.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975283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91573"/>
            <a:ext cx="8077201" cy="66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61" y="622880"/>
            <a:ext cx="8982676" cy="56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Placement can be considered as an evaluation-expensive black-box derivative-free process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Apply the sequential model-based global optimization (SMBO) with the tree-structured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2317</Words>
  <Application>Microsoft Office PowerPoint</Application>
  <PresentationFormat>寬螢幕</PresentationFormat>
  <Paragraphs>364</Paragraphs>
  <Slides>31</Slides>
  <Notes>25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CMMI6</vt:lpstr>
      <vt:lpstr>CMMI9</vt:lpstr>
      <vt:lpstr>CMR9</vt:lpstr>
      <vt:lpstr>NimbusRomNo9L-Regu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PowerPoint 簡報</vt:lpstr>
      <vt:lpstr>Congestion Estimation</vt:lpstr>
      <vt:lpstr>Congestion Estimation</vt:lpstr>
      <vt:lpstr>Congestion Estimation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Strategy Exploration</vt:lpstr>
      <vt:lpstr>Strategy Exploration</vt:lpstr>
      <vt:lpstr>Strategy Exploration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894</cp:revision>
  <dcterms:created xsi:type="dcterms:W3CDTF">2023-08-23T03:29:22Z</dcterms:created>
  <dcterms:modified xsi:type="dcterms:W3CDTF">2023-10-22T17:36:18Z</dcterms:modified>
</cp:coreProperties>
</file>