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329" r:id="rId4"/>
    <p:sldId id="302" r:id="rId5"/>
    <p:sldId id="303" r:id="rId6"/>
    <p:sldId id="304" r:id="rId7"/>
    <p:sldId id="306" r:id="rId8"/>
    <p:sldId id="308" r:id="rId9"/>
    <p:sldId id="307" r:id="rId10"/>
    <p:sldId id="330" r:id="rId11"/>
    <p:sldId id="305" r:id="rId12"/>
    <p:sldId id="323" r:id="rId13"/>
    <p:sldId id="334" r:id="rId14"/>
    <p:sldId id="309" r:id="rId15"/>
    <p:sldId id="310" r:id="rId16"/>
    <p:sldId id="311" r:id="rId17"/>
    <p:sldId id="331" r:id="rId18"/>
    <p:sldId id="313" r:id="rId19"/>
    <p:sldId id="314" r:id="rId20"/>
    <p:sldId id="315" r:id="rId21"/>
    <p:sldId id="324" r:id="rId22"/>
    <p:sldId id="326" r:id="rId23"/>
    <p:sldId id="325" r:id="rId24"/>
    <p:sldId id="327" r:id="rId25"/>
    <p:sldId id="332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33" r:id="rId34"/>
    <p:sldId id="328" r:id="rId35"/>
    <p:sldId id="29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75926-14DF-46F7-992A-02285E3BDBAE}" v="183" dt="2023-08-24T07:35:38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86518" autoAdjust="0"/>
  </p:normalViewPr>
  <p:slideViewPr>
    <p:cSldViewPr snapToGrid="0">
      <p:cViewPr varScale="1">
        <p:scale>
          <a:sx n="95" d="100"/>
          <a:sy n="95" d="100"/>
        </p:scale>
        <p:origin x="135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267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19375926-14DF-46F7-992A-02285E3BDBAE}"/>
    <pc:docChg chg="undo redo custSel addSld delSld modSld">
      <pc:chgData name="Min-Feng Hsieh" userId="ece9e1d9-2caa-407e-99e8-6daa2912cb65" providerId="ADAL" clId="{19375926-14DF-46F7-992A-02285E3BDBAE}" dt="2023-08-24T07:36:11.585" v="1969" actId="167"/>
      <pc:docMkLst>
        <pc:docMk/>
      </pc:docMkLst>
      <pc:sldChg chg="addSp modSp mod">
        <pc:chgData name="Min-Feng Hsieh" userId="ece9e1d9-2caa-407e-99e8-6daa2912cb65" providerId="ADAL" clId="{19375926-14DF-46F7-992A-02285E3BDBAE}" dt="2023-08-24T06:05:26.294" v="646" actId="948"/>
        <pc:sldMkLst>
          <pc:docMk/>
          <pc:sldMk cId="3290883424" sldId="256"/>
        </pc:sldMkLst>
        <pc:spChg chg="mod">
          <ac:chgData name="Min-Feng Hsieh" userId="ece9e1d9-2caa-407e-99e8-6daa2912cb65" providerId="ADAL" clId="{19375926-14DF-46F7-992A-02285E3BDBAE}" dt="2023-08-24T06:05:26.294" v="646" actId="948"/>
          <ac:spMkLst>
            <pc:docMk/>
            <pc:sldMk cId="3290883424" sldId="256"/>
            <ac:spMk id="2" creationId="{82C23CB3-6D08-F96A-C9F6-09319B94240A}"/>
          </ac:spMkLst>
        </pc:spChg>
        <pc:spChg chg="mod">
          <ac:chgData name="Min-Feng Hsieh" userId="ece9e1d9-2caa-407e-99e8-6daa2912cb65" providerId="ADAL" clId="{19375926-14DF-46F7-992A-02285E3BDBAE}" dt="2023-08-24T06:03:19.859" v="623" actId="2711"/>
          <ac:spMkLst>
            <pc:docMk/>
            <pc:sldMk cId="3290883424" sldId="256"/>
            <ac:spMk id="3" creationId="{BCEABCF3-9E18-E949-8460-CD9EAAF2850D}"/>
          </ac:spMkLst>
        </pc:spChg>
        <pc:spChg chg="add mod">
          <ac:chgData name="Min-Feng Hsieh" userId="ece9e1d9-2caa-407e-99e8-6daa2912cb65" providerId="ADAL" clId="{19375926-14DF-46F7-992A-02285E3BDBAE}" dt="2023-08-24T06:03:15.056" v="622" actId="2711"/>
          <ac:spMkLst>
            <pc:docMk/>
            <pc:sldMk cId="3290883424" sldId="256"/>
            <ac:spMk id="4" creationId="{EC52C40B-2182-ADE7-EE15-2F08C10C5DC3}"/>
          </ac:spMkLst>
        </pc:spChg>
        <pc:spChg chg="add mod">
          <ac:chgData name="Min-Feng Hsieh" userId="ece9e1d9-2caa-407e-99e8-6daa2912cb65" providerId="ADAL" clId="{19375926-14DF-46F7-992A-02285E3BDBAE}" dt="2023-08-24T06:03:24.987" v="624" actId="2711"/>
          <ac:spMkLst>
            <pc:docMk/>
            <pc:sldMk cId="3290883424" sldId="256"/>
            <ac:spMk id="5" creationId="{46647409-7711-D8A3-454D-DAD868519307}"/>
          </ac:spMkLst>
        </pc:spChg>
      </pc:sldChg>
      <pc:sldChg chg="modSp new mod">
        <pc:chgData name="Min-Feng Hsieh" userId="ece9e1d9-2caa-407e-99e8-6daa2912cb65" providerId="ADAL" clId="{19375926-14DF-46F7-992A-02285E3BDBAE}" dt="2023-08-24T06:05:55.756" v="649" actId="948"/>
        <pc:sldMkLst>
          <pc:docMk/>
          <pc:sldMk cId="1597209759" sldId="257"/>
        </pc:sldMkLst>
        <pc:spChg chg="mod">
          <ac:chgData name="Min-Feng Hsieh" userId="ece9e1d9-2caa-407e-99e8-6daa2912cb65" providerId="ADAL" clId="{19375926-14DF-46F7-992A-02285E3BDBAE}" dt="2023-08-24T06:02:52.119" v="618" actId="2711"/>
          <ac:spMkLst>
            <pc:docMk/>
            <pc:sldMk cId="1597209759" sldId="257"/>
            <ac:spMk id="2" creationId="{034B2B09-3A89-725A-85C2-749F88A4474D}"/>
          </ac:spMkLst>
        </pc:spChg>
        <pc:spChg chg="mod">
          <ac:chgData name="Min-Feng Hsieh" userId="ece9e1d9-2caa-407e-99e8-6daa2912cb65" providerId="ADAL" clId="{19375926-14DF-46F7-992A-02285E3BDBAE}" dt="2023-08-24T06:05:55.756" v="649" actId="948"/>
          <ac:spMkLst>
            <pc:docMk/>
            <pc:sldMk cId="1597209759" sldId="257"/>
            <ac:spMk id="3" creationId="{35A1418A-E9D3-D2C1-863A-CF59359781D1}"/>
          </ac:spMkLst>
        </pc:spChg>
      </pc:sldChg>
      <pc:sldChg chg="modSp new mod modNotesTx">
        <pc:chgData name="Min-Feng Hsieh" userId="ece9e1d9-2caa-407e-99e8-6daa2912cb65" providerId="ADAL" clId="{19375926-14DF-46F7-992A-02285E3BDBAE}" dt="2023-08-24T06:06:23.339" v="654" actId="113"/>
        <pc:sldMkLst>
          <pc:docMk/>
          <pc:sldMk cId="1654060993" sldId="258"/>
        </pc:sldMkLst>
        <pc:spChg chg="mod">
          <ac:chgData name="Min-Feng Hsieh" userId="ece9e1d9-2caa-407e-99e8-6daa2912cb65" providerId="ADAL" clId="{19375926-14DF-46F7-992A-02285E3BDBAE}" dt="2023-08-24T06:02:44.048" v="617" actId="2711"/>
          <ac:spMkLst>
            <pc:docMk/>
            <pc:sldMk cId="1654060993" sldId="258"/>
            <ac:spMk id="2" creationId="{32F556D7-6AF1-138D-4CE1-82AF32CA574B}"/>
          </ac:spMkLst>
        </pc:spChg>
        <pc:spChg chg="mod">
          <ac:chgData name="Min-Feng Hsieh" userId="ece9e1d9-2caa-407e-99e8-6daa2912cb65" providerId="ADAL" clId="{19375926-14DF-46F7-992A-02285E3BDBAE}" dt="2023-08-24T06:06:23.339" v="654" actId="113"/>
          <ac:spMkLst>
            <pc:docMk/>
            <pc:sldMk cId="1654060993" sldId="258"/>
            <ac:spMk id="3" creationId="{63DBDDD8-67C3-E218-4763-50F97AE210EF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6:08:10.842" v="683" actId="113"/>
        <pc:sldMkLst>
          <pc:docMk/>
          <pc:sldMk cId="2621160844" sldId="259"/>
        </pc:sldMkLst>
        <pc:spChg chg="mod">
          <ac:chgData name="Min-Feng Hsieh" userId="ece9e1d9-2caa-407e-99e8-6daa2912cb65" providerId="ADAL" clId="{19375926-14DF-46F7-992A-02285E3BDBAE}" dt="2023-08-24T06:06:33.460" v="656" actId="2711"/>
          <ac:spMkLst>
            <pc:docMk/>
            <pc:sldMk cId="2621160844" sldId="259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10.842" v="683" actId="113"/>
          <ac:spMkLst>
            <pc:docMk/>
            <pc:sldMk cId="2621160844" sldId="259"/>
            <ac:spMk id="3" creationId="{1DB4076D-516D-6812-46D1-19DE65F6A697}"/>
          </ac:spMkLst>
        </pc:spChg>
        <pc:spChg chg="add del">
          <ac:chgData name="Min-Feng Hsieh" userId="ece9e1d9-2caa-407e-99e8-6daa2912cb65" providerId="ADAL" clId="{19375926-14DF-46F7-992A-02285E3BDBAE}" dt="2023-08-24T06:07:10.427" v="666" actId="478"/>
          <ac:spMkLst>
            <pc:docMk/>
            <pc:sldMk cId="2621160844" sldId="259"/>
            <ac:spMk id="5" creationId="{AB0F7084-2328-233A-729C-2223987F1E1D}"/>
          </ac:spMkLst>
        </pc:spChg>
      </pc:sldChg>
      <pc:sldChg chg="modSp add mod">
        <pc:chgData name="Min-Feng Hsieh" userId="ece9e1d9-2caa-407e-99e8-6daa2912cb65" providerId="ADAL" clId="{19375926-14DF-46F7-992A-02285E3BDBAE}" dt="2023-08-24T06:08:32.214" v="688" actId="255"/>
        <pc:sldMkLst>
          <pc:docMk/>
          <pc:sldMk cId="947664364" sldId="260"/>
        </pc:sldMkLst>
        <pc:spChg chg="mod">
          <ac:chgData name="Min-Feng Hsieh" userId="ece9e1d9-2caa-407e-99e8-6daa2912cb65" providerId="ADAL" clId="{19375926-14DF-46F7-992A-02285E3BDBAE}" dt="2023-08-24T06:08:15.344" v="684" actId="2711"/>
          <ac:spMkLst>
            <pc:docMk/>
            <pc:sldMk cId="947664364" sldId="260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32.214" v="688" actId="255"/>
          <ac:spMkLst>
            <pc:docMk/>
            <pc:sldMk cId="947664364" sldId="260"/>
            <ac:spMk id="3" creationId="{1DB4076D-516D-6812-46D1-19DE65F6A697}"/>
          </ac:spMkLst>
        </pc:spChg>
      </pc:sldChg>
      <pc:sldChg chg="addSp delSp modSp new mod modAnim">
        <pc:chgData name="Min-Feng Hsieh" userId="ece9e1d9-2caa-407e-99e8-6daa2912cb65" providerId="ADAL" clId="{19375926-14DF-46F7-992A-02285E3BDBAE}" dt="2023-08-24T06:10:21.544" v="706" actId="20577"/>
        <pc:sldMkLst>
          <pc:docMk/>
          <pc:sldMk cId="2046094905" sldId="261"/>
        </pc:sldMkLst>
        <pc:spChg chg="mod">
          <ac:chgData name="Min-Feng Hsieh" userId="ece9e1d9-2caa-407e-99e8-6daa2912cb65" providerId="ADAL" clId="{19375926-14DF-46F7-992A-02285E3BDBAE}" dt="2023-08-24T06:09:04.140" v="690" actId="255"/>
          <ac:spMkLst>
            <pc:docMk/>
            <pc:sldMk cId="2046094905" sldId="261"/>
            <ac:spMk id="2" creationId="{058CC1E7-EE9A-0BEB-E038-48A3BC528D8B}"/>
          </ac:spMkLst>
        </pc:spChg>
        <pc:spChg chg="del">
          <ac:chgData name="Min-Feng Hsieh" userId="ece9e1d9-2caa-407e-99e8-6daa2912cb65" providerId="ADAL" clId="{19375926-14DF-46F7-992A-02285E3BDBAE}" dt="2023-08-23T05:11:42.226" v="252" actId="22"/>
          <ac:spMkLst>
            <pc:docMk/>
            <pc:sldMk cId="2046094905" sldId="261"/>
            <ac:spMk id="3" creationId="{59915843-78B6-36D9-32C8-3ACD755B67D5}"/>
          </ac:spMkLst>
        </pc:spChg>
        <pc:spChg chg="add mod">
          <ac:chgData name="Min-Feng Hsieh" userId="ece9e1d9-2caa-407e-99e8-6daa2912cb65" providerId="ADAL" clId="{19375926-14DF-46F7-992A-02285E3BDBAE}" dt="2023-08-24T06:10:21.544" v="706" actId="20577"/>
          <ac:spMkLst>
            <pc:docMk/>
            <pc:sldMk cId="2046094905" sldId="261"/>
            <ac:spMk id="6" creationId="{A976AA9F-0732-270E-C50C-C4D3A87B7A5C}"/>
          </ac:spMkLst>
        </pc:spChg>
        <pc:spChg chg="add del mod">
          <ac:chgData name="Min-Feng Hsieh" userId="ece9e1d9-2caa-407e-99e8-6daa2912cb65" providerId="ADAL" clId="{19375926-14DF-46F7-992A-02285E3BDBAE}" dt="2023-08-23T05:30:52.303" v="401" actId="478"/>
          <ac:spMkLst>
            <pc:docMk/>
            <pc:sldMk cId="2046094905" sldId="261"/>
            <ac:spMk id="8" creationId="{617E9FC1-C556-491D-BFFD-043304CCD8FD}"/>
          </ac:spMkLst>
        </pc:spChg>
        <pc:picChg chg="add del mod ord">
          <ac:chgData name="Min-Feng Hsieh" userId="ece9e1d9-2caa-407e-99e8-6daa2912cb65" providerId="ADAL" clId="{19375926-14DF-46F7-992A-02285E3BDBAE}" dt="2023-08-23T05:30:01.215" v="389" actId="478"/>
          <ac:picMkLst>
            <pc:docMk/>
            <pc:sldMk cId="2046094905" sldId="261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4T06:09:46.654" v="699" actId="1076"/>
          <ac:picMkLst>
            <pc:docMk/>
            <pc:sldMk cId="2046094905" sldId="261"/>
            <ac:picMk id="9" creationId="{9640E038-59EE-09B2-CC23-FF59B6D1F22A}"/>
          </ac:picMkLst>
        </pc:picChg>
      </pc:sldChg>
      <pc:sldChg chg="modSp new del mod">
        <pc:chgData name="Min-Feng Hsieh" userId="ece9e1d9-2caa-407e-99e8-6daa2912cb65" providerId="ADAL" clId="{19375926-14DF-46F7-992A-02285E3BDBAE}" dt="2023-08-23T05:29:01.332" v="374" actId="47"/>
        <pc:sldMkLst>
          <pc:docMk/>
          <pc:sldMk cId="900911509" sldId="262"/>
        </pc:sldMkLst>
        <pc:spChg chg="mod">
          <ac:chgData name="Min-Feng Hsieh" userId="ece9e1d9-2caa-407e-99e8-6daa2912cb65" providerId="ADAL" clId="{19375926-14DF-46F7-992A-02285E3BDBAE}" dt="2023-08-23T05:18:38.095" v="261"/>
          <ac:spMkLst>
            <pc:docMk/>
            <pc:sldMk cId="900911509" sldId="262"/>
            <ac:spMk id="2" creationId="{5747685F-BAC2-BC96-8CAA-23A5A32EBE71}"/>
          </ac:spMkLst>
        </pc:spChg>
        <pc:spChg chg="mod">
          <ac:chgData name="Min-Feng Hsieh" userId="ece9e1d9-2caa-407e-99e8-6daa2912cb65" providerId="ADAL" clId="{19375926-14DF-46F7-992A-02285E3BDBAE}" dt="2023-08-23T05:22:22.534" v="313"/>
          <ac:spMkLst>
            <pc:docMk/>
            <pc:sldMk cId="900911509" sldId="262"/>
            <ac:spMk id="3" creationId="{4005B5DA-E0CD-4993-FC8A-C61A58159945}"/>
          </ac:spMkLst>
        </pc:spChg>
      </pc:sldChg>
      <pc:sldChg chg="addSp delSp modSp add mod delAnim modAnim">
        <pc:chgData name="Min-Feng Hsieh" userId="ece9e1d9-2caa-407e-99e8-6daa2912cb65" providerId="ADAL" clId="{19375926-14DF-46F7-992A-02285E3BDBAE}" dt="2023-08-24T06:10:32.522" v="712" actId="255"/>
        <pc:sldMkLst>
          <pc:docMk/>
          <pc:sldMk cId="1579333615" sldId="263"/>
        </pc:sldMkLst>
        <pc:spChg chg="mod">
          <ac:chgData name="Min-Feng Hsieh" userId="ece9e1d9-2caa-407e-99e8-6daa2912cb65" providerId="ADAL" clId="{19375926-14DF-46F7-992A-02285E3BDBAE}" dt="2023-08-24T06:10:00.243" v="701" actId="255"/>
          <ac:spMkLst>
            <pc:docMk/>
            <pc:sldMk cId="1579333615" sldId="263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29:42.732" v="383" actId="478"/>
          <ac:spMkLst>
            <pc:docMk/>
            <pc:sldMk cId="1579333615" sldId="263"/>
            <ac:spMk id="4" creationId="{1CE90635-3823-66E0-B852-458F4F23A121}"/>
          </ac:spMkLst>
        </pc:spChg>
        <pc:spChg chg="mod">
          <ac:chgData name="Min-Feng Hsieh" userId="ece9e1d9-2caa-407e-99e8-6daa2912cb65" providerId="ADAL" clId="{19375926-14DF-46F7-992A-02285E3BDBAE}" dt="2023-08-24T06:10:32.522" v="712" actId="255"/>
          <ac:spMkLst>
            <pc:docMk/>
            <pc:sldMk cId="1579333615" sldId="263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24.947" v="708"/>
          <ac:picMkLst>
            <pc:docMk/>
            <pc:sldMk cId="1579333615" sldId="263"/>
            <ac:picMk id="3" creationId="{771DE0EA-0DF4-8B79-0D35-DE321BD51432}"/>
          </ac:picMkLst>
        </pc:picChg>
        <pc:picChg chg="del">
          <ac:chgData name="Min-Feng Hsieh" userId="ece9e1d9-2caa-407e-99e8-6daa2912cb65" providerId="ADAL" clId="{19375926-14DF-46F7-992A-02285E3BDBAE}" dt="2023-08-23T05:29:37.332" v="381" actId="478"/>
          <ac:picMkLst>
            <pc:docMk/>
            <pc:sldMk cId="1579333615" sldId="263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3T05:29:58.242" v="387" actId="478"/>
          <ac:picMkLst>
            <pc:docMk/>
            <pc:sldMk cId="1579333615" sldId="263"/>
            <ac:picMk id="7" creationId="{DBFD92B1-15A7-644E-1C76-93A3A8862AD7}"/>
          </ac:picMkLst>
        </pc:picChg>
        <pc:picChg chg="add del mod">
          <ac:chgData name="Min-Feng Hsieh" userId="ece9e1d9-2caa-407e-99e8-6daa2912cb65" providerId="ADAL" clId="{19375926-14DF-46F7-992A-02285E3BDBAE}" dt="2023-08-24T06:10:24.785" v="707" actId="478"/>
          <ac:picMkLst>
            <pc:docMk/>
            <pc:sldMk cId="1579333615" sldId="263"/>
            <ac:picMk id="8" creationId="{221BB967-C212-C489-9B43-BAC3D46A6943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1:02.478" v="723" actId="27636"/>
        <pc:sldMkLst>
          <pc:docMk/>
          <pc:sldMk cId="648370779" sldId="264"/>
        </pc:sldMkLst>
        <pc:spChg chg="mod">
          <ac:chgData name="Min-Feng Hsieh" userId="ece9e1d9-2caa-407e-99e8-6daa2912cb65" providerId="ADAL" clId="{19375926-14DF-46F7-992A-02285E3BDBAE}" dt="2023-08-24T06:10:43.418" v="716" actId="2711"/>
          <ac:spMkLst>
            <pc:docMk/>
            <pc:sldMk cId="648370779" sldId="264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58.348" v="402" actId="478"/>
          <ac:spMkLst>
            <pc:docMk/>
            <pc:sldMk cId="648370779" sldId="264"/>
            <ac:spMk id="4" creationId="{B9D25EA6-96E5-C4F0-D7EB-CFECDDA9A83F}"/>
          </ac:spMkLst>
        </pc:spChg>
        <pc:spChg chg="mod">
          <ac:chgData name="Min-Feng Hsieh" userId="ece9e1d9-2caa-407e-99e8-6daa2912cb65" providerId="ADAL" clId="{19375926-14DF-46F7-992A-02285E3BDBAE}" dt="2023-08-24T06:11:02.478" v="723" actId="27636"/>
          <ac:spMkLst>
            <pc:docMk/>
            <pc:sldMk cId="648370779" sldId="264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38.274" v="714"/>
          <ac:picMkLst>
            <pc:docMk/>
            <pc:sldMk cId="648370779" sldId="264"/>
            <ac:picMk id="3" creationId="{888BCE1F-CE01-48CA-1B05-583147A135D7}"/>
          </ac:picMkLst>
        </pc:picChg>
        <pc:picChg chg="del">
          <ac:chgData name="Min-Feng Hsieh" userId="ece9e1d9-2caa-407e-99e8-6daa2912cb65" providerId="ADAL" clId="{19375926-14DF-46F7-992A-02285E3BDBAE}" dt="2023-08-23T05:29:46.457" v="384" actId="478"/>
          <ac:picMkLst>
            <pc:docMk/>
            <pc:sldMk cId="648370779" sldId="264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0:37.922" v="713" actId="478"/>
          <ac:picMkLst>
            <pc:docMk/>
            <pc:sldMk cId="648370779" sldId="264"/>
            <ac:picMk id="7" creationId="{6F1544BC-FCF8-A6A9-CA7E-379BEFA326B6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9.615" v="747" actId="478"/>
        <pc:sldMkLst>
          <pc:docMk/>
          <pc:sldMk cId="2531324638" sldId="265"/>
        </pc:sldMkLst>
        <pc:spChg chg="mod">
          <ac:chgData name="Min-Feng Hsieh" userId="ece9e1d9-2caa-407e-99e8-6daa2912cb65" providerId="ADAL" clId="{19375926-14DF-46F7-992A-02285E3BDBAE}" dt="2023-08-24T06:11:18.789" v="726" actId="2711"/>
          <ac:spMkLst>
            <pc:docMk/>
            <pc:sldMk cId="2531324638" sldId="265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13.022" v="393" actId="478"/>
          <ac:spMkLst>
            <pc:docMk/>
            <pc:sldMk cId="2531324638" sldId="265"/>
            <ac:spMk id="4" creationId="{98A22735-FC10-03BF-48CB-20C181E8378D}"/>
          </ac:spMkLst>
        </pc:spChg>
        <pc:spChg chg="mod">
          <ac:chgData name="Min-Feng Hsieh" userId="ece9e1d9-2caa-407e-99e8-6daa2912cb65" providerId="ADAL" clId="{19375926-14DF-46F7-992A-02285E3BDBAE}" dt="2023-08-24T06:11:37.323" v="732" actId="255"/>
          <ac:spMkLst>
            <pc:docMk/>
            <pc:sldMk cId="2531324638" sldId="265"/>
            <ac:spMk id="6" creationId="{A976AA9F-0732-270E-C50C-C4D3A87B7A5C}"/>
          </ac:spMkLst>
        </pc:spChg>
        <pc:picChg chg="add del mod">
          <ac:chgData name="Min-Feng Hsieh" userId="ece9e1d9-2caa-407e-99e8-6daa2912cb65" providerId="ADAL" clId="{19375926-14DF-46F7-992A-02285E3BDBAE}" dt="2023-08-24T06:12:19.054" v="746"/>
          <ac:picMkLst>
            <pc:docMk/>
            <pc:sldMk cId="2531324638" sldId="265"/>
            <ac:picMk id="3" creationId="{FA6F750D-2402-9DE0-E52F-AE9AF7704E87}"/>
          </ac:picMkLst>
        </pc:picChg>
        <pc:picChg chg="del">
          <ac:chgData name="Min-Feng Hsieh" userId="ece9e1d9-2caa-407e-99e8-6daa2912cb65" providerId="ADAL" clId="{19375926-14DF-46F7-992A-02285E3BDBAE}" dt="2023-08-23T05:30:06.563" v="391" actId="478"/>
          <ac:picMkLst>
            <pc:docMk/>
            <pc:sldMk cId="2531324638" sldId="265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2:19.615" v="747" actId="478"/>
          <ac:picMkLst>
            <pc:docMk/>
            <pc:sldMk cId="2531324638" sldId="265"/>
            <ac:picMk id="7" creationId="{F6B3B033-46FF-A616-3916-D99DCCA4FE3E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2.898" v="743" actId="255"/>
        <pc:sldMkLst>
          <pc:docMk/>
          <pc:sldMk cId="214948984" sldId="266"/>
        </pc:sldMkLst>
        <pc:spChg chg="mod">
          <ac:chgData name="Min-Feng Hsieh" userId="ece9e1d9-2caa-407e-99e8-6daa2912cb65" providerId="ADAL" clId="{19375926-14DF-46F7-992A-02285E3BDBAE}" dt="2023-08-24T06:11:53.027" v="734" actId="255"/>
          <ac:spMkLst>
            <pc:docMk/>
            <pc:sldMk cId="214948984" sldId="266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32.370" v="398" actId="478"/>
          <ac:spMkLst>
            <pc:docMk/>
            <pc:sldMk cId="214948984" sldId="266"/>
            <ac:spMk id="4" creationId="{9C895E62-9E48-AB24-8494-5265EB067CA9}"/>
          </ac:spMkLst>
        </pc:spChg>
        <pc:spChg chg="mod">
          <ac:chgData name="Min-Feng Hsieh" userId="ece9e1d9-2caa-407e-99e8-6daa2912cb65" providerId="ADAL" clId="{19375926-14DF-46F7-992A-02285E3BDBAE}" dt="2023-08-24T06:12:12.898" v="743" actId="255"/>
          <ac:spMkLst>
            <pc:docMk/>
            <pc:sldMk cId="214948984" sldId="266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30:29.567" v="396" actId="478"/>
          <ac:picMkLst>
            <pc:docMk/>
            <pc:sldMk cId="214948984" sldId="266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30:29.863" v="397"/>
          <ac:picMkLst>
            <pc:docMk/>
            <pc:sldMk cId="214948984" sldId="266"/>
            <ac:picMk id="7" creationId="{257C0213-A3D9-ADA1-6325-9928411B6050}"/>
          </ac:picMkLst>
        </pc:picChg>
      </pc:sldChg>
      <pc:sldChg chg="modSp new mod modNotesTx">
        <pc:chgData name="Min-Feng Hsieh" userId="ece9e1d9-2caa-407e-99e8-6daa2912cb65" providerId="ADAL" clId="{19375926-14DF-46F7-992A-02285E3BDBAE}" dt="2023-08-24T06:13:04.173" v="757" actId="255"/>
        <pc:sldMkLst>
          <pc:docMk/>
          <pc:sldMk cId="4107849094" sldId="267"/>
        </pc:sldMkLst>
        <pc:spChg chg="mod">
          <ac:chgData name="Min-Feng Hsieh" userId="ece9e1d9-2caa-407e-99e8-6daa2912cb65" providerId="ADAL" clId="{19375926-14DF-46F7-992A-02285E3BDBAE}" dt="2023-08-24T06:12:31.610" v="749" actId="255"/>
          <ac:spMkLst>
            <pc:docMk/>
            <pc:sldMk cId="4107849094" sldId="267"/>
            <ac:spMk id="2" creationId="{75B53A7E-5975-1033-7B43-7034EF73AE9B}"/>
          </ac:spMkLst>
        </pc:spChg>
        <pc:spChg chg="mod">
          <ac:chgData name="Min-Feng Hsieh" userId="ece9e1d9-2caa-407e-99e8-6daa2912cb65" providerId="ADAL" clId="{19375926-14DF-46F7-992A-02285E3BDBAE}" dt="2023-08-24T06:13:04.173" v="757" actId="255"/>
          <ac:spMkLst>
            <pc:docMk/>
            <pc:sldMk cId="4107849094" sldId="267"/>
            <ac:spMk id="3" creationId="{BDC76C0D-2742-E10F-5B69-1B50BE310EAC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7:35:24.752" v="1949" actId="20577"/>
        <pc:sldMkLst>
          <pc:docMk/>
          <pc:sldMk cId="2099977072" sldId="268"/>
        </pc:sldMkLst>
        <pc:spChg chg="mod">
          <ac:chgData name="Min-Feng Hsieh" userId="ece9e1d9-2caa-407e-99e8-6daa2912cb65" providerId="ADAL" clId="{19375926-14DF-46F7-992A-02285E3BDBAE}" dt="2023-08-24T07:35:24.752" v="1949" actId="20577"/>
          <ac:spMkLst>
            <pc:docMk/>
            <pc:sldMk cId="2099977072" sldId="268"/>
            <ac:spMk id="2" creationId="{14A2B44E-7AD4-5BEF-5021-AFCA23297939}"/>
          </ac:spMkLst>
        </pc:spChg>
        <pc:spChg chg="mod">
          <ac:chgData name="Min-Feng Hsieh" userId="ece9e1d9-2caa-407e-99e8-6daa2912cb65" providerId="ADAL" clId="{19375926-14DF-46F7-992A-02285E3BDBAE}" dt="2023-08-24T06:13:35.914" v="764" actId="2711"/>
          <ac:spMkLst>
            <pc:docMk/>
            <pc:sldMk cId="2099977072" sldId="268"/>
            <ac:spMk id="3" creationId="{B8C5F420-244D-8FDA-14B5-EAE55A854833}"/>
          </ac:spMkLst>
        </pc:spChg>
        <pc:picChg chg="add del mod">
          <ac:chgData name="Min-Feng Hsieh" userId="ece9e1d9-2caa-407e-99e8-6daa2912cb65" providerId="ADAL" clId="{19375926-14DF-46F7-992A-02285E3BDBAE}" dt="2023-08-23T06:54:31.931" v="606" actId="22"/>
          <ac:picMkLst>
            <pc:docMk/>
            <pc:sldMk cId="2099977072" sldId="268"/>
            <ac:picMk id="6" creationId="{247B66C9-E3A4-634D-03B0-279E62374C86}"/>
          </ac:picMkLst>
        </pc:picChg>
      </pc:sldChg>
      <pc:sldChg chg="addSp delSp modSp new mod">
        <pc:chgData name="Min-Feng Hsieh" userId="ece9e1d9-2caa-407e-99e8-6daa2912cb65" providerId="ADAL" clId="{19375926-14DF-46F7-992A-02285E3BDBAE}" dt="2023-08-24T06:17:56.817" v="878" actId="207"/>
        <pc:sldMkLst>
          <pc:docMk/>
          <pc:sldMk cId="998898505" sldId="269"/>
        </pc:sldMkLst>
        <pc:spChg chg="del">
          <ac:chgData name="Min-Feng Hsieh" userId="ece9e1d9-2caa-407e-99e8-6daa2912cb65" providerId="ADAL" clId="{19375926-14DF-46F7-992A-02285E3BDBAE}" dt="2023-08-23T06:54:37.833" v="609" actId="478"/>
          <ac:spMkLst>
            <pc:docMk/>
            <pc:sldMk cId="998898505" sldId="269"/>
            <ac:spMk id="2" creationId="{28EF2EE6-D2C3-EB4B-EF05-15F3BD664381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3" creationId="{0AE76CC9-E3AC-F7A4-EEBD-B528D1C151CD}"/>
          </ac:spMkLst>
        </pc:spChg>
        <pc:spChg chg="del">
          <ac:chgData name="Min-Feng Hsieh" userId="ece9e1d9-2caa-407e-99e8-6daa2912cb65" providerId="ADAL" clId="{19375926-14DF-46F7-992A-02285E3BDBAE}" dt="2023-08-23T06:54:38.864" v="610" actId="478"/>
          <ac:spMkLst>
            <pc:docMk/>
            <pc:sldMk cId="998898505" sldId="269"/>
            <ac:spMk id="3" creationId="{692108D8-0E21-CE95-EB5A-CC20CC65668D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5" creationId="{82264B16-5DF0-4D7D-F2B5-D6B1777A4C70}"/>
          </ac:spMkLst>
        </pc:spChg>
        <pc:spChg chg="add mod">
          <ac:chgData name="Min-Feng Hsieh" userId="ece9e1d9-2caa-407e-99e8-6daa2912cb65" providerId="ADAL" clId="{19375926-14DF-46F7-992A-02285E3BDBAE}" dt="2023-08-24T06:17:19.310" v="872" actId="164"/>
          <ac:spMkLst>
            <pc:docMk/>
            <pc:sldMk cId="998898505" sldId="269"/>
            <ac:spMk id="7" creationId="{008279A7-5DF9-3589-CE47-9EEE7F4E2D6F}"/>
          </ac:spMkLst>
        </pc:spChg>
        <pc:spChg chg="add mod">
          <ac:chgData name="Min-Feng Hsieh" userId="ece9e1d9-2caa-407e-99e8-6daa2912cb65" providerId="ADAL" clId="{19375926-14DF-46F7-992A-02285E3BDBAE}" dt="2023-08-24T06:17:56.817" v="878" actId="207"/>
          <ac:spMkLst>
            <pc:docMk/>
            <pc:sldMk cId="998898505" sldId="269"/>
            <ac:spMk id="10" creationId="{930C05AD-4762-6579-6C5A-969FA26DEC5C}"/>
          </ac:spMkLst>
        </pc:s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8" creationId="{41339331-E7D5-B69E-43DA-8FA5A6A328D0}"/>
          </ac:grpSpMkLst>
        </pc:gr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9" creationId="{5CAECD98-1778-CA13-A764-AC2D8FEAB695}"/>
          </ac:grpSpMkLst>
        </pc:grpChg>
        <pc:picChg chg="add mod">
          <ac:chgData name="Min-Feng Hsieh" userId="ece9e1d9-2caa-407e-99e8-6daa2912cb65" providerId="ADAL" clId="{19375926-14DF-46F7-992A-02285E3BDBAE}" dt="2023-08-24T06:17:13.222" v="871" actId="164"/>
          <ac:picMkLst>
            <pc:docMk/>
            <pc:sldMk cId="998898505" sldId="269"/>
            <ac:picMk id="6" creationId="{F70F4F55-3C70-181B-EF99-F0DB7F54F022}"/>
          </ac:picMkLst>
        </pc:picChg>
        <pc:inkChg chg="add">
          <ac:chgData name="Min-Feng Hsieh" userId="ece9e1d9-2caa-407e-99e8-6daa2912cb65" providerId="ADAL" clId="{19375926-14DF-46F7-992A-02285E3BDBAE}" dt="2023-08-24T06:14:28.770" v="765" actId="9405"/>
          <ac:inkMkLst>
            <pc:docMk/>
            <pc:sldMk cId="998898505" sldId="269"/>
            <ac:inkMk id="2" creationId="{1D0D5B3B-E544-7433-A806-0C891DCDA39D}"/>
          </ac:inkMkLst>
        </pc:inkChg>
      </pc:sldChg>
      <pc:sldChg chg="addSp delSp modSp new mod">
        <pc:chgData name="Min-Feng Hsieh" userId="ece9e1d9-2caa-407e-99e8-6daa2912cb65" providerId="ADAL" clId="{19375926-14DF-46F7-992A-02285E3BDBAE}" dt="2023-08-24T06:29:23.905" v="1085" actId="1076"/>
        <pc:sldMkLst>
          <pc:docMk/>
          <pc:sldMk cId="4267950471" sldId="270"/>
        </pc:sldMkLst>
        <pc:spChg chg="mod">
          <ac:chgData name="Min-Feng Hsieh" userId="ece9e1d9-2caa-407e-99e8-6daa2912cb65" providerId="ADAL" clId="{19375926-14DF-46F7-992A-02285E3BDBAE}" dt="2023-08-24T06:29:12.220" v="1084"/>
          <ac:spMkLst>
            <pc:docMk/>
            <pc:sldMk cId="4267950471" sldId="270"/>
            <ac:spMk id="2" creationId="{3254D41C-203E-0674-624E-12684BB571C2}"/>
          </ac:spMkLst>
        </pc:spChg>
        <pc:spChg chg="del">
          <ac:chgData name="Min-Feng Hsieh" userId="ece9e1d9-2caa-407e-99e8-6daa2912cb65" providerId="ADAL" clId="{19375926-14DF-46F7-992A-02285E3BDBAE}" dt="2023-08-24T06:19:46.144" v="902" actId="478"/>
          <ac:spMkLst>
            <pc:docMk/>
            <pc:sldMk cId="4267950471" sldId="270"/>
            <ac:spMk id="3" creationId="{A1C6FCC4-0A26-76EB-FF7C-2EB18E418396}"/>
          </ac:spMkLst>
        </pc:spChg>
        <pc:spChg chg="add mod topLvl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5" creationId="{04ED9698-001A-B90C-A854-797413A9083A}"/>
          </ac:spMkLst>
        </pc:spChg>
        <pc:spChg chg="add del mod">
          <ac:chgData name="Min-Feng Hsieh" userId="ece9e1d9-2caa-407e-99e8-6daa2912cb65" providerId="ADAL" clId="{19375926-14DF-46F7-992A-02285E3BDBAE}" dt="2023-08-24T06:20:53.300" v="921" actId="478"/>
          <ac:spMkLst>
            <pc:docMk/>
            <pc:sldMk cId="4267950471" sldId="270"/>
            <ac:spMk id="6" creationId="{919A99D6-905B-4050-02A1-44D78F7D3581}"/>
          </ac:spMkLst>
        </pc:spChg>
        <pc:spChg chg="add del mod">
          <ac:chgData name="Min-Feng Hsieh" userId="ece9e1d9-2caa-407e-99e8-6daa2912cb65" providerId="ADAL" clId="{19375926-14DF-46F7-992A-02285E3BDBAE}" dt="2023-08-24T06:20:56.018" v="924" actId="478"/>
          <ac:spMkLst>
            <pc:docMk/>
            <pc:sldMk cId="4267950471" sldId="270"/>
            <ac:spMk id="7" creationId="{9761CE7B-89BB-61A3-565A-382BAB307E69}"/>
          </ac:spMkLst>
        </pc:spChg>
        <pc:spChg chg="add del mod topLvl">
          <ac:chgData name="Min-Feng Hsieh" userId="ece9e1d9-2caa-407e-99e8-6daa2912cb65" providerId="ADAL" clId="{19375926-14DF-46F7-992A-02285E3BDBAE}" dt="2023-08-24T06:20:57.111" v="925" actId="478"/>
          <ac:spMkLst>
            <pc:docMk/>
            <pc:sldMk cId="4267950471" sldId="270"/>
            <ac:spMk id="8" creationId="{973F7F17-5A8D-9A03-9D36-8CC2530FC09E}"/>
          </ac:spMkLst>
        </pc:spChg>
        <pc:spChg chg="add del mod">
          <ac:chgData name="Min-Feng Hsieh" userId="ece9e1d9-2caa-407e-99e8-6daa2912cb65" providerId="ADAL" clId="{19375926-14DF-46F7-992A-02285E3BDBAE}" dt="2023-08-24T06:20:49.087" v="918" actId="478"/>
          <ac:spMkLst>
            <pc:docMk/>
            <pc:sldMk cId="4267950471" sldId="270"/>
            <ac:spMk id="10" creationId="{C8012978-A628-9892-52A0-4453B83375F9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1" creationId="{0D40E5F6-123A-A859-40DC-BEF7BE84FE06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2" creationId="{EE8DCD8A-1304-682D-4B95-D6FAB656B3FB}"/>
          </ac:spMkLst>
        </pc:spChg>
        <pc:spChg chg="add mod">
          <ac:chgData name="Min-Feng Hsieh" userId="ece9e1d9-2caa-407e-99e8-6daa2912cb65" providerId="ADAL" clId="{19375926-14DF-46F7-992A-02285E3BDBAE}" dt="2023-08-24T06:21:33.728" v="944" actId="1076"/>
          <ac:spMkLst>
            <pc:docMk/>
            <pc:sldMk cId="4267950471" sldId="270"/>
            <ac:spMk id="13" creationId="{8B625B7A-B856-DA88-936D-F315C197DB4E}"/>
          </ac:spMkLst>
        </pc:spChg>
        <pc:spChg chg="add mod topLvl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29" creationId="{0DDFFEF6-4943-14AA-5A94-590B22C49CD8}"/>
          </ac:spMkLst>
        </pc:spChg>
        <pc:spChg chg="add del mod topLvl">
          <ac:chgData name="Min-Feng Hsieh" userId="ece9e1d9-2caa-407e-99e8-6daa2912cb65" providerId="ADAL" clId="{19375926-14DF-46F7-992A-02285E3BDBAE}" dt="2023-08-24T06:27:47.572" v="1071" actId="478"/>
          <ac:spMkLst>
            <pc:docMk/>
            <pc:sldMk cId="4267950471" sldId="270"/>
            <ac:spMk id="30" creationId="{36911F05-E31F-9068-ABED-0CDE003D2D9E}"/>
          </ac:spMkLst>
        </pc:spChg>
        <pc:spChg chg="add mod">
          <ac:chgData name="Min-Feng Hsieh" userId="ece9e1d9-2caa-407e-99e8-6daa2912cb65" providerId="ADAL" clId="{19375926-14DF-46F7-992A-02285E3BDBAE}" dt="2023-08-24T06:28:25.297" v="1079" actId="2711"/>
          <ac:spMkLst>
            <pc:docMk/>
            <pc:sldMk cId="4267950471" sldId="270"/>
            <ac:spMk id="32" creationId="{AF81C2D7-353D-A8D6-C4FF-C4E9BF216980}"/>
          </ac:spMkLst>
        </pc:spChg>
        <pc:spChg chg="add mod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33" creationId="{6D199462-91EC-6402-D3F2-75093C3A8F04}"/>
          </ac:spMkLst>
        </pc:spChg>
        <pc:grpChg chg="add del mod">
          <ac:chgData name="Min-Feng Hsieh" userId="ece9e1d9-2caa-407e-99e8-6daa2912cb65" providerId="ADAL" clId="{19375926-14DF-46F7-992A-02285E3BDBAE}" dt="2023-08-24T06:20:57.111" v="925" actId="478"/>
          <ac:grpSpMkLst>
            <pc:docMk/>
            <pc:sldMk cId="4267950471" sldId="270"/>
            <ac:grpSpMk id="9" creationId="{A8D9A4A5-9D72-2472-C945-A4F0DA622F9D}"/>
          </ac:grpSpMkLst>
        </pc:grpChg>
        <pc:grpChg chg="add mod">
          <ac:chgData name="Min-Feng Hsieh" userId="ece9e1d9-2caa-407e-99e8-6daa2912cb65" providerId="ADAL" clId="{19375926-14DF-46F7-992A-02285E3BDBAE}" dt="2023-08-24T06:23:58.898" v="968" actId="164"/>
          <ac:grpSpMkLst>
            <pc:docMk/>
            <pc:sldMk cId="4267950471" sldId="270"/>
            <ac:grpSpMk id="14" creationId="{F0AB77F1-A1F1-84E3-08EB-D27DE349303E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28" creationId="{B670A47F-24AA-9CB7-45BC-709FAAA23C4C}"/>
          </ac:grpSpMkLst>
        </pc:grpChg>
        <pc:grpChg chg="add del mod">
          <ac:chgData name="Min-Feng Hsieh" userId="ece9e1d9-2caa-407e-99e8-6daa2912cb65" providerId="ADAL" clId="{19375926-14DF-46F7-992A-02285E3BDBAE}" dt="2023-08-24T06:27:47.572" v="1071" actId="478"/>
          <ac:grpSpMkLst>
            <pc:docMk/>
            <pc:sldMk cId="4267950471" sldId="270"/>
            <ac:grpSpMk id="31" creationId="{5CE2D813-004B-0A2A-64D0-0592744FA36F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34" creationId="{D1B95229-942B-4627-E3B3-9C35E6B78160}"/>
          </ac:grpSpMkLst>
        </pc:grp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16" creationId="{C8D1AABE-0140-FC10-8513-998C60446708}"/>
          </ac:cxnSpMkLst>
        </pc:cxnChg>
        <pc:cxnChg chg="add del mod">
          <ac:chgData name="Min-Feng Hsieh" userId="ece9e1d9-2caa-407e-99e8-6daa2912cb65" providerId="ADAL" clId="{19375926-14DF-46F7-992A-02285E3BDBAE}" dt="2023-08-24T06:22:22.190" v="953" actId="478"/>
          <ac:cxnSpMkLst>
            <pc:docMk/>
            <pc:sldMk cId="4267950471" sldId="270"/>
            <ac:cxnSpMk id="17" creationId="{CC1C9708-E03E-A455-150B-4E8A05AD5335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0" creationId="{8D77560C-5035-85F1-179E-322BF5855904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2" creationId="{DD19FFAE-7DE3-687D-C10C-37242F048E5D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4" creationId="{C10A2C28-EE08-F0D9-46FC-563DA4A355E6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6:43:32.544" v="1634" actId="20577"/>
        <pc:sldMkLst>
          <pc:docMk/>
          <pc:sldMk cId="3861705039" sldId="271"/>
        </pc:sldMkLst>
        <pc:spChg chg="mod">
          <ac:chgData name="Min-Feng Hsieh" userId="ece9e1d9-2caa-407e-99e8-6daa2912cb65" providerId="ADAL" clId="{19375926-14DF-46F7-992A-02285E3BDBAE}" dt="2023-08-24T06:30:28.555" v="1123" actId="1035"/>
          <ac:spMkLst>
            <pc:docMk/>
            <pc:sldMk cId="3861705039" sldId="271"/>
            <ac:spMk id="6" creationId="{1A268F6D-7892-26C7-F09F-DD534001785B}"/>
          </ac:spMkLst>
        </pc:spChg>
        <pc:spChg chg="mod">
          <ac:chgData name="Min-Feng Hsieh" userId="ece9e1d9-2caa-407e-99e8-6daa2912cb65" providerId="ADAL" clId="{19375926-14DF-46F7-992A-02285E3BDBAE}" dt="2023-08-24T06:30:16.736" v="1101" actId="1076"/>
          <ac:spMkLst>
            <pc:docMk/>
            <pc:sldMk cId="3861705039" sldId="271"/>
            <ac:spMk id="7" creationId="{791386BA-50C7-73F0-0E9D-E5FB5DCB0500}"/>
          </ac:spMkLst>
        </pc:spChg>
        <pc:spChg chg="del mod">
          <ac:chgData name="Min-Feng Hsieh" userId="ece9e1d9-2caa-407e-99e8-6daa2912cb65" providerId="ADAL" clId="{19375926-14DF-46F7-992A-02285E3BDBAE}" dt="2023-08-24T06:30:33.645" v="1124" actId="478"/>
          <ac:spMkLst>
            <pc:docMk/>
            <pc:sldMk cId="3861705039" sldId="271"/>
            <ac:spMk id="8" creationId="{C243DEDC-CAB6-7240-C9FC-41003D663673}"/>
          </ac:spMkLst>
        </pc:spChg>
        <pc:spChg chg="add mod">
          <ac:chgData name="Min-Feng Hsieh" userId="ece9e1d9-2caa-407e-99e8-6daa2912cb65" providerId="ADAL" clId="{19375926-14DF-46F7-992A-02285E3BDBAE}" dt="2023-08-24T06:30:46.138" v="1128" actId="164"/>
          <ac:spMkLst>
            <pc:docMk/>
            <pc:sldMk cId="3861705039" sldId="271"/>
            <ac:spMk id="9" creationId="{24924F15-032B-6530-1BC4-53B6FBD78D11}"/>
          </ac:spMkLst>
        </pc:spChg>
        <pc:spChg chg="add mod">
          <ac:chgData name="Min-Feng Hsieh" userId="ece9e1d9-2caa-407e-99e8-6daa2912cb65" providerId="ADAL" clId="{19375926-14DF-46F7-992A-02285E3BDBAE}" dt="2023-08-24T06:43:32.544" v="1634" actId="20577"/>
          <ac:spMkLst>
            <pc:docMk/>
            <pc:sldMk cId="3861705039" sldId="271"/>
            <ac:spMk id="15" creationId="{6FC8E41A-CBC0-1B33-336C-92A1726E4785}"/>
          </ac:spMkLst>
        </pc:spChg>
        <pc:spChg chg="del">
          <ac:chgData name="Min-Feng Hsieh" userId="ece9e1d9-2caa-407e-99e8-6daa2912cb65" providerId="ADAL" clId="{19375926-14DF-46F7-992A-02285E3BDBAE}" dt="2023-08-24T06:29:49.807" v="1089" actId="478"/>
          <ac:spMkLst>
            <pc:docMk/>
            <pc:sldMk cId="3861705039" sldId="271"/>
            <ac:spMk id="29" creationId="{0DDFFEF6-4943-14AA-5A94-590B22C49CD8}"/>
          </ac:spMkLst>
        </pc:spChg>
        <pc:spChg chg="mod">
          <ac:chgData name="Min-Feng Hsieh" userId="ece9e1d9-2caa-407e-99e8-6daa2912cb65" providerId="ADAL" clId="{19375926-14DF-46F7-992A-02285E3BDBAE}" dt="2023-08-24T06:29:48.922" v="1088" actId="6549"/>
          <ac:spMkLst>
            <pc:docMk/>
            <pc:sldMk cId="3861705039" sldId="271"/>
            <ac:spMk id="32" creationId="{AF81C2D7-353D-A8D6-C4FF-C4E9BF216980}"/>
          </ac:spMkLst>
        </pc:spChg>
        <pc:grpChg chg="add mod">
          <ac:chgData name="Min-Feng Hsieh" userId="ece9e1d9-2caa-407e-99e8-6daa2912cb65" providerId="ADAL" clId="{19375926-14DF-46F7-992A-02285E3BDBAE}" dt="2023-08-24T06:30:46.138" v="1128" actId="164"/>
          <ac:grpSpMkLst>
            <pc:docMk/>
            <pc:sldMk cId="3861705039" sldId="271"/>
            <ac:grpSpMk id="3" creationId="{8725215A-5B6D-7492-6274-0EB7D5488498}"/>
          </ac:grpSpMkLst>
        </pc:grpChg>
        <pc:grpChg chg="add mod">
          <ac:chgData name="Min-Feng Hsieh" userId="ece9e1d9-2caa-407e-99e8-6daa2912cb65" providerId="ADAL" clId="{19375926-14DF-46F7-992A-02285E3BDBAE}" dt="2023-08-24T06:35:59.678" v="1368" actId="1076"/>
          <ac:grpSpMkLst>
            <pc:docMk/>
            <pc:sldMk cId="3861705039" sldId="271"/>
            <ac:grpSpMk id="10" creationId="{09E11F91-F5FD-05BF-094A-A26D2D4298E6}"/>
          </ac:grpSpMkLst>
        </pc:grpChg>
        <pc:grpChg chg="del">
          <ac:chgData name="Min-Feng Hsieh" userId="ece9e1d9-2caa-407e-99e8-6daa2912cb65" providerId="ADAL" clId="{19375926-14DF-46F7-992A-02285E3BDBAE}" dt="2023-08-24T06:29:48.293" v="1087" actId="478"/>
          <ac:grpSpMkLst>
            <pc:docMk/>
            <pc:sldMk cId="3861705039" sldId="271"/>
            <ac:grpSpMk id="28" creationId="{B670A47F-24AA-9CB7-45BC-709FAAA23C4C}"/>
          </ac:grpSpMkLst>
        </pc:grpChg>
        <pc:grpChg chg="del">
          <ac:chgData name="Min-Feng Hsieh" userId="ece9e1d9-2caa-407e-99e8-6daa2912cb65" providerId="ADAL" clId="{19375926-14DF-46F7-992A-02285E3BDBAE}" dt="2023-08-24T06:29:52.403" v="1090" actId="478"/>
          <ac:grpSpMkLst>
            <pc:docMk/>
            <pc:sldMk cId="3861705039" sldId="271"/>
            <ac:grpSpMk id="34" creationId="{D1B95229-942B-4627-E3B3-9C35E6B78160}"/>
          </ac:grpSpMkLst>
        </pc:grpChg>
        <pc:graphicFrameChg chg="add mod modGraphic">
          <ac:chgData name="Min-Feng Hsieh" userId="ece9e1d9-2caa-407e-99e8-6daa2912cb65" providerId="ADAL" clId="{19375926-14DF-46F7-992A-02285E3BDBAE}" dt="2023-08-24T06:38:02.815" v="1425" actId="1076"/>
          <ac:graphicFrameMkLst>
            <pc:docMk/>
            <pc:sldMk cId="3861705039" sldId="271"/>
            <ac:graphicFrameMk id="23" creationId="{9FA00AE3-111B-DA1E-B92D-1CDB52AE153D}"/>
          </ac:graphicFrameMkLst>
        </pc:graphicFrameChg>
        <pc:graphicFrameChg chg="add mod modGraphic">
          <ac:chgData name="Min-Feng Hsieh" userId="ece9e1d9-2caa-407e-99e8-6daa2912cb65" providerId="ADAL" clId="{19375926-14DF-46F7-992A-02285E3BDBAE}" dt="2023-08-24T06:39:31.710" v="1450" actId="242"/>
          <ac:graphicFrameMkLst>
            <pc:docMk/>
            <pc:sldMk cId="3861705039" sldId="271"/>
            <ac:graphicFrameMk id="25" creationId="{B15C42F6-735E-D96F-5D21-A1E32F62E4A9}"/>
          </ac:graphicFrameMkLst>
        </pc:graphicFrameChg>
        <pc:picChg chg="add del mod">
          <ac:chgData name="Min-Feng Hsieh" userId="ece9e1d9-2caa-407e-99e8-6daa2912cb65" providerId="ADAL" clId="{19375926-14DF-46F7-992A-02285E3BDBAE}" dt="2023-08-24T06:35:24.974" v="1359" actId="478"/>
          <ac:picMkLst>
            <pc:docMk/>
            <pc:sldMk cId="3861705039" sldId="271"/>
            <ac:picMk id="18" creationId="{2ACD1820-01AA-5923-DC8D-731EBB65A4DB}"/>
          </ac:picMkLst>
        </pc:picChg>
        <pc:picChg chg="add mod">
          <ac:chgData name="Min-Feng Hsieh" userId="ece9e1d9-2caa-407e-99e8-6daa2912cb65" providerId="ADAL" clId="{19375926-14DF-46F7-992A-02285E3BDBAE}" dt="2023-08-24T06:36:07.823" v="1372" actId="1076"/>
          <ac:picMkLst>
            <pc:docMk/>
            <pc:sldMk cId="3861705039" sldId="271"/>
            <ac:picMk id="21" creationId="{243B6E47-B899-6B00-645C-521EDA5F7FFF}"/>
          </ac:picMkLst>
        </pc:pic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16" creationId="{C8D1AABE-0140-FC10-8513-998C60446708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0" creationId="{8D77560C-5035-85F1-179E-322BF5855904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2" creationId="{DD19FFAE-7DE3-687D-C10C-37242F048E5D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4" creationId="{C10A2C28-EE08-F0D9-46FC-563DA4A355E6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7:01:22.842" v="1868" actId="207"/>
        <pc:sldMkLst>
          <pc:docMk/>
          <pc:sldMk cId="1529668962" sldId="272"/>
        </pc:sldMkLst>
        <pc:spChg chg="add del mod">
          <ac:chgData name="Min-Feng Hsieh" userId="ece9e1d9-2caa-407e-99e8-6daa2912cb65" providerId="ADAL" clId="{19375926-14DF-46F7-992A-02285E3BDBAE}" dt="2023-08-24T06:40:46.618" v="1465"/>
          <ac:spMkLst>
            <pc:docMk/>
            <pc:sldMk cId="1529668962" sldId="272"/>
            <ac:spMk id="11" creationId="{F6883E5B-98CE-10BB-D371-05B5E49E1C73}"/>
          </ac:spMkLst>
        </pc:spChg>
        <pc:spChg chg="add del mod">
          <ac:chgData name="Min-Feng Hsieh" userId="ece9e1d9-2caa-407e-99e8-6daa2912cb65" providerId="ADAL" clId="{19375926-14DF-46F7-992A-02285E3BDBAE}" dt="2023-08-24T06:41:04.250" v="1470"/>
          <ac:spMkLst>
            <pc:docMk/>
            <pc:sldMk cId="1529668962" sldId="272"/>
            <ac:spMk id="12" creationId="{349518F2-532F-CBC5-FDD1-1B1C4C8665C5}"/>
          </ac:spMkLst>
        </pc:spChg>
        <pc:spChg chg="add mod">
          <ac:chgData name="Min-Feng Hsieh" userId="ece9e1d9-2caa-407e-99e8-6daa2912cb65" providerId="ADAL" clId="{19375926-14DF-46F7-992A-02285E3BDBAE}" dt="2023-08-24T06:46:15.919" v="1687" actId="20577"/>
          <ac:spMkLst>
            <pc:docMk/>
            <pc:sldMk cId="1529668962" sldId="272"/>
            <ac:spMk id="13" creationId="{6F73D14E-4B5B-A022-C41E-39263E6F4BBD}"/>
          </ac:spMkLst>
        </pc:spChg>
        <pc:spChg chg="mod">
          <ac:chgData name="Min-Feng Hsieh" userId="ece9e1d9-2caa-407e-99e8-6daa2912cb65" providerId="ADAL" clId="{19375926-14DF-46F7-992A-02285E3BDBAE}" dt="2023-08-24T06:43:13.191" v="1606" actId="20577"/>
          <ac:spMkLst>
            <pc:docMk/>
            <pc:sldMk cId="1529668962" sldId="272"/>
            <ac:spMk id="15" creationId="{6FC8E41A-CBC0-1B33-336C-92A1726E4785}"/>
          </ac:spMkLst>
        </pc:spChg>
        <pc:grpChg chg="del">
          <ac:chgData name="Min-Feng Hsieh" userId="ece9e1d9-2caa-407e-99e8-6daa2912cb65" providerId="ADAL" clId="{19375926-14DF-46F7-992A-02285E3BDBAE}" dt="2023-08-24T06:39:51.456" v="1452" actId="478"/>
          <ac:grpSpMkLst>
            <pc:docMk/>
            <pc:sldMk cId="1529668962" sldId="272"/>
            <ac:grpSpMk id="10" creationId="{09E11F91-F5FD-05BF-094A-A26D2D4298E6}"/>
          </ac:grpSpMkLst>
        </pc:grpChg>
        <pc:graphicFrameChg chg="mod modGraphic">
          <ac:chgData name="Min-Feng Hsieh" userId="ece9e1d9-2caa-407e-99e8-6daa2912cb65" providerId="ADAL" clId="{19375926-14DF-46F7-992A-02285E3BDBAE}" dt="2023-08-24T06:47:40.547" v="1739" actId="1076"/>
          <ac:graphicFrameMkLst>
            <pc:docMk/>
            <pc:sldMk cId="1529668962" sldId="272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7:01:22.842" v="1868" actId="207"/>
          <ac:graphicFrameMkLst>
            <pc:docMk/>
            <pc:sldMk cId="1529668962" sldId="272"/>
            <ac:graphicFrameMk id="25" creationId="{B15C42F6-735E-D96F-5D21-A1E32F62E4A9}"/>
          </ac:graphicFrameMkLst>
        </pc:graphicFrameChg>
        <pc:picChg chg="add mod">
          <ac:chgData name="Min-Feng Hsieh" userId="ece9e1d9-2caa-407e-99e8-6daa2912cb65" providerId="ADAL" clId="{19375926-14DF-46F7-992A-02285E3BDBAE}" dt="2023-08-24T06:40:17.353" v="1457" actId="1076"/>
          <ac:picMkLst>
            <pc:docMk/>
            <pc:sldMk cId="1529668962" sldId="272"/>
            <ac:picMk id="8" creationId="{0CAF9209-3895-089B-44E0-96FE39574099}"/>
          </ac:picMkLst>
        </pc:picChg>
        <pc:picChg chg="del">
          <ac:chgData name="Min-Feng Hsieh" userId="ece9e1d9-2caa-407e-99e8-6daa2912cb65" providerId="ADAL" clId="{19375926-14DF-46F7-992A-02285E3BDBAE}" dt="2023-08-24T06:39:57.033" v="1454" actId="478"/>
          <ac:picMkLst>
            <pc:docMk/>
            <pc:sldMk cId="1529668962" sldId="272"/>
            <ac:picMk id="21" creationId="{243B6E47-B899-6B00-645C-521EDA5F7FFF}"/>
          </ac:picMkLst>
        </pc:picChg>
      </pc:sldChg>
      <pc:sldChg chg="modSp add mod">
        <pc:chgData name="Min-Feng Hsieh" userId="ece9e1d9-2caa-407e-99e8-6daa2912cb65" providerId="ADAL" clId="{19375926-14DF-46F7-992A-02285E3BDBAE}" dt="2023-08-24T06:49:52.562" v="1822" actId="20577"/>
        <pc:sldMkLst>
          <pc:docMk/>
          <pc:sldMk cId="3994466181" sldId="273"/>
        </pc:sldMkLst>
        <pc:spChg chg="mod">
          <ac:chgData name="Min-Feng Hsieh" userId="ece9e1d9-2caa-407e-99e8-6daa2912cb65" providerId="ADAL" clId="{19375926-14DF-46F7-992A-02285E3BDBAE}" dt="2023-08-24T06:48:01.576" v="1755" actId="20577"/>
          <ac:spMkLst>
            <pc:docMk/>
            <pc:sldMk cId="3994466181" sldId="273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2.562" v="1822" actId="20577"/>
          <ac:graphicFrameMkLst>
            <pc:docMk/>
            <pc:sldMk cId="3994466181" sldId="273"/>
            <ac:graphicFrameMk id="23" creationId="{9FA00AE3-111B-DA1E-B92D-1CDB52AE153D}"/>
          </ac:graphicFrameMkLst>
        </pc:graphicFrameChg>
        <pc:graphicFrameChg chg="modGraphic">
          <ac:chgData name="Min-Feng Hsieh" userId="ece9e1d9-2caa-407e-99e8-6daa2912cb65" providerId="ADAL" clId="{19375926-14DF-46F7-992A-02285E3BDBAE}" dt="2023-08-24T06:49:10.645" v="1803" actId="20577"/>
          <ac:graphicFrameMkLst>
            <pc:docMk/>
            <pc:sldMk cId="3994466181" sldId="273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49:50.657" v="1821" actId="20577"/>
        <pc:sldMkLst>
          <pc:docMk/>
          <pc:sldMk cId="3049645986" sldId="274"/>
        </pc:sldMkLst>
        <pc:spChg chg="mod">
          <ac:chgData name="Min-Feng Hsieh" userId="ece9e1d9-2caa-407e-99e8-6daa2912cb65" providerId="ADAL" clId="{19375926-14DF-46F7-992A-02285E3BDBAE}" dt="2023-08-24T06:48:34.626" v="1771" actId="20577"/>
          <ac:spMkLst>
            <pc:docMk/>
            <pc:sldMk cId="3049645986" sldId="274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0.657" v="1821" actId="20577"/>
          <ac:graphicFrameMkLst>
            <pc:docMk/>
            <pc:sldMk cId="3049645986" sldId="274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6:49:17.200" v="1804" actId="1076"/>
          <ac:graphicFrameMkLst>
            <pc:docMk/>
            <pc:sldMk cId="3049645986" sldId="274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50:13.641" v="1825" actId="20577"/>
        <pc:sldMkLst>
          <pc:docMk/>
          <pc:sldMk cId="3972114972" sldId="275"/>
        </pc:sldMkLst>
        <pc:spChg chg="mod">
          <ac:chgData name="Min-Feng Hsieh" userId="ece9e1d9-2caa-407e-99e8-6daa2912cb65" providerId="ADAL" clId="{19375926-14DF-46F7-992A-02285E3BDBAE}" dt="2023-08-24T06:49:47.088" v="1818" actId="20577"/>
          <ac:spMkLst>
            <pc:docMk/>
            <pc:sldMk cId="3972114972" sldId="275"/>
            <ac:spMk id="13" creationId="{6F73D14E-4B5B-A022-C41E-39263E6F4BBD}"/>
          </ac:spMkLst>
        </pc:spChg>
        <pc:graphicFrameChg chg="mod modGraphic">
          <ac:chgData name="Min-Feng Hsieh" userId="ece9e1d9-2caa-407e-99e8-6daa2912cb65" providerId="ADAL" clId="{19375926-14DF-46F7-992A-02285E3BDBAE}" dt="2023-08-24T06:50:13.641" v="1825" actId="20577"/>
          <ac:graphicFrameMkLst>
            <pc:docMk/>
            <pc:sldMk cId="3972114972" sldId="275"/>
            <ac:graphicFrameMk id="23" creationId="{9FA00AE3-111B-DA1E-B92D-1CDB52AE153D}"/>
          </ac:graphicFrameMkLst>
        </pc:graphicFrameChg>
      </pc:sldChg>
      <pc:sldChg chg="addSp delSp modSp add mod">
        <pc:chgData name="Min-Feng Hsieh" userId="ece9e1d9-2caa-407e-99e8-6daa2912cb65" providerId="ADAL" clId="{19375926-14DF-46F7-992A-02285E3BDBAE}" dt="2023-08-24T06:52:07.245" v="1866" actId="1076"/>
        <pc:sldMkLst>
          <pc:docMk/>
          <pc:sldMk cId="257304198" sldId="276"/>
        </pc:sldMkLst>
        <pc:spChg chg="add mod">
          <ac:chgData name="Min-Feng Hsieh" userId="ece9e1d9-2caa-407e-99e8-6daa2912cb65" providerId="ADAL" clId="{19375926-14DF-46F7-992A-02285E3BDBAE}" dt="2023-08-24T06:51:51.173" v="1859" actId="1076"/>
          <ac:spMkLst>
            <pc:docMk/>
            <pc:sldMk cId="257304198" sldId="276"/>
            <ac:spMk id="6" creationId="{410B5AB6-9631-446E-80F9-FB5A86DBE1A7}"/>
          </ac:spMkLst>
        </pc:spChg>
        <pc:spChg chg="add mod">
          <ac:chgData name="Min-Feng Hsieh" userId="ece9e1d9-2caa-407e-99e8-6daa2912cb65" providerId="ADAL" clId="{19375926-14DF-46F7-992A-02285E3BDBAE}" dt="2023-08-24T06:51:47.376" v="1858" actId="1076"/>
          <ac:spMkLst>
            <pc:docMk/>
            <pc:sldMk cId="257304198" sldId="276"/>
            <ac:spMk id="7" creationId="{7E747C08-8B2D-2004-F723-A9CFBC96D758}"/>
          </ac:spMkLst>
        </pc:spChg>
        <pc:spChg chg="add mod">
          <ac:chgData name="Min-Feng Hsieh" userId="ece9e1d9-2caa-407e-99e8-6daa2912cb65" providerId="ADAL" clId="{19375926-14DF-46F7-992A-02285E3BDBAE}" dt="2023-08-24T06:52:07.245" v="1866" actId="1076"/>
          <ac:spMkLst>
            <pc:docMk/>
            <pc:sldMk cId="257304198" sldId="276"/>
            <ac:spMk id="8" creationId="{B175DD61-042A-8BDB-3E1B-69FDD569EBD9}"/>
          </ac:spMkLst>
        </pc:spChg>
        <pc:spChg chg="add mod">
          <ac:chgData name="Min-Feng Hsieh" userId="ece9e1d9-2caa-407e-99e8-6daa2912cb65" providerId="ADAL" clId="{19375926-14DF-46F7-992A-02285E3BDBAE}" dt="2023-08-24T06:51:59.819" v="1865" actId="20577"/>
          <ac:spMkLst>
            <pc:docMk/>
            <pc:sldMk cId="257304198" sldId="276"/>
            <ac:spMk id="9" creationId="{06C13AC1-8339-E68A-360A-40564F86D99B}"/>
          </ac:spMkLst>
        </pc:spChg>
        <pc:grpChg chg="del">
          <ac:chgData name="Min-Feng Hsieh" userId="ece9e1d9-2caa-407e-99e8-6daa2912cb65" providerId="ADAL" clId="{19375926-14DF-46F7-992A-02285E3BDBAE}" dt="2023-08-24T06:50:47.012" v="1827" actId="478"/>
          <ac:grpSpMkLst>
            <pc:docMk/>
            <pc:sldMk cId="257304198" sldId="276"/>
            <ac:grpSpMk id="34" creationId="{D1B95229-942B-4627-E3B3-9C35E6B78160}"/>
          </ac:grpSpMkLst>
        </pc:grpChg>
        <pc:graphicFrameChg chg="add mod">
          <ac:chgData name="Min-Feng Hsieh" userId="ece9e1d9-2caa-407e-99e8-6daa2912cb65" providerId="ADAL" clId="{19375926-14DF-46F7-992A-02285E3BDBAE}" dt="2023-08-24T06:50:57.854" v="1830" actId="1076"/>
          <ac:graphicFrameMkLst>
            <pc:docMk/>
            <pc:sldMk cId="257304198" sldId="276"/>
            <ac:graphicFrameMk id="3" creationId="{35F4B301-F8A7-FC89-1D50-B7242B7F7FDD}"/>
          </ac:graphicFrameMkLst>
        </pc:graphicFrameChg>
      </pc:sldChg>
      <pc:sldChg chg="addSp delSp modSp new mod setBg">
        <pc:chgData name="Min-Feng Hsieh" userId="ece9e1d9-2caa-407e-99e8-6daa2912cb65" providerId="ADAL" clId="{19375926-14DF-46F7-992A-02285E3BDBAE}" dt="2023-08-24T07:36:11.585" v="1969" actId="167"/>
        <pc:sldMkLst>
          <pc:docMk/>
          <pc:sldMk cId="1480130324" sldId="277"/>
        </pc:sldMkLst>
        <pc:spChg chg="mod">
          <ac:chgData name="Min-Feng Hsieh" userId="ece9e1d9-2caa-407e-99e8-6daa2912cb65" providerId="ADAL" clId="{19375926-14DF-46F7-992A-02285E3BDBAE}" dt="2023-08-24T07:36:04.923" v="1966" actId="27636"/>
          <ac:spMkLst>
            <pc:docMk/>
            <pc:sldMk cId="1480130324" sldId="277"/>
            <ac:spMk id="2" creationId="{AE3ED914-6DBF-F6CB-2A28-43AF6D1A9375}"/>
          </ac:spMkLst>
        </pc:spChg>
        <pc:spChg chg="add del">
          <ac:chgData name="Min-Feng Hsieh" userId="ece9e1d9-2caa-407e-99e8-6daa2912cb65" providerId="ADAL" clId="{19375926-14DF-46F7-992A-02285E3BDBAE}" dt="2023-08-24T07:35:32.117" v="1951" actId="478"/>
          <ac:spMkLst>
            <pc:docMk/>
            <pc:sldMk cId="1480130324" sldId="277"/>
            <ac:spMk id="3" creationId="{E7FA05CA-AD30-D8EF-8B68-FCEA979A501C}"/>
          </ac:spMkLst>
        </pc:spChg>
        <pc:spChg chg="mod ord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4" creationId="{7F560AD8-158E-367A-B9B9-A22ED4BCC4F3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1" creationId="{3C54F4CE-85F0-46ED-80DA-9518C9251AD1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3" creationId="{DADD1FCA-8ACB-4958-81DD-4CDD6D3E1921}"/>
          </ac:spMkLst>
        </pc:spChg>
        <pc:picChg chg="add del mod ord modCrop">
          <ac:chgData name="Min-Feng Hsieh" userId="ece9e1d9-2caa-407e-99e8-6daa2912cb65" providerId="ADAL" clId="{19375926-14DF-46F7-992A-02285E3BDBAE}" dt="2023-08-24T07:36:11.585" v="1969" actId="167"/>
          <ac:picMkLst>
            <pc:docMk/>
            <pc:sldMk cId="1480130324" sldId="277"/>
            <ac:picMk id="6" creationId="{214A13F2-308C-3548-6B42-C34C37C5CC38}"/>
          </ac:picMkLst>
        </pc:picChg>
        <pc:picChg chg="add mod modCrop">
          <ac:chgData name="Min-Feng Hsieh" userId="ece9e1d9-2caa-407e-99e8-6daa2912cb65" providerId="ADAL" clId="{19375926-14DF-46F7-992A-02285E3BDBAE}" dt="2023-08-24T07:35:51.688" v="1958" actId="1076"/>
          <ac:picMkLst>
            <pc:docMk/>
            <pc:sldMk cId="1480130324" sldId="277"/>
            <ac:picMk id="7" creationId="{50AAA348-0219-DEB0-03F6-1EF481115A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61FB-B9B0-4D85-A72E-A614C28ECC4E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7EAB-1485-47AD-BEAD-484FAEB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0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53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0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TW" dirty="0"/>
              <a:t>square of </a:t>
            </a:r>
            <a:r>
              <a:rPr lang="zh-TW" altLang="en-US" dirty="0"/>
              <a:t>𝐿</a:t>
            </a:r>
            <a:r>
              <a:rPr lang="en-US" altLang="zh-TW"/>
              <a:t>2 norm of the vectorized EPE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19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TW" altLang="en-US" dirty="0"/>
              <a:t>會對</a:t>
            </a:r>
            <a:r>
              <a:rPr lang="en-US" altLang="zh-TW" dirty="0"/>
              <a:t>U</a:t>
            </a:r>
            <a:r>
              <a:rPr lang="zh-TW" altLang="en-US" dirty="0"/>
              <a:t>與</a:t>
            </a:r>
            <a:r>
              <a:rPr lang="en-US" altLang="zh-TW" dirty="0"/>
              <a:t>H</a:t>
            </a:r>
            <a:r>
              <a:rPr lang="zh-TW" altLang="en-US" dirty="0"/>
              <a:t>進行卷積，並做</a:t>
            </a:r>
            <a:r>
              <a:rPr lang="en-US" altLang="zh-TW" dirty="0" err="1"/>
              <a:t>Nt</a:t>
            </a:r>
            <a:r>
              <a:rPr lang="zh-TW" altLang="en-US" dirty="0"/>
              <a:t>次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37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TW" altLang="en-US" dirty="0"/>
              <a:t>會對</a:t>
            </a:r>
            <a:r>
              <a:rPr lang="en-US" altLang="zh-TW" dirty="0"/>
              <a:t>U</a:t>
            </a:r>
            <a:r>
              <a:rPr lang="zh-TW" altLang="en-US" dirty="0"/>
              <a:t>與</a:t>
            </a:r>
            <a:r>
              <a:rPr lang="en-US" altLang="zh-TW" dirty="0"/>
              <a:t>H</a:t>
            </a:r>
            <a:r>
              <a:rPr lang="zh-TW" altLang="en-US" dirty="0"/>
              <a:t>進行卷積，並做</a:t>
            </a:r>
            <a:r>
              <a:rPr lang="en-US" altLang="zh-TW" dirty="0" err="1"/>
              <a:t>Nt</a:t>
            </a:r>
            <a:r>
              <a:rPr lang="zh-TW" altLang="en-US" dirty="0"/>
              <a:t>次 </a:t>
            </a:r>
            <a:r>
              <a:rPr lang="en-US" altLang="zh-TW" dirty="0"/>
              <a:t>(</a:t>
            </a:r>
            <a:r>
              <a:rPr lang="zh-TW" altLang="en-US" dirty="0"/>
              <a:t>不是矩陣運算，所以</a:t>
            </a:r>
            <a:r>
              <a:rPr lang="en-US" altLang="zh-TW" dirty="0"/>
              <a:t>dimension</a:t>
            </a:r>
            <a:r>
              <a:rPr lang="zh-TW" altLang="en-US" dirty="0"/>
              <a:t>不需要對到</a:t>
            </a:r>
            <a:r>
              <a:rPr lang="en-US" altLang="zh-TW" dirty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09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38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F0F0F"/>
                </a:solidFill>
                <a:effectLst/>
                <a:latin typeface="Söhne"/>
              </a:rPr>
              <a:t>這裡的 </a:t>
            </a:r>
            <a:r>
              <a:rPr lang="en-US" altLang="zh-TW" b="0" i="0" dirty="0">
                <a:solidFill>
                  <a:srgbClr val="0F0F0F"/>
                </a:solidFill>
                <a:effectLst/>
                <a:latin typeface="Söhne"/>
              </a:rPr>
              <a:t>\(</a:t>
            </a:r>
            <a:r>
              <a:rPr lang="zh-TW" altLang="en-US" b="0" i="0" dirty="0">
                <a:solidFill>
                  <a:srgbClr val="0F0F0F"/>
                </a:solidFill>
                <a:effectLst/>
                <a:latin typeface="Söhne"/>
              </a:rPr>
              <a:t>𝑛</a:t>
            </a:r>
            <a:r>
              <a:rPr lang="en-US" altLang="zh-TW" b="0" i="0" dirty="0">
                <a:solidFill>
                  <a:srgbClr val="0F0F0F"/>
                </a:solidFill>
                <a:effectLst/>
                <a:latin typeface="Söhne"/>
              </a:rPr>
              <a:t>\) </a:t>
            </a:r>
            <a:r>
              <a:rPr lang="zh-TW" altLang="en-US" b="0" i="0" dirty="0">
                <a:solidFill>
                  <a:srgbClr val="0F0F0F"/>
                </a:solidFill>
                <a:effectLst/>
                <a:latin typeface="Söhne"/>
              </a:rPr>
              <a:t>表示原始問題的參數維度</a:t>
            </a:r>
            <a:endParaRPr lang="en-US" altLang="zh-TW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简而言之，这段文本描述了一种使用子空间投影来近似计算梯度的方法，并且当有先前信息可用时，利用该信息来设置子空间。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* 對於 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PS(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𝑘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𝑔∇𝑓（𝑥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𝑘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）的近似計算，我們使用了一個帶有適應性選擇的簡單有限差分，其步長為 𝜌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𝑘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</a:p>
          <a:p>
            <a:pPr algn="l"/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當有先前的信息可用時，即有一個先前的生成器 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D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輸入時，我們設定 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D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（𝑥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𝑘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） ∈ 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S(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𝑘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𝑔。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14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TW" altLang="en-US" dirty="0"/>
              <a:t>構建 </a:t>
            </a:r>
            <a:r>
              <a:rPr lang="en-US" altLang="zh-TW" dirty="0"/>
              <a:t>m(</a:t>
            </a:r>
            <a:r>
              <a:rPr lang="zh-TW" altLang="en-US" dirty="0"/>
              <a:t>𝑘</a:t>
            </a:r>
            <a:r>
              <a:rPr lang="en-US" altLang="zh-TW" dirty="0"/>
              <a:t>)_</a:t>
            </a:r>
            <a:r>
              <a:rPr lang="zh-TW" altLang="en-US" dirty="0"/>
              <a:t>𝑖</a:t>
            </a:r>
            <a:r>
              <a:rPr lang="en-US" altLang="zh-TW" dirty="0"/>
              <a:t> (model </a:t>
            </a:r>
            <a:r>
              <a:rPr lang="en-US" altLang="zh-TW"/>
              <a:t>is linear)</a:t>
            </a:r>
            <a:r>
              <a:rPr lang="zh-TW" altLang="en-US" dirty="0"/>
              <a:t>的直觀想法是在 </a:t>
            </a:r>
            <a:r>
              <a:rPr lang="en-US" altLang="zh-TW" dirty="0"/>
              <a:t>\(</a:t>
            </a:r>
            <a:r>
              <a:rPr lang="zh-TW" altLang="en-US" dirty="0"/>
              <a:t>𝑥 </a:t>
            </a:r>
            <a:r>
              <a:rPr lang="en-US" altLang="zh-TW" dirty="0"/>
              <a:t>(</a:t>
            </a:r>
            <a:r>
              <a:rPr lang="zh-TW" altLang="en-US" dirty="0"/>
              <a:t>𝑘</a:t>
            </a:r>
            <a:r>
              <a:rPr lang="en-US" altLang="zh-TW" dirty="0"/>
              <a:t>) + \text{span}(\</a:t>
            </a:r>
            <a:r>
              <a:rPr lang="en-US" altLang="zh-TW" dirty="0" err="1"/>
              <a:t>mathbf</a:t>
            </a:r>
            <a:r>
              <a:rPr lang="en-US" altLang="zh-TW" dirty="0"/>
              <a:t>{e}_</a:t>
            </a:r>
            <a:r>
              <a:rPr lang="zh-TW" altLang="en-US" dirty="0"/>
              <a:t>𝑖</a:t>
            </a:r>
            <a:r>
              <a:rPr lang="en-US" altLang="zh-TW" dirty="0"/>
              <a:t>)\) </a:t>
            </a:r>
            <a:r>
              <a:rPr lang="zh-TW" altLang="en-US" dirty="0"/>
              <a:t>上使用三個採樣點進行插值，以逼近 </a:t>
            </a:r>
            <a:r>
              <a:rPr lang="en-US" altLang="zh-TW" dirty="0"/>
              <a:t>\(f\)</a:t>
            </a:r>
            <a:r>
              <a:rPr lang="zh-TW" altLang="en-US" dirty="0"/>
              <a:t>。然而，這將導致 </a:t>
            </a:r>
            <a:r>
              <a:rPr lang="en-US" altLang="zh-TW" dirty="0"/>
              <a:t>O(</a:t>
            </a:r>
            <a:r>
              <a:rPr lang="zh-TW" altLang="en-US" dirty="0"/>
              <a:t>𝑛</a:t>
            </a:r>
            <a:r>
              <a:rPr lang="en-US" altLang="zh-TW" dirty="0"/>
              <a:t>) </a:t>
            </a:r>
            <a:r>
              <a:rPr lang="zh-TW" altLang="en-US" dirty="0"/>
              <a:t>的函數值評估成本。為了更經濟，考慮在離開線 </a:t>
            </a:r>
            <a:r>
              <a:rPr lang="en-US" altLang="zh-TW" dirty="0"/>
              <a:t>\(</a:t>
            </a:r>
            <a:r>
              <a:rPr lang="zh-TW" altLang="en-US" dirty="0"/>
              <a:t>𝑥 </a:t>
            </a:r>
            <a:r>
              <a:rPr lang="en-US" altLang="zh-TW" dirty="0"/>
              <a:t>(</a:t>
            </a:r>
            <a:r>
              <a:rPr lang="zh-TW" altLang="en-US" dirty="0"/>
              <a:t>𝑘</a:t>
            </a:r>
            <a:r>
              <a:rPr lang="en-US" altLang="zh-TW" dirty="0"/>
              <a:t>) + \text{span}(\</a:t>
            </a:r>
            <a:r>
              <a:rPr lang="en-US" altLang="zh-TW" dirty="0" err="1"/>
              <a:t>mathbf</a:t>
            </a:r>
            <a:r>
              <a:rPr lang="en-US" altLang="zh-TW" dirty="0"/>
              <a:t>{e}_</a:t>
            </a:r>
            <a:r>
              <a:rPr lang="zh-TW" altLang="en-US" dirty="0"/>
              <a:t>𝑖</a:t>
            </a:r>
            <a:r>
              <a:rPr lang="en-US" altLang="zh-TW" dirty="0"/>
              <a:t>)\) </a:t>
            </a:r>
            <a:r>
              <a:rPr lang="zh-TW" altLang="en-US" dirty="0"/>
              <a:t>的點上進行採樣，以便可以利用歷史採樣點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28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F0F0F"/>
                </a:solidFill>
                <a:effectLst/>
                <a:latin typeface="Söhne"/>
              </a:rPr>
              <a:t>連接上一個投影片</a:t>
            </a:r>
            <a:endParaRPr lang="en-US" altLang="zh-TW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其中 𝑢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𝑘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,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𝑖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)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是在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Y(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𝑘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)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中使得梯度方向与 𝑒𝑖 （标准基向量）更为平行的采样点。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93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9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43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F0F0F"/>
                </a:solidFill>
                <a:effectLst/>
                <a:latin typeface="Söhne"/>
              </a:rPr>
              <a:t>連接上一個投影片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937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F0F0F"/>
                </a:solidFill>
                <a:effectLst/>
                <a:latin typeface="Söhne"/>
              </a:rPr>
              <a:t>連接上一個投影片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601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002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比較</a:t>
            </a:r>
            <a:r>
              <a:rPr lang="en-US" altLang="zh-TW" dirty="0"/>
              <a:t>gradient</a:t>
            </a:r>
            <a:r>
              <a:rPr lang="zh-TW" altLang="en-US" dirty="0"/>
              <a:t>的部分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從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Table 2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的結果中，我們可以觀察到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KOSIM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中的二次模型明顯加速了算法。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421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比較</a:t>
            </a:r>
            <a:r>
              <a:rPr lang="en-US" altLang="zh-TW" dirty="0"/>
              <a:t>DFO</a:t>
            </a:r>
            <a:r>
              <a:rPr lang="zh-TW" altLang="en-US" dirty="0"/>
              <a:t>的部分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848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比較</a:t>
            </a:r>
            <a:r>
              <a:rPr lang="en-US" altLang="zh-TW" dirty="0"/>
              <a:t>DFO</a:t>
            </a:r>
            <a:r>
              <a:rPr lang="zh-TW" altLang="en-US" dirty="0"/>
              <a:t>的部分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我們可以清楚地觀察到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KOSIM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在這兩個問題上的效率優於</a:t>
            </a:r>
            <a:r>
              <a:rPr lang="en-US" altLang="zh-TW" b="0" i="0" dirty="0" err="1">
                <a:solidFill>
                  <a:srgbClr val="374151"/>
                </a:solidFill>
                <a:effectLst/>
                <a:latin typeface="Söhne"/>
              </a:rPr>
              <a:t>Nevergrad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871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513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0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50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192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KOSIM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在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500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次函數評估內給出了對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MASK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的高精度校正。這是一個相當可觀的結果，因為問題的維度遠大於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500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  <a:endParaRPr lang="zh-TW" alt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885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6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干涉和繞射的影響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47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TW" sz="1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imaging procedure: </a:t>
            </a:r>
            <a:r>
              <a:rPr lang="zh-TW" altLang="en-US" sz="1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成像過程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20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2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67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01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B266-AC56-6314-91AE-8837FAE6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2239-40B5-B57D-B4FD-539E8308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4B97-4B09-8CE1-F800-A108A384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BAB-F69F-4C21-8D40-7AA273A2D01F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D7F5-B0CF-EED9-F3E2-E99743E9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8C4C-FD14-9182-A289-2A23CD74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6BF3-121B-6130-5125-C954C36F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89E9-8270-2E6A-D79E-F02BE30C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0293-7DD7-A956-E791-61FA8921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A8EC-4678-43EE-BE64-F312B7F1A46F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37D8-314A-90B9-3602-EBAFE0A1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D531-B6EB-ED46-1FA9-9B03499C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5E74-4E60-C366-7A6E-8ACF8482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3988-564C-C152-1C7E-1BABBA3F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53F7-CC57-D880-49B2-7D04259E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23D-EA8F-4C56-9373-23F6109AD11F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7B62-7865-92EC-C968-A38BBDD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EB34-628D-AF76-C48A-F354C82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F2B-F897-81CF-6A6D-F73EB08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3DB7-1C04-4D89-4CAC-1FC9522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D760-A857-BF7C-4E4C-4170047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716E-0239-4A81-9CF4-D3B9651721CF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0F8F-1A2D-0AF2-2C4A-B47EAA32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zh-TW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5ECC-F916-85B4-CA89-0D3D7E03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314-D28C-ADE2-2B01-2369341F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DD95-088B-2C13-701B-73C5E588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86-E75E-44D2-EF42-D2576C9F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E56-3D97-4B86-935C-1C493DD86A08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40-F37D-A578-7BD1-A2431CD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F08B-056A-D9EC-C13E-5E1CD53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B1B1-0432-448A-B9F8-FDF836AF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1D42-AB9A-670B-07FF-66B0855C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5AC01-EA4C-B58F-FA40-03D82E57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C231-4105-1C0E-9EE4-0232E1FC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9135-BABF-4F63-9AF8-3CEC545E47DC}" type="datetime1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D21F-4C9E-1BD5-9FC6-5FE55EC3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2C00-9068-7A7C-0CC7-4D9CEBA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5356-B824-C26D-F5FE-4732DE0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8B16-F4D9-C1D4-4A4E-CBAF8BEB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18F7-6627-0CF2-6A32-2E5862A0A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043F6-B06A-AF31-46A2-6166B61CD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1DC8-C70B-7A9B-5358-A3E70EED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2742-C641-790B-4397-27C09B79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BC02-C9C0-442D-A8A6-494057203542}" type="datetime1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DC5C-AFBB-1B5A-3141-F831B13B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10F83-F3E9-47E0-26BF-A8416C67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1C61-4DE9-C587-E770-1BAC07C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FAB1-6B0A-096D-33F2-B976395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4B4-559D-414E-BC9C-16A745BBF3C3}" type="datetime1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E9F50-58B3-EEB5-B2B1-9FA82F8A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F4E-16A6-588E-7B54-B5A257E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EEFDB-5F17-6DF0-AB08-7D672022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49E-73A5-4C03-BFEA-3D845EB044D8}" type="datetime1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923F-ECB8-DFD5-0BCA-9544CD48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5791-3F09-8260-AECD-FFB34A56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B566-D3C5-D613-4C2B-4DA806CC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32D2-042A-8E7B-C203-FB921F7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1C7B-2B80-DD6C-C640-95DA0F66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314C-D9DE-59EF-4262-5FDEDDB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3E6-3134-410C-B573-A5F6B38FC346}" type="datetime1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3A61-9F34-B4F6-FEFB-D89C352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49CF-716C-E1C7-4230-7C2EF39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D450-1DB3-CF94-61C3-C24AA1C2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A478-DBE3-5F54-14C8-89A88059E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FC25-A041-3C9B-D68B-704AFE35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470F-1F4B-26AC-D666-4CD7481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70F-5320-45A5-BE33-1819A93C2AF4}" type="datetime1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1460-D632-F0A7-2681-E6FE267E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0370-0C33-D660-AB2B-4CD1217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ABBF-0372-434B-A0E8-1CB994EC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7746-99F5-CB27-5D7F-99177D19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371A-94A0-64F2-936A-E5060016A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458B-0289-40FF-A02D-2C541B7F1CB6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9A0-F210-7D82-175C-4ED3474E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C4D-C096-5C46-22C2-76CF0FF1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CB3-6D08-F96A-C9F6-09319B94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89" y="1776320"/>
            <a:ext cx="11357020" cy="2387600"/>
          </a:xfrm>
        </p:spPr>
        <p:txBody>
          <a:bodyPr anchor="ctr">
            <a:noAutofit/>
          </a:bodyPr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KOSIM: A Knowledge-oriented Derivative-free Subspace Method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Inexact Model for Inverse Lithography Problems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8C91C8-72F6-1E33-67B2-A741AB7D3C54}"/>
              </a:ext>
            </a:extLst>
          </p:cNvPr>
          <p:cNvSpPr txBox="1"/>
          <p:nvPr/>
        </p:nvSpPr>
        <p:spPr>
          <a:xfrm>
            <a:off x="4585009" y="5081680"/>
            <a:ext cx="3021981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Presenter : Min-Feng Hsieh</a:t>
            </a:r>
          </a:p>
          <a:p>
            <a:endParaRPr lang="en-US" altLang="zh-TW" sz="9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Advisor :   Ting-Chi Wang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9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FB6EDC-A81C-417F-C3B2-4378D3D43B94}"/>
              </a:ext>
            </a:extLst>
          </p:cNvPr>
          <p:cNvSpPr txBox="1">
            <a:spLocks/>
          </p:cNvSpPr>
          <p:nvPr/>
        </p:nvSpPr>
        <p:spPr>
          <a:xfrm>
            <a:off x="10287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78512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Most common objective function of the ILT problem is the misfit between the image on wafer and the target pattern: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Mask :</a:t>
                </a:r>
                <a:r>
                  <a:rPr lang="zh-TW" altLang="en-US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𝑈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∈ 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×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 ∈(0, 1)</m:t>
                    </m:r>
                  </m:oMath>
                </a14:m>
                <a:r>
                  <a:rPr lang="zh-TW" altLang="en-US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(is discrete into matrix)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Image function: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𝐼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: 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𝑁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×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𝑁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×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zh-TW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Target pattern: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Optimization problem: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TW" altLang="en-US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10</a:t>
            </a:fld>
            <a:endParaRPr 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A978324-3A8E-21B5-2ACD-1BE3F63FD474}"/>
              </a:ext>
            </a:extLst>
          </p:cNvPr>
          <p:cNvGrpSpPr/>
          <p:nvPr/>
        </p:nvGrpSpPr>
        <p:grpSpPr>
          <a:xfrm>
            <a:off x="1630506" y="5164142"/>
            <a:ext cx="4905376" cy="589537"/>
            <a:chOff x="1620115" y="5187808"/>
            <a:chExt cx="4905376" cy="589537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C9C88A9D-A8AD-1445-618D-54D6B5F197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34177"/>
            <a:stretch/>
          </p:blipFill>
          <p:spPr>
            <a:xfrm>
              <a:off x="1620115" y="5187808"/>
              <a:ext cx="2675659" cy="589537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B9C2010-7832-C342-0DC8-FC14DCAF75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168" t="67676"/>
            <a:stretch/>
          </p:blipFill>
          <p:spPr>
            <a:xfrm>
              <a:off x="4295774" y="5320146"/>
              <a:ext cx="2229717" cy="309967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301A953D-CDBF-7F23-5CA0-1A0138B761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215" y="4001294"/>
            <a:ext cx="3414585" cy="7026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0306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Optimization problem:</a:t>
            </a:r>
          </a:p>
          <a:p>
            <a:pPr lvl="1">
              <a:lnSpc>
                <a:spcPct val="150000"/>
              </a:lnSpc>
            </a:pPr>
            <a:r>
              <a:rPr lang="zh-TW" altLang="en-US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 </a:t>
            </a:r>
            <a:endParaRPr lang="en-US" altLang="zh-TW" sz="20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TW" sz="6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Edge placement error (EPE)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zh-TW" sz="7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𝐿</a:t>
            </a:r>
            <a:r>
              <a:rPr lang="en-US" altLang="zh-TW" sz="24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2 square error</a:t>
            </a:r>
          </a:p>
          <a:p>
            <a:pPr lvl="1">
              <a:lnSpc>
                <a:spcPct val="150000"/>
              </a:lnSpc>
            </a:pPr>
            <a:r>
              <a:rPr lang="zh-TW" altLang="en-US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11</a:t>
            </a:fld>
            <a:endParaRPr 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A978324-3A8E-21B5-2ACD-1BE3F63FD474}"/>
              </a:ext>
            </a:extLst>
          </p:cNvPr>
          <p:cNvGrpSpPr/>
          <p:nvPr/>
        </p:nvGrpSpPr>
        <p:grpSpPr>
          <a:xfrm>
            <a:off x="1544445" y="2356396"/>
            <a:ext cx="4905376" cy="589537"/>
            <a:chOff x="1620115" y="5187808"/>
            <a:chExt cx="4905376" cy="589537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C9C88A9D-A8AD-1445-618D-54D6B5F197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4177"/>
            <a:stretch/>
          </p:blipFill>
          <p:spPr>
            <a:xfrm>
              <a:off x="1620115" y="5187808"/>
              <a:ext cx="2675659" cy="589537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B9C2010-7832-C342-0DC8-FC14DCAF75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168" t="67676"/>
            <a:stretch/>
          </p:blipFill>
          <p:spPr>
            <a:xfrm>
              <a:off x="4295774" y="5320146"/>
              <a:ext cx="2229717" cy="309967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301A953D-CDBF-7F23-5CA0-1A0138B76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215" y="4001294"/>
            <a:ext cx="3414585" cy="7026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1448D21-AF3E-ACF7-E7EF-B5B93B08B3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8568" y="3941069"/>
            <a:ext cx="2511536" cy="41533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7BDB2F5-74C9-1A29-7682-7BDB6872FA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8568" y="5407842"/>
            <a:ext cx="1852739" cy="55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51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528FA2-23EB-D382-BBD9-D9A8EBD8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E1B151-637E-8B66-E81B-83DBDA2CD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040C1A-BB42-6730-BF88-ED8A067A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12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8AD2B18-8E28-1234-4168-850BED9BC4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66" t="17948" r="8967" b="11076"/>
          <a:stretch/>
        </p:blipFill>
        <p:spPr>
          <a:xfrm>
            <a:off x="2200589" y="3245618"/>
            <a:ext cx="7707086" cy="11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94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However, we will not directly accept an arbitrary solution of the above optimization problem for industry production, because of the irregularity of the corrected mask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Will do the convolution operation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∈ 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ℕ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times on arbitrary real matrix </a:t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𝑈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∈ </m:t>
                    </m:r>
                    <m:sSup>
                      <m:sSupPr>
                        <m:ctrlP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×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, which the convolution core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: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TW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𝑈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will be truncated with the following function:</a:t>
                </a:r>
              </a:p>
              <a:p>
                <a:pPr>
                  <a:lnSpc>
                    <a:spcPct val="150000"/>
                  </a:lnSpc>
                </a:pPr>
                <a:endParaRPr lang="zh-TW" altLang="en-US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696" r="-4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13</a:t>
            </a:fld>
            <a:endParaRPr 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9F79168-494F-00EF-7526-38F4C2D7E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198" y="3782291"/>
            <a:ext cx="2465604" cy="132830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74BEA2E-0544-CB4B-7990-CBF3186B6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3198" y="5849926"/>
            <a:ext cx="2507214" cy="101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01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We define the previous operation (convolution and truncation) as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𝑀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: </m:t>
                    </m:r>
                    <m:sSup>
                      <m:sSup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𝑁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×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TW" sz="22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2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𝑁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×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zh-TW" altLang="en-US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TW" sz="22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TW" sz="14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Thus the</a:t>
                </a:r>
                <a:r>
                  <a:rPr lang="en-US" altLang="zh-TW" sz="2200" b="1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modified  optimization problem </a:t>
                </a: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becomes: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TW" sz="105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Where the </a:t>
                </a:r>
                <a:r>
                  <a:rPr lang="en-US" altLang="zh-TW" sz="2200" dirty="0" err="1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matrization</a:t>
                </a: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operator: </a:t>
                </a:r>
              </a:p>
              <a:p>
                <a:pPr>
                  <a:lnSpc>
                    <a:spcPct val="150000"/>
                  </a:lnSpc>
                </a:pPr>
                <a:endParaRPr lang="zh-TW" altLang="en-US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1614220-DDEC-4EB9-693E-F4091E0059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977" t="44173"/>
          <a:stretch/>
        </p:blipFill>
        <p:spPr>
          <a:xfrm>
            <a:off x="4963390" y="2693175"/>
            <a:ext cx="2265217" cy="56946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062A974-2E4C-B93B-7C6D-51F2FA51C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9745" y="4332822"/>
            <a:ext cx="2972506" cy="56947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64FA67F-1C81-7708-AC5A-06EE5B0175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8615" y="5972470"/>
            <a:ext cx="3174768" cy="46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3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3C8EB6-F33A-052C-C6DD-EC4702B9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7710DD3-81DB-71BD-96F4-9F9A8B7AA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161" y="2954130"/>
            <a:ext cx="10319688" cy="219976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B7CBDB-8AD8-E912-4D05-18E8573E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1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FB6EDC-A81C-417F-C3B2-4378D3D43B94}"/>
              </a:ext>
            </a:extLst>
          </p:cNvPr>
          <p:cNvSpPr txBox="1">
            <a:spLocks/>
          </p:cNvSpPr>
          <p:nvPr/>
        </p:nvSpPr>
        <p:spPr>
          <a:xfrm>
            <a:off x="10287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10415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Algorithm - knowledge-oriented inexact gradient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 compute the inexact 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: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 determine the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𝑚</m:t>
                    </m:r>
                  </m:oMath>
                </a14:m>
                <a:r>
                  <a:rPr lang="zh-TW" altLang="en-US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dimensional subspace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𝑔</m:t>
                        </m:r>
                      </m:sub>
                      <m:sup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 (m &lt;&lt; n, where m =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𝑂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(1)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).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Approximately calculate the projection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𝒫</m:t>
                        </m:r>
                      </m:e>
                      <m:sub>
                        <m:sSubSup>
                          <m:sSubSup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)</m:t>
                            </m:r>
                          </m:sup>
                        </m:sSubSup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∇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𝑓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Invokes a simple finite difference with step length </a:t>
                </a:r>
                <a14:m>
                  <m:oMath xmlns:m="http://schemas.openxmlformats.org/officeDocument/2006/math">
                    <m:r>
                      <a:rPr lang="zh-TW" altLang="en-US" sz="18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𝜌</m:t>
                    </m:r>
                    <m:r>
                      <a:rPr lang="en-US" altLang="zh-TW" sz="18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(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𝑘</m:t>
                    </m:r>
                    <m:r>
                      <a:rPr lang="en-US" altLang="zh-TW" sz="18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, which is adaptively chosen.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5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When prior information is available, i.e., a prior generator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is inputted, we set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𝑔</m:t>
                        </m:r>
                      </m:sub>
                      <m:sup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zh-TW" altLang="en-US" sz="2600" b="1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54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Algorithm - Separable quadratic inexact model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Lower computational complexity compare with quadratic-model-based approaches.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is a 1D quadratic model approximating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Use sampling points off the line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18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+</m:t>
                    </m:r>
                    <m:r>
                      <a:rPr lang="en-US" altLang="zh-TW" sz="18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𝑠𝑝𝑎𝑛</m:t>
                    </m:r>
                    <m:r>
                      <a:rPr lang="en-US" altLang="zh-TW" sz="18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1800" b="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)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, so that historical sampling points can be utilized.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Assume three sampling points for the </a:t>
                </a:r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𝑖</a:t>
                </a:r>
                <a:r>
                  <a:rPr lang="en-US" altLang="zh-TW" sz="1800" dirty="0" err="1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th</a:t>
                </a: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model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consist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𝒴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≔{</m:t>
                    </m:r>
                    <m:sSup>
                      <m:s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,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, then the interpolation follows:</a:t>
                </a:r>
                <a:endParaRPr lang="zh-TW" altLang="en-US" sz="18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7F4C9ED-2665-52AA-0835-3115DDA2B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416" y="2487180"/>
            <a:ext cx="3798612" cy="68155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72E420E-0440-BF35-6FAA-6BD7B8A67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189516"/>
            <a:ext cx="2970909" cy="39122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62A6716-7B89-56FB-E028-419AEDA0A0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3649" y="5173890"/>
            <a:ext cx="4764701" cy="136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7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FB6EDC-A81C-417F-C3B2-4378D3D43B94}"/>
              </a:ext>
            </a:extLst>
          </p:cNvPr>
          <p:cNvSpPr txBox="1">
            <a:spLocks/>
          </p:cNvSpPr>
          <p:nvPr/>
        </p:nvSpPr>
        <p:spPr>
          <a:xfrm>
            <a:off x="10287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9720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Algorithm - Detail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lphaUcPeriod"/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Initializing and Updating the sampling points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TW" altLang="en-US" sz="1800" b="1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(0,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(0,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(0,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≔ 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−2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𝑟</m:t>
                    </m:r>
                    <m:r>
                      <a:rPr lang="en-US" altLang="zh-TW" sz="2000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𝟏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,  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𝑖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=1, 2, 3</m:t>
                    </m:r>
                  </m:oMath>
                </a14:m>
                <a:endParaRPr lang="en-US" altLang="zh-TW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𝑟</m:t>
                    </m:r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is an arbitrary parameter where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𝑟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.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1800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𝟏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=[1, 1, 1, …, 1</m:t>
                    </m:r>
                    <m:sSup>
                      <m:s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After an iteration, we will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, and update one of the sampling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𝒴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endParaRPr lang="en-US" altLang="zh-TW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𝒴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will be updated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sz="18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𝒴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endParaRPr lang="en-US" altLang="zh-TW" sz="18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zh-TW" sz="18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1BEFAB2-F319-135A-7073-9055B8A23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529" y="5313268"/>
            <a:ext cx="4942827" cy="93692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614E99B-00EC-081E-7EDA-76584797B5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7937"/>
          <a:stretch/>
        </p:blipFill>
        <p:spPr>
          <a:xfrm>
            <a:off x="6457847" y="136525"/>
            <a:ext cx="5607776" cy="234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51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Algorithm - Detail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200000"/>
                  </a:lnSpc>
                  <a:buFont typeface="+mj-lt"/>
                  <a:buAutoNum type="alphaUcPeriod" startAt="2"/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Solving the model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The direction of the model</a:t>
                </a:r>
              </a:p>
              <a:p>
                <a:pPr lvl="2">
                  <a:lnSpc>
                    <a:spcPct val="20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endParaRPr lang="en-US" altLang="zh-TW" sz="22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1">
                  <a:lnSpc>
                    <a:spcPct val="200000"/>
                  </a:lnSpc>
                </a:pPr>
                <a:endParaRPr lang="en-US" altLang="zh-TW" sz="8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Box region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TW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Ω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</a:p>
              <a:p>
                <a:pPr lvl="2">
                  <a:lnSpc>
                    <a:spcPct val="20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8239F63-460B-8A5F-A805-429CD04D0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530" y="3333802"/>
            <a:ext cx="3085782" cy="59273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F505559-5CC4-A12F-8716-47F336D1A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4305" y="4921553"/>
            <a:ext cx="2900231" cy="80491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188C305-B36D-F647-652E-2AB105169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0641" y="3219994"/>
            <a:ext cx="4893372" cy="17015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0963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Algorithm - Detail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5313"/>
                <a:ext cx="10515600" cy="5226162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200000"/>
                  </a:lnSpc>
                  <a:buFont typeface="+mj-lt"/>
                  <a:buAutoNum type="alphaUcPeriod" startAt="3"/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Solving the subproblem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Construct a complete three-dimensional quadratic model </a:t>
                </a:r>
                <a:r>
                  <a:rPr lang="zh-TW" altLang="en-US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𝑞</a:t>
                </a: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(</a:t>
                </a:r>
                <a:r>
                  <a:rPr lang="zh-TW" altLang="en-US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𝑠</a:t>
                </a: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) approximating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𝑓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𝐵</m:t>
                        </m:r>
                      </m:e>
                      <m:sup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zh-TW" altLang="en-US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by interpolation using 10 sampling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,1)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… 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,10)</m:t>
                        </m:r>
                      </m:sup>
                    </m:sSup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TW" altLang="en-US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𝐵</a:t>
                </a: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(</a:t>
                </a:r>
                <a:r>
                  <a:rPr lang="zh-TW" altLang="en-US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𝑘</a:t>
                </a: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)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𝑁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×3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stands for the basis matrix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after a Gram-Schmidt procedure.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Then we 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000" i="0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𝑠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anose="020206030504050203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[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+</m:t>
                        </m:r>
                        <m:r>
                          <a:rPr lang="zh-TW" altLang="en-US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𝜆</m:t>
                        </m:r>
                        <m:r>
                          <a:rPr lang="zh-TW" altLang="en-US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anose="02020603050405020304" pitchFamily="18" charset="0"/>
                              </a:rPr>
                              <m:t>∥</m:t>
                            </m:r>
                          </m:e>
                          <m:sup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zh-TW" altLang="en-US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and obtain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.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TW" altLang="en-US" sz="180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𝜆</m:t>
                    </m:r>
                    <m:r>
                      <a:rPr lang="zh-TW" altLang="en-US" sz="180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≥0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𝑠𝑎𝑡𝑖𝑠𝑓𝑖𝑒𝑠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𝑚</m:t>
                    </m:r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sz="18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+</m:t>
                    </m:r>
                    <m:r>
                      <a:rPr lang="zh-TW" altLang="en-US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𝜆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𝐼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&gt;0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.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zh-TW" sz="7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endParaRPr lang="zh-TW" altLang="en-US" sz="22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5313"/>
                <a:ext cx="10515600" cy="5226162"/>
              </a:xfrm>
              <a:blipFill>
                <a:blip r:embed="rId3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E4273B5-2F52-BCB5-25A8-9F7B93F0D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164" y="5174125"/>
            <a:ext cx="5608399" cy="162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45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Algorithm - Detail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lphaUcPeriod" startAt="4"/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Updating the finite-difference step length</a:t>
                </a:r>
                <a:endParaRPr lang="en-US" altLang="zh-TW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For updating the finite difference step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𝜌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, we choose a scaling factor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𝜎</m:t>
                        </m:r>
                      </m:e>
                      <m:sup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&gt; 0 satisfying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0 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&lt; 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 ≤ 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𝜎</m:t>
                        </m:r>
                      </m:e>
                      <m:sup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 ≤ 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.</a:t>
                </a:r>
              </a:p>
              <a:p>
                <a:pPr lvl="2">
                  <a:lnSpc>
                    <a:spcPct val="150000"/>
                  </a:lnSpc>
                </a:pPr>
                <a:endParaRPr lang="en-US" altLang="zh-TW" sz="7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6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</a:p>
              <a:p>
                <a:pPr lvl="2">
                  <a:lnSpc>
                    <a:spcPct val="150000"/>
                  </a:lnSpc>
                </a:pPr>
                <a:endParaRPr lang="en-US" altLang="zh-TW" sz="16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6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8AF0E71-B826-D118-A563-D7CF1FEC8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014" y="3502556"/>
            <a:ext cx="4883972" cy="77099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DA9112B-D73D-8E99-B5CF-EDB963F07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0014" y="4451519"/>
            <a:ext cx="4394663" cy="62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01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Algorithm - Detail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23</a:t>
            </a:fld>
            <a:endParaRPr 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6487B33-F841-1836-1338-D7B5AFB2A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889" y="365125"/>
            <a:ext cx="6453421" cy="6127750"/>
          </a:xfrm>
          <a:prstGeom prst="rect">
            <a:avLst/>
          </a:prstGeom>
        </p:spPr>
      </p:pic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DF34C91F-DADF-CC1C-A3D5-A7EF379B3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3622637"/>
            <a:ext cx="5647694" cy="2008497"/>
          </a:xfrm>
        </p:spPr>
      </p:pic>
    </p:spTree>
    <p:extLst>
      <p:ext uri="{BB962C8B-B14F-4D97-AF65-F5344CB8AC3E}">
        <p14:creationId xmlns:p14="http://schemas.microsoft.com/office/powerpoint/2010/main" val="275917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FB6EDC-A81C-417F-C3B2-4378D3D43B94}"/>
              </a:ext>
            </a:extLst>
          </p:cNvPr>
          <p:cNvSpPr txBox="1">
            <a:spLocks/>
          </p:cNvSpPr>
          <p:nvPr/>
        </p:nvSpPr>
        <p:spPr>
          <a:xfrm>
            <a:off x="10287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39898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C4346-F0F9-6C34-7427-C802A4D5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-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Gradient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41E5E8-EF09-59CE-C41D-D52F5FA6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All codes are implemented in C, and packed as a Python interface.</a:t>
            </a: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All the tests of KOSIM were performed on a Lenovo ST8810 cluster.</a:t>
            </a:r>
            <a:endParaRPr lang="zh-TW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8021A9-0E61-87CE-88FE-1CFD6F39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25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BBA7C5F-4FC7-A07A-5508-EAA68D91D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471" y="3429000"/>
            <a:ext cx="7777058" cy="292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01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C4346-F0F9-6C34-7427-C802A4D5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 - DFO 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8021A9-0E61-87CE-88FE-1CFD6F39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26</a:t>
            </a:fld>
            <a:endParaRPr 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D1B51DB-CA5A-9B47-8863-96A6CC30B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574" y="1815340"/>
            <a:ext cx="9688851" cy="454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02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C4346-F0F9-6C34-7427-C802A4D5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 - DFO 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8021A9-0E61-87CE-88FE-1CFD6F39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27</a:t>
            </a:fld>
            <a:endParaRPr 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5D741CE-F904-71D8-FFE7-B48E05154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411" y="1996042"/>
            <a:ext cx="9607178" cy="449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15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C4346-F0F9-6C34-7427-C802A4D5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–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Solve ILT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041E5E8-EF09-59CE-C41D-D52F5FA6A4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=50.</m:t>
                    </m:r>
                  </m:oMath>
                </a14:m>
                <a:endParaRPr lang="zh-TW" altLang="en-US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041E5E8-EF09-59CE-C41D-D52F5FA6A4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8021A9-0E61-87CE-88FE-1CFD6F39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28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AAEB05B-10C5-B917-E2C4-B69DE1ACB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0405" y="2601024"/>
            <a:ext cx="6951189" cy="366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4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FB6EDC-A81C-417F-C3B2-4378D3D43B94}"/>
              </a:ext>
            </a:extLst>
          </p:cNvPr>
          <p:cNvSpPr txBox="1">
            <a:spLocks/>
          </p:cNvSpPr>
          <p:nvPr/>
        </p:nvSpPr>
        <p:spPr>
          <a:xfrm>
            <a:off x="10287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54730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C4346-F0F9-6C34-7427-C802A4D5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–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Solve ILT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11A00E1-A08E-2E5C-A564-A6EAE8697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85336" y="1690688"/>
            <a:ext cx="5716367" cy="4351338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8021A9-0E61-87CE-88FE-1CFD6F39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4">
                <a:extLst>
                  <a:ext uri="{FF2B5EF4-FFF2-40B4-BE49-F238E27FC236}">
                    <a16:creationId xmlns:a16="http://schemas.microsoft.com/office/drawing/2014/main" id="{9707CB4B-975E-6483-0AFB-B4DDDD2E56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Mask size = </a:t>
                </a:r>
                <a14:m>
                  <m:oMath xmlns:m="http://schemas.openxmlformats.org/officeDocument/2006/math">
                    <m:r>
                      <a:rPr lang="en-US" altLang="zh-TW" sz="22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2200" i="1" smtClean="0">
                        <a:latin typeface="Cambria Math" panose="02040503050406030204" pitchFamily="18" charset="0"/>
                      </a:rPr>
                      <m:t>00 </m:t>
                    </m:r>
                    <m:r>
                      <a:rPr lang="en-US" altLang="zh-TW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TW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</m:t>
                    </m:r>
                  </m:oMath>
                </a14:m>
                <a:endParaRPr lang="zh-TW" altLang="en-US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內容版面配置區 4">
                <a:extLst>
                  <a:ext uri="{FF2B5EF4-FFF2-40B4-BE49-F238E27FC236}">
                    <a16:creationId xmlns:a16="http://schemas.microsoft.com/office/drawing/2014/main" id="{9707CB4B-975E-6483-0AFB-B4DDDD2E5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4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221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C4346-F0F9-6C34-7427-C802A4D5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–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Solve ILT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8021A9-0E61-87CE-88FE-1CFD6F39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AAD9034-713A-21FC-1361-7735EF9A25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Mask size =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400 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×400</m:t>
                    </m:r>
                  </m:oMath>
                </a14:m>
                <a:endParaRPr lang="zh-TW" altLang="en-US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AAD9034-713A-21FC-1361-7735EF9A25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0FB8DC75-E493-DF6E-FBE5-4A53F4A8D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575" y="1825625"/>
            <a:ext cx="5716800" cy="424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99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C4346-F0F9-6C34-7427-C802A4D5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–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Solve ILT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8021A9-0E61-87CE-88FE-1CFD6F39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AAD9034-713A-21FC-1361-7735EF9A25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Mask size = </a:t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000 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×1000</m:t>
                    </m:r>
                  </m:oMath>
                </a14:m>
                <a:endParaRPr lang="zh-TW" altLang="en-US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AAD9034-713A-21FC-1361-7735EF9A25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0FB8DC75-E493-DF6E-FBE5-4A53F4A8D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575" y="1825625"/>
            <a:ext cx="5716800" cy="424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533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FB6EDC-A81C-417F-C3B2-4378D3D43B94}"/>
              </a:ext>
            </a:extLst>
          </p:cNvPr>
          <p:cNvSpPr txBox="1">
            <a:spLocks/>
          </p:cNvSpPr>
          <p:nvPr/>
        </p:nvSpPr>
        <p:spPr>
          <a:xfrm>
            <a:off x="10287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94511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DC1FF2-4691-98B7-30EE-2D22C34A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Conclusion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072075-E05B-FA42-BAC8-CDCAE7442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Several techniques are developed for KOSIM: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Knowledge-oriented inexact gradients.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Maintaining inexact models.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Constructing subspaces.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Solving the subproblems.</a:t>
            </a:r>
          </a:p>
          <a:p>
            <a:pPr lvl="1">
              <a:lnSpc>
                <a:spcPct val="150000"/>
              </a:lnSpc>
            </a:pPr>
            <a:endParaRPr lang="en-US" altLang="zh-TW" sz="5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KOSIM evaluates only O(1) function values and has only O(</a:t>
            </a:r>
            <a:r>
              <a:rPr lang="zh-TW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𝑛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) computational complexity per iteration.</a:t>
            </a:r>
            <a:endParaRPr lang="zh-TW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7FD18C-E873-9438-C2BB-CA63F7C6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566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7E6D4-11C1-7FA3-40FD-EC8CC1AC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42AA9-4E4B-2420-9858-9BBA5A519307}"/>
              </a:ext>
            </a:extLst>
          </p:cNvPr>
          <p:cNvSpPr txBox="1"/>
          <p:nvPr/>
        </p:nvSpPr>
        <p:spPr>
          <a:xfrm>
            <a:off x="2697986" y="2967335"/>
            <a:ext cx="6936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>
                <a:latin typeface="Times" panose="02020603050405020304" pitchFamily="18" charset="0"/>
                <a:cs typeface="Times" panose="02020603050405020304" pitchFamily="18" charset="0"/>
              </a:rPr>
              <a:t>Thank you for listening!</a:t>
            </a:r>
            <a:endParaRPr lang="zh-TW" altLang="en-US" sz="5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74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Optical lithography (</a:t>
            </a:r>
            <a:r>
              <a:rPr lang="zh-TW" altLang="en-US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光學微影技術</a:t>
            </a:r>
            <a:r>
              <a:rPr lang="en-US" altLang="zh-TW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)</a:t>
            </a:r>
            <a:endParaRPr lang="en-US" altLang="zh-TW" sz="18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zh-TW" altLang="en-US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將曝光光源通過設計過的光罩，光罩上面即具有各種圖案可以阻擋或讓光穿透過去</a:t>
            </a:r>
            <a:r>
              <a:rPr lang="zh-TW" altLang="en-US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。</a:t>
            </a:r>
            <a:endParaRPr lang="en-US" altLang="zh-TW" sz="22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zh-TW" altLang="en-US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若光打到正光阻上，該處會被蝕刻</a:t>
            </a: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; </a:t>
            </a:r>
            <a:r>
              <a:rPr lang="zh-TW" altLang="en-US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若是負光阻的話相反。</a:t>
            </a:r>
            <a:endParaRPr lang="en-US" altLang="zh-TW" sz="20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zh-TW" altLang="en-US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是製造集成電路（</a:t>
            </a: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IC</a:t>
            </a:r>
            <a:r>
              <a:rPr lang="zh-TW" altLang="en-US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）和其他半導體設備的主要工藝之一</a:t>
            </a:r>
            <a:endParaRPr lang="en-US" altLang="zh-TW" sz="20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 lvl="2">
              <a:lnSpc>
                <a:spcPct val="200000"/>
              </a:lnSpc>
            </a:pPr>
            <a:r>
              <a:rPr lang="zh-TW" altLang="en-US" sz="18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將微細的電子元件、晶體管、電容器等結構準確地印刷在半導體材料上</a:t>
            </a:r>
            <a:endParaRPr lang="en-US" altLang="zh-TW" sz="18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TW" sz="22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endParaRPr lang="zh-TW" altLang="en-US" sz="22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7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Due to the tiny scale of circuit device size, the influence of interference and diffraction will distort the image on the wafer very much.</a:t>
            </a:r>
          </a:p>
          <a:p>
            <a:pPr>
              <a:lnSpc>
                <a:spcPct val="200000"/>
              </a:lnSpc>
            </a:pPr>
            <a:r>
              <a:rPr lang="en-US" altLang="zh-TW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Lots of works are proposed to resolve this kind of distortion:</a:t>
            </a:r>
          </a:p>
          <a:p>
            <a:pPr lvl="1">
              <a:lnSpc>
                <a:spcPct val="200000"/>
              </a:lnSpc>
            </a:pPr>
            <a:r>
              <a:rPr lang="en-US" altLang="zh-TW" sz="18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Optical proximity correction (OPC) </a:t>
            </a:r>
            <a:r>
              <a:rPr lang="zh-TW" altLang="en-US" sz="18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光學接近校正</a:t>
            </a:r>
            <a:endParaRPr lang="en-US" altLang="zh-TW" sz="18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endParaRPr lang="zh-TW" altLang="en-US" sz="22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1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Optical proximity correction (OPC)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Adjust the mask layout such that the output pattern approximates the target.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Discrete the mask into the matrix, and use the </a:t>
            </a:r>
            <a:r>
              <a:rPr lang="en-US" altLang="zh-TW" sz="2000" b="1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pixel-wise imaging function </a:t>
            </a: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to characterize the imaging procedure.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OPC process is model as an </a:t>
            </a:r>
            <a:r>
              <a:rPr lang="en-US" altLang="zh-TW" sz="2000" b="1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inverse</a:t>
            </a: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 </a:t>
            </a:r>
            <a:r>
              <a:rPr lang="en-US" altLang="zh-TW" sz="2000" b="1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problem</a:t>
            </a: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, and is also called as inverse lithography techniques </a:t>
            </a:r>
            <a:r>
              <a:rPr lang="en-US" altLang="zh-TW" sz="2000" b="1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(ILT)</a:t>
            </a: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Inverse problem is formulated as the </a:t>
            </a:r>
            <a:r>
              <a:rPr lang="en-US" altLang="zh-TW" sz="2000" b="1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non-convex optimization problem </a:t>
            </a: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with respect to the matrix elements.</a:t>
            </a:r>
            <a:endParaRPr lang="zh-TW" altLang="en-US" sz="20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9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To solve ILT:</a:t>
            </a:r>
          </a:p>
          <a:p>
            <a:pPr lvl="1">
              <a:lnSpc>
                <a:spcPct val="150000"/>
              </a:lnSpc>
            </a:pPr>
            <a:r>
              <a:rPr lang="en-US" altLang="zh-TW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Approximate forward imaging modeling</a:t>
            </a:r>
          </a:p>
          <a:p>
            <a:pPr lvl="1">
              <a:lnSpc>
                <a:spcPct val="150000"/>
              </a:lnSpc>
            </a:pPr>
            <a:endParaRPr lang="en-US" altLang="zh-TW" sz="5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TW" sz="18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Computation of forward imaging may need numerical simulations.</a:t>
            </a:r>
          </a:p>
          <a:p>
            <a:pPr lvl="2">
              <a:lnSpc>
                <a:spcPct val="150000"/>
              </a:lnSpc>
            </a:pPr>
            <a:endParaRPr lang="en-US" altLang="zh-TW" sz="5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TW" sz="18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Consider the imaging function as lacking gradient, and develop general DFO method.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99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4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 solve ILT: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Unconstraint Derivative-free optimization (DFO)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 evaluate the efficiency of algorithm, another important index is the </a:t>
                </a:r>
                <a:r>
                  <a:rPr lang="en-US" altLang="zh-TW" sz="1800" b="1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total number of function value evaluations (NF).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Many model-based approached require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~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computational complexity in each iteration.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Also need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𝑂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𝑛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 evaluate the initialization of the model.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53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 solve ILT: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KOSIM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A general subspace method for solving DFO problems in ILT.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A novel way in constructing subspaces.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Develop a projection technique for computing an inexact gradient.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Construct good subspaces while it only evaluates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𝑂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(1)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function values in each iteration.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Only produces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𝑂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𝑛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computational cost in each iteration.</a:t>
                </a:r>
                <a:endParaRPr lang="zh-TW" altLang="en-US" sz="18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71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5333</TotalTime>
  <Words>1585</Words>
  <Application>Microsoft Office PowerPoint</Application>
  <PresentationFormat>寬螢幕</PresentationFormat>
  <Paragraphs>260</Paragraphs>
  <Slides>35</Slides>
  <Notes>31</Notes>
  <HiddenSlides>2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3" baseType="lpstr">
      <vt:lpstr>Söhne</vt:lpstr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KOSIM: A Knowledge-oriented Derivative-free Subspace Method Based on Inexact Model for Inverse Lithography Problems</vt:lpstr>
      <vt:lpstr>Outline</vt:lpstr>
      <vt:lpstr>Outline</vt:lpstr>
      <vt:lpstr>Introduction</vt:lpstr>
      <vt:lpstr>Introduction</vt:lpstr>
      <vt:lpstr>Introduction</vt:lpstr>
      <vt:lpstr>Introduction</vt:lpstr>
      <vt:lpstr>Introduction</vt:lpstr>
      <vt:lpstr>Introduction</vt:lpstr>
      <vt:lpstr>Outline</vt:lpstr>
      <vt:lpstr>Preliminaries</vt:lpstr>
      <vt:lpstr>Preliminaries</vt:lpstr>
      <vt:lpstr>PowerPoint 簡報</vt:lpstr>
      <vt:lpstr>Preliminaries</vt:lpstr>
      <vt:lpstr>Preliminaries</vt:lpstr>
      <vt:lpstr>Preliminaries</vt:lpstr>
      <vt:lpstr>Outline</vt:lpstr>
      <vt:lpstr>Algorithm - knowledge-oriented inexact gradient</vt:lpstr>
      <vt:lpstr>Algorithm - Separable quadratic inexact model</vt:lpstr>
      <vt:lpstr>Algorithm - Detail</vt:lpstr>
      <vt:lpstr>Algorithm - Detail</vt:lpstr>
      <vt:lpstr>Algorithm - Detail</vt:lpstr>
      <vt:lpstr>Algorithm - Detail</vt:lpstr>
      <vt:lpstr>Algorithm - Detail</vt:lpstr>
      <vt:lpstr>Outline</vt:lpstr>
      <vt:lpstr>Experimental Result - Gradient</vt:lpstr>
      <vt:lpstr>Experimental Result - DFO </vt:lpstr>
      <vt:lpstr>Experimental Result - DFO </vt:lpstr>
      <vt:lpstr>Experimental Result – Solve ILT</vt:lpstr>
      <vt:lpstr>Experimental Result – Solve ILT</vt:lpstr>
      <vt:lpstr>Experimental Result – Solve ILT</vt:lpstr>
      <vt:lpstr>Experimental Result – Solve ILT</vt:lpstr>
      <vt:lpstr>Outline</vt:lpstr>
      <vt:lpstr>Conclusion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Min-Feng Hsieh</dc:creator>
  <cp:lastModifiedBy>謝旻峰</cp:lastModifiedBy>
  <cp:revision>1840</cp:revision>
  <dcterms:created xsi:type="dcterms:W3CDTF">2023-08-23T03:29:22Z</dcterms:created>
  <dcterms:modified xsi:type="dcterms:W3CDTF">2024-01-30T01:04:58Z</dcterms:modified>
</cp:coreProperties>
</file>