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5249" autoAdjust="0"/>
  </p:normalViewPr>
  <p:slideViewPr>
    <p:cSldViewPr snapToGrid="0">
      <p:cViewPr varScale="1">
        <p:scale>
          <a:sx n="107" d="100"/>
          <a:sy n="107" d="100"/>
        </p:scale>
        <p:origin x="9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Padding.pdf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400" i="0" dirty="0">
                    <a:latin typeface="+mj-lt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sz="24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4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390</Words>
  <Application>Microsoft Office PowerPoint</Application>
  <PresentationFormat>寬螢幕</PresentationFormat>
  <Paragraphs>68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PUFFER :A Routability-Driven Placement Framework via Cell Padding.pdf</vt:lpstr>
      <vt:lpstr>Outline</vt:lpstr>
      <vt:lpstr>Outline</vt:lpstr>
      <vt:lpstr>Abstract</vt:lpstr>
      <vt:lpstr>Outline</vt:lpstr>
      <vt:lpstr>Introduction</vt:lpstr>
      <vt:lpstr>Preliminaries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370</cp:revision>
  <dcterms:created xsi:type="dcterms:W3CDTF">2023-08-23T03:29:22Z</dcterms:created>
  <dcterms:modified xsi:type="dcterms:W3CDTF">2023-09-28T10:03:59Z</dcterms:modified>
</cp:coreProperties>
</file>