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29" r:id="rId4"/>
    <p:sldId id="302" r:id="rId5"/>
    <p:sldId id="303" r:id="rId6"/>
    <p:sldId id="304" r:id="rId7"/>
    <p:sldId id="306" r:id="rId8"/>
    <p:sldId id="308" r:id="rId9"/>
    <p:sldId id="307" r:id="rId10"/>
    <p:sldId id="330" r:id="rId11"/>
    <p:sldId id="305" r:id="rId12"/>
    <p:sldId id="323" r:id="rId13"/>
    <p:sldId id="309" r:id="rId14"/>
    <p:sldId id="310" r:id="rId15"/>
    <p:sldId id="311" r:id="rId16"/>
    <p:sldId id="331" r:id="rId17"/>
    <p:sldId id="313" r:id="rId18"/>
    <p:sldId id="314" r:id="rId19"/>
    <p:sldId id="315" r:id="rId20"/>
    <p:sldId id="324" r:id="rId21"/>
    <p:sldId id="326" r:id="rId22"/>
    <p:sldId id="325" r:id="rId23"/>
    <p:sldId id="327" r:id="rId24"/>
    <p:sldId id="332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33" r:id="rId33"/>
    <p:sldId id="328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8" autoAdjust="0"/>
  </p:normalViewPr>
  <p:slideViewPr>
    <p:cSldViewPr snapToGrid="0">
      <p:cViewPr varScale="1">
        <p:scale>
          <a:sx n="109" d="100"/>
          <a:sy n="109" d="100"/>
        </p:scale>
        <p:origin x="82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简而言之，这段文本描述了一种使用子空间投影来近似计算梯度的方法，并且当有先前信息可用时，利用该信息来设置子空间。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構建 </a:t>
            </a:r>
            <a:r>
              <a:rPr lang="en-US" altLang="zh-TW" dirty="0"/>
              <a:t>m(</a:t>
            </a:r>
            <a:r>
              <a:rPr lang="zh-TW" altLang="en-US" dirty="0"/>
              <a:t>𝑘</a:t>
            </a:r>
            <a:r>
              <a:rPr lang="en-US" altLang="zh-TW" dirty="0"/>
              <a:t>)_</a:t>
            </a:r>
            <a:r>
              <a:rPr lang="zh-TW" altLang="en-US" dirty="0"/>
              <a:t>𝑖</a:t>
            </a:r>
            <a:r>
              <a:rPr lang="en-US" altLang="zh-TW" dirty="0"/>
              <a:t> (model???)</a:t>
            </a:r>
            <a:r>
              <a:rPr lang="zh-TW" altLang="en-US" dirty="0"/>
              <a:t>的直觀想法是在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上使用三個採樣點進行插值，以逼近 </a:t>
            </a:r>
            <a:r>
              <a:rPr lang="en-US" altLang="zh-TW" dirty="0"/>
              <a:t>\(f\)</a:t>
            </a:r>
            <a:r>
              <a:rPr lang="zh-TW" altLang="en-US" dirty="0"/>
              <a:t>。然而，這將導致 </a:t>
            </a:r>
            <a:r>
              <a:rPr lang="en-US" altLang="zh-TW" dirty="0"/>
              <a:t>O(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的函數值評估成本。為了更經濟，考慮在離開線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的點上進行採樣，以便可以利用歷史採樣點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 𝑢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中使得梯度方向与 𝑒𝑖 （标准基向量）更为平行的采样点。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3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0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gradient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Table 2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的結果中，我們可以觀察到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中的二次模型明顯加速了算法。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我們可以清楚地觀察到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在這兩個問題上的效率優於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Nevergrad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0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次函數評估內給出了對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MASK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的高精度校正。這是一個相當可觀的結果，因為問題的維度遠大於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干涉和繞射的影響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85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Edge placement error (EPE)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7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𝐿</a:t>
            </a: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2 square error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544445" y="2356396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448D21-AF3E-ACF7-E7EF-B5B93B08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568" y="3941069"/>
            <a:ext cx="2511536" cy="4153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BDB2F5-74C9-1A29-7682-7BDB6872F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568" y="5407842"/>
            <a:ext cx="1852739" cy="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849926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</a:t>
                </a:r>
                <a:r>
                  <a:rPr lang="en-US" altLang="zh-TW" sz="22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modified  optimization problem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0" y="2693175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5" y="4332822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041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knowledge-oriented inexact 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compute the inexact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determine 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dimensional subspace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(m &lt;&lt; n, where m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Approximately calculate the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𝒫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Invokes a simple finite difference with step length </a:t>
                </a:r>
                <a14:m>
                  <m:oMath xmlns:m="http://schemas.openxmlformats.org/officeDocument/2006/math"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𝜌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which is adaptively chosen.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5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When prior information is available, i.e., a prior generator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is inputted, we 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600" b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Separable quadratic inexact model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Lower computational complexity compare with quadratic-model-based approaches.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 1D quadratic model approximating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Use sampling points off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𝑠𝑝𝑎𝑛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so that historical sampling points can be utilized.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Assume three sampling points for the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𝑖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consist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≔{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then the interpolation follows: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4C9ED-2665-52AA-0835-3115DDA2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16" y="2487180"/>
            <a:ext cx="3798612" cy="681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E420E-0440-BF35-6FAA-6BD7B8A6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16"/>
            <a:ext cx="2970909" cy="391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2A6716-7B89-56FB-E028-419AEDA0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649" y="5173890"/>
            <a:ext cx="4764701" cy="13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Initializing and Updating the sampling points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=1, 2, 3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an arbitrary parameter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=[1, 1, 1, …, 1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After an iteration, we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and update one of the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updated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BEFAB2-F319-135A-7073-9055B8A2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29" y="5313268"/>
            <a:ext cx="4942827" cy="93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14E99B-00EC-081E-7EDA-76584797B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37"/>
          <a:stretch/>
        </p:blipFill>
        <p:spPr>
          <a:xfrm>
            <a:off x="6457847" y="136525"/>
            <a:ext cx="5607776" cy="23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2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model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direction of the model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TW" sz="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Box region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239F63-460B-8A5F-A805-429CD04D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0" y="3333802"/>
            <a:ext cx="3085782" cy="592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05559-5CC4-A12F-8716-47F336D1A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305" y="4921553"/>
            <a:ext cx="2900231" cy="8049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188C305-B36D-F647-652E-2AB105169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41" y="3219994"/>
            <a:ext cx="4893372" cy="1701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6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3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subproblem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a complete three-dimensional quadratic model 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𝑞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𝑠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approximating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by interpolation using 10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…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,10)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𝐵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𝑘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×3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stands for the basis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after a Gram-Schmidt procedure.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we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𝜆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and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≥0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𝑠𝑎𝑡𝑖𝑠𝑓𝑖𝑒𝑠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zh-TW" altLang="en-US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4273B5-2F52-BCB5-25A8-9F7B93F0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64" y="5174125"/>
            <a:ext cx="5608399" cy="1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 startAt="4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Updating the finite-difference step length</a:t>
                </a: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For updating the finite difference step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we choose a scaling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&gt; 0 satisfying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0 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1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F0E71-B826-D118-A563-D7CF1FEC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14" y="3502556"/>
            <a:ext cx="4883972" cy="7709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A9112B-D73D-8E99-B5CF-EDB963F0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014" y="4451519"/>
            <a:ext cx="4394663" cy="6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0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487B33-F841-1836-1338-D7B5AFB2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89" y="365125"/>
            <a:ext cx="6453421" cy="6127750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F34C91F-DADF-CC1C-A3D5-A7EF379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22637"/>
            <a:ext cx="5647694" cy="2008497"/>
          </a:xfrm>
        </p:spPr>
      </p:pic>
    </p:spTree>
    <p:extLst>
      <p:ext uri="{BB962C8B-B14F-4D97-AF65-F5344CB8AC3E}">
        <p14:creationId xmlns:p14="http://schemas.microsoft.com/office/powerpoint/2010/main" val="27591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989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1E5E8-EF09-59CE-C41D-D52F5FA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codes are implemented in C, and packed as a Python interface.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the tests of KOSIM were performed on a Lenovo ST8810 cluster.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A7C5F-4FC7-A07A-5508-EAA68D9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1" y="3429000"/>
            <a:ext cx="7777058" cy="2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1B51DB-CA5A-9B47-8863-96A6CC30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815340"/>
            <a:ext cx="9688851" cy="4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D741CE-F904-71D8-FFE7-B48E051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11" y="1996042"/>
            <a:ext cx="9607178" cy="4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5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=50.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AEB05B-10C5-B917-E2C4-B69DE1A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05" y="2601024"/>
            <a:ext cx="6951189" cy="36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5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A00E1-A08E-2E5C-A564-A6EAE86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36" y="1690688"/>
            <a:ext cx="5716367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73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451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C1FF2-4691-98B7-30EE-2D22C34A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72075-E05B-FA42-BAC8-CDCAE744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Several techniques are developed for KOSIM: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Knowledge-oriented inexact gradients.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Maintaining inexact models.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Constructing subspaces.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Solving the subproblems.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KOSIM evaluates only O(1) function values and has only O(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𝑛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) computational complexity per iteration.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7FD18C-E873-9438-C2BB-CA63F7C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6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non-convex optimization problem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computational complexity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1497</Words>
  <Application>Microsoft Office PowerPoint</Application>
  <PresentationFormat>寬螢幕</PresentationFormat>
  <Paragraphs>256</Paragraphs>
  <Slides>34</Slides>
  <Notes>31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Outline</vt:lpstr>
      <vt:lpstr>Algorithm - knowledge-oriented inexact gradient</vt:lpstr>
      <vt:lpstr>Algorithm - Separable quadratic inexact model</vt:lpstr>
      <vt:lpstr>Algorithm - Detail</vt:lpstr>
      <vt:lpstr>Algorithm - Detail</vt:lpstr>
      <vt:lpstr>Algorithm - Detail</vt:lpstr>
      <vt:lpstr>Algorithm - Detail</vt:lpstr>
      <vt:lpstr>Algorithm - Detail</vt:lpstr>
      <vt:lpstr>Outline</vt:lpstr>
      <vt:lpstr>Experimental Result - Gradient</vt:lpstr>
      <vt:lpstr>Experimental Result - DFO </vt:lpstr>
      <vt:lpstr>Experimental Result - DFO </vt:lpstr>
      <vt:lpstr>Experimental Result – Solve ILT</vt:lpstr>
      <vt:lpstr>Experimental Result – Solve ILT</vt:lpstr>
      <vt:lpstr>Experimental Result – Solve ILT</vt:lpstr>
      <vt:lpstr>Experimental Result – Solve ILT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1836</cp:revision>
  <dcterms:created xsi:type="dcterms:W3CDTF">2023-08-23T03:29:22Z</dcterms:created>
  <dcterms:modified xsi:type="dcterms:W3CDTF">2024-01-29T17:27:37Z</dcterms:modified>
</cp:coreProperties>
</file>