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0" r:id="rId4"/>
    <p:sldId id="302" r:id="rId5"/>
    <p:sldId id="303" r:id="rId6"/>
    <p:sldId id="301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43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 err="1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 err="1"/>
              <a:t>steiner</a:t>
            </a:r>
            <a:r>
              <a:rPr lang="en-US" altLang="zh-TW" dirty="0"/>
              <a:t>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高，但是</a:t>
            </a:r>
            <a:r>
              <a:rPr lang="en-US" altLang="zh-TW" dirty="0" err="1"/>
              <a:t>StWL</a:t>
            </a:r>
            <a:r>
              <a:rPr lang="zh-TW" altLang="en-US" dirty="0"/>
              <a:t>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+mj-lt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delay decrease 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congestion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</a:t>
            </a:r>
            <a:r>
              <a:rPr lang="en-US" altLang="zh-TW" sz="4000" dirty="0"/>
              <a:t>-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6AD7-1245-B639-912F-6B31E2CC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 placers construct a minimization problem of the total wirelength under the cell density constraints.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Objective function: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3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69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5" y="3940758"/>
            <a:ext cx="6099777" cy="1757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335</Words>
  <Application>Microsoft Office PowerPoint</Application>
  <PresentationFormat>寬螢幕</PresentationFormat>
  <Paragraphs>49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CMMI10</vt:lpstr>
      <vt:lpstr>LinLibertineT</vt:lpstr>
      <vt:lpstr>Arial</vt:lpstr>
      <vt:lpstr>Calibri</vt:lpstr>
      <vt:lpstr>Cambria Math</vt:lpstr>
      <vt:lpstr>Roboto</vt:lpstr>
      <vt:lpstr>Times</vt:lpstr>
      <vt:lpstr>Times New Roman</vt:lpstr>
      <vt:lpstr>Office Theme</vt:lpstr>
      <vt:lpstr>An Analytical Placement Algorithm with Routing topology Optimization</vt:lpstr>
      <vt:lpstr>Outline</vt:lpstr>
      <vt:lpstr>Introduction</vt:lpstr>
      <vt:lpstr>Introduction</vt:lpstr>
      <vt:lpstr>Preliminaries - WL-Driven Analytical Placement</vt:lpstr>
      <vt:lpstr>Preliminaries - HPWL Wirelength Model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1208</cp:revision>
  <dcterms:created xsi:type="dcterms:W3CDTF">2023-08-23T03:29:22Z</dcterms:created>
  <dcterms:modified xsi:type="dcterms:W3CDTF">2024-03-10T13:28:52Z</dcterms:modified>
</cp:coreProperties>
</file>