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7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7808-1A04-4614-B537-26A20EFE8EE7}" v="767" dt="2023-07-05T07:55:34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FB8A7808-1A04-4614-B537-26A20EFE8EE7}"/>
    <pc:docChg chg="undo redo custSel addSld delSld modSld sldOrd modMainMaster modNotesMaster">
      <pc:chgData name="Min-Feng Hsieh" userId="ece9e1d9-2caa-407e-99e8-6daa2912cb65" providerId="ADAL" clId="{FB8A7808-1A04-4614-B537-26A20EFE8EE7}" dt="2023-07-05T07:55:45.706" v="2774" actId="207"/>
      <pc:docMkLst>
        <pc:docMk/>
      </pc:docMkLst>
      <pc:sldChg chg="modSp new mod">
        <pc:chgData name="Min-Feng Hsieh" userId="ece9e1d9-2caa-407e-99e8-6daa2912cb65" providerId="ADAL" clId="{FB8A7808-1A04-4614-B537-26A20EFE8EE7}" dt="2023-07-04T07:10:35.524" v="197"/>
        <pc:sldMkLst>
          <pc:docMk/>
          <pc:sldMk cId="2857305609" sldId="256"/>
        </pc:sld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2" creationId="{4B7AC555-B4E2-FAD8-E2C5-5BC18952A654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3" creationId="{355560B9-1957-B4CC-C362-7CC24DC95BD8}"/>
          </ac:spMkLst>
        </pc:spChg>
      </pc:sldChg>
      <pc:sldChg chg="new del">
        <pc:chgData name="Min-Feng Hsieh" userId="ece9e1d9-2caa-407e-99e8-6daa2912cb65" providerId="ADAL" clId="{FB8A7808-1A04-4614-B537-26A20EFE8EE7}" dt="2023-07-04T06:46:31.903" v="39" actId="680"/>
        <pc:sldMkLst>
          <pc:docMk/>
          <pc:sldMk cId="410716149" sldId="257"/>
        </pc:sldMkLst>
      </pc:sldChg>
      <pc:sldChg chg="modSp new del mod">
        <pc:chgData name="Min-Feng Hsieh" userId="ece9e1d9-2caa-407e-99e8-6daa2912cb65" providerId="ADAL" clId="{FB8A7808-1A04-4614-B537-26A20EFE8EE7}" dt="2023-07-04T06:59:56.908" v="84" actId="2696"/>
        <pc:sldMkLst>
          <pc:docMk/>
          <pc:sldMk cId="3215687738" sldId="257"/>
        </pc:sldMkLst>
        <pc:spChg chg="mod">
          <ac:chgData name="Min-Feng Hsieh" userId="ece9e1d9-2caa-407e-99e8-6daa2912cb65" providerId="ADAL" clId="{FB8A7808-1A04-4614-B537-26A20EFE8EE7}" dt="2023-07-04T06:53:51.001" v="75" actId="20577"/>
          <ac:spMkLst>
            <pc:docMk/>
            <pc:sldMk cId="3215687738" sldId="257"/>
            <ac:spMk id="2" creationId="{12638C50-4A97-3455-E48D-1CFAC9311AD8}"/>
          </ac:spMkLst>
        </pc:spChg>
      </pc:sldChg>
      <pc:sldChg chg="modSp new mod">
        <pc:chgData name="Min-Feng Hsieh" userId="ece9e1d9-2caa-407e-99e8-6daa2912cb65" providerId="ADAL" clId="{FB8A7808-1A04-4614-B537-26A20EFE8EE7}" dt="2023-07-04T07:38:47.236" v="809" actId="20577"/>
        <pc:sldMkLst>
          <pc:docMk/>
          <pc:sldMk cId="3345282601" sldId="257"/>
        </pc:sldMkLst>
        <pc:spChg chg="mod">
          <ac:chgData name="Min-Feng Hsieh" userId="ece9e1d9-2caa-407e-99e8-6daa2912cb65" providerId="ADAL" clId="{FB8A7808-1A04-4614-B537-26A20EFE8EE7}" dt="2023-07-04T07:12:48.467" v="213" actId="20577"/>
          <ac:spMkLst>
            <pc:docMk/>
            <pc:sldMk cId="3345282601" sldId="257"/>
            <ac:spMk id="2" creationId="{7757387C-35B6-3859-2556-A2747B4B5F5F}"/>
          </ac:spMkLst>
        </pc:spChg>
        <pc:spChg chg="mod">
          <ac:chgData name="Min-Feng Hsieh" userId="ece9e1d9-2caa-407e-99e8-6daa2912cb65" providerId="ADAL" clId="{FB8A7808-1A04-4614-B537-26A20EFE8EE7}" dt="2023-07-04T07:38:47.236" v="809" actId="20577"/>
          <ac:spMkLst>
            <pc:docMk/>
            <pc:sldMk cId="3345282601" sldId="25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4T07:38:55.121" v="821" actId="20577"/>
        <pc:sldMkLst>
          <pc:docMk/>
          <pc:sldMk cId="605825601" sldId="258"/>
        </pc:sldMkLst>
        <pc:spChg chg="mod">
          <ac:chgData name="Min-Feng Hsieh" userId="ece9e1d9-2caa-407e-99e8-6daa2912cb65" providerId="ADAL" clId="{FB8A7808-1A04-4614-B537-26A20EFE8EE7}" dt="2023-07-04T07:38:55.121" v="821" actId="20577"/>
          <ac:spMkLst>
            <pc:docMk/>
            <pc:sldMk cId="605825601" sldId="258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4T07:47:32.871" v="891" actId="1076"/>
        <pc:sldMkLst>
          <pc:docMk/>
          <pc:sldMk cId="2784164689" sldId="259"/>
        </pc:sldMkLst>
        <pc:spChg chg="del mod">
          <ac:chgData name="Min-Feng Hsieh" userId="ece9e1d9-2caa-407e-99e8-6daa2912cb65" providerId="ADAL" clId="{FB8A7808-1A04-4614-B537-26A20EFE8EE7}" dt="2023-07-04T07:41:32.487" v="878" actId="22"/>
          <ac:spMkLst>
            <pc:docMk/>
            <pc:sldMk cId="2784164689" sldId="259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6.086" v="845" actId="20577"/>
          <ac:spMkLst>
            <pc:docMk/>
            <pc:sldMk cId="2784164689" sldId="259"/>
            <ac:spMk id="3" creationId="{430EAB84-1F99-E877-DEEE-9A883C0BC1B9}"/>
          </ac:spMkLst>
        </pc:spChg>
        <pc:spChg chg="add del">
          <ac:chgData name="Min-Feng Hsieh" userId="ece9e1d9-2caa-407e-99e8-6daa2912cb65" providerId="ADAL" clId="{FB8A7808-1A04-4614-B537-26A20EFE8EE7}" dt="2023-07-04T07:35:01.793" v="722" actId="22"/>
          <ac:spMkLst>
            <pc:docMk/>
            <pc:sldMk cId="2784164689" sldId="259"/>
            <ac:spMk id="5" creationId="{539797CF-F3AA-9354-1D84-F9021166DA0E}"/>
          </ac:spMkLst>
        </pc:spChg>
        <pc:picChg chg="add mod ord">
          <ac:chgData name="Min-Feng Hsieh" userId="ece9e1d9-2caa-407e-99e8-6daa2912cb65" providerId="ADAL" clId="{FB8A7808-1A04-4614-B537-26A20EFE8EE7}" dt="2023-07-04T07:47:32.871" v="891" actId="1076"/>
          <ac:picMkLst>
            <pc:docMk/>
            <pc:sldMk cId="2784164689" sldId="259"/>
            <ac:picMk id="7" creationId="{DCA0D0F3-ED6A-21BF-4C54-DAAB251D15C2}"/>
          </ac:picMkLst>
        </pc:picChg>
      </pc:sldChg>
      <pc:sldChg chg="modSp add mod ord">
        <pc:chgData name="Min-Feng Hsieh" userId="ece9e1d9-2caa-407e-99e8-6daa2912cb65" providerId="ADAL" clId="{FB8A7808-1A04-4614-B537-26A20EFE8EE7}" dt="2023-07-04T07:39:00.324" v="833" actId="20577"/>
        <pc:sldMkLst>
          <pc:docMk/>
          <pc:sldMk cId="1284987306" sldId="260"/>
        </pc:sldMkLst>
        <pc:spChg chg="mod">
          <ac:chgData name="Min-Feng Hsieh" userId="ece9e1d9-2caa-407e-99e8-6daa2912cb65" providerId="ADAL" clId="{FB8A7808-1A04-4614-B537-26A20EFE8EE7}" dt="2023-07-04T07:37:56.594" v="790" actId="255"/>
          <ac:spMkLst>
            <pc:docMk/>
            <pc:sldMk cId="1284987306" sldId="260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0.324" v="833" actId="20577"/>
          <ac:spMkLst>
            <pc:docMk/>
            <pc:sldMk cId="1284987306" sldId="260"/>
            <ac:spMk id="3" creationId="{430EAB84-1F99-E877-DEEE-9A883C0BC1B9}"/>
          </ac:spMkLst>
        </pc:spChg>
      </pc:sldChg>
      <pc:sldChg chg="modSp add mod ord">
        <pc:chgData name="Min-Feng Hsieh" userId="ece9e1d9-2caa-407e-99e8-6daa2912cb65" providerId="ADAL" clId="{FB8A7808-1A04-4614-B537-26A20EFE8EE7}" dt="2023-07-04T07:40:33.847" v="875"/>
        <pc:sldMkLst>
          <pc:docMk/>
          <pc:sldMk cId="1907022988" sldId="261"/>
        </pc:sldMkLst>
        <pc:spChg chg="mod">
          <ac:chgData name="Min-Feng Hsieh" userId="ece9e1d9-2caa-407e-99e8-6daa2912cb65" providerId="ADAL" clId="{FB8A7808-1A04-4614-B537-26A20EFE8EE7}" dt="2023-07-04T07:40:22.325" v="873" actId="27636"/>
          <ac:spMkLst>
            <pc:docMk/>
            <pc:sldMk cId="1907022988" sldId="261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12.189" v="857" actId="20577"/>
          <ac:spMkLst>
            <pc:docMk/>
            <pc:sldMk cId="1907022988" sldId="261"/>
            <ac:spMk id="3" creationId="{430EAB84-1F99-E877-DEEE-9A883C0BC1B9}"/>
          </ac:spMkLst>
        </pc:spChg>
      </pc:sldChg>
      <pc:sldChg chg="new del">
        <pc:chgData name="Min-Feng Hsieh" userId="ece9e1d9-2caa-407e-99e8-6daa2912cb65" providerId="ADAL" clId="{FB8A7808-1A04-4614-B537-26A20EFE8EE7}" dt="2023-07-04T07:38:31.711" v="792" actId="47"/>
        <pc:sldMkLst>
          <pc:docMk/>
          <pc:sldMk cId="2160609285" sldId="261"/>
        </pc:sldMkLst>
      </pc:sldChg>
      <pc:sldChg chg="addSp delSp modSp add mod">
        <pc:chgData name="Min-Feng Hsieh" userId="ece9e1d9-2caa-407e-99e8-6daa2912cb65" providerId="ADAL" clId="{FB8A7808-1A04-4614-B537-26A20EFE8EE7}" dt="2023-07-04T07:48:08.606" v="893" actId="478"/>
        <pc:sldMkLst>
          <pc:docMk/>
          <pc:sldMk cId="2744170477" sldId="262"/>
        </pc:sldMkLst>
        <pc:spChg chg="add mod">
          <ac:chgData name="Min-Feng Hsieh" userId="ece9e1d9-2caa-407e-99e8-6daa2912cb65" providerId="ADAL" clId="{FB8A7808-1A04-4614-B537-26A20EFE8EE7}" dt="2023-07-04T07:46:55.436" v="885" actId="478"/>
          <ac:spMkLst>
            <pc:docMk/>
            <pc:sldMk cId="2744170477" sldId="262"/>
            <ac:spMk id="4" creationId="{E99D4296-86A8-46F1-1A51-FE6A21BFA26C}"/>
          </ac:spMkLst>
        </pc:spChg>
        <pc:picChg chg="add del mod">
          <ac:chgData name="Min-Feng Hsieh" userId="ece9e1d9-2caa-407e-99e8-6daa2912cb65" providerId="ADAL" clId="{FB8A7808-1A04-4614-B537-26A20EFE8EE7}" dt="2023-07-04T07:48:08.606" v="893" actId="478"/>
          <ac:picMkLst>
            <pc:docMk/>
            <pc:sldMk cId="2744170477" sldId="262"/>
            <ac:picMk id="6" creationId="{745DAFEA-8A15-3269-2297-2DFEC3CFBFBB}"/>
          </ac:picMkLst>
        </pc:picChg>
        <pc:picChg chg="del">
          <ac:chgData name="Min-Feng Hsieh" userId="ece9e1d9-2caa-407e-99e8-6daa2912cb65" providerId="ADAL" clId="{FB8A7808-1A04-4614-B537-26A20EFE8EE7}" dt="2023-07-04T07:46:55.436" v="885" actId="478"/>
          <ac:picMkLst>
            <pc:docMk/>
            <pc:sldMk cId="2744170477" sldId="262"/>
            <ac:picMk id="7" creationId="{DCA0D0F3-ED6A-21BF-4C54-DAAB251D15C2}"/>
          </ac:picMkLst>
        </pc:picChg>
      </pc:sldChg>
      <pc:sldChg chg="new del">
        <pc:chgData name="Min-Feng Hsieh" userId="ece9e1d9-2caa-407e-99e8-6daa2912cb65" providerId="ADAL" clId="{FB8A7808-1A04-4614-B537-26A20EFE8EE7}" dt="2023-07-04T07:46:51.528" v="883" actId="680"/>
        <pc:sldMkLst>
          <pc:docMk/>
          <pc:sldMk cId="3601369878" sldId="262"/>
        </pc:sldMkLst>
      </pc:sldChg>
      <pc:sldChg chg="modSp add mod">
        <pc:chgData name="Min-Feng Hsieh" userId="ece9e1d9-2caa-407e-99e8-6daa2912cb65" providerId="ADAL" clId="{FB8A7808-1A04-4614-B537-26A20EFE8EE7}" dt="2023-07-04T07:48:22.631" v="896" actId="207"/>
        <pc:sldMkLst>
          <pc:docMk/>
          <pc:sldMk cId="1009968676" sldId="263"/>
        </pc:sldMkLst>
        <pc:spChg chg="mod">
          <ac:chgData name="Min-Feng Hsieh" userId="ece9e1d9-2caa-407e-99e8-6daa2912cb65" providerId="ADAL" clId="{FB8A7808-1A04-4614-B537-26A20EFE8EE7}" dt="2023-07-04T07:48:22.631" v="896" actId="207"/>
          <ac:spMkLst>
            <pc:docMk/>
            <pc:sldMk cId="1009968676" sldId="263"/>
            <ac:spMk id="3" creationId="{1692C35F-E399-2241-86E0-083D78F956AA}"/>
          </ac:spMkLst>
        </pc:spChg>
      </pc:sldChg>
      <pc:sldChg chg="delSp modSp add del mod">
        <pc:chgData name="Min-Feng Hsieh" userId="ece9e1d9-2caa-407e-99e8-6daa2912cb65" providerId="ADAL" clId="{FB8A7808-1A04-4614-B537-26A20EFE8EE7}" dt="2023-07-04T08:03:30.241" v="926" actId="47"/>
        <pc:sldMkLst>
          <pc:docMk/>
          <pc:sldMk cId="3607377787" sldId="264"/>
        </pc:sldMkLst>
        <pc:spChg chg="mod">
          <ac:chgData name="Min-Feng Hsieh" userId="ece9e1d9-2caa-407e-99e8-6daa2912cb65" providerId="ADAL" clId="{FB8A7808-1A04-4614-B537-26A20EFE8EE7}" dt="2023-07-04T07:48:37.770" v="922" actId="20577"/>
          <ac:spMkLst>
            <pc:docMk/>
            <pc:sldMk cId="3607377787" sldId="264"/>
            <ac:spMk id="3" creationId="{430EAB84-1F99-E877-DEEE-9A883C0BC1B9}"/>
          </ac:spMkLst>
        </pc:spChg>
        <pc:picChg chg="del">
          <ac:chgData name="Min-Feng Hsieh" userId="ece9e1d9-2caa-407e-99e8-6daa2912cb65" providerId="ADAL" clId="{FB8A7808-1A04-4614-B537-26A20EFE8EE7}" dt="2023-07-04T07:48:40.041" v="923" actId="478"/>
          <ac:picMkLst>
            <pc:docMk/>
            <pc:sldMk cId="3607377787" sldId="264"/>
            <ac:picMk id="6" creationId="{745DAFEA-8A15-3269-2297-2DFEC3CFBFBB}"/>
          </ac:picMkLst>
        </pc:picChg>
      </pc:sldChg>
      <pc:sldChg chg="modSp add del mod">
        <pc:chgData name="Min-Feng Hsieh" userId="ece9e1d9-2caa-407e-99e8-6daa2912cb65" providerId="ADAL" clId="{FB8A7808-1A04-4614-B537-26A20EFE8EE7}" dt="2023-07-04T08:06:42.577" v="1030" actId="47"/>
        <pc:sldMkLst>
          <pc:docMk/>
          <pc:sldMk cId="2847331901" sldId="265"/>
        </pc:sldMkLst>
        <pc:spChg chg="mod">
          <ac:chgData name="Min-Feng Hsieh" userId="ece9e1d9-2caa-407e-99e8-6daa2912cb65" providerId="ADAL" clId="{FB8A7808-1A04-4614-B537-26A20EFE8EE7}" dt="2023-07-04T08:06:19.642" v="1025" actId="14100"/>
          <ac:spMkLst>
            <pc:docMk/>
            <pc:sldMk cId="2847331901" sldId="265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8:06:23.082" v="1026" actId="1076"/>
          <ac:spMkLst>
            <pc:docMk/>
            <pc:sldMk cId="2847331901" sldId="265"/>
            <ac:spMk id="3" creationId="{430EAB84-1F99-E877-DEEE-9A883C0BC1B9}"/>
          </ac:spMkLst>
        </pc:spChg>
      </pc:sldChg>
      <pc:sldChg chg="modSp new mod">
        <pc:chgData name="Min-Feng Hsieh" userId="ece9e1d9-2caa-407e-99e8-6daa2912cb65" providerId="ADAL" clId="{FB8A7808-1A04-4614-B537-26A20EFE8EE7}" dt="2023-07-04T08:09:11.210" v="1076" actId="255"/>
        <pc:sldMkLst>
          <pc:docMk/>
          <pc:sldMk cId="13073996" sldId="266"/>
        </pc:sldMkLst>
        <pc:spChg chg="mod">
          <ac:chgData name="Min-Feng Hsieh" userId="ece9e1d9-2caa-407e-99e8-6daa2912cb65" providerId="ADAL" clId="{FB8A7808-1A04-4614-B537-26A20EFE8EE7}" dt="2023-07-04T08:09:11.210" v="1076" actId="255"/>
          <ac:spMkLst>
            <pc:docMk/>
            <pc:sldMk cId="13073996" sldId="266"/>
            <ac:spMk id="2" creationId="{667925D5-438B-16F8-4AA6-3519FF4096AC}"/>
          </ac:spMkLst>
        </pc:spChg>
        <pc:spChg chg="mod">
          <ac:chgData name="Min-Feng Hsieh" userId="ece9e1d9-2caa-407e-99e8-6daa2912cb65" providerId="ADAL" clId="{FB8A7808-1A04-4614-B537-26A20EFE8EE7}" dt="2023-07-04T08:06:36.439" v="1028"/>
          <ac:spMkLst>
            <pc:docMk/>
            <pc:sldMk cId="13073996" sldId="266"/>
            <ac:spMk id="3" creationId="{EEBC8D3F-60A7-E011-785F-D41A2366163F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09:55.665" v="1085" actId="1076"/>
        <pc:sldMkLst>
          <pc:docMk/>
          <pc:sldMk cId="1192195831" sldId="267"/>
        </pc:sldMkLst>
        <pc:spChg chg="del mod">
          <ac:chgData name="Min-Feng Hsieh" userId="ece9e1d9-2caa-407e-99e8-6daa2912cb65" providerId="ADAL" clId="{FB8A7808-1A04-4614-B537-26A20EFE8EE7}" dt="2023-07-04T08:09:41.187" v="1080" actId="22"/>
          <ac:spMkLst>
            <pc:docMk/>
            <pc:sldMk cId="1192195831" sldId="267"/>
            <ac:spMk id="2" creationId="{667925D5-438B-16F8-4AA6-3519FF4096AC}"/>
          </ac:spMkLst>
        </pc:spChg>
        <pc:picChg chg="add mod ord">
          <ac:chgData name="Min-Feng Hsieh" userId="ece9e1d9-2caa-407e-99e8-6daa2912cb65" providerId="ADAL" clId="{FB8A7808-1A04-4614-B537-26A20EFE8EE7}" dt="2023-07-04T08:09:55.665" v="1085" actId="1076"/>
          <ac:picMkLst>
            <pc:docMk/>
            <pc:sldMk cId="1192195831" sldId="267"/>
            <ac:picMk id="5" creationId="{E178D7D6-D3EC-C2D7-225A-1F2D8A41787E}"/>
          </ac:picMkLst>
        </pc:picChg>
      </pc:sldChg>
      <pc:sldChg chg="modSp add mod">
        <pc:chgData name="Min-Feng Hsieh" userId="ece9e1d9-2caa-407e-99e8-6daa2912cb65" providerId="ADAL" clId="{FB8A7808-1A04-4614-B537-26A20EFE8EE7}" dt="2023-07-04T08:10:21.590" v="1089" actId="207"/>
        <pc:sldMkLst>
          <pc:docMk/>
          <pc:sldMk cId="473027378" sldId="268"/>
        </pc:sldMkLst>
        <pc:spChg chg="mod">
          <ac:chgData name="Min-Feng Hsieh" userId="ece9e1d9-2caa-407e-99e8-6daa2912cb65" providerId="ADAL" clId="{FB8A7808-1A04-4614-B537-26A20EFE8EE7}" dt="2023-07-04T08:10:21.590" v="1089" actId="207"/>
          <ac:spMkLst>
            <pc:docMk/>
            <pc:sldMk cId="473027378" sldId="268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4T08:13:12.245" v="1175" actId="113"/>
        <pc:sldMkLst>
          <pc:docMk/>
          <pc:sldMk cId="4169219389" sldId="269"/>
        </pc:sldMkLst>
        <pc:spChg chg="mod">
          <ac:chgData name="Min-Feng Hsieh" userId="ece9e1d9-2caa-407e-99e8-6daa2912cb65" providerId="ADAL" clId="{FB8A7808-1A04-4614-B537-26A20EFE8EE7}" dt="2023-07-04T08:13:12.245" v="1175" actId="113"/>
          <ac:spMkLst>
            <pc:docMk/>
            <pc:sldMk cId="4169219389" sldId="269"/>
            <ac:spMk id="2" creationId="{0E5203D5-C020-EEF3-D484-D985D904A7AB}"/>
          </ac:spMkLst>
        </pc:spChg>
        <pc:spChg chg="mod">
          <ac:chgData name="Min-Feng Hsieh" userId="ece9e1d9-2caa-407e-99e8-6daa2912cb65" providerId="ADAL" clId="{FB8A7808-1A04-4614-B537-26A20EFE8EE7}" dt="2023-07-04T08:12:04.201" v="1167" actId="20577"/>
          <ac:spMkLst>
            <pc:docMk/>
            <pc:sldMk cId="4169219389" sldId="269"/>
            <ac:spMk id="3" creationId="{C221B59C-58F9-BBB8-72A0-E5E58F74D657}"/>
          </ac:spMkLst>
        </pc:spChg>
      </pc:sldChg>
      <pc:sldChg chg="addSp modSp new mod">
        <pc:chgData name="Min-Feng Hsieh" userId="ece9e1d9-2caa-407e-99e8-6daa2912cb65" providerId="ADAL" clId="{FB8A7808-1A04-4614-B537-26A20EFE8EE7}" dt="2023-07-04T08:11:19.728" v="1165" actId="1076"/>
        <pc:sldMkLst>
          <pc:docMk/>
          <pc:sldMk cId="1318553147" sldId="270"/>
        </pc:sldMkLst>
        <pc:spChg chg="add mod">
          <ac:chgData name="Min-Feng Hsieh" userId="ece9e1d9-2caa-407e-99e8-6daa2912cb65" providerId="ADAL" clId="{FB8A7808-1A04-4614-B537-26A20EFE8EE7}" dt="2023-07-04T08:11:19.728" v="1165" actId="1076"/>
          <ac:spMkLst>
            <pc:docMk/>
            <pc:sldMk cId="1318553147" sldId="270"/>
            <ac:spMk id="2" creationId="{EC3C3A13-DEB2-747E-1358-57C5D1B4A04E}"/>
          </ac:spMkLst>
        </pc:spChg>
      </pc:sldChg>
      <pc:sldChg chg="new del">
        <pc:chgData name="Min-Feng Hsieh" userId="ece9e1d9-2caa-407e-99e8-6daa2912cb65" providerId="ADAL" clId="{FB8A7808-1A04-4614-B537-26A20EFE8EE7}" dt="2023-07-04T08:10:41.432" v="1092" actId="47"/>
        <pc:sldMkLst>
          <pc:docMk/>
          <pc:sldMk cId="3482467475" sldId="270"/>
        </pc:sldMkLst>
      </pc:sldChg>
      <pc:sldChg chg="addSp delSp modSp add mod">
        <pc:chgData name="Min-Feng Hsieh" userId="ece9e1d9-2caa-407e-99e8-6daa2912cb65" providerId="ADAL" clId="{FB8A7808-1A04-4614-B537-26A20EFE8EE7}" dt="2023-07-04T08:17:40.918" v="1234" actId="113"/>
        <pc:sldMkLst>
          <pc:docMk/>
          <pc:sldMk cId="572969007" sldId="271"/>
        </pc:sldMkLst>
        <pc:spChg chg="del">
          <ac:chgData name="Min-Feng Hsieh" userId="ece9e1d9-2caa-407e-99e8-6daa2912cb65" providerId="ADAL" clId="{FB8A7808-1A04-4614-B537-26A20EFE8EE7}" dt="2023-07-04T08:13:39.968" v="1177" actId="478"/>
          <ac:spMkLst>
            <pc:docMk/>
            <pc:sldMk cId="572969007" sldId="271"/>
            <ac:spMk id="2" creationId="{0E5203D5-C020-EEF3-D484-D985D904A7AB}"/>
          </ac:spMkLst>
        </pc:spChg>
        <pc:spChg chg="add del mod">
          <ac:chgData name="Min-Feng Hsieh" userId="ece9e1d9-2caa-407e-99e8-6daa2912cb65" providerId="ADAL" clId="{FB8A7808-1A04-4614-B537-26A20EFE8EE7}" dt="2023-07-04T08:14:02.640" v="1178" actId="478"/>
          <ac:spMkLst>
            <pc:docMk/>
            <pc:sldMk cId="572969007" sldId="271"/>
            <ac:spMk id="5" creationId="{9E590B67-2CD8-CD60-8BB6-E8D8AD858FDD}"/>
          </ac:spMkLst>
        </pc:spChg>
        <pc:spChg chg="add mod">
          <ac:chgData name="Min-Feng Hsieh" userId="ece9e1d9-2caa-407e-99e8-6daa2912cb65" providerId="ADAL" clId="{FB8A7808-1A04-4614-B537-26A20EFE8EE7}" dt="2023-07-04T08:17:40.918" v="1234" actId="113"/>
          <ac:spMkLst>
            <pc:docMk/>
            <pc:sldMk cId="572969007" sldId="271"/>
            <ac:spMk id="10" creationId="{2B4EAFAA-E574-E76E-3997-A28F34D33BDB}"/>
          </ac:spMkLst>
        </pc:spChg>
        <pc:picChg chg="add mod modCrop">
          <ac:chgData name="Min-Feng Hsieh" userId="ece9e1d9-2caa-407e-99e8-6daa2912cb65" providerId="ADAL" clId="{FB8A7808-1A04-4614-B537-26A20EFE8EE7}" dt="2023-07-04T08:15:08.200" v="1197" actId="1076"/>
          <ac:picMkLst>
            <pc:docMk/>
            <pc:sldMk cId="572969007" sldId="271"/>
            <ac:picMk id="7" creationId="{2B6738F6-B5D6-5A94-450D-125232885BEC}"/>
          </ac:picMkLst>
        </pc:picChg>
        <pc:picChg chg="add mod modCrop">
          <ac:chgData name="Min-Feng Hsieh" userId="ece9e1d9-2caa-407e-99e8-6daa2912cb65" providerId="ADAL" clId="{FB8A7808-1A04-4614-B537-26A20EFE8EE7}" dt="2023-07-04T08:16:45.944" v="1228" actId="1076"/>
          <ac:picMkLst>
            <pc:docMk/>
            <pc:sldMk cId="572969007" sldId="271"/>
            <ac:picMk id="9" creationId="{E8D998A8-4F31-ECC8-9EC6-F3FC39A324C8}"/>
          </ac:picMkLst>
        </pc:picChg>
      </pc:sldChg>
      <pc:sldChg chg="addSp delSp modSp add del mod">
        <pc:chgData name="Min-Feng Hsieh" userId="ece9e1d9-2caa-407e-99e8-6daa2912cb65" providerId="ADAL" clId="{FB8A7808-1A04-4614-B537-26A20EFE8EE7}" dt="2023-07-04T08:19:42.632" v="1243" actId="47"/>
        <pc:sldMkLst>
          <pc:docMk/>
          <pc:sldMk cId="4063106025" sldId="272"/>
        </pc:sldMkLst>
        <pc:spChg chg="del">
          <ac:chgData name="Min-Feng Hsieh" userId="ece9e1d9-2caa-407e-99e8-6daa2912cb65" providerId="ADAL" clId="{FB8A7808-1A04-4614-B537-26A20EFE8EE7}" dt="2023-07-04T08:19:36.984" v="1241" actId="478"/>
          <ac:spMkLst>
            <pc:docMk/>
            <pc:sldMk cId="4063106025" sldId="272"/>
            <ac:spMk id="3" creationId="{C221B59C-58F9-BBB8-72A0-E5E58F74D657}"/>
          </ac:spMkLst>
        </pc:spChg>
        <pc:spChg chg="add del mod">
          <ac:chgData name="Min-Feng Hsieh" userId="ece9e1d9-2caa-407e-99e8-6daa2912cb65" providerId="ADAL" clId="{FB8A7808-1A04-4614-B537-26A20EFE8EE7}" dt="2023-07-04T08:19:39.423" v="1242" actId="478"/>
          <ac:spMkLst>
            <pc:docMk/>
            <pc:sldMk cId="4063106025" sldId="272"/>
            <ac:spMk id="4" creationId="{92BF641B-460B-3671-3E56-D05C2A52E2CA}"/>
          </ac:spMkLst>
        </pc:spChg>
        <pc:spChg chg="del">
          <ac:chgData name="Min-Feng Hsieh" userId="ece9e1d9-2caa-407e-99e8-6daa2912cb65" providerId="ADAL" clId="{FB8A7808-1A04-4614-B537-26A20EFE8EE7}" dt="2023-07-04T08:17:56.146" v="1237" actId="478"/>
          <ac:spMkLst>
            <pc:docMk/>
            <pc:sldMk cId="4063106025" sldId="272"/>
            <ac:spMk id="10" creationId="{2B4EAFAA-E574-E76E-3997-A28F34D33BDB}"/>
          </ac:spMkLst>
        </pc:spChg>
        <pc:picChg chg="del">
          <ac:chgData name="Min-Feng Hsieh" userId="ece9e1d9-2caa-407e-99e8-6daa2912cb65" providerId="ADAL" clId="{FB8A7808-1A04-4614-B537-26A20EFE8EE7}" dt="2023-07-04T08:17:54.708" v="1236" actId="478"/>
          <ac:picMkLst>
            <pc:docMk/>
            <pc:sldMk cId="4063106025" sldId="272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17:57.873" v="1238" actId="478"/>
          <ac:picMkLst>
            <pc:docMk/>
            <pc:sldMk cId="4063106025" sldId="272"/>
            <ac:picMk id="9" creationId="{E8D998A8-4F31-ECC8-9EC6-F3FC39A324C8}"/>
          </ac:picMkLst>
        </pc:picChg>
      </pc:sldChg>
      <pc:sldChg chg="modSp add mod">
        <pc:chgData name="Min-Feng Hsieh" userId="ece9e1d9-2caa-407e-99e8-6daa2912cb65" providerId="ADAL" clId="{FB8A7808-1A04-4614-B537-26A20EFE8EE7}" dt="2023-07-04T08:19:29.678" v="1240" actId="207"/>
        <pc:sldMkLst>
          <pc:docMk/>
          <pc:sldMk cId="2858106593" sldId="273"/>
        </pc:sldMkLst>
        <pc:spChg chg="mod">
          <ac:chgData name="Min-Feng Hsieh" userId="ece9e1d9-2caa-407e-99e8-6daa2912cb65" providerId="ADAL" clId="{FB8A7808-1A04-4614-B537-26A20EFE8EE7}" dt="2023-07-04T08:19:29.678" v="1240" actId="207"/>
          <ac:spMkLst>
            <pc:docMk/>
            <pc:sldMk cId="2858106593" sldId="273"/>
            <ac:spMk id="10" creationId="{2B4EAFAA-E574-E76E-3997-A28F34D33BDB}"/>
          </ac:spMkLst>
        </pc:spChg>
      </pc:sldChg>
      <pc:sldChg chg="addSp delSp modSp new mod modNotesTx">
        <pc:chgData name="Min-Feng Hsieh" userId="ece9e1d9-2caa-407e-99e8-6daa2912cb65" providerId="ADAL" clId="{FB8A7808-1A04-4614-B537-26A20EFE8EE7}" dt="2023-07-04T08:32:03.475" v="1381" actId="11"/>
        <pc:sldMkLst>
          <pc:docMk/>
          <pc:sldMk cId="43995693" sldId="274"/>
        </pc:sldMkLst>
        <pc:spChg chg="add del mod">
          <ac:chgData name="Min-Feng Hsieh" userId="ece9e1d9-2caa-407e-99e8-6daa2912cb65" providerId="ADAL" clId="{FB8A7808-1A04-4614-B537-26A20EFE8EE7}" dt="2023-07-04T08:20:09.703" v="1251"/>
          <ac:spMkLst>
            <pc:docMk/>
            <pc:sldMk cId="43995693" sldId="274"/>
            <ac:spMk id="2" creationId="{57D85766-D448-E646-22D4-2BBD87ED1037}"/>
          </ac:spMkLst>
        </pc:spChg>
        <pc:spChg chg="add mod">
          <ac:chgData name="Min-Feng Hsieh" userId="ece9e1d9-2caa-407e-99e8-6daa2912cb65" providerId="ADAL" clId="{FB8A7808-1A04-4614-B537-26A20EFE8EE7}" dt="2023-07-04T08:32:03.475" v="1381" actId="11"/>
          <ac:spMkLst>
            <pc:docMk/>
            <pc:sldMk cId="43995693" sldId="274"/>
            <ac:spMk id="2" creationId="{F6203EAF-736F-1BC1-C1C0-A3DC74E77F0F}"/>
          </ac:spMkLst>
        </pc:spChg>
        <pc:grpChg chg="add mod">
          <ac:chgData name="Min-Feng Hsieh" userId="ece9e1d9-2caa-407e-99e8-6daa2912cb65" providerId="ADAL" clId="{FB8A7808-1A04-4614-B537-26A20EFE8EE7}" dt="2023-07-04T08:28:07.600" v="1341" actId="1076"/>
          <ac:grpSpMkLst>
            <pc:docMk/>
            <pc:sldMk cId="43995693" sldId="274"/>
            <ac:grpSpMk id="3" creationId="{B89E7054-B4F3-5028-4D60-30DC7BC0A17F}"/>
          </ac:grpSpMkLst>
        </pc:grpChg>
        <pc:picChg chg="add mod">
          <ac:chgData name="Min-Feng Hsieh" userId="ece9e1d9-2caa-407e-99e8-6daa2912cb65" providerId="ADAL" clId="{FB8A7808-1A04-4614-B537-26A20EFE8EE7}" dt="2023-07-04T08:27:59.767" v="1340" actId="164"/>
          <ac:picMkLst>
            <pc:docMk/>
            <pc:sldMk cId="43995693" sldId="274"/>
            <ac:picMk id="4" creationId="{E74FE5D7-583D-395A-EC06-D81ACF630EAF}"/>
          </ac:picMkLst>
        </pc:picChg>
      </pc:sldChg>
      <pc:sldChg chg="modSp add mod">
        <pc:chgData name="Min-Feng Hsieh" userId="ece9e1d9-2caa-407e-99e8-6daa2912cb65" providerId="ADAL" clId="{FB8A7808-1A04-4614-B537-26A20EFE8EE7}" dt="2023-07-04T08:32:33.351" v="1384" actId="207"/>
        <pc:sldMkLst>
          <pc:docMk/>
          <pc:sldMk cId="37017242" sldId="275"/>
        </pc:sldMkLst>
        <pc:spChg chg="mod">
          <ac:chgData name="Min-Feng Hsieh" userId="ece9e1d9-2caa-407e-99e8-6daa2912cb65" providerId="ADAL" clId="{FB8A7808-1A04-4614-B537-26A20EFE8EE7}" dt="2023-07-04T08:32:33.351" v="1384" actId="207"/>
          <ac:spMkLst>
            <pc:docMk/>
            <pc:sldMk cId="37017242" sldId="275"/>
            <ac:spMk id="10" creationId="{2B4EAFAA-E574-E76E-3997-A28F34D33BDB}"/>
          </ac:spMkLst>
        </pc:spChg>
      </pc:sldChg>
      <pc:sldChg chg="modSp add mod">
        <pc:chgData name="Min-Feng Hsieh" userId="ece9e1d9-2caa-407e-99e8-6daa2912cb65" providerId="ADAL" clId="{FB8A7808-1A04-4614-B537-26A20EFE8EE7}" dt="2023-07-04T08:32:46.072" v="1386" actId="207"/>
        <pc:sldMkLst>
          <pc:docMk/>
          <pc:sldMk cId="3346340776" sldId="276"/>
        </pc:sldMkLst>
        <pc:spChg chg="mod">
          <ac:chgData name="Min-Feng Hsieh" userId="ece9e1d9-2caa-407e-99e8-6daa2912cb65" providerId="ADAL" clId="{FB8A7808-1A04-4614-B537-26A20EFE8EE7}" dt="2023-07-04T08:32:46.072" v="1386" actId="207"/>
          <ac:spMkLst>
            <pc:docMk/>
            <pc:sldMk cId="3346340776" sldId="276"/>
            <ac:spMk id="10" creationId="{2B4EAFAA-E574-E76E-3997-A28F34D33BDB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37:47.806" v="1412" actId="1076"/>
        <pc:sldMkLst>
          <pc:docMk/>
          <pc:sldMk cId="883186111" sldId="277"/>
        </pc:sldMkLst>
        <pc:spChg chg="mod topLvl">
          <ac:chgData name="Min-Feng Hsieh" userId="ece9e1d9-2caa-407e-99e8-6daa2912cb65" providerId="ADAL" clId="{FB8A7808-1A04-4614-B537-26A20EFE8EE7}" dt="2023-07-04T08:37:43.576" v="1411" actId="164"/>
          <ac:spMkLst>
            <pc:docMk/>
            <pc:sldMk cId="883186111" sldId="277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37:32.107" v="1406" actId="478"/>
          <ac:grpSpMkLst>
            <pc:docMk/>
            <pc:sldMk cId="883186111" sldId="277"/>
            <ac:grpSpMk id="3" creationId="{B89E7054-B4F3-5028-4D60-30DC7BC0A17F}"/>
          </ac:grpSpMkLst>
        </pc:grpChg>
        <pc:grpChg chg="add mod">
          <ac:chgData name="Min-Feng Hsieh" userId="ece9e1d9-2caa-407e-99e8-6daa2912cb65" providerId="ADAL" clId="{FB8A7808-1A04-4614-B537-26A20EFE8EE7}" dt="2023-07-04T08:37:47.806" v="1412" actId="1076"/>
          <ac:grpSpMkLst>
            <pc:docMk/>
            <pc:sldMk cId="883186111" sldId="277"/>
            <ac:grpSpMk id="7" creationId="{25AB388E-98EE-2887-AC98-FBF21C72DC42}"/>
          </ac:grpSpMkLst>
        </pc:grpChg>
        <pc:picChg chg="del topLvl">
          <ac:chgData name="Min-Feng Hsieh" userId="ece9e1d9-2caa-407e-99e8-6daa2912cb65" providerId="ADAL" clId="{FB8A7808-1A04-4614-B537-26A20EFE8EE7}" dt="2023-07-04T08:37:32.107" v="1406" actId="478"/>
          <ac:picMkLst>
            <pc:docMk/>
            <pc:sldMk cId="883186111" sldId="277"/>
            <ac:picMk id="4" creationId="{E74FE5D7-583D-395A-EC06-D81ACF630EAF}"/>
          </ac:picMkLst>
        </pc:picChg>
        <pc:picChg chg="add mod">
          <ac:chgData name="Min-Feng Hsieh" userId="ece9e1d9-2caa-407e-99e8-6daa2912cb65" providerId="ADAL" clId="{FB8A7808-1A04-4614-B537-26A20EFE8EE7}" dt="2023-07-04T08:37:43.576" v="1411" actId="164"/>
          <ac:picMkLst>
            <pc:docMk/>
            <pc:sldMk cId="883186111" sldId="277"/>
            <ac:picMk id="6" creationId="{92473031-D00C-00F0-913B-85134238E3E8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4T08:41:14.708" v="1469" actId="1076"/>
        <pc:sldMkLst>
          <pc:docMk/>
          <pc:sldMk cId="2636501101" sldId="278"/>
        </pc:sldMkLst>
        <pc:spChg chg="mod topLvl">
          <ac:chgData name="Min-Feng Hsieh" userId="ece9e1d9-2caa-407e-99e8-6daa2912cb65" providerId="ADAL" clId="{FB8A7808-1A04-4614-B537-26A20EFE8EE7}" dt="2023-07-04T08:40:55.234" v="1467" actId="478"/>
          <ac:spMkLst>
            <pc:docMk/>
            <pc:sldMk cId="2636501101" sldId="278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40:55.234" v="1467" actId="478"/>
          <ac:grpSpMkLst>
            <pc:docMk/>
            <pc:sldMk cId="2636501101" sldId="278"/>
            <ac:grpSpMk id="7" creationId="{25AB388E-98EE-2887-AC98-FBF21C72DC42}"/>
          </ac:grpSpMkLst>
        </pc:grpChg>
        <pc:picChg chg="add mod">
          <ac:chgData name="Min-Feng Hsieh" userId="ece9e1d9-2caa-407e-99e8-6daa2912cb65" providerId="ADAL" clId="{FB8A7808-1A04-4614-B537-26A20EFE8EE7}" dt="2023-07-04T08:41:14.708" v="1469" actId="1076"/>
          <ac:picMkLst>
            <pc:docMk/>
            <pc:sldMk cId="2636501101" sldId="278"/>
            <ac:picMk id="4" creationId="{DBDD4436-BB39-82A9-2600-A56E83A6F7A2}"/>
          </ac:picMkLst>
        </pc:picChg>
        <pc:picChg chg="del topLvl">
          <ac:chgData name="Min-Feng Hsieh" userId="ece9e1d9-2caa-407e-99e8-6daa2912cb65" providerId="ADAL" clId="{FB8A7808-1A04-4614-B537-26A20EFE8EE7}" dt="2023-07-04T08:40:55.234" v="1467" actId="478"/>
          <ac:picMkLst>
            <pc:docMk/>
            <pc:sldMk cId="2636501101" sldId="278"/>
            <ac:picMk id="6" creationId="{92473031-D00C-00F0-913B-85134238E3E8}"/>
          </ac:picMkLst>
        </pc:picChg>
      </pc:sldChg>
      <pc:sldChg chg="modSp add mod">
        <pc:chgData name="Min-Feng Hsieh" userId="ece9e1d9-2caa-407e-99e8-6daa2912cb65" providerId="ADAL" clId="{FB8A7808-1A04-4614-B537-26A20EFE8EE7}" dt="2023-07-04T08:41:52.928" v="1472" actId="207"/>
        <pc:sldMkLst>
          <pc:docMk/>
          <pc:sldMk cId="2813559368" sldId="279"/>
        </pc:sldMkLst>
        <pc:spChg chg="mod">
          <ac:chgData name="Min-Feng Hsieh" userId="ece9e1d9-2caa-407e-99e8-6daa2912cb65" providerId="ADAL" clId="{FB8A7808-1A04-4614-B537-26A20EFE8EE7}" dt="2023-07-04T08:41:52.928" v="1472" actId="207"/>
          <ac:spMkLst>
            <pc:docMk/>
            <pc:sldMk cId="2813559368" sldId="279"/>
            <ac:spMk id="3" creationId="{1692C35F-E399-2241-86E0-083D78F956AA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56:17.213" v="1484"/>
        <pc:sldMkLst>
          <pc:docMk/>
          <pc:sldMk cId="465383384" sldId="280"/>
        </pc:sldMkLst>
        <pc:spChg chg="mod">
          <ac:chgData name="Min-Feng Hsieh" userId="ece9e1d9-2caa-407e-99e8-6daa2912cb65" providerId="ADAL" clId="{FB8A7808-1A04-4614-B537-26A20EFE8EE7}" dt="2023-07-04T08:50:07.540" v="1474"/>
          <ac:spMkLst>
            <pc:docMk/>
            <pc:sldMk cId="465383384" sldId="280"/>
            <ac:spMk id="3" creationId="{C221B59C-58F9-BBB8-72A0-E5E58F74D657}"/>
          </ac:spMkLst>
        </pc:spChg>
        <pc:spChg chg="del">
          <ac:chgData name="Min-Feng Hsieh" userId="ece9e1d9-2caa-407e-99e8-6daa2912cb65" providerId="ADAL" clId="{FB8A7808-1A04-4614-B537-26A20EFE8EE7}" dt="2023-07-04T08:50:11.712" v="1476" actId="478"/>
          <ac:spMkLst>
            <pc:docMk/>
            <pc:sldMk cId="465383384" sldId="280"/>
            <ac:spMk id="10" creationId="{2B4EAFAA-E574-E76E-3997-A28F34D33BDB}"/>
          </ac:spMkLst>
        </pc:spChg>
        <pc:picChg chg="add mod">
          <ac:chgData name="Min-Feng Hsieh" userId="ece9e1d9-2caa-407e-99e8-6daa2912cb65" providerId="ADAL" clId="{FB8A7808-1A04-4614-B537-26A20EFE8EE7}" dt="2023-07-04T08:51:48.537" v="1482" actId="1076"/>
          <ac:picMkLst>
            <pc:docMk/>
            <pc:sldMk cId="465383384" sldId="280"/>
            <ac:picMk id="4" creationId="{EF833D97-58AE-709E-2BE3-0C3734C87EA8}"/>
          </ac:picMkLst>
        </pc:picChg>
        <pc:picChg chg="add del mod">
          <ac:chgData name="Min-Feng Hsieh" userId="ece9e1d9-2caa-407e-99e8-6daa2912cb65" providerId="ADAL" clId="{FB8A7808-1A04-4614-B537-26A20EFE8EE7}" dt="2023-07-04T08:56:17.213" v="1484"/>
          <ac:picMkLst>
            <pc:docMk/>
            <pc:sldMk cId="465383384" sldId="280"/>
            <ac:picMk id="5" creationId="{0A7819FD-7360-EA0E-8893-0AC8AEDCAC1E}"/>
          </ac:picMkLst>
        </pc:picChg>
        <pc:picChg chg="del">
          <ac:chgData name="Min-Feng Hsieh" userId="ece9e1d9-2caa-407e-99e8-6daa2912cb65" providerId="ADAL" clId="{FB8A7808-1A04-4614-B537-26A20EFE8EE7}" dt="2023-07-04T08:50:10.369" v="1475" actId="478"/>
          <ac:picMkLst>
            <pc:docMk/>
            <pc:sldMk cId="465383384" sldId="280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50:13.029" v="1477" actId="478"/>
          <ac:picMkLst>
            <pc:docMk/>
            <pc:sldMk cId="465383384" sldId="280"/>
            <ac:picMk id="9" creationId="{E8D998A8-4F31-ECC8-9EC6-F3FC39A324C8}"/>
          </ac:picMkLst>
        </pc:picChg>
      </pc:sldChg>
      <pc:sldChg chg="modSp new mod">
        <pc:chgData name="Min-Feng Hsieh" userId="ece9e1d9-2caa-407e-99e8-6daa2912cb65" providerId="ADAL" clId="{FB8A7808-1A04-4614-B537-26A20EFE8EE7}" dt="2023-07-05T05:52:43.240" v="1504" actId="20577"/>
        <pc:sldMkLst>
          <pc:docMk/>
          <pc:sldMk cId="1305603379" sldId="281"/>
        </pc:sldMkLst>
        <pc:spChg chg="mod">
          <ac:chgData name="Min-Feng Hsieh" userId="ece9e1d9-2caa-407e-99e8-6daa2912cb65" providerId="ADAL" clId="{FB8A7808-1A04-4614-B537-26A20EFE8EE7}" dt="2023-07-05T05:52:43.240" v="1504" actId="20577"/>
          <ac:spMkLst>
            <pc:docMk/>
            <pc:sldMk cId="1305603379" sldId="281"/>
            <ac:spMk id="2" creationId="{486B9464-5C71-ED33-DF7B-E1FC18E38F12}"/>
          </ac:spMkLst>
        </pc:spChg>
        <pc:spChg chg="mod">
          <ac:chgData name="Min-Feng Hsieh" userId="ece9e1d9-2caa-407e-99e8-6daa2912cb65" providerId="ADAL" clId="{FB8A7808-1A04-4614-B537-26A20EFE8EE7}" dt="2023-07-04T08:58:17.019" v="1489"/>
          <ac:spMkLst>
            <pc:docMk/>
            <pc:sldMk cId="1305603379" sldId="281"/>
            <ac:spMk id="3" creationId="{1BFD5384-9972-0D23-D791-9CDAEA0FBACC}"/>
          </ac:spMkLst>
        </pc:spChg>
      </pc:sldChg>
      <pc:sldChg chg="delSp add del mod">
        <pc:chgData name="Min-Feng Hsieh" userId="ece9e1d9-2caa-407e-99e8-6daa2912cb65" providerId="ADAL" clId="{FB8A7808-1A04-4614-B537-26A20EFE8EE7}" dt="2023-07-04T08:57:59.147" v="1487" actId="47"/>
        <pc:sldMkLst>
          <pc:docMk/>
          <pc:sldMk cId="1794992086" sldId="281"/>
        </pc:sldMkLst>
        <pc:picChg chg="del">
          <ac:chgData name="Min-Feng Hsieh" userId="ece9e1d9-2caa-407e-99e8-6daa2912cb65" providerId="ADAL" clId="{FB8A7808-1A04-4614-B537-26A20EFE8EE7}" dt="2023-07-04T08:57:56.334" v="1486" actId="478"/>
          <ac:picMkLst>
            <pc:docMk/>
            <pc:sldMk cId="1794992086" sldId="281"/>
            <ac:picMk id="4" creationId="{EF833D97-58AE-709E-2BE3-0C3734C87EA8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5:55:53.281" v="1537" actId="20577"/>
        <pc:sldMkLst>
          <pc:docMk/>
          <pc:sldMk cId="1165700923" sldId="282"/>
        </pc:sldMkLst>
        <pc:spChg chg="add mod">
          <ac:chgData name="Min-Feng Hsieh" userId="ece9e1d9-2caa-407e-99e8-6daa2912cb65" providerId="ADAL" clId="{FB8A7808-1A04-4614-B537-26A20EFE8EE7}" dt="2023-07-05T05:55:53.281" v="1537" actId="20577"/>
          <ac:spMkLst>
            <pc:docMk/>
            <pc:sldMk cId="1165700923" sldId="282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3:27.889" v="1506"/>
          <ac:spMkLst>
            <pc:docMk/>
            <pc:sldMk cId="1165700923" sldId="282"/>
            <ac:spMk id="3" creationId="{C221B59C-58F9-BBB8-72A0-E5E58F74D657}"/>
          </ac:spMkLst>
        </pc:spChg>
        <pc:picChg chg="del">
          <ac:chgData name="Min-Feng Hsieh" userId="ece9e1d9-2caa-407e-99e8-6daa2912cb65" providerId="ADAL" clId="{FB8A7808-1A04-4614-B537-26A20EFE8EE7}" dt="2023-07-05T05:53:50.664" v="1510" actId="478"/>
          <ac:picMkLst>
            <pc:docMk/>
            <pc:sldMk cId="1165700923" sldId="282"/>
            <ac:picMk id="4" creationId="{EF833D97-58AE-709E-2BE3-0C3734C87EA8}"/>
          </ac:picMkLst>
        </pc:picChg>
      </pc:sldChg>
      <pc:sldChg chg="modSp add mod">
        <pc:chgData name="Min-Feng Hsieh" userId="ece9e1d9-2caa-407e-99e8-6daa2912cb65" providerId="ADAL" clId="{FB8A7808-1A04-4614-B537-26A20EFE8EE7}" dt="2023-07-05T05:53:44.633" v="1509" actId="207"/>
        <pc:sldMkLst>
          <pc:docMk/>
          <pc:sldMk cId="2908566957" sldId="283"/>
        </pc:sldMkLst>
        <pc:spChg chg="mod">
          <ac:chgData name="Min-Feng Hsieh" userId="ece9e1d9-2caa-407e-99e8-6daa2912cb65" providerId="ADAL" clId="{FB8A7808-1A04-4614-B537-26A20EFE8EE7}" dt="2023-07-05T05:53:44.633" v="1509" actId="207"/>
          <ac:spMkLst>
            <pc:docMk/>
            <pc:sldMk cId="2908566957" sldId="283"/>
            <ac:spMk id="3" creationId="{1692C35F-E399-2241-86E0-083D78F956AA}"/>
          </ac:spMkLst>
        </pc:spChg>
      </pc:sldChg>
      <pc:sldChg chg="addSp modSp add mod">
        <pc:chgData name="Min-Feng Hsieh" userId="ece9e1d9-2caa-407e-99e8-6daa2912cb65" providerId="ADAL" clId="{FB8A7808-1A04-4614-B537-26A20EFE8EE7}" dt="2023-07-05T05:58:58.051" v="1600" actId="113"/>
        <pc:sldMkLst>
          <pc:docMk/>
          <pc:sldMk cId="2005225461" sldId="284"/>
        </pc:sldMkLst>
        <pc:spChg chg="mod">
          <ac:chgData name="Min-Feng Hsieh" userId="ece9e1d9-2caa-407e-99e8-6daa2912cb65" providerId="ADAL" clId="{FB8A7808-1A04-4614-B537-26A20EFE8EE7}" dt="2023-07-05T05:58:58.051" v="1600" actId="113"/>
          <ac:spMkLst>
            <pc:docMk/>
            <pc:sldMk cId="2005225461" sldId="284"/>
            <ac:spMk id="2" creationId="{400535CA-7AE6-030D-6F70-F7C0C44CA549}"/>
          </ac:spMkLst>
        </pc:spChg>
        <pc:picChg chg="add mod">
          <ac:chgData name="Min-Feng Hsieh" userId="ece9e1d9-2caa-407e-99e8-6daa2912cb65" providerId="ADAL" clId="{FB8A7808-1A04-4614-B537-26A20EFE8EE7}" dt="2023-07-05T05:58:28.062" v="1588" actId="1076"/>
          <ac:picMkLst>
            <pc:docMk/>
            <pc:sldMk cId="2005225461" sldId="284"/>
            <ac:picMk id="5" creationId="{0ED8D3A6-DC12-05BB-A923-34A3FEC4FF13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5T06:01:33.598" v="1626" actId="22"/>
        <pc:sldMkLst>
          <pc:docMk/>
          <pc:sldMk cId="4202481525" sldId="285"/>
        </pc:sldMkLst>
        <pc:spChg chg="del mod">
          <ac:chgData name="Min-Feng Hsieh" userId="ece9e1d9-2caa-407e-99e8-6daa2912cb65" providerId="ADAL" clId="{FB8A7808-1A04-4614-B537-26A20EFE8EE7}" dt="2023-07-05T06:00:01.538" v="1619" actId="22"/>
          <ac:spMkLst>
            <pc:docMk/>
            <pc:sldMk cId="4202481525" sldId="285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9:41.165" v="1618" actId="14100"/>
          <ac:spMkLst>
            <pc:docMk/>
            <pc:sldMk cId="4202481525" sldId="285"/>
            <ac:spMk id="3" creationId="{C221B59C-58F9-BBB8-72A0-E5E58F74D657}"/>
          </ac:spMkLst>
        </pc:spChg>
        <pc:spChg chg="add del">
          <ac:chgData name="Min-Feng Hsieh" userId="ece9e1d9-2caa-407e-99e8-6daa2912cb65" providerId="ADAL" clId="{FB8A7808-1A04-4614-B537-26A20EFE8EE7}" dt="2023-07-05T06:01:33.598" v="1626" actId="22"/>
          <ac:spMkLst>
            <pc:docMk/>
            <pc:sldMk cId="4202481525" sldId="285"/>
            <ac:spMk id="8" creationId="{E4895980-D9E8-BFC4-D2E0-B155D0469EC3}"/>
          </ac:spMkLst>
        </pc:spChg>
        <pc:picChg chg="del">
          <ac:chgData name="Min-Feng Hsieh" userId="ece9e1d9-2caa-407e-99e8-6daa2912cb65" providerId="ADAL" clId="{FB8A7808-1A04-4614-B537-26A20EFE8EE7}" dt="2023-07-05T05:59:31.060" v="1604" actId="478"/>
          <ac:picMkLst>
            <pc:docMk/>
            <pc:sldMk cId="4202481525" sldId="285"/>
            <ac:picMk id="5" creationId="{0ED8D3A6-DC12-05BB-A923-34A3FEC4FF13}"/>
          </ac:picMkLst>
        </pc:picChg>
        <pc:picChg chg="add mod ord">
          <ac:chgData name="Min-Feng Hsieh" userId="ece9e1d9-2caa-407e-99e8-6daa2912cb65" providerId="ADAL" clId="{FB8A7808-1A04-4614-B537-26A20EFE8EE7}" dt="2023-07-05T06:01:16.132" v="1623" actId="1076"/>
          <ac:picMkLst>
            <pc:docMk/>
            <pc:sldMk cId="4202481525" sldId="285"/>
            <ac:picMk id="6" creationId="{EC730A13-F937-FBB2-817F-15340D14A766}"/>
          </ac:picMkLst>
        </pc:picChg>
      </pc:sldChg>
      <pc:sldChg chg="addSp delSp modSp add mod modAnim">
        <pc:chgData name="Min-Feng Hsieh" userId="ece9e1d9-2caa-407e-99e8-6daa2912cb65" providerId="ADAL" clId="{FB8A7808-1A04-4614-B537-26A20EFE8EE7}" dt="2023-07-05T06:40:43.717" v="2030" actId="22"/>
        <pc:sldMkLst>
          <pc:docMk/>
          <pc:sldMk cId="274000304" sldId="286"/>
        </pc:sldMkLst>
        <pc:spChg chg="mod">
          <ac:chgData name="Min-Feng Hsieh" userId="ece9e1d9-2caa-407e-99e8-6daa2912cb65" providerId="ADAL" clId="{FB8A7808-1A04-4614-B537-26A20EFE8EE7}" dt="2023-07-05T06:01:39.640" v="1634" actId="20577"/>
          <ac:spMkLst>
            <pc:docMk/>
            <pc:sldMk cId="274000304" sldId="286"/>
            <ac:spMk id="3" creationId="{C221B59C-58F9-BBB8-72A0-E5E58F74D657}"/>
          </ac:spMkLst>
        </pc:spChg>
        <pc:spChg chg="add mod">
          <ac:chgData name="Min-Feng Hsieh" userId="ece9e1d9-2caa-407e-99e8-6daa2912cb65" providerId="ADAL" clId="{FB8A7808-1A04-4614-B537-26A20EFE8EE7}" dt="2023-07-05T06:40:25.798" v="2028" actId="27636"/>
          <ac:spMkLst>
            <pc:docMk/>
            <pc:sldMk cId="274000304" sldId="286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6:40:43.717" v="2030" actId="22"/>
          <ac:spMkLst>
            <pc:docMk/>
            <pc:sldMk cId="274000304" sldId="286"/>
            <ac:spMk id="9" creationId="{A7D8CE58-533B-B088-4DD8-9D0C1BDC61A8}"/>
          </ac:spMkLst>
        </pc:spChg>
        <pc:picChg chg="del">
          <ac:chgData name="Min-Feng Hsieh" userId="ece9e1d9-2caa-407e-99e8-6daa2912cb65" providerId="ADAL" clId="{FB8A7808-1A04-4614-B537-26A20EFE8EE7}" dt="2023-07-05T06:01:42.110" v="1635" actId="478"/>
          <ac:picMkLst>
            <pc:docMk/>
            <pc:sldMk cId="274000304" sldId="286"/>
            <ac:picMk id="6" creationId="{EC730A13-F937-FBB2-817F-15340D14A766}"/>
          </ac:picMkLst>
        </pc:picChg>
        <pc:picChg chg="add mod">
          <ac:chgData name="Min-Feng Hsieh" userId="ece9e1d9-2caa-407e-99e8-6daa2912cb65" providerId="ADAL" clId="{FB8A7808-1A04-4614-B537-26A20EFE8EE7}" dt="2023-07-05T06:39:54.017" v="2017" actId="1076"/>
          <ac:picMkLst>
            <pc:docMk/>
            <pc:sldMk cId="274000304" sldId="286"/>
            <ac:picMk id="7" creationId="{BAF7531F-D773-F2B7-4988-007347959374}"/>
          </ac:picMkLst>
        </pc:picChg>
      </pc:sldChg>
      <pc:sldChg chg="addSp delSp modSp add mod delAnim">
        <pc:chgData name="Min-Feng Hsieh" userId="ece9e1d9-2caa-407e-99e8-6daa2912cb65" providerId="ADAL" clId="{FB8A7808-1A04-4614-B537-26A20EFE8EE7}" dt="2023-07-05T07:21:58.478" v="2308" actId="20577"/>
        <pc:sldMkLst>
          <pc:docMk/>
          <pc:sldMk cId="201486072" sldId="287"/>
        </pc:sldMkLst>
        <pc:spChg chg="mod">
          <ac:chgData name="Min-Feng Hsieh" userId="ece9e1d9-2caa-407e-99e8-6daa2912cb65" providerId="ADAL" clId="{FB8A7808-1A04-4614-B537-26A20EFE8EE7}" dt="2023-07-05T06:45:37.495" v="2198" actId="20577"/>
          <ac:spMkLst>
            <pc:docMk/>
            <pc:sldMk cId="201486072" sldId="287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1:58.478" v="2308" actId="20577"/>
          <ac:spMkLst>
            <pc:docMk/>
            <pc:sldMk cId="201486072" sldId="287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17:51.661" v="2200" actId="22"/>
          <ac:spMkLst>
            <pc:docMk/>
            <pc:sldMk cId="201486072" sldId="287"/>
            <ac:spMk id="5" creationId="{F3495E72-CB70-94D9-A67B-7CC5B44B33C3}"/>
          </ac:spMkLst>
        </pc:spChg>
        <pc:picChg chg="del">
          <ac:chgData name="Min-Feng Hsieh" userId="ece9e1d9-2caa-407e-99e8-6daa2912cb65" providerId="ADAL" clId="{FB8A7808-1A04-4614-B537-26A20EFE8EE7}" dt="2023-07-05T06:40:48.730" v="2032" actId="478"/>
          <ac:picMkLst>
            <pc:docMk/>
            <pc:sldMk cId="201486072" sldId="287"/>
            <ac:picMk id="7" creationId="{BAF7531F-D773-F2B7-4988-007347959374}"/>
          </ac:picMkLst>
        </pc:picChg>
      </pc:sldChg>
      <pc:sldChg chg="modSp add mod">
        <pc:chgData name="Min-Feng Hsieh" userId="ece9e1d9-2caa-407e-99e8-6daa2912cb65" providerId="ADAL" clId="{FB8A7808-1A04-4614-B537-26A20EFE8EE7}" dt="2023-07-05T07:25:13.077" v="2393" actId="20577"/>
        <pc:sldMkLst>
          <pc:docMk/>
          <pc:sldMk cId="4165606187" sldId="288"/>
        </pc:sldMkLst>
        <pc:spChg chg="mod">
          <ac:chgData name="Min-Feng Hsieh" userId="ece9e1d9-2caa-407e-99e8-6daa2912cb65" providerId="ADAL" clId="{FB8A7808-1A04-4614-B537-26A20EFE8EE7}" dt="2023-07-05T07:17:56.448" v="2203" actId="20577"/>
          <ac:spMkLst>
            <pc:docMk/>
            <pc:sldMk cId="4165606187" sldId="288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13.077" v="2393" actId="20577"/>
          <ac:spMkLst>
            <pc:docMk/>
            <pc:sldMk cId="4165606187" sldId="288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25:38.787" v="2405" actId="20577"/>
        <pc:sldMkLst>
          <pc:docMk/>
          <pc:sldMk cId="3617360855" sldId="289"/>
        </pc:sldMkLst>
        <pc:spChg chg="mod">
          <ac:chgData name="Min-Feng Hsieh" userId="ece9e1d9-2caa-407e-99e8-6daa2912cb65" providerId="ADAL" clId="{FB8A7808-1A04-4614-B537-26A20EFE8EE7}" dt="2023-07-05T07:20:43.909" v="2272" actId="20577"/>
          <ac:spMkLst>
            <pc:docMk/>
            <pc:sldMk cId="3617360855" sldId="289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38.787" v="2405" actId="20577"/>
          <ac:spMkLst>
            <pc:docMk/>
            <pc:sldMk cId="3617360855" sldId="289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28:56.573" v="2491" actId="22"/>
        <pc:sldMkLst>
          <pc:docMk/>
          <pc:sldMk cId="513946340" sldId="290"/>
        </pc:sldMkLst>
        <pc:spChg chg="mod">
          <ac:chgData name="Min-Feng Hsieh" userId="ece9e1d9-2caa-407e-99e8-6daa2912cb65" providerId="ADAL" clId="{FB8A7808-1A04-4614-B537-26A20EFE8EE7}" dt="2023-07-05T07:25:59.062" v="2408" actId="20577"/>
          <ac:spMkLst>
            <pc:docMk/>
            <pc:sldMk cId="513946340" sldId="290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8:46.387" v="2489" actId="20577"/>
          <ac:spMkLst>
            <pc:docMk/>
            <pc:sldMk cId="513946340" sldId="290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28:56.573" v="2491" actId="22"/>
          <ac:spMkLst>
            <pc:docMk/>
            <pc:sldMk cId="513946340" sldId="290"/>
            <ac:spMk id="5" creationId="{7994735C-5FFE-A4C3-7377-FCC41A9454A9}"/>
          </ac:spMkLst>
        </pc:spChg>
      </pc:sldChg>
      <pc:sldChg chg="modSp add mod">
        <pc:chgData name="Min-Feng Hsieh" userId="ece9e1d9-2caa-407e-99e8-6daa2912cb65" providerId="ADAL" clId="{FB8A7808-1A04-4614-B537-26A20EFE8EE7}" dt="2023-07-05T07:31:12.163" v="2550" actId="20577"/>
        <pc:sldMkLst>
          <pc:docMk/>
          <pc:sldMk cId="4273583919" sldId="291"/>
        </pc:sldMkLst>
        <pc:spChg chg="mod">
          <ac:chgData name="Min-Feng Hsieh" userId="ece9e1d9-2caa-407e-99e8-6daa2912cb65" providerId="ADAL" clId="{FB8A7808-1A04-4614-B537-26A20EFE8EE7}" dt="2023-07-05T07:29:00.846" v="2494" actId="20577"/>
          <ac:spMkLst>
            <pc:docMk/>
            <pc:sldMk cId="4273583919" sldId="291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1:12.163" v="2550" actId="20577"/>
          <ac:spMkLst>
            <pc:docMk/>
            <pc:sldMk cId="4273583919" sldId="291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33:06.658" v="2600" actId="20577"/>
        <pc:sldMkLst>
          <pc:docMk/>
          <pc:sldMk cId="979969965" sldId="292"/>
        </pc:sldMkLst>
        <pc:spChg chg="mod">
          <ac:chgData name="Min-Feng Hsieh" userId="ece9e1d9-2caa-407e-99e8-6daa2912cb65" providerId="ADAL" clId="{FB8A7808-1A04-4614-B537-26A20EFE8EE7}" dt="2023-07-05T07:31:50.606" v="2564" actId="20577"/>
          <ac:spMkLst>
            <pc:docMk/>
            <pc:sldMk cId="979969965" sldId="292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3:06.658" v="2600" actId="20577"/>
          <ac:spMkLst>
            <pc:docMk/>
            <pc:sldMk cId="979969965" sldId="292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36:17.612" v="2676" actId="1076"/>
        <pc:sldMkLst>
          <pc:docMk/>
          <pc:sldMk cId="2714366549" sldId="293"/>
        </pc:sldMkLst>
        <pc:spChg chg="mod">
          <ac:chgData name="Min-Feng Hsieh" userId="ece9e1d9-2caa-407e-99e8-6daa2912cb65" providerId="ADAL" clId="{FB8A7808-1A04-4614-B537-26A20EFE8EE7}" dt="2023-07-05T07:33:16.647" v="2608" actId="20577"/>
          <ac:spMkLst>
            <pc:docMk/>
            <pc:sldMk cId="2714366549" sldId="293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4:45.414" v="2653" actId="20577"/>
          <ac:spMkLst>
            <pc:docMk/>
            <pc:sldMk cId="2714366549" sldId="293"/>
            <ac:spMk id="4" creationId="{09B5EEB9-E9FE-AB13-E60E-AA56FE6DE02C}"/>
          </ac:spMkLst>
        </pc:spChg>
        <pc:grpChg chg="add mod">
          <ac:chgData name="Min-Feng Hsieh" userId="ece9e1d9-2caa-407e-99e8-6daa2912cb65" providerId="ADAL" clId="{FB8A7808-1A04-4614-B537-26A20EFE8EE7}" dt="2023-07-05T07:36:17.612" v="2676" actId="1076"/>
          <ac:grpSpMkLst>
            <pc:docMk/>
            <pc:sldMk cId="2714366549" sldId="293"/>
            <ac:grpSpMk id="10" creationId="{CED3EE86-5A4C-616E-968D-71C04C31F710}"/>
          </ac:grpSpMkLst>
        </pc:grpChg>
        <pc:picChg chg="add del mod modCrop">
          <ac:chgData name="Min-Feng Hsieh" userId="ece9e1d9-2caa-407e-99e8-6daa2912cb65" providerId="ADAL" clId="{FB8A7808-1A04-4614-B537-26A20EFE8EE7}" dt="2023-07-05T07:35:50.592" v="2668" actId="478"/>
          <ac:picMkLst>
            <pc:docMk/>
            <pc:sldMk cId="2714366549" sldId="293"/>
            <ac:picMk id="5" creationId="{5644A251-8677-5444-19E1-60D7680A6795}"/>
          </ac:picMkLst>
        </pc:picChg>
        <pc:picChg chg="add del mod modCrop">
          <ac:chgData name="Min-Feng Hsieh" userId="ece9e1d9-2caa-407e-99e8-6daa2912cb65" providerId="ADAL" clId="{FB8A7808-1A04-4614-B537-26A20EFE8EE7}" dt="2023-07-05T07:35:50.114" v="2667" actId="478"/>
          <ac:picMkLst>
            <pc:docMk/>
            <pc:sldMk cId="2714366549" sldId="293"/>
            <ac:picMk id="7" creationId="{04B8C59E-E260-52E6-4F8C-78F8DA08D2F2}"/>
          </ac:picMkLst>
        </pc:picChg>
        <pc:picChg chg="add mod modCrop">
          <ac:chgData name="Min-Feng Hsieh" userId="ece9e1d9-2caa-407e-99e8-6daa2912cb65" providerId="ADAL" clId="{FB8A7808-1A04-4614-B537-26A20EFE8EE7}" dt="2023-07-05T07:36:11.102" v="2674" actId="732"/>
          <ac:picMkLst>
            <pc:docMk/>
            <pc:sldMk cId="2714366549" sldId="293"/>
            <ac:picMk id="8" creationId="{2D0A5304-680A-8EDD-34BD-1FA1E686E990}"/>
          </ac:picMkLst>
        </pc:picChg>
        <pc:picChg chg="add mod modCrop">
          <ac:chgData name="Min-Feng Hsieh" userId="ece9e1d9-2caa-407e-99e8-6daa2912cb65" providerId="ADAL" clId="{FB8A7808-1A04-4614-B537-26A20EFE8EE7}" dt="2023-07-05T07:35:59.757" v="2673" actId="732"/>
          <ac:picMkLst>
            <pc:docMk/>
            <pc:sldMk cId="2714366549" sldId="293"/>
            <ac:picMk id="9" creationId="{EC9E2303-2C37-AB5C-B3D6-00D1A7FDE1B8}"/>
          </ac:picMkLst>
        </pc:picChg>
      </pc:sldChg>
      <pc:sldChg chg="modSp add mod">
        <pc:chgData name="Min-Feng Hsieh" userId="ece9e1d9-2caa-407e-99e8-6daa2912cb65" providerId="ADAL" clId="{FB8A7808-1A04-4614-B537-26A20EFE8EE7}" dt="2023-07-05T07:45:02.863" v="2679" actId="207"/>
        <pc:sldMkLst>
          <pc:docMk/>
          <pc:sldMk cId="92588032" sldId="294"/>
        </pc:sldMkLst>
        <pc:spChg chg="mod">
          <ac:chgData name="Min-Feng Hsieh" userId="ece9e1d9-2caa-407e-99e8-6daa2912cb65" providerId="ADAL" clId="{FB8A7808-1A04-4614-B537-26A20EFE8EE7}" dt="2023-07-05T07:45:02.863" v="2679" actId="207"/>
          <ac:spMkLst>
            <pc:docMk/>
            <pc:sldMk cId="92588032" sldId="294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5T07:51:56.314" v="2729" actId="27636"/>
        <pc:sldMkLst>
          <pc:docMk/>
          <pc:sldMk cId="176967259" sldId="295"/>
        </pc:sldMkLst>
        <pc:spChg chg="mod">
          <ac:chgData name="Min-Feng Hsieh" userId="ece9e1d9-2caa-407e-99e8-6daa2912cb65" providerId="ADAL" clId="{FB8A7808-1A04-4614-B537-26A20EFE8EE7}" dt="2023-07-05T07:51:56.314" v="2729" actId="27636"/>
          <ac:spMkLst>
            <pc:docMk/>
            <pc:sldMk cId="176967259" sldId="295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45:19.822" v="2687"/>
          <ac:spMkLst>
            <pc:docMk/>
            <pc:sldMk cId="176967259" sldId="295"/>
            <ac:spMk id="3" creationId="{B0C8AC49-D81A-057E-693B-EC9F953D36A4}"/>
          </ac:spMkLst>
        </pc:spChg>
        <pc:spChg chg="add del">
          <ac:chgData name="Min-Feng Hsieh" userId="ece9e1d9-2caa-407e-99e8-6daa2912cb65" providerId="ADAL" clId="{FB8A7808-1A04-4614-B537-26A20EFE8EE7}" dt="2023-07-05T07:45:14.959" v="2682" actId="22"/>
          <ac:spMkLst>
            <pc:docMk/>
            <pc:sldMk cId="176967259" sldId="295"/>
            <ac:spMk id="5" creationId="{CDAFD2FF-7838-5085-B32F-08CBADA94CE6}"/>
          </ac:spMkLst>
        </pc:spChg>
      </pc:sldChg>
      <pc:sldChg chg="modSp add mod">
        <pc:chgData name="Min-Feng Hsieh" userId="ece9e1d9-2caa-407e-99e8-6daa2912cb65" providerId="ADAL" clId="{FB8A7808-1A04-4614-B537-26A20EFE8EE7}" dt="2023-07-05T07:52:29.735" v="2742" actId="27636"/>
        <pc:sldMkLst>
          <pc:docMk/>
          <pc:sldMk cId="234423780" sldId="296"/>
        </pc:sldMkLst>
        <pc:spChg chg="mod">
          <ac:chgData name="Min-Feng Hsieh" userId="ece9e1d9-2caa-407e-99e8-6daa2912cb65" providerId="ADAL" clId="{FB8A7808-1A04-4614-B537-26A20EFE8EE7}" dt="2023-07-05T07:52:29.735" v="2742" actId="27636"/>
          <ac:spMkLst>
            <pc:docMk/>
            <pc:sldMk cId="234423780" sldId="296"/>
            <ac:spMk id="2" creationId="{E874BBCF-754C-811C-9CA8-E696C5A232A9}"/>
          </ac:spMkLst>
        </pc:spChg>
      </pc:sldChg>
      <pc:sldChg chg="modSp add mod">
        <pc:chgData name="Min-Feng Hsieh" userId="ece9e1d9-2caa-407e-99e8-6daa2912cb65" providerId="ADAL" clId="{FB8A7808-1A04-4614-B537-26A20EFE8EE7}" dt="2023-07-05T07:52:50.212" v="2745" actId="207"/>
        <pc:sldMkLst>
          <pc:docMk/>
          <pc:sldMk cId="916339319" sldId="297"/>
        </pc:sldMkLst>
        <pc:spChg chg="mod">
          <ac:chgData name="Min-Feng Hsieh" userId="ece9e1d9-2caa-407e-99e8-6daa2912cb65" providerId="ADAL" clId="{FB8A7808-1A04-4614-B537-26A20EFE8EE7}" dt="2023-07-05T07:52:50.212" v="2745" actId="207"/>
          <ac:spMkLst>
            <pc:docMk/>
            <pc:sldMk cId="916339319" sldId="29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5T07:54:31.613" v="2763" actId="27636"/>
        <pc:sldMkLst>
          <pc:docMk/>
          <pc:sldMk cId="1726361265" sldId="298"/>
        </pc:sldMkLst>
        <pc:spChg chg="mod">
          <ac:chgData name="Min-Feng Hsieh" userId="ece9e1d9-2caa-407e-99e8-6daa2912cb65" providerId="ADAL" clId="{FB8A7808-1A04-4614-B537-26A20EFE8EE7}" dt="2023-07-05T07:54:31.613" v="2763" actId="27636"/>
          <ac:spMkLst>
            <pc:docMk/>
            <pc:sldMk cId="1726361265" sldId="298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53:01.386" v="2749"/>
          <ac:spMkLst>
            <pc:docMk/>
            <pc:sldMk cId="1726361265" sldId="298"/>
            <ac:spMk id="3" creationId="{B0C8AC49-D81A-057E-693B-EC9F953D36A4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55:27.904" v="2770" actId="1076"/>
        <pc:sldMkLst>
          <pc:docMk/>
          <pc:sldMk cId="699394901" sldId="299"/>
        </pc:sldMkLst>
        <pc:spChg chg="del mod">
          <ac:chgData name="Min-Feng Hsieh" userId="ece9e1d9-2caa-407e-99e8-6daa2912cb65" providerId="ADAL" clId="{FB8A7808-1A04-4614-B537-26A20EFE8EE7}" dt="2023-07-05T07:55:23.592" v="2767" actId="22"/>
          <ac:spMkLst>
            <pc:docMk/>
            <pc:sldMk cId="699394901" sldId="299"/>
            <ac:spMk id="2" creationId="{E874BBCF-754C-811C-9CA8-E696C5A232A9}"/>
          </ac:spMkLst>
        </pc:spChg>
        <pc:picChg chg="add mod ord">
          <ac:chgData name="Min-Feng Hsieh" userId="ece9e1d9-2caa-407e-99e8-6daa2912cb65" providerId="ADAL" clId="{FB8A7808-1A04-4614-B537-26A20EFE8EE7}" dt="2023-07-05T07:55:27.904" v="2770" actId="1076"/>
          <ac:picMkLst>
            <pc:docMk/>
            <pc:sldMk cId="699394901" sldId="299"/>
            <ac:picMk id="5" creationId="{3C3802D0-9998-CA6B-CCC4-EA10F8062B75}"/>
          </ac:picMkLst>
        </pc:picChg>
      </pc:sldChg>
      <pc:sldChg chg="modSp add mod">
        <pc:chgData name="Min-Feng Hsieh" userId="ece9e1d9-2caa-407e-99e8-6daa2912cb65" providerId="ADAL" clId="{FB8A7808-1A04-4614-B537-26A20EFE8EE7}" dt="2023-07-05T07:55:45.706" v="2774" actId="207"/>
        <pc:sldMkLst>
          <pc:docMk/>
          <pc:sldMk cId="3666382319" sldId="300"/>
        </pc:sldMkLst>
        <pc:spChg chg="mod">
          <ac:chgData name="Min-Feng Hsieh" userId="ece9e1d9-2caa-407e-99e8-6daa2912cb65" providerId="ADAL" clId="{FB8A7808-1A04-4614-B537-26A20EFE8EE7}" dt="2023-07-05T07:55:45.706" v="2774" actId="207"/>
          <ac:spMkLst>
            <pc:docMk/>
            <pc:sldMk cId="3666382319" sldId="300"/>
            <ac:spMk id="3" creationId="{1692C35F-E399-2241-86E0-083D78F956AA}"/>
          </ac:spMkLst>
        </pc:spChg>
      </pc:sldChg>
      <pc:sldMasterChg chg="addSp delSp modSp mod modSldLayout">
        <pc:chgData name="Min-Feng Hsieh" userId="ece9e1d9-2caa-407e-99e8-6daa2912cb65" providerId="ADAL" clId="{FB8A7808-1A04-4614-B537-26A20EFE8EE7}" dt="2023-07-04T07:11:05.115" v="200"/>
        <pc:sldMasterMkLst>
          <pc:docMk/>
          <pc:sldMasterMk cId="1635908759" sldId="2147483648"/>
        </pc:sldMaster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2" creationId="{A1970515-03B9-9A52-6355-5CED4EC664C2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3" creationId="{4ACBCE73-EC7B-0E0F-935F-51DEF8C269AA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4" creationId="{56110656-17D9-DF2C-8527-51DDD57ACB19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5" creationId="{9F285815-692A-3949-96DF-3D31DC23B3BE}"/>
          </ac:spMkLst>
        </pc:spChg>
        <pc:spChg chg="del">
          <ac:chgData name="Min-Feng Hsieh" userId="ece9e1d9-2caa-407e-99e8-6daa2912cb65" providerId="ADAL" clId="{FB8A7808-1A04-4614-B537-26A20EFE8EE7}" dt="2023-07-04T06:47:24.314" v="46" actId="478"/>
          <ac:spMkLst>
            <pc:docMk/>
            <pc:sldMasterMk cId="1635908759" sldId="2147483648"/>
            <ac:spMk id="6" creationId="{6C8E9F4A-5F14-7D50-29B7-1E1EC571AC7D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7" creationId="{EACF2D05-42EB-B828-719A-2B67A68A70B0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9" creationId="{FBA0030D-9A37-953A-C9AB-7DB26388EB98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0" creationId="{3D45B3FA-DEC7-54C0-9EA5-043D73DC08EB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1" creationId="{A4BE9487-A81B-C77A-198A-97C0D1B5248C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2" creationId="{F7138C77-F53A-5746-8A19-1F693A012CD3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3" creationId="{D14BCD39-46D1-8D2F-A484-3CDB75CB7125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4" creationId="{C92937DA-198B-7D73-A536-192D4F2CC122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5" creationId="{4225C9F8-3559-4F19-0BDD-4FA0090469A7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6" creationId="{4D4D341E-FB33-4EEA-6D69-9A87A82E07E1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7" creationId="{4DBEC7BE-F398-1043-C51A-E3089A83DF6E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8" creationId="{BC723997-A26C-B1AD-41FC-3789EEC9A90D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9" creationId="{36FC0A3D-3AA3-380D-9A56-BDE71161FB79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0" creationId="{A76D4455-0835-D610-DBB4-4561AA936A16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1" creationId="{CDD0CE57-2899-F560-E1FF-C7C31CF0BC2F}"/>
          </ac:spMkLst>
        </pc:spChg>
        <pc:grpChg chg="add del mod">
          <ac:chgData name="Min-Feng Hsieh" userId="ece9e1d9-2caa-407e-99e8-6daa2912cb65" providerId="ADAL" clId="{FB8A7808-1A04-4614-B537-26A20EFE8EE7}" dt="2023-07-04T06:52:32.926" v="47" actId="21"/>
          <ac:grpSpMkLst>
            <pc:docMk/>
            <pc:sldMasterMk cId="1635908759" sldId="2147483648"/>
            <ac:grpSpMk id="8" creationId="{190A27DD-F4B0-C6E0-C5F3-64661B8FB0AB}"/>
          </ac:grpSpMkLst>
        </pc:grp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93004392" sldId="214748364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" creationId="{350C6F62-1519-5CD7-653E-06B4963C5C7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3" creationId="{85DE083A-57A8-D584-C0A9-DF32971B2719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4" creationId="{0980B6C2-3CA6-1C96-7DBF-2386623C9FF6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" creationId="{D2D7DAE4-8847-C2E4-A41E-EB49F712401D}"/>
            </ac:spMkLst>
          </pc:spChg>
          <pc:spChg chg="add del mod">
            <ac:chgData name="Min-Feng Hsieh" userId="ece9e1d9-2caa-407e-99e8-6daa2912cb65" providerId="ADAL" clId="{FB8A7808-1A04-4614-B537-26A20EFE8EE7}" dt="2023-07-04T07:03:12.685" v="126"/>
            <ac:spMkLst>
              <pc:docMk/>
              <pc:sldMasterMk cId="1635908759" sldId="2147483648"/>
              <pc:sldLayoutMk cId="1093004392" sldId="2147483649"/>
              <ac:spMk id="6" creationId="{048EC207-676B-2ADA-19D6-A78C73AA35B0}"/>
            </ac:spMkLst>
          </pc:spChg>
          <pc:spChg chg="del">
            <ac:chgData name="Min-Feng Hsieh" userId="ece9e1d9-2caa-407e-99e8-6daa2912cb65" providerId="ADAL" clId="{FB8A7808-1A04-4614-B537-26A20EFE8EE7}" dt="2023-07-04T06:43:07.733" v="7" actId="478"/>
            <ac:spMkLst>
              <pc:docMk/>
              <pc:sldMasterMk cId="1635908759" sldId="2147483648"/>
              <pc:sldLayoutMk cId="1093004392" sldId="2147483649"/>
              <ac:spMk id="6" creationId="{F3F4AA1A-87A0-9DA2-14CB-0B8653FA81B8}"/>
            </ac:spMkLst>
          </pc:spChg>
          <pc:spChg chg="add del mod">
            <ac:chgData name="Min-Feng Hsieh" userId="ece9e1d9-2caa-407e-99e8-6daa2912cb65" providerId="ADAL" clId="{FB8A7808-1A04-4614-B537-26A20EFE8EE7}" dt="2023-07-04T06:42:07.136" v="2"/>
            <ac:spMkLst>
              <pc:docMk/>
              <pc:sldMasterMk cId="1635908759" sldId="2147483648"/>
              <pc:sldLayoutMk cId="1093004392" sldId="2147483649"/>
              <ac:spMk id="7" creationId="{10725A07-38DD-C5AB-9C3F-BC9B4A1F93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8" creationId="{0218511C-C156-C364-6118-40A6C09156C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9" creationId="{25526B87-0240-FEE5-42FE-6A738EAB8AD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9" creationId="{86C4BFAA-A9E3-B397-A493-4EF18B3C4A88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0" creationId="{831A461D-9065-B5AD-BC6C-F4ADB7B6B2A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0" creationId="{97BA2225-3F00-4ED8-9583-BDB41A3B57D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1" creationId="{51CDD091-572F-FCBB-4EF5-CA77F2E616A5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1" creationId="{52F1E1BD-5C3B-09B0-F8C5-71204E9A0C7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2" creationId="{91A93EE8-888B-4858-DEFF-1C1733AFE2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2" creationId="{940EF35E-B641-60C7-60F5-3F7FA28718D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3" creationId="{1FB2F76A-90CE-343E-C68D-995E47AE9E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3" creationId="{3B9781B0-FC59-9AEF-1354-0AF80ADB54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4" creationId="{06D77E0B-2F2A-95B8-B016-BCBC8618CBE9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4" creationId="{CDFEDF7C-A7F8-B6A7-C9D9-9D19B35D19C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5" creationId="{0E298F39-6CCA-1928-DAB0-4608EF1F4B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5" creationId="{44D24B0B-A75C-98A0-B6E6-D09F849B633D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6" creationId="{1009CC14-4563-D99F-897B-B8E9A59240C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6" creationId="{82E474F1-92AE-1CDF-B83A-C482DE75EC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7" creationId="{63AB4F07-433E-BB8A-2FDB-34A35652145A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7" creationId="{8A0270A0-F662-749A-B7DF-D9F95442C4E4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8" creationId="{9C337C07-62AF-8FE9-D110-591DBE4F86A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8" creationId="{F93275D5-2E6C-9C02-41D0-DFEE979BC327}"/>
            </ac:spMkLst>
          </pc:spChg>
          <pc:spChg chg="add del mod">
            <ac:chgData name="Min-Feng Hsieh" userId="ece9e1d9-2caa-407e-99e8-6daa2912cb65" providerId="ADAL" clId="{FB8A7808-1A04-4614-B537-26A20EFE8EE7}" dt="2023-07-04T07:06:39.475" v="191" actId="478"/>
            <ac:spMkLst>
              <pc:docMk/>
              <pc:sldMasterMk cId="1635908759" sldId="2147483648"/>
              <pc:sldLayoutMk cId="1093004392" sldId="2147483649"/>
              <ac:spMk id="19" creationId="{5CF34E85-D555-3F6F-CD55-93AE9BC9EF6B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9" creationId="{C1305D1B-7486-9C4F-DA21-472EB30BB70C}"/>
            </ac:spMkLst>
          </pc:spChg>
          <pc:spChg chg="add del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0" creationId="{09AA7DF1-3C18-67A1-650C-A0DA8BB976B1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20" creationId="{73E53903-9D19-CF1F-1CAC-A7F0F6078DA9}"/>
            </ac:spMkLst>
          </pc:spChg>
          <pc:spChg chg="add del mod">
            <ac:chgData name="Min-Feng Hsieh" userId="ece9e1d9-2caa-407e-99e8-6daa2912cb65" providerId="ADAL" clId="{FB8A7808-1A04-4614-B537-26A20EFE8EE7}" dt="2023-07-04T07:06:41.558" v="192" actId="478"/>
            <ac:spMkLst>
              <pc:docMk/>
              <pc:sldMasterMk cId="1635908759" sldId="2147483648"/>
              <pc:sldLayoutMk cId="1093004392" sldId="2147483649"/>
              <ac:spMk id="21" creationId="{AE814507-1FAC-3632-E114-67FD4E3BBC3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2" creationId="{EEF1A948-B5EF-4923-EBEC-8B5B40428606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3" creationId="{C269CBD4-0688-AA05-0002-6B904BA08C6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4" creationId="{2FE75634-9F8E-17FF-3885-8ADDC2512F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5" creationId="{BD6A6A77-9C41-F904-F3CD-56CC7FA4A90D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6" creationId="{1F0434CE-63D7-EB9C-A1B7-9FDCCF03CC01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7" creationId="{1DFA3F81-3846-0389-6D6F-B53774D768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8" creationId="{FBF36129-736E-7BA7-13B6-2CE4FE1A77BC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9" creationId="{31C2A758-A5A4-DED8-B14E-672CC060A200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0" creationId="{DF1007ED-BC7C-51C4-8CA5-64B4E1921F3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1" creationId="{A549DA13-6037-BBCC-0B0F-48D84D3BA18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2" creationId="{6B29CB63-45D4-1543-F358-4759B4B7137D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33" creationId="{436F5D2F-FC58-7F97-ECAC-F3A263B19535}"/>
            </ac:spMkLst>
          </pc:spChg>
          <pc:spChg chg="add del mod">
            <ac:chgData name="Min-Feng Hsieh" userId="ece9e1d9-2caa-407e-99e8-6daa2912cb65" providerId="ADAL" clId="{FB8A7808-1A04-4614-B537-26A20EFE8EE7}" dt="2023-07-04T06:44:22.236" v="10" actId="478"/>
            <ac:spMkLst>
              <pc:docMk/>
              <pc:sldMasterMk cId="1635908759" sldId="2147483648"/>
              <pc:sldLayoutMk cId="1093004392" sldId="2147483649"/>
              <ac:spMk id="34" creationId="{AC144266-3731-60D3-88B2-06EF7F417AA2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35" creationId="{AF3EFBE4-E0D9-D59B-3444-5CECEF575CD7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7" creationId="{AFACF7B6-8F99-6967-279E-AF89DEA9EB84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8" creationId="{49FCB730-0EDA-A433-32FA-62BB01EF6D22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9" creationId="{3F582A87-91A0-4432-8A38-A0D52C58A22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0" creationId="{692A612C-2ADF-1AC5-3C63-016292A1A43B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1" creationId="{36966790-A0C5-D6DC-BAC3-34E69B0730B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2" creationId="{31E1950B-BD0A-7179-50ED-362A612B42E9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3" creationId="{D9FF8340-4FB5-29AE-426E-52445AE69E0E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4" creationId="{1D074C4C-E69F-BAC2-333F-BCB64AA03DD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5" creationId="{C88B768C-3C5B-FFE8-0B1F-F83BAD3B2B1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6" creationId="{893FAE3C-29B0-BCB7-B8B8-8C13C7D3756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7" creationId="{25EE92BC-40CD-EF04-1B12-C4385B48FBF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8" creationId="{844CDD51-86E6-31C2-AB91-8DF2853F5FE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9" creationId="{6D96945E-0B4B-DB7A-949C-D0B517F4A950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0" creationId="{9C69C0EC-BDAE-58F5-2575-A12E4EC0BBED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2" creationId="{28812C39-BBC9-145B-176A-BBEE6DDD06DF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3" creationId="{0B0E3B4E-42D3-D173-0282-E9EB20E29B9C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4" creationId="{A8DFD259-9284-893A-2A07-5C2E866F714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5" creationId="{7880D0ED-F4BF-312B-D77D-A2E0A976BA5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6" creationId="{3010078C-9BCB-A31B-DD47-84709D874EF6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7" creationId="{5364070B-14A1-60A1-A4EB-8294023C3025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8" creationId="{E11BA714-EF06-2A06-5375-0AFB483C0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9" creationId="{5F79F258-4DC1-998E-5375-ED40E9C95692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0" creationId="{2CDD2DDD-702C-68B9-E102-1F90CB9A3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1" creationId="{A9F8B8EB-F1BC-22F0-8E9D-A03912620D23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2" creationId="{7BB3BC82-7062-C5BB-AA15-CF452E12D5F3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63" creationId="{6428D238-F976-D599-1E9B-9AD466A82B0D}"/>
            </ac:spMkLst>
          </pc:spChg>
          <pc:spChg chg="add del mod">
            <ac:chgData name="Min-Feng Hsieh" userId="ece9e1d9-2caa-407e-99e8-6daa2912cb65" providerId="ADAL" clId="{FB8A7808-1A04-4614-B537-26A20EFE8EE7}" dt="2023-07-04T06:53:06.121" v="61" actId="478"/>
            <ac:spMkLst>
              <pc:docMk/>
              <pc:sldMasterMk cId="1635908759" sldId="2147483648"/>
              <pc:sldLayoutMk cId="1093004392" sldId="2147483649"/>
              <ac:spMk id="64" creationId="{E3001260-A790-821C-F07D-E545BD498CB5}"/>
            </ac:spMkLst>
          </pc:spChg>
          <pc:grpChg chg="add del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93004392" sldId="2147483649"/>
              <ac:grpSpMk id="7" creationId="{F9C4EFE2-C2F7-4ED9-8513-17AB40575531}"/>
            </ac:grpSpMkLst>
          </pc:grpChg>
          <pc:grpChg chg="add del mod">
            <ac:chgData name="Min-Feng Hsieh" userId="ece9e1d9-2caa-407e-99e8-6daa2912cb65" providerId="ADAL" clId="{FB8A7808-1A04-4614-B537-26A20EFE8EE7}" dt="2023-07-04T06:42:07.136" v="2"/>
            <ac:grpSpMkLst>
              <pc:docMk/>
              <pc:sldMasterMk cId="1635908759" sldId="2147483648"/>
              <pc:sldLayoutMk cId="1093004392" sldId="2147483649"/>
              <ac:grpSpMk id="8" creationId="{E5751A2A-1704-7A54-C9CF-C4EC9DB4F7BF}"/>
            </ac:grpSpMkLst>
          </pc:grpChg>
          <pc:grpChg chg="add del mod">
            <ac:chgData name="Min-Feng Hsieh" userId="ece9e1d9-2caa-407e-99e8-6daa2912cb65" providerId="ADAL" clId="{FB8A7808-1A04-4614-B537-26A20EFE8EE7}" dt="2023-07-04T06:46:58.274" v="43" actId="21"/>
            <ac:grpSpMkLst>
              <pc:docMk/>
              <pc:sldMasterMk cId="1635908759" sldId="2147483648"/>
              <pc:sldLayoutMk cId="1093004392" sldId="2147483649"/>
              <ac:grpSpMk id="21" creationId="{05E2A3D2-F2A8-1EFA-EE97-940B42F4030A}"/>
            </ac:grpSpMkLst>
          </pc:grpChg>
          <pc:grpChg chg="add del mod">
            <ac:chgData name="Min-Feng Hsieh" userId="ece9e1d9-2caa-407e-99e8-6daa2912cb65" providerId="ADAL" clId="{FB8A7808-1A04-4614-B537-26A20EFE8EE7}" dt="2023-07-04T06:52:37.680" v="49"/>
            <ac:grpSpMkLst>
              <pc:docMk/>
              <pc:sldMasterMk cId="1635908759" sldId="2147483648"/>
              <pc:sldLayoutMk cId="1093004392" sldId="2147483649"/>
              <ac:grpSpMk id="36" creationId="{9F480648-DF28-B214-ED9A-B09873F7EE03}"/>
            </ac:grpSpMkLst>
          </pc:grpChg>
          <pc:grpChg chg="add del mod">
            <ac:chgData name="Min-Feng Hsieh" userId="ece9e1d9-2caa-407e-99e8-6daa2912cb65" providerId="ADAL" clId="{FB8A7808-1A04-4614-B537-26A20EFE8EE7}" dt="2023-07-04T07:06:31.630" v="187" actId="478"/>
            <ac:grpSpMkLst>
              <pc:docMk/>
              <pc:sldMasterMk cId="1635908759" sldId="2147483648"/>
              <pc:sldLayoutMk cId="1093004392" sldId="2147483649"/>
              <ac:grpSpMk id="51" creationId="{7B8699B5-A21E-C362-6EBA-B94BED5AE3C7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1:05.115" v="200"/>
          <pc:sldLayoutMkLst>
            <pc:docMk/>
            <pc:sldMasterMk cId="1635908759" sldId="2147483648"/>
            <pc:sldLayoutMk cId="2258870638" sldId="2147483650"/>
          </pc:sldLayoutMkLst>
          <pc:spChg chg="del">
            <ac:chgData name="Min-Feng Hsieh" userId="ece9e1d9-2caa-407e-99e8-6daa2912cb65" providerId="ADAL" clId="{FB8A7808-1A04-4614-B537-26A20EFE8EE7}" dt="2023-07-04T07:11:04.621" v="199"/>
            <ac:spMkLst>
              <pc:docMk/>
              <pc:sldMasterMk cId="1635908759" sldId="2147483648"/>
              <pc:sldLayoutMk cId="2258870638" sldId="2147483650"/>
              <ac:spMk id="2" creationId="{872C89BD-E39E-863C-6C11-9BA9F33B3E20}"/>
            </ac:spMkLst>
          </pc:spChg>
          <pc:spChg chg="add del">
            <ac:chgData name="Min-Feng Hsieh" userId="ece9e1d9-2caa-407e-99e8-6daa2912cb65" providerId="ADAL" clId="{FB8A7808-1A04-4614-B537-26A20EFE8EE7}" dt="2023-07-04T07:03:51.247" v="152" actId="478"/>
            <ac:spMkLst>
              <pc:docMk/>
              <pc:sldMasterMk cId="1635908759" sldId="2147483648"/>
              <pc:sldLayoutMk cId="2258870638" sldId="2147483650"/>
              <ac:spMk id="4" creationId="{B685F4BA-12BA-A88A-84B6-BC300A3B80AB}"/>
            </ac:spMkLst>
          </pc:spChg>
          <pc:spChg chg="del">
            <ac:chgData name="Min-Feng Hsieh" userId="ece9e1d9-2caa-407e-99e8-6daa2912cb65" providerId="ADAL" clId="{FB8A7808-1A04-4614-B537-26A20EFE8EE7}" dt="2023-07-04T07:03:52.702" v="153" actId="478"/>
            <ac:spMkLst>
              <pc:docMk/>
              <pc:sldMasterMk cId="1635908759" sldId="2147483648"/>
              <pc:sldLayoutMk cId="2258870638" sldId="2147483650"/>
              <ac:spMk id="5" creationId="{C01E3413-9E98-5531-67DA-49B4923DDA77}"/>
            </ac:spMkLst>
          </pc:spChg>
          <pc:spChg chg="del">
            <ac:chgData name="Min-Feng Hsieh" userId="ece9e1d9-2caa-407e-99e8-6daa2912cb65" providerId="ADAL" clId="{FB8A7808-1A04-4614-B537-26A20EFE8EE7}" dt="2023-07-04T07:03:53.887" v="154" actId="478"/>
            <ac:spMkLst>
              <pc:docMk/>
              <pc:sldMasterMk cId="1635908759" sldId="2147483648"/>
              <pc:sldLayoutMk cId="2258870638" sldId="2147483650"/>
              <ac:spMk id="6" creationId="{F4A1B381-4FB7-F51A-222A-7664AF1E6BEE}"/>
            </ac:spMkLst>
          </pc:spChg>
          <pc:spChg chg="add del mod">
            <ac:chgData name="Min-Feng Hsieh" userId="ece9e1d9-2caa-407e-99e8-6daa2912cb65" providerId="ADAL" clId="{FB8A7808-1A04-4614-B537-26A20EFE8EE7}" dt="2023-07-04T07:00:41.242" v="87" actId="478"/>
            <ac:spMkLst>
              <pc:docMk/>
              <pc:sldMasterMk cId="1635908759" sldId="2147483648"/>
              <pc:sldLayoutMk cId="2258870638" sldId="2147483650"/>
              <ac:spMk id="7" creationId="{68858A5A-B9FC-A2E4-F049-0C5731CD81FF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9" creationId="{DEDC9E26-BAF3-C5C2-FC12-E8A11902DF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0" creationId="{5F89D3C7-F98A-A1B4-B478-6407085377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1" creationId="{1564A34D-36DB-2611-6909-F511B6BF90C9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2" creationId="{9A9C2F51-C8E2-BC5B-588D-1433E26FC50C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3" creationId="{C92BC55B-B328-E5B0-C2E5-78288DA677A1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4" creationId="{CD262C86-0B24-39B9-BF14-816B0BFD4E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5" creationId="{018669D4-E7D2-2D9A-D4A0-9E6DA2615220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6" creationId="{81D066EA-F685-B4E9-45FB-0507E49144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7" creationId="{8251C14E-DA4D-4755-3A2B-414AAF42B5DA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8" creationId="{744B2D34-B1D1-605D-4A5B-E13FDE8CC8B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9" creationId="{3C97101F-2C72-24F7-7900-4902C1EE15A2}"/>
            </ac:spMkLst>
          </pc:spChg>
          <pc:spChg chg="add del mod">
            <ac:chgData name="Min-Feng Hsieh" userId="ece9e1d9-2caa-407e-99e8-6daa2912cb65" providerId="ADAL" clId="{FB8A7808-1A04-4614-B537-26A20EFE8EE7}" dt="2023-07-04T07:04:31.027" v="159" actId="478"/>
            <ac:spMkLst>
              <pc:docMk/>
              <pc:sldMasterMk cId="1635908759" sldId="2147483648"/>
              <pc:sldLayoutMk cId="2258870638" sldId="2147483650"/>
              <ac:spMk id="20" creationId="{262CD832-AD2A-9CB3-8336-A89829D76F9B}"/>
            </ac:spMkLst>
          </pc:spChg>
          <pc:spChg chg="add del mod">
            <ac:chgData name="Min-Feng Hsieh" userId="ece9e1d9-2caa-407e-99e8-6daa2912cb65" providerId="ADAL" clId="{FB8A7808-1A04-4614-B537-26A20EFE8EE7}" dt="2023-07-04T07:04:43.673" v="163" actId="478"/>
            <ac:spMkLst>
              <pc:docMk/>
              <pc:sldMasterMk cId="1635908759" sldId="2147483648"/>
              <pc:sldLayoutMk cId="2258870638" sldId="2147483650"/>
              <ac:spMk id="21" creationId="{C709A827-981E-C3AF-0100-5135181C88C6}"/>
            </ac:spMkLst>
          </pc:spChg>
          <pc:spChg chg="add del mod">
            <ac:chgData name="Min-Feng Hsieh" userId="ece9e1d9-2caa-407e-99e8-6daa2912cb65" providerId="ADAL" clId="{FB8A7808-1A04-4614-B537-26A20EFE8EE7}" dt="2023-07-04T07:04:09.471" v="155" actId="478"/>
            <ac:spMkLst>
              <pc:docMk/>
              <pc:sldMasterMk cId="1635908759" sldId="2147483648"/>
              <pc:sldLayoutMk cId="2258870638" sldId="2147483650"/>
              <ac:spMk id="22" creationId="{3CDF018C-C674-257F-F860-CCDF7FA515F7}"/>
            </ac:spMkLst>
          </pc:spChg>
          <pc:spChg chg="add del mod">
            <ac:chgData name="Min-Feng Hsieh" userId="ece9e1d9-2caa-407e-99e8-6daa2912cb65" providerId="ADAL" clId="{FB8A7808-1A04-4614-B537-26A20EFE8EE7}" dt="2023-07-04T07:00:46.085" v="89"/>
            <ac:spMkLst>
              <pc:docMk/>
              <pc:sldMasterMk cId="1635908759" sldId="2147483648"/>
              <pc:sldLayoutMk cId="2258870638" sldId="2147483650"/>
              <ac:spMk id="23" creationId="{DBC93428-8A28-2C8A-32C2-D11BD6CD118C}"/>
            </ac:spMkLst>
          </pc:spChg>
          <pc:spChg chg="add del mod">
            <ac:chgData name="Min-Feng Hsieh" userId="ece9e1d9-2caa-407e-99e8-6daa2912cb65" providerId="ADAL" clId="{FB8A7808-1A04-4614-B537-26A20EFE8EE7}" dt="2023-07-04T07:03:38.977" v="148" actId="478"/>
            <ac:spMkLst>
              <pc:docMk/>
              <pc:sldMasterMk cId="1635908759" sldId="2147483648"/>
              <pc:sldLayoutMk cId="2258870638" sldId="2147483650"/>
              <ac:spMk id="24" creationId="{A19A1682-7DF1-1885-DB54-CD9E65E2A7FB}"/>
            </ac:spMkLst>
          </pc:spChg>
          <pc:spChg chg="add del mod">
            <ac:chgData name="Min-Feng Hsieh" userId="ece9e1d9-2caa-407e-99e8-6daa2912cb65" providerId="ADAL" clId="{FB8A7808-1A04-4614-B537-26A20EFE8EE7}" dt="2023-07-04T07:03:48.083" v="151" actId="478"/>
            <ac:spMkLst>
              <pc:docMk/>
              <pc:sldMasterMk cId="1635908759" sldId="2147483648"/>
              <pc:sldLayoutMk cId="2258870638" sldId="2147483650"/>
              <ac:spMk id="25" creationId="{8216F150-7DA8-93B5-5CD5-6BD95CFA95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7" creationId="{4904D0ED-DB35-6453-62A8-E67492AA4BC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8" creationId="{E71ACB73-60CF-D204-C987-BA764110CFB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9" creationId="{36E5C9AB-1A18-32AA-1A70-07CCB6466D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0" creationId="{ECC607AF-1849-A31B-65EB-F5F201B7DA5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1" creationId="{891C5D81-6792-9DC8-2C9E-A479CFF168F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2" creationId="{6829541C-4179-3BB4-C8B0-69727F9663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3" creationId="{CAC96A91-DB46-09C8-F1CF-DC9C4AF12E6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4" creationId="{7976DEA3-6C3C-81E8-3C4C-7CC95EB5F2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5" creationId="{F627BA03-A9B6-3856-176F-55188604DA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6" creationId="{33F03AED-C1F2-C38A-2548-A7B13525BB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7" creationId="{D594851F-FF7F-D181-E307-5EDEF1B3B1EC}"/>
            </ac:spMkLst>
          </pc:spChg>
          <pc:spChg chg="add del mod">
            <ac:chgData name="Min-Feng Hsieh" userId="ece9e1d9-2caa-407e-99e8-6daa2912cb65" providerId="ADAL" clId="{FB8A7808-1A04-4614-B537-26A20EFE8EE7}" dt="2023-07-04T07:04:10.706" v="157"/>
            <ac:spMkLst>
              <pc:docMk/>
              <pc:sldMasterMk cId="1635908759" sldId="2147483648"/>
              <pc:sldLayoutMk cId="2258870638" sldId="2147483650"/>
              <ac:spMk id="38" creationId="{39665B2A-74E1-2856-079C-E4C028FA675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9" creationId="{CB7D72FF-1E98-5A34-33F7-A5921E0F312C}"/>
            </ac:spMkLst>
          </pc:spChg>
          <pc:spChg chg="add del mod">
            <ac:chgData name="Min-Feng Hsieh" userId="ece9e1d9-2caa-407e-99e8-6daa2912cb65" providerId="ADAL" clId="{FB8A7808-1A04-4614-B537-26A20EFE8EE7}" dt="2023-07-04T07:04:32.752" v="161"/>
            <ac:spMkLst>
              <pc:docMk/>
              <pc:sldMasterMk cId="1635908759" sldId="2147483648"/>
              <pc:sldLayoutMk cId="2258870638" sldId="2147483650"/>
              <ac:spMk id="40" creationId="{440795E3-CE54-1504-72EF-EBC2654A4EE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1" creationId="{8B8C6E17-E79B-6D17-D8DB-DA7739922C1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2" creationId="{AD546431-26DF-94DA-C386-1CD5AC2E785C}"/>
            </ac:spMkLst>
          </pc:spChg>
          <pc:spChg chg="add mod">
            <ac:chgData name="Min-Feng Hsieh" userId="ece9e1d9-2caa-407e-99e8-6daa2912cb65" providerId="ADAL" clId="{FB8A7808-1A04-4614-B537-26A20EFE8EE7}" dt="2023-07-04T07:09:19.152" v="193"/>
            <ac:spMkLst>
              <pc:docMk/>
              <pc:sldMasterMk cId="1635908759" sldId="2147483648"/>
              <pc:sldLayoutMk cId="2258870638" sldId="2147483650"/>
              <ac:spMk id="43" creationId="{F546814A-F085-CCEB-E08D-5103FF351E58}"/>
            </ac:spMkLst>
          </pc:spChg>
          <pc:spChg chg="add del mod">
            <ac:chgData name="Min-Feng Hsieh" userId="ece9e1d9-2caa-407e-99e8-6daa2912cb65" providerId="ADAL" clId="{FB8A7808-1A04-4614-B537-26A20EFE8EE7}" dt="2023-07-04T07:09:29.866" v="195" actId="478"/>
            <ac:spMkLst>
              <pc:docMk/>
              <pc:sldMasterMk cId="1635908759" sldId="2147483648"/>
              <pc:sldLayoutMk cId="2258870638" sldId="2147483650"/>
              <ac:spMk id="44" creationId="{706F6242-69BF-5582-068C-8C61A2C27373}"/>
            </ac:spMkLst>
          </pc:spChg>
          <pc:spChg chg="add mod">
            <ac:chgData name="Min-Feng Hsieh" userId="ece9e1d9-2caa-407e-99e8-6daa2912cb65" providerId="ADAL" clId="{FB8A7808-1A04-4614-B537-26A20EFE8EE7}" dt="2023-07-04T07:10:58.002" v="198"/>
            <ac:spMkLst>
              <pc:docMk/>
              <pc:sldMasterMk cId="1635908759" sldId="2147483648"/>
              <pc:sldLayoutMk cId="2258870638" sldId="2147483650"/>
              <ac:spMk id="45" creationId="{3209CFAF-6297-178E-EAC0-4681227D8276}"/>
            </ac:spMkLst>
          </pc:spChg>
          <pc:spChg chg="add mod">
            <ac:chgData name="Min-Feng Hsieh" userId="ece9e1d9-2caa-407e-99e8-6daa2912cb65" providerId="ADAL" clId="{FB8A7808-1A04-4614-B537-26A20EFE8EE7}" dt="2023-07-04T07:11:05.115" v="200"/>
            <ac:spMkLst>
              <pc:docMk/>
              <pc:sldMasterMk cId="1635908759" sldId="2147483648"/>
              <pc:sldLayoutMk cId="2258870638" sldId="2147483650"/>
              <ac:spMk id="46" creationId="{AFB3CEDD-2E3C-FDF5-AA6C-FD3E3C7F5917}"/>
            </ac:spMkLst>
          </pc:spChg>
          <pc:grpChg chg="add del mod">
            <ac:chgData name="Min-Feng Hsieh" userId="ece9e1d9-2caa-407e-99e8-6daa2912cb65" providerId="ADAL" clId="{FB8A7808-1A04-4614-B537-26A20EFE8EE7}" dt="2023-07-04T07:00:41.242" v="87" actId="478"/>
            <ac:grpSpMkLst>
              <pc:docMk/>
              <pc:sldMasterMk cId="1635908759" sldId="2147483648"/>
              <pc:sldLayoutMk cId="2258870638" sldId="2147483650"/>
              <ac:grpSpMk id="8" creationId="{EE498633-A172-D44A-7DCF-5847E25EE4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258870638" sldId="2147483650"/>
              <ac:grpSpMk id="26" creationId="{96463C55-C55B-6789-6C9E-A27444A5E5D5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88378418" sldId="2147483651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2" creationId="{5EC9BE69-2290-F387-1839-FA67F72014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3" creationId="{FE491772-E93F-E4C4-EC04-F2E5FCE3D7BE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4" creationId="{0446C42A-CB04-14C6-0AC5-F710537E031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5" creationId="{21C1CE27-6699-4FFF-45D7-4DE24B3A068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6" creationId="{6E04D431-4FD0-7E71-99FE-63BCF5A9CAB1}"/>
            </ac:spMkLst>
          </pc:spChg>
          <pc:spChg chg="add del mod">
            <ac:chgData name="Min-Feng Hsieh" userId="ece9e1d9-2caa-407e-99e8-6daa2912cb65" providerId="ADAL" clId="{FB8A7808-1A04-4614-B537-26A20EFE8EE7}" dt="2023-07-04T07:00:57.618" v="91" actId="478"/>
            <ac:spMkLst>
              <pc:docMk/>
              <pc:sldMasterMk cId="1635908759" sldId="2147483648"/>
              <pc:sldLayoutMk cId="4188378418" sldId="2147483651"/>
              <ac:spMk id="7" creationId="{F698580A-EDEA-9BDB-477C-2AAAAC324E9D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9" creationId="{C4BA547A-3ED6-1B4F-1E3F-3973821547C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0" creationId="{0F2B4357-E130-1382-2F4D-3811FF06DD7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1" creationId="{B76BF1E8-7818-3D30-DFA6-778F6224EDE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2" creationId="{A482FABD-B196-052C-6A95-BBC5B2312BA1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3" creationId="{12CEAD69-AAF5-9D80-95C9-320FEFC51BA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4" creationId="{AE74AA47-9A1D-F513-8ED1-D005859C879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5" creationId="{5B802077-5DAD-710D-ADAF-D64B434A73BF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6" creationId="{FB5F964E-CB96-D1D7-87E6-DC7245A8BD0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7" creationId="{48987CA1-248B-0BAF-B85C-6D86ADEA681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8" creationId="{4512A6D4-EF2C-A56A-95F1-5BEEBD6B370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9" creationId="{6F558DC6-8216-8D48-326E-66DDF1BFF138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0" creationId="{D86ED99A-8029-E1B1-52A7-0F5C45D2313D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1" creationId="{5FECEA35-080C-6B41-2B54-C4580046CE7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2" creationId="{CEA0876C-9263-A3D4-92AA-198F5973907D}"/>
            </ac:spMkLst>
          </pc:spChg>
          <pc:spChg chg="add del mod">
            <ac:chgData name="Min-Feng Hsieh" userId="ece9e1d9-2caa-407e-99e8-6daa2912cb65" providerId="ADAL" clId="{FB8A7808-1A04-4614-B537-26A20EFE8EE7}" dt="2023-07-04T07:03:33.184" v="146" actId="478"/>
            <ac:spMkLst>
              <pc:docMk/>
              <pc:sldMasterMk cId="1635908759" sldId="2147483648"/>
              <pc:sldLayoutMk cId="4188378418" sldId="2147483651"/>
              <ac:spMk id="23" creationId="{852EBC1A-2126-5441-DC9E-1464647BEF6F}"/>
            </ac:spMkLst>
          </pc:spChg>
          <pc:spChg chg="add del mod">
            <ac:chgData name="Min-Feng Hsieh" userId="ece9e1d9-2caa-407e-99e8-6daa2912cb65" providerId="ADAL" clId="{FB8A7808-1A04-4614-B537-26A20EFE8EE7}" dt="2023-07-04T07:03:31.204" v="145"/>
            <ac:spMkLst>
              <pc:docMk/>
              <pc:sldMasterMk cId="1635908759" sldId="2147483648"/>
              <pc:sldLayoutMk cId="4188378418" sldId="2147483651"/>
              <ac:spMk id="24" creationId="{E53B5038-C368-5E40-C117-2CA74C49A39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6" creationId="{A6140B98-3EAD-439E-3954-19EEC3393CC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7" creationId="{1A1E5612-341E-397D-99AB-B8504F15BF5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8" creationId="{D4B6ABD5-196D-D135-2197-D358E2A57881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9" creationId="{1264E763-A249-682C-9CBE-91A06F2CDA9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0" creationId="{9BB423A2-427F-A481-E520-AFD82E1992A6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1" creationId="{23124E82-A0E5-7D14-C062-3FCD29A05B5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2" creationId="{15E030C1-5EC9-5093-32FD-83D2DA0258B7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3" creationId="{9380BB1D-FC67-29CD-CE67-F6A687436600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4" creationId="{D68AADE3-8114-5D8A-29F8-06A6F1607CA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5" creationId="{77E855AA-BA4E-2F70-A7C5-5FD9B52F35B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6" creationId="{BFD72776-4446-BFFC-017C-5BF109D1F53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37" creationId="{7D360754-9EF9-D309-A9E4-91C3AEEF0768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39" creationId="{84AD9298-B9D7-7309-C56D-BB01DB8A34BD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0" creationId="{37336679-8AB3-D454-E1B5-0FA1EED7D9F2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1" creationId="{768C548C-79AB-C6F3-38DD-189F0B0CB144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2" creationId="{5A2BF156-D17B-70DB-CDE3-42D51D07437C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3" creationId="{91FC0952-562F-EC26-6E67-BFBBC46FDB0B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4" creationId="{83468B2E-DFAF-7E64-DEAC-DB6A7061682E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5" creationId="{50E3D30F-7959-BD44-9AE7-4D19A8F3CE37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6" creationId="{9A214042-D36C-DA5D-1E57-5B1C6BAE9C26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7" creationId="{1097EE2D-D1D2-F430-8E58-0FD3AA7D6C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8" creationId="{E4B9EBD9-A4E4-F4F7-CEA5-48DB6ACF6F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9" creationId="{2C25EBC7-B769-BA79-907F-5650DD8187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1" creationId="{6CC7A4A9-CE11-6A66-6484-5982471B14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2" creationId="{A7A18529-B901-E984-F85A-2EEDD98088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3" creationId="{97B581AB-002B-3E65-7A19-5469C9A1D35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4" creationId="{FB07C9EE-206D-69F6-C5F4-449C3329FE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5" creationId="{93AF248D-FF68-BC44-9D98-6D3240CD3C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6" creationId="{AF858ACC-848A-816E-5058-4DBC238FEFC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7" creationId="{06317090-E10D-CB47-87D2-D5DD232162D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8" creationId="{34A3439E-BE88-640C-3AAB-305F43A95A1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9" creationId="{35E6B06F-A800-F95D-CD77-9886EC5607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0" creationId="{5B6F8EFE-4144-E18D-454D-568362C8C2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1" creationId="{B5B96DBD-A8F8-025D-F3A7-B462A1E1CBF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2" creationId="{0265A61F-1362-2F24-EE46-566A0555930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3" creationId="{1454BDD4-E324-A6EF-D99B-66809880219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4" creationId="{79F81955-E615-721F-37C3-90FAFEB880B0}"/>
            </ac:spMkLst>
          </pc:spChg>
          <pc:grpChg chg="add del mod">
            <ac:chgData name="Min-Feng Hsieh" userId="ece9e1d9-2caa-407e-99e8-6daa2912cb65" providerId="ADAL" clId="{FB8A7808-1A04-4614-B537-26A20EFE8EE7}" dt="2023-07-04T07:00:57.618" v="91" actId="478"/>
            <ac:grpSpMkLst>
              <pc:docMk/>
              <pc:sldMasterMk cId="1635908759" sldId="2147483648"/>
              <pc:sldLayoutMk cId="4188378418" sldId="2147483651"/>
              <ac:grpSpMk id="8" creationId="{B8A0F4B9-A905-4F22-BC51-8FB880DA0E35}"/>
            </ac:grpSpMkLst>
          </pc:grpChg>
          <pc:grpChg chg="add del mod">
            <ac:chgData name="Min-Feng Hsieh" userId="ece9e1d9-2caa-407e-99e8-6daa2912cb65" providerId="ADAL" clId="{FB8A7808-1A04-4614-B537-26A20EFE8EE7}" dt="2023-07-04T07:03:31.204" v="145"/>
            <ac:grpSpMkLst>
              <pc:docMk/>
              <pc:sldMasterMk cId="1635908759" sldId="2147483648"/>
              <pc:sldLayoutMk cId="4188378418" sldId="2147483651"/>
              <ac:grpSpMk id="25" creationId="{33768FA8-9415-CF43-8D60-8D809DC3DFB2}"/>
            </ac:grpSpMkLst>
          </pc:grpChg>
          <pc:grpChg chg="add del mod">
            <ac:chgData name="Min-Feng Hsieh" userId="ece9e1d9-2caa-407e-99e8-6daa2912cb65" providerId="ADAL" clId="{FB8A7808-1A04-4614-B537-26A20EFE8EE7}" dt="2023-07-04T07:05:26.451" v="165" actId="478"/>
            <ac:grpSpMkLst>
              <pc:docMk/>
              <pc:sldMasterMk cId="1635908759" sldId="2147483648"/>
              <pc:sldLayoutMk cId="4188378418" sldId="2147483651"/>
              <ac:grpSpMk id="38" creationId="{8953772F-A6CE-934C-9C06-9194F92D1A62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88378418" sldId="2147483651"/>
              <ac:grpSpMk id="50" creationId="{397BBE3C-DB37-0EAD-A2C6-77447ADF260F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741808457" sldId="2147483652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" creationId="{26B4CAFF-D50A-6969-0FF4-78A9790990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" creationId="{7BCFD364-98F0-E7A0-DCE3-3F0E2875FAF9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5" creationId="{66E455CF-B9F7-08F1-8E43-ECF4EFA247EB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6" creationId="{B75AC136-03FB-F5AB-9964-4B6F5D2C01AC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7" creationId="{7F38873F-47BC-FAAD-FA2E-015F0D3E3D08}"/>
            </ac:spMkLst>
          </pc:spChg>
          <pc:spChg chg="add del mod">
            <ac:chgData name="Min-Feng Hsieh" userId="ece9e1d9-2caa-407e-99e8-6daa2912cb65" providerId="ADAL" clId="{FB8A7808-1A04-4614-B537-26A20EFE8EE7}" dt="2023-07-04T07:01:01.622" v="93" actId="478"/>
            <ac:spMkLst>
              <pc:docMk/>
              <pc:sldMasterMk cId="1635908759" sldId="2147483648"/>
              <pc:sldLayoutMk cId="741808457" sldId="2147483652"/>
              <ac:spMk id="8" creationId="{F274A641-9000-5F55-943F-A55E07F4B2D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0" creationId="{702AFA7B-C7C4-DD2B-FF79-2EABCEDFBEEF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1" creationId="{CDAF9B4E-E339-1422-4AC9-C26CF14EDE9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2" creationId="{2ADC91B2-C2E0-24B1-197E-BF1642A3842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3" creationId="{EEE90510-B8C8-0F9C-BFB7-6B8762ED4E90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4" creationId="{B22971B2-35BC-660E-C9AD-9636B15582EB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5" creationId="{D72C54CF-7029-8D1A-0F87-CEF23045F1C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6" creationId="{23FD1FDF-7051-2A3D-9865-8B16F824C63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7" creationId="{C4E0BAA1-399E-8B2E-D476-7457503313C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8" creationId="{31BE15C3-9D8C-7C26-E5DD-0E9C1E2DAB2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9" creationId="{B026DE80-DD92-AC11-E036-9BDF8943723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20" creationId="{95C3AB85-252A-427E-944F-7629DAE59D52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1" creationId="{2696AF88-6C82-C152-5D74-07BD76CB5B4A}"/>
            </ac:spMkLst>
          </pc:spChg>
          <pc:spChg chg="add del mod">
            <ac:chgData name="Min-Feng Hsieh" userId="ece9e1d9-2caa-407e-99e8-6daa2912cb65" providerId="ADAL" clId="{FB8A7808-1A04-4614-B537-26A20EFE8EE7}" dt="2023-07-04T07:05:38.849" v="169" actId="478"/>
            <ac:spMkLst>
              <pc:docMk/>
              <pc:sldMasterMk cId="1635908759" sldId="2147483648"/>
              <pc:sldLayoutMk cId="741808457" sldId="2147483652"/>
              <ac:spMk id="22" creationId="{9A3BD9D9-B3D6-DB60-5705-F581115616D0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3" creationId="{988748FB-985A-BC37-E800-80BB32209C43}"/>
            </ac:spMkLst>
          </pc:spChg>
          <pc:spChg chg="add del mod">
            <ac:chgData name="Min-Feng Hsieh" userId="ece9e1d9-2caa-407e-99e8-6daa2912cb65" providerId="ADAL" clId="{FB8A7808-1A04-4614-B537-26A20EFE8EE7}" dt="2023-07-04T07:03:14.979" v="142"/>
            <ac:spMkLst>
              <pc:docMk/>
              <pc:sldMasterMk cId="1635908759" sldId="2147483648"/>
              <pc:sldLayoutMk cId="741808457" sldId="2147483652"/>
              <ac:spMk id="24" creationId="{6B5FE0CC-3B30-D19E-6F7D-15634C78F15F}"/>
            </ac:spMkLst>
          </pc:spChg>
          <pc:spChg chg="add del mod">
            <ac:chgData name="Min-Feng Hsieh" userId="ece9e1d9-2caa-407e-99e8-6daa2912cb65" providerId="ADAL" clId="{FB8A7808-1A04-4614-B537-26A20EFE8EE7}" dt="2023-07-04T07:05:39.997" v="170" actId="478"/>
            <ac:spMkLst>
              <pc:docMk/>
              <pc:sldMasterMk cId="1635908759" sldId="2147483648"/>
              <pc:sldLayoutMk cId="741808457" sldId="2147483652"/>
              <ac:spMk id="25" creationId="{CD250ED4-1F88-038C-CA1E-58CA3F2C1D4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7" creationId="{67984E75-17A6-E8E1-564F-59261101919E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8" creationId="{16BAD8F3-32BD-F15F-E9DC-60B516DFC6A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9" creationId="{F94C0ACA-3A51-0CC6-B155-BE1863C1AE5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0" creationId="{7DF80C19-48EC-F93E-73FD-BE19BEBD11E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1" creationId="{3F770F9C-8D9D-D3DF-798F-E213A5F896F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2" creationId="{99433342-D4CE-C1C1-DEC7-3A32B6723DCD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3" creationId="{6FDA3026-DAA5-EB9B-3910-6796B8C97495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4" creationId="{E6CBBDBD-7D68-CF44-DAB2-E57BEA17C938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5" creationId="{44237322-1883-6AFC-6A9C-7F799AF53F56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6" creationId="{F662E88E-10F8-9311-D2CA-3A2FDDD83BF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7" creationId="{CD9816DF-85C7-661C-DF31-ABE1EBD2FA6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9" creationId="{C19B2693-036F-AB35-5800-E359A3458E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0" creationId="{B3369B5F-00F1-5059-9447-84C203EEA1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1" creationId="{E3F4DF22-78AB-639C-B323-0ABC971C21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2" creationId="{73870FA0-3D0F-9CEB-61DF-12863F5FAEF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3" creationId="{E975036F-3D42-41CF-A125-6801EFA1EF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4" creationId="{0CA64AD5-7C75-6231-12F9-31E1B9738A2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5" creationId="{148211DB-95DF-9FB1-13DF-3C1712CC81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6" creationId="{9DB126A3-5271-982D-DBD7-9151B47D1DA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7" creationId="{EDFE0940-90DC-8998-1029-F20C0C583A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8" creationId="{E150F13C-A210-F937-301D-A27CB27A1B4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9" creationId="{1C6317ED-50FC-9D77-5037-7B6D48B66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0" creationId="{661DD071-48BB-C84C-D827-1BB5A4674BA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1" creationId="{724E06CE-ED85-DADB-66FD-308303D77FB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2" creationId="{85BE7CF0-E805-C38A-B77B-043529E5687B}"/>
            </ac:spMkLst>
          </pc:spChg>
          <pc:grpChg chg="add del mod">
            <ac:chgData name="Min-Feng Hsieh" userId="ece9e1d9-2caa-407e-99e8-6daa2912cb65" providerId="ADAL" clId="{FB8A7808-1A04-4614-B537-26A20EFE8EE7}" dt="2023-07-04T07:01:01.622" v="93" actId="478"/>
            <ac:grpSpMkLst>
              <pc:docMk/>
              <pc:sldMasterMk cId="1635908759" sldId="2147483648"/>
              <pc:sldLayoutMk cId="741808457" sldId="2147483652"/>
              <ac:grpSpMk id="9" creationId="{B80D447D-8D22-DB7F-964D-1C81583F98AC}"/>
            </ac:grpSpMkLst>
          </pc:grpChg>
          <pc:grpChg chg="add del mod">
            <ac:chgData name="Min-Feng Hsieh" userId="ece9e1d9-2caa-407e-99e8-6daa2912cb65" providerId="ADAL" clId="{FB8A7808-1A04-4614-B537-26A20EFE8EE7}" dt="2023-07-04T07:05:35.757" v="167" actId="478"/>
            <ac:grpSpMkLst>
              <pc:docMk/>
              <pc:sldMasterMk cId="1635908759" sldId="2147483648"/>
              <pc:sldLayoutMk cId="741808457" sldId="2147483652"/>
              <ac:grpSpMk id="26" creationId="{7AE3B265-62D0-9DD9-6D61-AFDE6DFA7F5A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741808457" sldId="2147483652"/>
              <ac:grpSpMk id="38" creationId="{A44FA099-590F-5241-00D9-2A277ACDB71A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509557006" sldId="2147483653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" creationId="{5E08DE55-8339-FEBE-8A3C-135F53985D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" creationId="{849D7F8D-2501-AB4C-FA8D-DA48CB0F7D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" creationId="{E3B199A5-B866-F9E2-C3F2-FD1DBA1D04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5" creationId="{39F1CEEF-56F2-4C08-FC0B-F1F3F27331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6" creationId="{D20D0291-D80A-2D00-9433-C66AAC1B0863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7" creationId="{E663F31F-FC31-C1D1-0DB7-994E4954A73A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8" creationId="{EEDF62FA-F60D-8555-7909-ECADFD018268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9" creationId="{DBF0D824-53D1-4D48-F72B-ADDC3E7757FF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10" creationId="{1F4F5CEF-E4EB-365E-9ADD-96BFDB1577F4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2" creationId="{EEE0C032-2AC1-A874-C05A-C6DE88E7363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3" creationId="{755D8D10-4EC3-6D4A-2AD2-DF9EDCA895A6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4" creationId="{DA10B387-305B-8391-6E41-F99AC078F698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5" creationId="{4AC75FCD-CAC4-0A57-F327-12A0A6AA81A1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6" creationId="{4F3B2ED5-0CAA-BED7-C284-7E55928EDB0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7" creationId="{E2E91AB8-19FD-EA9E-D96A-70CD3FAAE1E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8" creationId="{2A8040E1-7285-4D4F-4025-AF59C38F7870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9" creationId="{EE2E9417-2742-07F8-85A8-E875880DCC62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0" creationId="{96D220CD-D5EC-CD5B-7929-A9588AF36FFF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1" creationId="{0639936F-4910-9BAC-7A91-9C546F29AED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2" creationId="{911C28D0-9D4E-E454-1C47-8277F76639EA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3" creationId="{D56D73F6-BE02-E8BE-7AD0-D7B951B68326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4" creationId="{926FE011-01B8-D576-221D-1EC9618916C4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5" creationId="{E32B3F2B-38F5-1F20-F4F8-5C9F7184EFB6}"/>
            </ac:spMkLst>
          </pc:spChg>
          <pc:spChg chg="add del mod">
            <ac:chgData name="Min-Feng Hsieh" userId="ece9e1d9-2caa-407e-99e8-6daa2912cb65" providerId="ADAL" clId="{FB8A7808-1A04-4614-B537-26A20EFE8EE7}" dt="2023-07-04T07:03:14.689" v="140"/>
            <ac:spMkLst>
              <pc:docMk/>
              <pc:sldMasterMk cId="1635908759" sldId="2147483648"/>
              <pc:sldLayoutMk cId="2509557006" sldId="2147483653"/>
              <ac:spMk id="26" creationId="{DA971909-DC39-11F8-A3DE-54DC44C7DAB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8" creationId="{38BAD46A-D2A8-AF9A-E79A-21AE0005DE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9" creationId="{F33A431C-E5EA-46BD-071C-C1588A3CDCD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0" creationId="{CF40DFB9-A533-FF54-941E-210306C751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1" creationId="{DACA07E3-9963-96FF-01A6-F78DD89C1C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2" creationId="{FF354B37-5BA5-6935-319E-060ACB2BF84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3" creationId="{422C7332-D6FE-7BDE-BDBC-27D19E8E7C45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4" creationId="{08FB64FA-3A4A-5C67-0F8B-8602F81974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5" creationId="{1DD580AA-E26F-797D-512A-3487DC2F9F5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6" creationId="{1E020403-8CE0-8799-F584-7A9CCC61AC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7" creationId="{82F02968-10D6-9DCD-115D-FB64CEF48C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8" creationId="{BB221840-22D0-3980-07AF-84A6E42A975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9" creationId="{3516F1A5-3BFD-56C4-4658-C6B5A03A8780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0" creationId="{A292C791-4C2F-3EF9-D300-B28616268AA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1" creationId="{AB32B89B-5E5E-F0D6-7A82-FB8F2BE1F09A}"/>
            </ac:spMkLst>
          </pc:spChg>
          <pc:grpChg chg="add del mod">
            <ac:chgData name="Min-Feng Hsieh" userId="ece9e1d9-2caa-407e-99e8-6daa2912cb65" providerId="ADAL" clId="{FB8A7808-1A04-4614-B537-26A20EFE8EE7}" dt="2023-07-04T07:05:46.497" v="172" actId="478"/>
            <ac:grpSpMkLst>
              <pc:docMk/>
              <pc:sldMasterMk cId="1635908759" sldId="2147483648"/>
              <pc:sldLayoutMk cId="2509557006" sldId="2147483653"/>
              <ac:grpSpMk id="11" creationId="{F0116D23-C357-90D7-B6EB-2074DA4A013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509557006" sldId="2147483653"/>
              <ac:grpSpMk id="27" creationId="{D5C0B0DA-BFA8-CF84-13C9-4CA5C740810C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22528977" sldId="2147483654"/>
          </pc:sldLayoutMkLst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3" creationId="{311BDCA8-F1EC-0648-EEEF-3790788B9F9F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4" creationId="{75547303-083D-4E4E-408D-B6941E282B92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5" creationId="{FB260221-BA1F-9A18-A3DD-85DF2455F013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6" creationId="{6E55EC16-96DC-5EC0-5A33-7A85A524CFA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8" creationId="{16C0B878-F3D3-2BB8-9352-D8B060657043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9" creationId="{B0AD24F6-92F5-E1B4-E6BB-44E83AD64D20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0" creationId="{3B4ECB75-44AE-B3E1-EE82-B66ECDF183E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1" creationId="{F90AC91F-E24C-5983-6DED-7AA24AEB043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2" creationId="{79C4A833-476F-53B9-7B42-07563323A2E8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3" creationId="{5092FBB8-1A71-A3A8-E5C4-8FAF818D7F15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4" creationId="{0D292603-FD79-0FBE-B17C-CE5D33573AF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5" creationId="{47E9B5DB-138F-C2A5-E13C-09780E77C1F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6" creationId="{A5965155-BE90-6DE1-D2CD-126E0DD4DE8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7" creationId="{A6C0FFAC-B900-0C82-889F-4828656229D2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8" creationId="{E7293AD1-5ED7-07CF-7D43-3D478BEBBE59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19" creationId="{9466ABB0-1C6D-4A09-0C28-EF0EEFE742DC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20" creationId="{660E868D-611D-81EE-EC62-B4EF1E195BC1}"/>
            </ac:spMkLst>
          </pc:spChg>
          <pc:spChg chg="add del mod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21" creationId="{31A5EE7F-4505-8FEB-1A53-DD6B36657E5C}"/>
            </ac:spMkLst>
          </pc:spChg>
          <pc:spChg chg="add del mod">
            <ac:chgData name="Min-Feng Hsieh" userId="ece9e1d9-2caa-407e-99e8-6daa2912cb65" providerId="ADAL" clId="{FB8A7808-1A04-4614-B537-26A20EFE8EE7}" dt="2023-07-04T07:03:14.440" v="138"/>
            <ac:spMkLst>
              <pc:docMk/>
              <pc:sldMasterMk cId="1635908759" sldId="2147483648"/>
              <pc:sldLayoutMk cId="1022528977" sldId="2147483654"/>
              <ac:spMk id="22" creationId="{32CCECFC-4ECC-E23F-1F5A-F92B95D2E9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4" creationId="{AA1A2BAA-0464-2337-4A3B-D64509E2D9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5" creationId="{8571FBB0-03C7-2DA7-46BE-41A2CCAAB69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6" creationId="{689CBCEB-9FC8-4FEC-B10C-E708DDB3D6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7" creationId="{AC3C00F9-0BC5-9212-CA3C-4114008B7E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8" creationId="{EB5C82AE-5940-FD31-B610-E3F9E5EEDF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9" creationId="{F0A048B2-C4EE-7C9E-E888-D457F5233DB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0" creationId="{71B3B72A-DAC4-0055-90FC-9E28F32F8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1" creationId="{135D9C37-3D07-486B-734C-A51154C6CE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2" creationId="{50329ACE-9D1C-12AF-10BF-A4418DC59A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3" creationId="{C372050F-6BFB-CC68-1741-C3E15860A6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4" creationId="{3276C839-6AD7-95FF-2B9D-577477BF52D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5" creationId="{B5A60461-061C-C090-F88C-82B694A77E8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6" creationId="{ABAFA6E6-2D32-5B6C-3F4A-D499103AA71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7" creationId="{AA4B2FB3-93AF-D055-837E-13ECE857ABFE}"/>
            </ac:spMkLst>
          </pc:spChg>
          <pc:grpChg chg="add del mod">
            <ac:chgData name="Min-Feng Hsieh" userId="ece9e1d9-2caa-407e-99e8-6daa2912cb65" providerId="ADAL" clId="{FB8A7808-1A04-4614-B537-26A20EFE8EE7}" dt="2023-07-04T07:05:55.729" v="175" actId="478"/>
            <ac:grpSpMkLst>
              <pc:docMk/>
              <pc:sldMasterMk cId="1635908759" sldId="2147483648"/>
              <pc:sldLayoutMk cId="1022528977" sldId="2147483654"/>
              <ac:grpSpMk id="7" creationId="{C21FBE5C-1CEC-EA8D-2E3C-356CA6AC9D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22528977" sldId="2147483654"/>
              <ac:grpSpMk id="23" creationId="{73F1AA05-4F60-AB36-F0C5-99308893DD9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393631479" sldId="2147483655"/>
          </pc:sldLayoutMkLst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" creationId="{3C7B0B7F-C094-BCC2-3C7B-03AA83F7052F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3" creationId="{21876EAB-FFE4-E899-7B56-FF8A51002F33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4" creationId="{32096824-3FE5-067E-311A-21AFCF76DA7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5" creationId="{3B9B1E47-3995-944F-D8C6-D9323C0BF2A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7" creationId="{C950E6FB-AD8D-BABD-58E6-CFCDC5571699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8" creationId="{930B962F-8678-8B76-2B38-B2001425A27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9" creationId="{040A23D3-455E-B686-4175-E56CEA3AA808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0" creationId="{A3986DDC-817B-289B-ED8D-E63C5987FBEB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1" creationId="{FE5BA150-1F93-6941-23C5-DD4A03ABFA3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2" creationId="{60A4B2FC-C729-3821-7F4D-B4E0035E4E6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3" creationId="{D76BEE7B-CF10-846A-2AD2-DDC522A981F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4" creationId="{68C4C40C-BBF5-DDFA-3EAD-1DE186A67D9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5" creationId="{BB6A34D3-8AAF-8E2D-0F60-7E967EEA7C83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6" creationId="{F645BD04-8083-C89A-75B6-2F3D3E3B261F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7" creationId="{CCFFD255-5030-1071-39C1-BA0B3D8ABE60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8" creationId="{1F518C38-60C7-EE4F-6998-EEA659FD0AF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9" creationId="{28C86121-B175-CA38-683F-DBF0DF2E6CAE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0" creationId="{3ADFA46E-B121-88A2-E7B7-11F9A113CB53}"/>
            </ac:spMkLst>
          </pc:spChg>
          <pc:spChg chg="add del mod">
            <ac:chgData name="Min-Feng Hsieh" userId="ece9e1d9-2caa-407e-99e8-6daa2912cb65" providerId="ADAL" clId="{FB8A7808-1A04-4614-B537-26A20EFE8EE7}" dt="2023-07-04T07:03:14.223" v="136"/>
            <ac:spMkLst>
              <pc:docMk/>
              <pc:sldMasterMk cId="1635908759" sldId="2147483648"/>
              <pc:sldLayoutMk cId="3393631479" sldId="2147483655"/>
              <ac:spMk id="21" creationId="{B997FB7E-AA68-B707-625D-9FEFBFE6F1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3" creationId="{A4CF3CE6-F5E5-0EE5-C29D-7DBC736B04E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4" creationId="{01BBB27C-405A-F2F4-EEA7-9DCCE13C643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5" creationId="{ED31ABE5-9272-BEDF-3BF3-F106ED839D9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6" creationId="{61B3DAB1-88EA-2E12-5F20-C54CF80E300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7" creationId="{5626D99B-9924-24B6-B463-83BD7BABFCC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8" creationId="{739DAAA0-D736-70F7-E106-AF0508A6530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9" creationId="{6BD98FF8-723C-346E-F2D8-5160C48D23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0" creationId="{E4EB1D5A-4C13-3BE3-E954-6C34B7A81C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1" creationId="{7659179E-7EA9-80CE-A56D-FE26D744F2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2" creationId="{E31DEC05-4CE2-8D96-1F6F-F0E1821B97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3" creationId="{296E1D5F-2CF1-1628-5A47-34431D41A0E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4" creationId="{7AAE2A94-9EB1-317F-5362-EF16D2C3BEC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5" creationId="{2EE5D900-68E4-C399-5EC5-5F035DC6682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6" creationId="{DCFC81FE-7F6A-3CBD-9E12-ECCA456DEADE}"/>
            </ac:spMkLst>
          </pc:spChg>
          <pc:grpChg chg="add del mod">
            <ac:chgData name="Min-Feng Hsieh" userId="ece9e1d9-2caa-407e-99e8-6daa2912cb65" providerId="ADAL" clId="{FB8A7808-1A04-4614-B537-26A20EFE8EE7}" dt="2023-07-04T07:06:01.783" v="177" actId="478"/>
            <ac:grpSpMkLst>
              <pc:docMk/>
              <pc:sldMasterMk cId="1635908759" sldId="2147483648"/>
              <pc:sldLayoutMk cId="3393631479" sldId="2147483655"/>
              <ac:grpSpMk id="6" creationId="{C4969CF0-4E5C-F1AC-C809-F5DBEAFBC5A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393631479" sldId="2147483655"/>
              <ac:grpSpMk id="22" creationId="{D984AD56-4DF1-C3C6-BBAD-F78B8C9CFA6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59729349" sldId="2147483656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" creationId="{C7BBB1C1-42A3-BBF4-B735-49078635885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" creationId="{6E9C2A4D-69F3-2BA6-D881-CF9E104C6B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" creationId="{47FB8259-CBCC-FDB4-892D-D2F936616F70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5" creationId="{6EA03855-8E22-200D-E6FF-B9C29E590A26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6" creationId="{85F146D2-D100-7DC6-52A3-C1FA2D4DF09E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7" creationId="{58162DA8-CD07-F718-17D7-F1BFA2509F37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8" creationId="{9295D461-1FD7-9B52-6F04-008E0BDAD535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0" creationId="{FC43C2DC-3FD9-BBDA-50B7-D118FDB079C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1" creationId="{AB1ABF52-861D-4AB5-7987-155392F5F62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2" creationId="{78092E9F-43CA-F4D2-EB9C-64E8A135A26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3" creationId="{138B7D16-E47B-C637-78A1-D539837D1C1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4" creationId="{616F795D-2687-F0EE-1E70-079A85EC67F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5" creationId="{10F2F3F7-2EF1-0C8D-5911-2DD64A5DB759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6" creationId="{3CB2B54B-F3CE-10BE-F686-D3B5815045F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7" creationId="{DEFC384F-062C-A3A7-4263-5EA9BCEBFEC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8" creationId="{4F860B5D-F8A5-5FB4-D578-0FF9F00C71E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9" creationId="{F0895540-373B-1F13-99E2-2358C97EB756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20" creationId="{9A7692C2-2B12-1A08-AD56-E9EE1A75FF9A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1" creationId="{42D8A768-00B2-E0BB-C5EB-22E199E8B4B4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2" creationId="{1BF0B195-1749-55FE-8BFC-AE39C19B84FF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3" creationId="{BB8D7BF6-96FA-B56B-906E-0C7BF6F599B0}"/>
            </ac:spMkLst>
          </pc:spChg>
          <pc:spChg chg="add del mod">
            <ac:chgData name="Min-Feng Hsieh" userId="ece9e1d9-2caa-407e-99e8-6daa2912cb65" providerId="ADAL" clId="{FB8A7808-1A04-4614-B537-26A20EFE8EE7}" dt="2023-07-04T07:01:16.189" v="102"/>
            <ac:spMkLst>
              <pc:docMk/>
              <pc:sldMasterMk cId="1635908759" sldId="2147483648"/>
              <pc:sldLayoutMk cId="4159729349" sldId="2147483656"/>
              <ac:spMk id="24" creationId="{C9895242-A887-5131-C9B5-9B0A5BC71591}"/>
            </ac:spMkLst>
          </pc:spChg>
          <pc:spChg chg="add del mod">
            <ac:chgData name="Min-Feng Hsieh" userId="ece9e1d9-2caa-407e-99e8-6daa2912cb65" providerId="ADAL" clId="{FB8A7808-1A04-4614-B537-26A20EFE8EE7}" dt="2023-07-04T07:03:13.911" v="134"/>
            <ac:spMkLst>
              <pc:docMk/>
              <pc:sldMasterMk cId="1635908759" sldId="2147483648"/>
              <pc:sldLayoutMk cId="4159729349" sldId="2147483656"/>
              <ac:spMk id="25" creationId="{AB897B34-4C0A-C1D5-E6E0-5E47B17AB80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7" creationId="{480E8741-78CE-43C4-D97E-8997D74786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8" creationId="{F4008AC9-6FEC-DE2D-9467-9DF26B3A11A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9" creationId="{EBAD7E00-E237-09E4-F89C-C3CF949945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0" creationId="{CB60D8F6-BC99-FB89-D6D5-964D9DC3A10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1" creationId="{5A137D64-F17D-E39D-944B-EAF795D7FD2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2" creationId="{2E62CF1E-E2CE-B6F2-DA00-48681C4D7C2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3" creationId="{E6E23814-04ED-BC35-1EB8-EAD71F2BA0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4" creationId="{A09395E4-2F14-DEB2-637C-2BFA7CDE9D7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5" creationId="{8752FB23-69A7-4539-8D70-7FC91D6F946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6" creationId="{BE30D7D0-226E-30B4-3094-7ADDA968AFD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7" creationId="{85636A02-F225-E21C-1758-6334F3915B4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8" creationId="{4A907500-8E10-5A51-4EFC-D5213E606A1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9" creationId="{4E45FFB4-1D54-50DF-54D9-12E60B2F722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0" creationId="{A3A81802-82FA-16DF-146E-40168031F456}"/>
            </ac:spMkLst>
          </pc:spChg>
          <pc:grpChg chg="add del mod">
            <ac:chgData name="Min-Feng Hsieh" userId="ece9e1d9-2caa-407e-99e8-6daa2912cb65" providerId="ADAL" clId="{FB8A7808-1A04-4614-B537-26A20EFE8EE7}" dt="2023-07-04T07:06:07.120" v="179" actId="478"/>
            <ac:grpSpMkLst>
              <pc:docMk/>
              <pc:sldMasterMk cId="1635908759" sldId="2147483648"/>
              <pc:sldLayoutMk cId="4159729349" sldId="2147483656"/>
              <ac:grpSpMk id="9" creationId="{7C187A51-1799-C374-6170-CDF9FBAE306C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59729349" sldId="2147483656"/>
              <ac:grpSpMk id="26" creationId="{03FE8D51-29EB-1332-A2EB-62222B44DC38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907766960" sldId="2147483657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" creationId="{707900CA-0764-F323-C1DF-8791CA058B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" creationId="{5526CC2A-24B6-E021-3921-971B7E5C81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4" creationId="{8C897ABA-8C34-775B-BEC1-D9953BCA49B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5" creationId="{A3BF46B7-1B17-28C3-D905-04BBF7A7F4B2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6" creationId="{4C5D6551-6007-A4F4-A146-5E6CCEC9F8F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7" creationId="{703913B0-0891-161D-DD6B-4E8CBBE9AD05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8" creationId="{CE14578F-5285-42D7-760B-28C405950538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0" creationId="{032B5DF6-D1C0-C13F-89BD-D92204D409C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1" creationId="{8F6AD8F9-3E8F-705A-5E7F-E1F5BCF9D7A5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2" creationId="{A8FD875E-C757-78EB-5B54-E6C1DC27184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3" creationId="{F0CE9B5E-4E92-1AF8-A936-E0093107DC16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4" creationId="{84693995-EA37-923A-429F-F4F2F037F8A3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5" creationId="{9EEC92A0-AC3E-886A-F86B-923CEE3751EB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6" creationId="{2A5F7D59-D340-A235-C964-DD4368F2F99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7" creationId="{ACBB02B2-314B-8207-3AD1-E7175CBA1C5E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8" creationId="{5AF027E4-1539-5978-D4AF-98789D7F867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9" creationId="{5A7EED24-19C9-F7ED-F27D-749EE40DB234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20" creationId="{1118F8D3-4E0E-F454-4994-0C64D22C5218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1" creationId="{C1B000CF-2CAD-1922-74DF-CE8E97710D69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2" creationId="{158CB36D-2C17-60DE-52C9-3153A3238E58}"/>
            </ac:spMkLst>
          </pc:spChg>
          <pc:spChg chg="add del mod">
            <ac:chgData name="Min-Feng Hsieh" userId="ece9e1d9-2caa-407e-99e8-6daa2912cb65" providerId="ADAL" clId="{FB8A7808-1A04-4614-B537-26A20EFE8EE7}" dt="2023-07-04T07:03:13.658" v="132"/>
            <ac:spMkLst>
              <pc:docMk/>
              <pc:sldMasterMk cId="1635908759" sldId="2147483648"/>
              <pc:sldLayoutMk cId="3907766960" sldId="2147483657"/>
              <ac:spMk id="23" creationId="{0B7FAB2D-33CC-1299-0B53-758624412C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5" creationId="{B174FB6B-193D-008B-CAFF-8237535E926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6" creationId="{8C66A2CB-ADFB-5F28-02ED-198433111B9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7" creationId="{C0274416-448E-4AB3-5659-8B8FBCAAB91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8" creationId="{8D31289A-19AD-394A-232B-2CC59852EC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9" creationId="{052EFA3A-47BC-3F1C-CD19-8FEC536947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0" creationId="{E472F69A-AB12-FF28-83BD-F419436E2A0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1" creationId="{4CFD07B6-EB67-3657-C6F9-446C58F739B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2" creationId="{F4D6F49B-BD56-6E24-5879-E98CA82722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3" creationId="{21A35D05-17FE-F445-6FF0-3E45EC8A01D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4" creationId="{CBEFDD85-B51C-C8AE-D551-7257FC60ED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5" creationId="{6DF95CD0-A9BE-A87A-F0E8-FB24E9AF3EBB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6" creationId="{F9E0BE76-78E9-5B94-583D-C0AC48D485B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7" creationId="{3BC42EB9-88AF-C6EF-4C01-E8C66CB8B34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8" creationId="{7925DBF7-CCE9-A38D-5EEB-A4DAC296B994}"/>
            </ac:spMkLst>
          </pc:spChg>
          <pc:grpChg chg="add del mod">
            <ac:chgData name="Min-Feng Hsieh" userId="ece9e1d9-2caa-407e-99e8-6daa2912cb65" providerId="ADAL" clId="{FB8A7808-1A04-4614-B537-26A20EFE8EE7}" dt="2023-07-04T07:06:12.387" v="181" actId="478"/>
            <ac:grpSpMkLst>
              <pc:docMk/>
              <pc:sldMasterMk cId="1635908759" sldId="2147483648"/>
              <pc:sldLayoutMk cId="3907766960" sldId="2147483657"/>
              <ac:grpSpMk id="9" creationId="{C8A59F78-BF30-A4BC-BB5F-29B35779AC54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907766960" sldId="2147483657"/>
              <ac:grpSpMk id="24" creationId="{72D25D7B-7279-84EC-BC68-D0CE598D2B7E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687003314" sldId="2147483658"/>
          </pc:sldLayoutMkLst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4" creationId="{A91763FF-FB6B-DC5B-DF02-8CA6A6428708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5" creationId="{2A926D32-5DA2-A88F-3F93-3EDBCBAB7A46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6" creationId="{010E675D-2875-1E68-9E25-575DEA2573FF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7" creationId="{8B2A80AB-C1A7-FC8B-7F79-8FFE9E8FAA14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9" creationId="{1B32C776-2182-FB01-9B1A-0B4E773010E2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0" creationId="{44F3FA59-805F-47A4-F0AE-A8BD11EA77D3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1" creationId="{0083BA4D-73B6-1E04-9AAC-43DCDF9495E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2" creationId="{6FFCF670-6DA2-B5EE-2759-761645C224A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3" creationId="{209C940A-0146-9584-38D8-BE6E46F36990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4" creationId="{268D61AB-D9FD-FD84-8203-F3F36A936D1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5" creationId="{32B8FC4A-0B34-2FE7-2051-E2FA7D4DA8A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6" creationId="{8A127FE9-2E5D-5961-4218-5A067DB2902C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7" creationId="{03A9D59A-5F1C-8540-AE1C-BE0CF98D6A11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8" creationId="{943B52D1-8D34-A5F9-FA11-7706971FE9FD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9" creationId="{78CBD4FC-901C-A291-F4AA-137D82E70ECB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0" creationId="{2CC36193-FDBE-74F1-5149-3FF07FDCC785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1" creationId="{CAA770BA-DE14-3780-4229-490A2A066557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2" creationId="{3E689B4C-7412-C1E6-B4B0-0BAD004CC01F}"/>
            </ac:spMkLst>
          </pc:spChg>
          <pc:spChg chg="add del mod">
            <ac:chgData name="Min-Feng Hsieh" userId="ece9e1d9-2caa-407e-99e8-6daa2912cb65" providerId="ADAL" clId="{FB8A7808-1A04-4614-B537-26A20EFE8EE7}" dt="2023-07-04T07:01:26.314" v="108"/>
            <ac:spMkLst>
              <pc:docMk/>
              <pc:sldMasterMk cId="1635908759" sldId="2147483648"/>
              <pc:sldLayoutMk cId="2687003314" sldId="2147483658"/>
              <ac:spMk id="23" creationId="{DDE0E3BF-4D92-8C67-5926-6554E9642D8E}"/>
            </ac:spMkLst>
          </pc:spChg>
          <pc:spChg chg="add del mod">
            <ac:chgData name="Min-Feng Hsieh" userId="ece9e1d9-2caa-407e-99e8-6daa2912cb65" providerId="ADAL" clId="{FB8A7808-1A04-4614-B537-26A20EFE8EE7}" dt="2023-07-04T07:03:13.395" v="130"/>
            <ac:spMkLst>
              <pc:docMk/>
              <pc:sldMasterMk cId="1635908759" sldId="2147483648"/>
              <pc:sldLayoutMk cId="2687003314" sldId="2147483658"/>
              <ac:spMk id="24" creationId="{FEEC9E3E-B1B4-4990-2039-76B2FF9E27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6" creationId="{17470039-74DD-2894-3606-3F8F3AE94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7" creationId="{4C28C7C6-C7E7-25C6-718E-07799D1196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8" creationId="{31187741-943C-4BDD-ED85-89E48DDDB65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9" creationId="{7E387F69-09B1-FB78-D206-161D8FDA3B6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0" creationId="{1FA0A26B-E579-BD9B-9FDF-74C8654022C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1" creationId="{21E7ABEB-252D-B1CC-0860-E76D89DFC18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2" creationId="{1C052CDC-EA32-6199-B77E-5D5E74E56EB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3" creationId="{F31E2E06-F142-B62F-E6E3-B82E8BD3955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4" creationId="{2374D55B-ED40-5F61-3EC2-E89149E7F0F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5" creationId="{467D0FD8-F32F-8270-536E-48E31CB608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6" creationId="{03F89B31-7AD9-4D74-1BE7-1825B11C09D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7" creationId="{DE5BD47A-1EB0-1765-86D0-A847FAEB379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8" creationId="{3A071744-5E82-40FA-EAFA-6B50AAE76E9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9" creationId="{DDC74AE5-A9C6-B51C-EF31-9D605191C3F4}"/>
            </ac:spMkLst>
          </pc:spChg>
          <pc:grpChg chg="add del mod">
            <ac:chgData name="Min-Feng Hsieh" userId="ece9e1d9-2caa-407e-99e8-6daa2912cb65" providerId="ADAL" clId="{FB8A7808-1A04-4614-B537-26A20EFE8EE7}" dt="2023-07-04T07:06:17.754" v="183" actId="478"/>
            <ac:grpSpMkLst>
              <pc:docMk/>
              <pc:sldMasterMk cId="1635908759" sldId="2147483648"/>
              <pc:sldLayoutMk cId="2687003314" sldId="2147483658"/>
              <ac:grpSpMk id="8" creationId="{09207E91-262D-40BF-337D-10843B51A795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687003314" sldId="2147483658"/>
              <ac:grpSpMk id="25" creationId="{3366636D-CDB3-2BA4-15D1-382D46DFB734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24550844" sldId="214748365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" creationId="{30342C75-754D-D19B-4986-E2FD9F6636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" creationId="{9142EC4E-4760-33D7-A0BE-84DFEEBAD573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4" creationId="{4E1EC1AE-EE0E-7DFD-C642-10D985462E8B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5" creationId="{A9B173BA-8021-FAEA-94FD-214DDDFC7D37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6" creationId="{54D8C111-8138-7A99-255E-4285D62A3F5F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7" creationId="{A92F9C53-52F1-10FF-1334-53D75C59AA80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9" creationId="{3B2A8E10-D794-98E3-9BB4-63F666F53B95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0" creationId="{54AC3F5A-0B0D-74EE-17F4-8AB91F807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1" creationId="{CE0FD2A4-67DF-A6AC-AB65-AB2BB8F923B6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2" creationId="{A1F479CC-F49C-E932-5E9D-068E9BFCE087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3" creationId="{F7889CAD-01C4-DEDA-DF31-36CDE02E86FC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4" creationId="{31038880-3098-D03B-253D-706331522BF3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5" creationId="{5127E16C-E33B-1ADC-B4EC-D1DF63A8D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6" creationId="{98E4AC08-6A97-1C89-2980-B79D52767312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7" creationId="{FEB98E7E-6970-B401-60D2-B8AA74B60494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8" creationId="{51B503E1-883F-61D1-8BC3-E367CBAC854E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9" creationId="{3EA03189-1E89-4FD1-5E97-F47106206CA7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0" creationId="{ADDC495B-7F43-3C08-A3A0-BCCCA11AFDE6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1" creationId="{93A22BBC-99C6-5710-D07C-35CC984B168C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2" creationId="{00F03F4A-D434-A712-2A59-02DF0629803A}"/>
            </ac:spMkLst>
          </pc:spChg>
          <pc:spChg chg="add del mod">
            <ac:chgData name="Min-Feng Hsieh" userId="ece9e1d9-2caa-407e-99e8-6daa2912cb65" providerId="ADAL" clId="{FB8A7808-1A04-4614-B537-26A20EFE8EE7}" dt="2023-07-04T07:01:30.515" v="112"/>
            <ac:spMkLst>
              <pc:docMk/>
              <pc:sldMasterMk cId="1635908759" sldId="2147483648"/>
              <pc:sldLayoutMk cId="124550844" sldId="2147483659"/>
              <ac:spMk id="23" creationId="{1633F0B5-5320-1343-E269-77101AB1142D}"/>
            </ac:spMkLst>
          </pc:spChg>
          <pc:spChg chg="add del mod">
            <ac:chgData name="Min-Feng Hsieh" userId="ece9e1d9-2caa-407e-99e8-6daa2912cb65" providerId="ADAL" clId="{FB8A7808-1A04-4614-B537-26A20EFE8EE7}" dt="2023-07-04T07:03:13.165" v="128"/>
            <ac:spMkLst>
              <pc:docMk/>
              <pc:sldMasterMk cId="1635908759" sldId="2147483648"/>
              <pc:sldLayoutMk cId="124550844" sldId="2147483659"/>
              <ac:spMk id="24" creationId="{623C9990-9168-A95B-E329-EC7300FC0D0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6" creationId="{42C9EBD1-438C-218A-0FDC-D04F4D3DB6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7" creationId="{060E02B0-9D0F-4FBD-5184-1385DA4197E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8" creationId="{7DF4E7F5-30AE-E029-2373-DBF1F61A8EA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9" creationId="{C77902E4-3734-2E0E-29F6-71B7700B45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0" creationId="{D7BA7F8D-17B4-C29F-6FCC-7657E3DF563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1" creationId="{66137028-B2D2-4A0F-12E7-BE3E03A2DA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2" creationId="{FEA14DCA-C624-E0DD-4C2F-ADF8EE82B5C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3" creationId="{069AEEEB-819A-3F88-B52D-07C1654FD5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4" creationId="{729FFC96-2EA9-72C2-5E18-21DB5B0F8C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5" creationId="{A420E920-DEDB-651E-AD63-AEE5810AB8C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6" creationId="{03198167-1B82-C011-71DA-0B6DF3729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7" creationId="{01A7CA9F-182E-CCA4-ED17-68EC34DC488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8" creationId="{E11F04BF-F408-BE3A-41F3-9D1771048C2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9" creationId="{E1C399FA-0955-20F5-D51D-A0A018556EFB}"/>
            </ac:spMkLst>
          </pc:spChg>
          <pc:grpChg chg="add del mod">
            <ac:chgData name="Min-Feng Hsieh" userId="ece9e1d9-2caa-407e-99e8-6daa2912cb65" providerId="ADAL" clId="{FB8A7808-1A04-4614-B537-26A20EFE8EE7}" dt="2023-07-04T07:06:23.169" v="185" actId="478"/>
            <ac:grpSpMkLst>
              <pc:docMk/>
              <pc:sldMasterMk cId="1635908759" sldId="2147483648"/>
              <pc:sldLayoutMk cId="124550844" sldId="2147483659"/>
              <ac:grpSpMk id="8" creationId="{9FB0267B-B1E8-CECC-2978-4E5AD2B743C1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24550844" sldId="2147483659"/>
              <ac:grpSpMk id="25" creationId="{B63F2389-B8F4-386D-062C-476B03B5BF1C}"/>
            </ac:grpSpMkLst>
          </pc:grpChg>
        </pc:sldLayoutChg>
      </pc:sldMasterChg>
      <pc:sldMasterChg chg="modSldLayout">
        <pc:chgData name="Min-Feng Hsieh" userId="ece9e1d9-2caa-407e-99e8-6daa2912cb65" providerId="ADAL" clId="{FB8A7808-1A04-4614-B537-26A20EFE8EE7}" dt="2023-07-04T07:10:33.010" v="196"/>
        <pc:sldMasterMkLst>
          <pc:docMk/>
          <pc:sldMasterMk cId="2910820566" sldId="2147483660"/>
        </pc:sldMasterMkLst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251094054" sldId="214748366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251094054" sldId="2147483661"/>
              <ac:spMk id="19" creationId="{4E355AAE-65E7-2BD1-534C-B7F5CF5913F5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251094054" sldId="2147483661"/>
              <ac:grpSpMk id="7" creationId="{76128FBB-2748-A5A7-A3D9-C0FE6374705B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2527742923" sldId="2147483662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19" creationId="{7B9AFCBD-3EE1-62D0-41A9-CE24A3765A8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0" creationId="{830D0BC0-5246-C6A3-CF9D-C906EBC294BD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1" creationId="{BA701DCE-F41D-9D8F-5657-638B358FD13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2527742923" sldId="2147483662"/>
              <ac:grpSpMk id="7" creationId="{3CCA4757-1731-720C-47EE-9A43F1D1D66F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389681531" sldId="2147483663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19" creationId="{F726A3D3-A155-8EB6-C68B-6226A93E6C6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0" creationId="{028464DE-F4DF-2A9D-75CB-0CEC34F8C3F5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1" creationId="{3C1D0017-6C8B-740D-D7F2-492854C11588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389681531" sldId="2147483663"/>
              <ac:grpSpMk id="7" creationId="{57DED389-E7C4-8DBE-C4FC-B98547EA99D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563470482" sldId="2147483664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0" creationId="{F239340E-B649-3A08-AE72-854AEF1D1351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1" creationId="{7DB8000B-493F-4705-9469-8D4CC88FF98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2" creationId="{5EDCEB58-F42B-CE32-5A7E-B2D8A1207BBF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563470482" sldId="2147483664"/>
              <ac:grpSpMk id="8" creationId="{A8042665-2B99-8E63-BC92-ED8AD648967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92973924" sldId="2147483665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10" creationId="{9F7FDAAF-F235-9433-D78C-2F3DE89FF69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3" creationId="{6BAE9C18-0BEB-9181-A574-2D64AD0F1EF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4" creationId="{C05F33BE-B14B-D0FA-1783-0E911A11CE9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5" creationId="{CB0483E1-F276-58E4-E52E-A82C2472BD43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92973924" sldId="2147483665"/>
              <ac:grpSpMk id="11" creationId="{C347037C-BA2A-7B51-78D3-B2E964A25B7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642592107" sldId="2147483666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8" creationId="{7954247D-B653-C390-D683-4CD6ED986613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9" creationId="{C0A49D0C-6478-684C-E2E6-8CB6DDFF904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20" creationId="{F0F12703-E018-F4F6-F47E-B0F026ACFFB0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642592107" sldId="2147483666"/>
              <ac:grpSpMk id="6" creationId="{A76166AC-9F82-4DF4-F24B-F02C72C897F7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825127545" sldId="2147483667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7" creationId="{B761D4A3-3C2F-1F4B-8713-D3F9AFB9B3A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8" creationId="{4698F2E7-FBD9-A967-5F15-56CE8D5C4A6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9" creationId="{04E0020A-91BC-E115-D66B-E54621AB8731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825127545" sldId="2147483667"/>
              <ac:grpSpMk id="5" creationId="{539043EA-B294-3D27-4902-CEB26D273A9E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792044501" sldId="2147483668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0" creationId="{64C7D3AF-C414-5EBF-ADEE-BFF0DE38009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1" creationId="{CF63D996-274F-4818-EE23-0D1CBC88FDF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2" creationId="{C735C0B7-FC53-EB65-567C-576267A9FE9A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792044501" sldId="2147483668"/>
              <ac:grpSpMk id="8" creationId="{192A5FC3-C516-9F68-886E-028D8CEA9296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23583712" sldId="2147483669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0" creationId="{CE366335-52E3-CF1B-12F5-CF8448489AAF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1" creationId="{345C4E2E-A485-0967-E41B-EE70D9C86D4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2" creationId="{085730C3-A88C-F8DA-E9C8-5AD4DF3B260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23583712" sldId="2147483669"/>
              <ac:grpSpMk id="8" creationId="{015DF31F-DDC6-E674-FD7B-5720793797B9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511766259" sldId="2147483670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19" creationId="{6F06E98F-8162-1879-E801-7AD79B05ADE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0" creationId="{3EAB359E-D9C5-5E23-37D6-1A616B9A7174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1" creationId="{798F7607-AEE2-2DA0-7C8E-891F0279E87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511766259" sldId="2147483670"/>
              <ac:grpSpMk id="7" creationId="{353F85ED-4D72-6A5D-FF8D-F5FA832DEE3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67183254" sldId="214748367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19" creationId="{588AA15C-FCBC-6E96-D275-B180B0FBEED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0" creationId="{A7B36EA1-EFB8-2B38-C893-D23CF41FF3B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1" creationId="{BC1E4736-4DB1-3789-AADC-A14F295ECE4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67183254" sldId="2147483671"/>
              <ac:grpSpMk id="7" creationId="{7BDD9606-D628-9041-0B1F-82268AA5A72B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A634-F335-4004-9621-3309015B17E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E65B-891C-47CE-8365-630C1E92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2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8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F62-1519-5CD7-653E-06B4963C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83A-57A8-D584-C0A9-DF32971B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C4EFE2-C2F7-4ED9-8513-17AB4057553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218511C-C156-C364-6118-40A6C091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6C4BFAA-A9E3-B397-A493-4EF18B3C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7BA2225-3F00-4ED8-9583-BDB41A3B5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DD091-572F-FCBB-4EF5-CA77F2E61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40EF35E-B641-60C7-60F5-3F7FA287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9781B0-FC59-9AEF-1354-0AF80ADB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6D77E0B-2F2A-95B8-B016-BCBC8618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4D24B0B-A75C-98A0-B6E6-D09F849B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2E474F1-92AE-1CDF-B83A-C482DE75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3AB4F07-433E-BB8A-2FDB-34A3565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93275D5-2E6C-9C02-41D0-DFEE979BC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20" name="Copyright">
            <a:extLst>
              <a:ext uri="{FF2B5EF4-FFF2-40B4-BE49-F238E27FC236}">
                <a16:creationId xmlns:a16="http://schemas.microsoft.com/office/drawing/2014/main" id="{09AA7DF1-3C18-67A1-650C-A0DA8BB976B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</p:spTree>
    <p:extLst>
      <p:ext uri="{BB962C8B-B14F-4D97-AF65-F5344CB8AC3E}">
        <p14:creationId xmlns:p14="http://schemas.microsoft.com/office/powerpoint/2010/main" val="10930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535-C377-37C8-8AF4-94C9A0CC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29BCF-25BD-326C-3FB9-0F81EAF4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66636D-CDB3-2BA4-15D1-382D46DFB734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7470039-74DD-2894-3606-3F8F3AE9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C28C7C6-C7E7-25C6-718E-07799D119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1187741-943C-4BDD-ED85-89E48DDDB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387F69-09B1-FB78-D206-161D8FDA3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FA0A26B-E579-BD9B-9FDF-74C86540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1E7ABEB-252D-B1CC-0860-E76D89DF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C052CDC-EA32-6199-B77E-5D5E74E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31E2E06-F142-B62F-E6E3-B82E8BD3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374D55B-ED40-5F61-3EC2-E89149E7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67D0FD8-F32F-8270-536E-48E31CB6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F89B31-7AD9-4D74-1BE7-1825B11C0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DE5BD47A-1EB0-1765-86D0-A847FAEB3793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3A071744-5E82-40FA-EAFA-6B50AAE76E9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DDC74AE5-A9C6-B51C-EF31-9D605191C3F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870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2C75-754D-D19B-4986-E2FD9F663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EC4E-4760-33D7-A0BE-84DFEEBA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F2389-B8F4-386D-062C-476B03B5BF1C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2C9EBD1-438C-218A-0FDC-D04F4D3D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60E02B0-9D0F-4FBD-5184-1385DA419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DF4E7F5-30AE-E029-2373-DBF1F61A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77902E4-3734-2E0E-29F6-71B7700B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7BA7F8D-17B4-C29F-6FCC-7657E3DF5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137028-B2D2-4A0F-12E7-BE3E03A2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EA14DCA-C624-E0DD-4C2F-ADF8EE82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69AEEEB-819A-3F88-B52D-07C1654F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29FFC96-2EA9-72C2-5E18-21DB5B0F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420E920-DEDB-651E-AD63-AEE5810AB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198167-1B82-C011-71DA-0B6DF3729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01A7CA9F-182E-CCA4-ED17-68EC34DC4889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E11F04BF-F408-BE3A-41F3-9D1771048C2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E1C399FA-0955-20F5-D51D-A0A018556EF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5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DB56-8819-3EA1-B25F-0A46E9B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463C55-C55B-6789-6C9E-A27444A5E5D5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904D0ED-DB35-6453-62A8-E67492AA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71ACB73-60CF-D204-C987-BA764110C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36E5C9AB-1A18-32AA-1A70-07CCB6466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CC607AF-1849-A31B-65EB-F5F201B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891C5D81-6792-9DC8-2C9E-A479CFF1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829541C-4179-3BB4-C8B0-69727F96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AC96A91-DB46-09C8-F1CF-DC9C4AF1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976DEA3-6C3C-81E8-3C4C-7CC95EB5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627BA03-A9B6-3856-176F-55188604D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F03AED-C1F2-C38A-2548-A7B13525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D594851F-FF7F-D181-E307-5EDEF1B3B1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B7D72FF-1E98-5A34-33F7-A5921E0F312C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1" name="Copyright">
            <a:extLst>
              <a:ext uri="{FF2B5EF4-FFF2-40B4-BE49-F238E27FC236}">
                <a16:creationId xmlns:a16="http://schemas.microsoft.com/office/drawing/2014/main" id="{8B8C6E17-E79B-6D17-D8DB-DA7739922C1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AD546431-26DF-94DA-C386-1CD5AC2E785C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546814A-F085-CCEB-E08D-5103FF3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3209CFAF-6297-178E-EAC0-4681227D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AFB3CEDD-2E3C-FDF5-AA6C-FD3E3C7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BE69-2290-F387-1839-FA67F72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1772-E93F-E4C4-EC04-F2E5FCE3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BBE3C-DB37-0EAD-A2C6-77447ADF260F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CC7A4A9-CE11-6A66-6484-5982471B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7A18529-B901-E984-F85A-2EEDD9808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7B581AB-002B-3E65-7A19-5469C9A1D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B07C9EE-206D-69F6-C5F4-449C3329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3AF248D-FF68-BC44-9D98-6D3240CD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AF858ACC-848A-816E-5058-4DBC238F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06317090-E10D-CB47-87D2-D5DD23216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4A3439E-BE88-640C-3AAB-305F43A9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5E6B06F-A800-F95D-CD77-9886EC560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B6F8EFE-4144-E18D-454D-568362C8C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B5B96DBD-A8F8-025D-F3A7-B462A1E1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62" name="Footer Placeholder 1">
            <a:extLst>
              <a:ext uri="{FF2B5EF4-FFF2-40B4-BE49-F238E27FC236}">
                <a16:creationId xmlns:a16="http://schemas.microsoft.com/office/drawing/2014/main" id="{0265A61F-1362-2F24-EE46-566A0555930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63" name="Copyright">
            <a:extLst>
              <a:ext uri="{FF2B5EF4-FFF2-40B4-BE49-F238E27FC236}">
                <a16:creationId xmlns:a16="http://schemas.microsoft.com/office/drawing/2014/main" id="{1454BDD4-E324-A6EF-D99B-66809880219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64" name="Slide Number">
            <a:extLst>
              <a:ext uri="{FF2B5EF4-FFF2-40B4-BE49-F238E27FC236}">
                <a16:creationId xmlns:a16="http://schemas.microsoft.com/office/drawing/2014/main" id="{79F81955-E615-721F-37C3-90FAFEB880B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83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597A-7802-5C0D-A609-E838CBB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CAFF-D50A-6969-0FF4-78A97909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D364-98F0-E7A0-DCE3-3F0E2875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FA099-590F-5241-00D9-2A277ACDB71A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19B2693-036F-AB35-5800-E359A345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3369B5F-00F1-5059-9447-84C203EEA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F4DF22-78AB-639C-B323-0ABC971C2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870FA0-3D0F-9CEB-61DF-12863F5F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975036F-3D42-41CF-A125-6801EFA1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CA64AD5-7C75-6231-12F9-31E1B973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48211DB-95DF-9FB1-13DF-3C1712CC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DB126A3-5271-982D-DBD7-9151B47D1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FE0940-90DC-8998-1029-F20C0C58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150F13C-A210-F937-301D-A27CB27A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C6317ED-50FC-9D77-5037-7B6D48B66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50" name="Footer Placeholder 1">
            <a:extLst>
              <a:ext uri="{FF2B5EF4-FFF2-40B4-BE49-F238E27FC236}">
                <a16:creationId xmlns:a16="http://schemas.microsoft.com/office/drawing/2014/main" id="{661DD071-48BB-C84C-D827-1BB5A4674BA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51" name="Copyright">
            <a:extLst>
              <a:ext uri="{FF2B5EF4-FFF2-40B4-BE49-F238E27FC236}">
                <a16:creationId xmlns:a16="http://schemas.microsoft.com/office/drawing/2014/main" id="{724E06CE-ED85-DADB-66FD-308303D77FB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85BE7CF0-E805-C38A-B77B-043529E5687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8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E55-8339-FEBE-8A3C-135F539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7F8D-2501-AB4C-FA8D-DA48CB0F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99A5-B866-F9E2-C3F2-FD1DBA1D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CEEF-56F2-4C08-FC0B-F1F3F273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D0291-D80A-2D00-9433-C66AAC1B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FE011-01B8-D576-221D-1EC9618916C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308403" y="660539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C0B0DA-BFA8-CF84-13C9-4CA5C740810C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BAD46A-D2A8-AF9A-E79A-21AE0005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33A431C-E5EA-46BD-071C-C1588A3CD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F40DFB9-A533-FF54-941E-210306C75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ACA07E3-9963-96FF-01A6-F78DD89C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F354B37-5BA5-6935-319E-060ACB2BF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22C7332-D6FE-7BDE-BDBC-27D19E8E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8FB64FA-3A4A-5C67-0F8B-8602F819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DD580AA-E26F-797D-512A-3487DC2F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E020403-8CE0-8799-F584-7A9CCC61A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2F02968-10D6-9DCD-115D-FB64CEF48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BB221840-22D0-3980-07AF-84A6E42A9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3516F1A5-3BFD-56C4-4658-C6B5A03A8780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0" name="Copyright">
            <a:extLst>
              <a:ext uri="{FF2B5EF4-FFF2-40B4-BE49-F238E27FC236}">
                <a16:creationId xmlns:a16="http://schemas.microsoft.com/office/drawing/2014/main" id="{A292C791-4C2F-3EF9-D300-B28616268A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AB32B89B-5E5E-F0D6-7A82-FB8F2BE1F09A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095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DDF1-0B05-33E8-F2AF-C81CB67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1AA05-4F60-AB36-F0C5-99308893DD9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A1A2BAA-0464-2337-4A3B-D64509E2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571FBB0-03C7-2DA7-46BE-41A2CCAAB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89CBCEB-9FC8-4FEC-B10C-E708DDB3D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C3C00F9-0BC5-9212-CA3C-4114008B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5C82AE-5940-FD31-B610-E3F9E5EE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0A048B2-C4EE-7C9E-E888-D457F523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71B3B72A-DAC4-0055-90FC-9E28F32F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135D9C37-3D07-486B-734C-A51154C6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0329ACE-9D1C-12AF-10BF-A4418DC5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C372050F-6BFB-CC68-1741-C3E15860A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3276C839-6AD7-95FF-2B9D-577477BF5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B5A60461-061C-C090-F88C-82B694A77E8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ABAFA6E6-2D32-5B6C-3F4A-D499103AA71E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AA4B2FB3-93AF-D055-837E-13ECE857ABF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25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84AD56-4DF1-C3C6-BBAD-F78B8C9CFA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4CF3CE6-F5E5-0EE5-C29D-7DBC736B0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1BBB27C-405A-F2F4-EEA7-9DCCE13C6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D31ABE5-9272-BEDF-3BF3-F106ED839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1B3DAB1-88EA-2E12-5F20-C54CF80E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626D99B-9924-24B6-B463-83BD7BAB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39DAAA0-D736-70F7-E106-AF0508A6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BD98FF8-723C-346E-F2D8-5160C48D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4EB1D5A-4C13-3BE3-E954-6C34B7A8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659179E-7EA9-80CE-A56D-FE26D744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E31DEC05-4CE2-8D96-1F6F-F0E1821B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96E1D5F-2CF1-1628-5A47-34431D41A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7AAE2A94-9EB1-317F-5362-EF16D2C3BEC8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5" name="Copyright">
            <a:extLst>
              <a:ext uri="{FF2B5EF4-FFF2-40B4-BE49-F238E27FC236}">
                <a16:creationId xmlns:a16="http://schemas.microsoft.com/office/drawing/2014/main" id="{2EE5D900-68E4-C399-5EC5-5F035DC6682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DCFC81FE-7F6A-3CBD-9E12-ECCA456DEAD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36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1C1-42A3-BBF4-B735-49078635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A4D-69F3-2BA6-D881-CF9E104C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B8259-CBCC-FDB4-892D-D2F93661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FE8D51-29EB-1332-A2EB-62222B44DC3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80E8741-78CE-43C4-D97E-8997D747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4008AC9-6FEC-DE2D-9467-9DF26B3A1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BAD7E00-E237-09E4-F89C-C3CF94994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B60D8F6-BC99-FB89-D6D5-964D9DC3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137D64-F17D-E39D-944B-EAF795D7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E62CF1E-E2CE-B6F2-DA00-48681C4D7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6E23814-04ED-BC35-1EB8-EAD71F2BA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09395E4-2F14-DEB2-637C-2BFA7CDE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752FB23-69A7-4539-8D70-7FC91D6F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E30D7D0-226E-30B4-3094-7ADDA968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5636A02-F225-E21C-1758-6334F3915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4A907500-8E10-5A51-4EFC-D5213E606A1F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9" name="Copyright">
            <a:extLst>
              <a:ext uri="{FF2B5EF4-FFF2-40B4-BE49-F238E27FC236}">
                <a16:creationId xmlns:a16="http://schemas.microsoft.com/office/drawing/2014/main" id="{4E45FFB4-1D54-50DF-54D9-12E60B2F722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A3A81802-82FA-16DF-146E-40168031F45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597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0CA-0764-F323-C1DF-8791CA0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C2A-24B6-E021-3921-971B7E5C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7ABA-8C34-775B-BEC1-D9953BCA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25D7B-7279-84EC-BC68-D0CE598D2B7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174FB6B-193D-008B-CAFF-8237535E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C66A2CB-ADFB-5F28-02ED-198433111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0274416-448E-4AB3-5659-8B8FBCAAB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D31289A-19AD-394A-232B-2CC59852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52EFA3A-47BC-3F1C-CD19-8FEC5369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472F69A-AB12-FF28-83BD-F419436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4CFD07B6-EB67-3657-C6F9-446C58F73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4D6F49B-BD56-6E24-5879-E98CA827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1A35D05-17FE-F445-6FF0-3E45EC8A0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BEFDD85-B51C-C8AE-D551-7257FC60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DF95CD0-A9BE-A87A-F0E8-FB24E9AF3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F9E0BE76-78E9-5B94-583D-C0AC48D485B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3BC42EB9-88AF-C6EF-4C01-E8C66CB8B3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7925DBF7-CCE9-A38D-5EEB-A4DAC296B9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77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0515-03B9-9A52-6355-5CED4EC6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CE73-EC7B-0E0F-935F-51DEF8C2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0656-17D9-DF2C-8527-51DDD57AC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5815-692A-3949-96DF-3D31DC23B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555-B4E2-FAD8-E2C5-5BC18952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of Mixed-Driving Multi-Bit Flip-Flops for Power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60B9-1957-B4CC-C362-7CC24DC9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9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Meng-Yun Liu, Yu-Cheng Lai, Wai-Kei </a:t>
            </a:r>
            <a:r>
              <a:rPr lang="en-US" dirty="0" err="1"/>
              <a:t>Mak</a:t>
            </a:r>
            <a:r>
              <a:rPr lang="en-US" dirty="0"/>
              <a:t>, and Ting-Chi Wang </a:t>
            </a:r>
          </a:p>
          <a:p>
            <a:endParaRPr lang="en-US" sz="1050" dirty="0"/>
          </a:p>
          <a:p>
            <a:r>
              <a:rPr lang="en-US" sz="2000" dirty="0"/>
              <a:t>Department of Computer Science, National Tsing Hua University</a:t>
            </a:r>
          </a:p>
          <a:p>
            <a:r>
              <a:rPr lang="en-US" sz="2000" dirty="0"/>
              <a:t>Hsinchu, Taiwan</a:t>
            </a:r>
          </a:p>
        </p:txBody>
      </p:sp>
    </p:spTree>
    <p:extLst>
      <p:ext uri="{BB962C8B-B14F-4D97-AF65-F5344CB8AC3E}">
        <p14:creationId xmlns:p14="http://schemas.microsoft.com/office/powerpoint/2010/main" val="285730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8D7D6-D3EC-C2D7-225A-1F2D8A41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834" y="588277"/>
            <a:ext cx="4000418" cy="56814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19219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4730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203D5-C020-EEF3-D484-D985D904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obtain a </a:t>
            </a:r>
            <a:r>
              <a:rPr lang="en-US" b="1" dirty="0"/>
              <a:t>mixed-driving MBFF </a:t>
            </a:r>
            <a:r>
              <a:rPr lang="en-US" dirty="0"/>
              <a:t>design for maximum power reduction under </a:t>
            </a:r>
            <a:r>
              <a:rPr lang="en-US" b="1" dirty="0"/>
              <a:t>timing constraints</a:t>
            </a:r>
            <a:r>
              <a:rPr lang="en-US" dirty="0"/>
              <a:t>, the key idea is to allow </a:t>
            </a:r>
            <a:r>
              <a:rPr lang="en-US" b="1" dirty="0"/>
              <a:t>upsizing </a:t>
            </a:r>
            <a:r>
              <a:rPr lang="en-US" dirty="0"/>
              <a:t>of the original individual FFs to increase their merging choices when forming the MBFFs, then at the end </a:t>
            </a:r>
            <a:r>
              <a:rPr lang="en-US" b="1" dirty="0"/>
              <a:t>downsizing</a:t>
            </a:r>
            <a:r>
              <a:rPr lang="en-US" dirty="0"/>
              <a:t> some bits in the MBFFs formed after placement legalization while preserving timing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</p:spTree>
    <p:extLst>
      <p:ext uri="{BB962C8B-B14F-4D97-AF65-F5344CB8AC3E}">
        <p14:creationId xmlns:p14="http://schemas.microsoft.com/office/powerpoint/2010/main" val="416921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5729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285810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9E7054-B4F3-5028-4D60-30DC7BC0A17F}"/>
              </a:ext>
            </a:extLst>
          </p:cNvPr>
          <p:cNvGrpSpPr/>
          <p:nvPr/>
        </p:nvGrpSpPr>
        <p:grpSpPr>
          <a:xfrm>
            <a:off x="787400" y="1091745"/>
            <a:ext cx="11017251" cy="4801314"/>
            <a:chOff x="857250" y="1085395"/>
            <a:chExt cx="11017251" cy="4801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4FE5D7-583D-395A-EC06-D81ACF63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411" y="3638132"/>
              <a:ext cx="3844090" cy="21344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857250" y="1085395"/>
              <a:ext cx="99822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Relocate a FF without timing violation, multiple feasible regions for each FF are computed in this stage assuming that a FF can be upsized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feasible region of a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is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intersection area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of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several Manhattan circles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, where each Manhattan circle is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centered at the fan-in/fan-out pin of the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with its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radius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determined by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slack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between the corresponding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fan-in/fan-out pin and the FF</a:t>
              </a:r>
              <a:endParaRPr lang="en-US" b="1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timing slack is converted to an estimated wirelength bound by table lookup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We compute multiple feasible regions for each single-bit FF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assuming </a:t>
              </a:r>
            </a:p>
            <a:p>
              <a:r>
                <a:rPr lang="zh-TW" alt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different driving strengths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that are at least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 large as their originally </a:t>
              </a:r>
            </a:p>
            <a:p>
              <a:r>
                <a:rPr lang="zh-TW" altLang="en-US" b="1" dirty="0">
                  <a:solidFill>
                    <a:srgbClr val="333333"/>
                  </a:solidFill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given driving strength</a:t>
              </a: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reason we consider the option of sizing up a FF is that the feasible </a:t>
              </a:r>
            </a:p>
            <a:p>
              <a:r>
                <a:rPr lang="zh-TW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region of 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usually larger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when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upsized</a:t>
              </a: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701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B388E-98EE-2887-AC98-FBF21C72DC42}"/>
              </a:ext>
            </a:extLst>
          </p:cNvPr>
          <p:cNvGrpSpPr/>
          <p:nvPr/>
        </p:nvGrpSpPr>
        <p:grpSpPr>
          <a:xfrm>
            <a:off x="1104900" y="1183020"/>
            <a:ext cx="9982200" cy="4491960"/>
            <a:chOff x="787400" y="1091745"/>
            <a:chExt cx="9982200" cy="4491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787400" y="1091745"/>
              <a:ext cx="9982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Suppose the cell library provides 1x, 2x, and 3x-driving FFs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suppose in the original netlist, FFs 𝑋, 𝑌 ,and 𝑍 are 2x-driving, 1x-driving, and 3x-driving, respectively.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X, we will find the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Y, we will find the 1x,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Z, we will find the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473031-D00C-00F0-913B-85134238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309" y="3429000"/>
              <a:ext cx="4280291" cy="215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8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34634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03EAF-736F-1BC1-C1C0-A3DC74E77F0F}"/>
              </a:ext>
            </a:extLst>
          </p:cNvPr>
          <p:cNvSpPr txBox="1"/>
          <p:nvPr/>
        </p:nvSpPr>
        <p:spPr>
          <a:xfrm>
            <a:off x="1104900" y="1183020"/>
            <a:ext cx="9982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intersections of the 𝑖x-driving feasible regions of the original FFs can be described by a rectangle intersection graph 𝐺𝑖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vertex</a:t>
            </a:r>
            <a:r>
              <a:rPr lang="en-US" dirty="0"/>
              <a:t> corresponds to a </a:t>
            </a:r>
            <a:r>
              <a:rPr lang="en-US" b="1" dirty="0"/>
              <a:t>𝑖x-driving feasible region </a:t>
            </a:r>
            <a:r>
              <a:rPr lang="en-US" dirty="0"/>
              <a:t>of an original 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an </a:t>
            </a:r>
            <a:r>
              <a:rPr lang="en-US" b="1" dirty="0"/>
              <a:t>edge</a:t>
            </a:r>
            <a:r>
              <a:rPr lang="en-US" dirty="0"/>
              <a:t> between two vertices if their corresponding </a:t>
            </a:r>
            <a:r>
              <a:rPr lang="en-US" b="1" dirty="0"/>
              <a:t>𝑖x-driving feasible regions intersect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 intersection of the 𝑖x-driving feasible regions of multiple original FFs corresponds to a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clique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in the rectangle intersection graph 𝐺𝑖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Any set of original FFs that can form an 𝑖x-driving MBFF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without timing constraint violation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must belong to some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maximal cliques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𝐺𝑖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So we have to find all maximal cliques of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sizes ≥ 2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</a:t>
            </a: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 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each rectangle intersection graph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4436-BB39-82A9-2600-A56E83A6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69" y="3429000"/>
            <a:ext cx="186716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4528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81355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33D97-58AE-709E-2BE3-0C3734C8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82" y="1976440"/>
            <a:ext cx="6472835" cy="41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B9464-5C71-ED33-DF7B-E1FC18E3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Use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sweep line method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Rotate the entire chip by 45° to make it vertical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the plane is divided into a number of vertical strips by extending all vertical boundaries of the 𝑖x-driving feasible 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scan each strip from top to bottom to identify the top boundaries of the rectangles called in-edges and the bottom boundaries of the rectangles called out-edges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clique (i.e., an intersection of multiple rectangles) is maximal within a strip if its size is greater than the clique directly above it and the clique directly below it in the same strip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D5384-9972-0D23-D791-9CDAEA0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</p:spTree>
    <p:extLst>
      <p:ext uri="{BB962C8B-B14F-4D97-AF65-F5344CB8AC3E}">
        <p14:creationId xmlns:p14="http://schemas.microsoft.com/office/powerpoint/2010/main" val="130560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90856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535CA-7AE6-030D-6F70-F7C0C44C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Enumerating all possible MBFF candidates for every maximal clique to find the best ones to form is extremely time-consuming, So we implement the sampling procedures called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-apple-system"/>
              </a:rPr>
              <a:t>MBFF_Candidate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(𝑐)</a:t>
            </a:r>
          </a:p>
          <a:p>
            <a:endParaRPr lang="en-US" sz="5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For each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maximal clique c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we randomly generate min ( C(|c|, k), 𝑆𝑎𝑚𝑝𝑙𝑒𝑏𝑜𝑢𝑛𝑑) MBFF candidates for each kind of 𝑘-bit (𝑘 ≥2) MBFFs in the library. And then selects the one with the minimum cost to be the MBFF candidate for c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b="1" dirty="0">
              <a:solidFill>
                <a:srgbClr val="333333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MBFFs contain empty bit, the sampling procedure will be modified: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k is no longer limited to the bit size, but it can be any integer ≦ min( |𝑐| , 𝑚𝑎𝑥𝑏𝑖𝑡 ) (𝑚𝑎𝑥𝑏𝑖𝑡 is the maximum bit-size in the MBFF library)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So the algorithm can consider merging 3 FFs into a 4-bit MBFF, and 5/6/7 FFs into an 8-bit MBFF</a:t>
            </a:r>
          </a:p>
        </p:txBody>
      </p:sp>
    </p:spTree>
    <p:extLst>
      <p:ext uri="{BB962C8B-B14F-4D97-AF65-F5344CB8AC3E}">
        <p14:creationId xmlns:p14="http://schemas.microsoft.com/office/powerpoint/2010/main" val="116570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535CA-7AE6-030D-6F70-F7C0C44C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Cost function: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to form a new MBFF 𝜇 for maximum power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𝐷(𝜇) </a:t>
            </a:r>
            <a:r>
              <a:rPr lang="en-US" dirty="0"/>
              <a:t>is the average merging flexibility of the FFs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𝐵(𝜇) </a:t>
            </a:r>
            <a:r>
              <a:rPr lang="en-US" dirty="0"/>
              <a:t>is the number of used bits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𝑃𝑜𝑤𝑒𝑟(𝜇) </a:t>
            </a:r>
            <a:r>
              <a:rPr lang="en-US" dirty="0"/>
              <a:t>is the FF power for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𝑂𝑟𝑖𝑃𝑜𝑤𝑒𝑟(𝜇) </a:t>
            </a:r>
            <a:r>
              <a:rPr lang="en-US" dirty="0"/>
              <a:t>is the sum of FF powers of the original FFs that form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𝛼𝑖</a:t>
            </a:r>
            <a:r>
              <a:rPr lang="en-US" dirty="0"/>
              <a:t> is the switching rate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𝑂𝑟𝑖𝑊𝐿𝑖</a:t>
            </a:r>
            <a:r>
              <a:rPr lang="en-US" dirty="0"/>
              <a:t> is the original half perimeter wirelength (HPWL)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𝐸𝑠𝑡𝑊𝐿𝑖</a:t>
            </a:r>
            <a:r>
              <a:rPr lang="en-US" dirty="0"/>
              <a:t> is the estimated HPWL of signal 𝑖 incident with 𝜇 calculated using the estimated location for 𝜇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Is computed by the weighted median values of the x-(y-)coordinates of all cells connected to 𝜇.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𝜆1</a:t>
            </a:r>
            <a:r>
              <a:rPr lang="en-US" dirty="0"/>
              <a:t>, </a:t>
            </a:r>
            <a:r>
              <a:rPr lang="en-US" b="1" dirty="0"/>
              <a:t>𝜆2</a:t>
            </a:r>
            <a:r>
              <a:rPr lang="en-US" dirty="0"/>
              <a:t>, and </a:t>
            </a:r>
            <a:r>
              <a:rPr lang="en-US" b="1" dirty="0"/>
              <a:t>𝜆3</a:t>
            </a:r>
            <a:r>
              <a:rPr lang="en-US" dirty="0"/>
              <a:t> are user defined parameters.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8D3A6-DC12-05BB-A923-34A3FEC4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61" y="1438181"/>
            <a:ext cx="5603268" cy="11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5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30A13-F937-FBB2-817F-15340D14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759" y="1690690"/>
            <a:ext cx="4496381" cy="4351338"/>
          </a:xfrm>
        </p:spPr>
      </p:pic>
    </p:spTree>
    <p:extLst>
      <p:ext uri="{BB962C8B-B14F-4D97-AF65-F5344CB8AC3E}">
        <p14:creationId xmlns:p14="http://schemas.microsoft.com/office/powerpoint/2010/main" val="420248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that an MBFF library with 1/2/4-bits MBFFs for both 1x and 2x driving is given</a:t>
                </a:r>
              </a:p>
              <a:p>
                <a:r>
                  <a:rPr lang="en-US" sz="2400" dirty="0"/>
                  <a:t>By performing the sweep line method, all maximal cliques with size ≥ 2 are found: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-apple-system"/>
                  </a:rPr>
                  <a:t>G1 has four maximal cliques: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{a1, b1, c1, d1}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{e1,f1, g1}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{i1, j1}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{j1, k1}</a:t>
                </a:r>
                <a:endParaRPr lang="en-US" sz="2000" b="0" i="0" dirty="0">
                  <a:effectLst/>
                  <a:latin typeface="-apple-system"/>
                </a:endParaRPr>
              </a:p>
              <a:p>
                <a:pPr lvl="1"/>
                <a:endParaRPr lang="pl-PL" sz="500" b="0" i="0" dirty="0">
                  <a:effectLst/>
                  <a:latin typeface="-apple-system"/>
                </a:endParaRPr>
              </a:p>
              <a:p>
                <a:r>
                  <a:rPr lang="en-US" sz="2400" b="0" i="0" dirty="0">
                    <a:effectLst/>
                    <a:latin typeface="-apple-system"/>
                  </a:rPr>
                  <a:t>G2 has four maximal cliques: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2000" dirty="0"/>
                  <a:t> = {a2, b2, c2, d2, e2},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/>
                  <a:t> = {e2, f2, g2},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{h2, 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{i2, j2, k2, m2}</a:t>
                </a:r>
              </a:p>
              <a:p>
                <a:pPr lvl="1"/>
                <a:endParaRPr lang="en-US" sz="500" dirty="0"/>
              </a:p>
              <a:p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After initial sampling, an MBFF candidate</a:t>
                </a:r>
                <a:r>
                  <a:rPr lang="zh-TW" alt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-apple-system"/>
                  </a:rPr>
                  <a:t> is found for each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{i1, j1},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{j1, k1}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{a2, b2, c2, d2},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{e2, f2, g2,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</a:p>
              <a:p>
                <a:pPr lvl="1"/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b="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F7531F-D773-F2B7-4988-00734795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423865"/>
            <a:ext cx="455130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first iteration, the minimum cost MBFF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400" dirty="0"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</a:t>
                </a: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 r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second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𝑖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𝑗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𝑘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𝑚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</a:t>
                </a:r>
                <a:r>
                  <a:rPr lang="en-US" altLang="zh-TW" sz="2400" dirty="0" err="1">
                    <a:latin typeface="-apple-system"/>
                  </a:rPr>
                  <a:t>i</a:t>
                </a:r>
                <a:r>
                  <a:rPr lang="en-US" altLang="zh-TW" sz="2400" dirty="0">
                    <a:latin typeface="-apple-system"/>
                  </a:rPr>
                  <a:t>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582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third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e, f, g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dirty="0">
                        <a:latin typeface="-apple-system"/>
                      </a:rPr>
                      <m:t>, 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6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forth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but since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 (conflict)</a:t>
                </a:r>
                <a:r>
                  <a:rPr lang="en-US" altLang="zh-TW" sz="2400" dirty="0">
                    <a:latin typeface="-apple-system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discarded. Then,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{e2} but no new MBFF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needs to be generated since its size is now one(&lt;2).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unchanged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4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fifth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sz="2400" dirty="0"/>
                  <a:t>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 </a:t>
                </a:r>
                <a:r>
                  <a:rPr lang="en-US" sz="2400" b="1" dirty="0"/>
                  <a:t>without conflict</a:t>
                </a:r>
                <a:r>
                  <a:rPr lang="en-US" sz="2400" dirty="0"/>
                  <a:t>. Then, FFs ℎ,𝑙 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2400" dirty="0"/>
                  <a:t> is updated to { }. 𝑄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5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8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finish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remaining iterations, </a:t>
                </a:r>
                <a:r>
                  <a:rPr lang="en-US" sz="2400" dirty="0"/>
                  <a:t>the rest of the MBFF candidates in 𝑄 all contain some marked FFs thus </a:t>
                </a:r>
                <a:r>
                  <a:rPr lang="en-US" sz="2400" b="1" dirty="0"/>
                  <a:t>conflict</a:t>
                </a:r>
                <a:r>
                  <a:rPr lang="en-US" sz="2400" dirty="0"/>
                  <a:t> with those MBFFs in 𝑁𝑀 . When 𝑄 becomes empty, the algorithm terminates.</a:t>
                </a:r>
                <a:endParaRPr lang="en-US" altLang="zh-TW" sz="24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not 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So the final MBFFs formed in the non-conflicting set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𝑁𝑀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 with an empty bit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ED3EE86-5A4C-616E-968D-71C04C31F710}"/>
              </a:ext>
            </a:extLst>
          </p:cNvPr>
          <p:cNvGrpSpPr/>
          <p:nvPr/>
        </p:nvGrpSpPr>
        <p:grpSpPr>
          <a:xfrm>
            <a:off x="6940550" y="2308221"/>
            <a:ext cx="2990850" cy="4184652"/>
            <a:chOff x="1816100" y="1797866"/>
            <a:chExt cx="3702050" cy="46950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0A5304-680A-8EDD-34BD-1FA1E686E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59" t="10065" r="82615"/>
            <a:stretch/>
          </p:blipFill>
          <p:spPr>
            <a:xfrm>
              <a:off x="1816100" y="1797866"/>
              <a:ext cx="1447799" cy="46950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9E2303-2C37-AB5C-B3D6-00D1A7FDE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65" t="10065" r="831"/>
            <a:stretch/>
          </p:blipFill>
          <p:spPr>
            <a:xfrm>
              <a:off x="3263899" y="1797866"/>
              <a:ext cx="2254251" cy="4695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436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258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minimize the WL of the signal nets incident with the MBFFs, each MBFF in the non-conflicting set is assigned to an initial location within its preferred region</a:t>
            </a:r>
          </a:p>
          <a:p>
            <a:endParaRPr lang="en-US" sz="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weight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of a pin is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switching rate of the signal net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between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MBFF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First, the weighted median interval of the x-(y-) coordinates of MBFF’s fan-in and fan-out pins are calculated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Then,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preferred region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formed by the intersection of these two weighted median intervals (X-axis and Y-axis)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7696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bins covered by the preferred region of an MBFF are called its preferred bins</a:t>
            </a:r>
          </a:p>
          <a:p>
            <a:pPr marL="0" indent="0">
              <a:buNone/>
            </a:pPr>
            <a:endParaRPr lang="en-US" sz="500" dirty="0"/>
          </a:p>
          <a:p>
            <a:pPr lvl="1"/>
            <a:r>
              <a:rPr lang="en-US" dirty="0"/>
              <a:t>The rank of the preferred bins of an MBFF is set to 0</a:t>
            </a:r>
          </a:p>
          <a:p>
            <a:pPr lvl="1"/>
            <a:r>
              <a:rPr lang="en-US" dirty="0"/>
              <a:t>Increasing ranks are given to other bins within the feasible region of an MBFF7 according to their distance from its preferred bins</a:t>
            </a:r>
          </a:p>
          <a:p>
            <a:pPr lvl="1"/>
            <a:r>
              <a:rPr lang="en-US" dirty="0"/>
              <a:t>Each MBFF is assigned to the vacant slot that is closest to the preferred region within the lowest-ranked bin inside its feasible region</a:t>
            </a:r>
          </a:p>
          <a:p>
            <a:pPr lvl="1"/>
            <a:r>
              <a:rPr lang="en-US" dirty="0"/>
              <a:t>The slot size is set to the size of 2x-driving 2-bit MBFF in the experiment</a:t>
            </a:r>
          </a:p>
          <a:p>
            <a:pPr lvl="1"/>
            <a:r>
              <a:rPr lang="en-US" dirty="0"/>
              <a:t>This is to ensure that there will be a minimal overlap of the MBFFs with other cells so that any overlap can be resolved using a commercial tool with little disturbance to the original placement in order to preserve timing.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34423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16339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the location assignment is completed, the netlist and placement are updated and saved as DEF and Verilog files by commercial tool</a:t>
            </a:r>
          </a:p>
          <a:p>
            <a:r>
              <a:rPr lang="en-US" dirty="0"/>
              <a:t>Placement legalization and timing analysis will then be done by a commercial tool</a:t>
            </a:r>
          </a:p>
          <a:p>
            <a:r>
              <a:rPr lang="en-US" dirty="0"/>
              <a:t>So far all bits in the same MBFF have identical driving strength</a:t>
            </a:r>
          </a:p>
          <a:p>
            <a:r>
              <a:rPr lang="en-US" dirty="0"/>
              <a:t>After timing analysis, we will try to downsize some bits of an MBFF if possible to save more power while maintaining zero negative slack.</a:t>
            </a:r>
          </a:p>
          <a:p>
            <a:r>
              <a:rPr lang="en-US" dirty="0"/>
              <a:t>Without loss of generality, we assume that a mixed-driving MBFF mixes two driving strengths, low and high. Given an MBFF where all bits have high driving strength initially, we try to replace it with a mixed-driving MBFF having low and high driving strengths as shown in Algorithm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17263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/>
          </a:bodyPr>
          <a:lstStyle/>
          <a:p>
            <a:r>
              <a:rPr lang="en-US" sz="2400" dirty="0"/>
              <a:t>Clock network accounts for a major portion of power consumption in a chip</a:t>
            </a:r>
          </a:p>
          <a:p>
            <a:endParaRPr lang="en-US" sz="1000" dirty="0"/>
          </a:p>
          <a:p>
            <a:r>
              <a:rPr lang="en-US" sz="2400" dirty="0"/>
              <a:t>MBFFs can reduce the clock network usage, thus it is often used in low-power circuit design. The reasons are:</a:t>
            </a:r>
          </a:p>
          <a:p>
            <a:endParaRPr lang="en-US" sz="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power per bit for an MBFF is smaller than a single-bit FF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Using MBFFs reduces the number of clock sinks, resulting in less clock power consumption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wirelength of the clock tree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clock buffer count</a:t>
            </a:r>
          </a:p>
          <a:p>
            <a:endParaRPr lang="en-US" sz="1000" dirty="0"/>
          </a:p>
          <a:p>
            <a:r>
              <a:rPr lang="en-US" sz="2400" dirty="0"/>
              <a:t>Mixed-driven MBFF will have smaller area than uniform-driven MBFF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498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802D0-9998-CA6B-CCC4-EA10F806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849" y="1690690"/>
            <a:ext cx="7282302" cy="44839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699394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666382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3A13-DEB2-747E-1358-57C5D1B4A04E}"/>
              </a:ext>
            </a:extLst>
          </p:cNvPr>
          <p:cNvSpPr txBox="1"/>
          <p:nvPr/>
        </p:nvSpPr>
        <p:spPr>
          <a:xfrm>
            <a:off x="3015028" y="2598003"/>
            <a:ext cx="6161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31855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Multi-bit flip-flops (MBFFs) often used to reduce the number of clock sinks, which results in a low power design</a:t>
            </a:r>
          </a:p>
          <a:p>
            <a:endParaRPr lang="en-US" sz="1000" dirty="0"/>
          </a:p>
          <a:p>
            <a:r>
              <a:rPr lang="en-US" sz="2400" dirty="0"/>
              <a:t>“Traditional MBFF” is composed of individual FFs of </a:t>
            </a:r>
            <a:r>
              <a:rPr lang="en-US" sz="2400" b="1" dirty="0"/>
              <a:t>uniform</a:t>
            </a:r>
            <a:r>
              <a:rPr lang="en-US" sz="2400" dirty="0"/>
              <a:t> driving strength</a:t>
            </a:r>
          </a:p>
          <a:p>
            <a:endParaRPr lang="en-US" sz="1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If some but not all of the of an MBFF </a:t>
            </a:r>
            <a:r>
              <a:rPr lang="en-US" sz="1900" b="1" dirty="0"/>
              <a:t>violate timing constraints</a:t>
            </a:r>
            <a:r>
              <a:rPr lang="en-US" sz="1900" dirty="0"/>
              <a:t>, the MBFF has to be sized up to a </a:t>
            </a:r>
            <a:r>
              <a:rPr lang="en-US" sz="1900" b="1" dirty="0"/>
              <a:t>higher driving strength </a:t>
            </a:r>
            <a:r>
              <a:rPr lang="en-US" sz="1900" dirty="0"/>
              <a:t>or decomposed into </a:t>
            </a:r>
            <a:r>
              <a:rPr lang="en-US" sz="1900" b="1" dirty="0"/>
              <a:t>smaller bit-width </a:t>
            </a:r>
            <a:r>
              <a:rPr lang="en-US" sz="1900" dirty="0"/>
              <a:t>combinations to satisfy timing, which reduces the power saving</a:t>
            </a:r>
          </a:p>
          <a:p>
            <a:endParaRPr lang="en-US" sz="1000" dirty="0"/>
          </a:p>
          <a:p>
            <a:r>
              <a:rPr lang="en-US" sz="2400" dirty="0"/>
              <a:t>This paper present a “new MBFF”, which certain bits have a </a:t>
            </a:r>
            <a:r>
              <a:rPr lang="en-US" sz="2400" b="1" dirty="0"/>
              <a:t>higher driving strength</a:t>
            </a:r>
            <a:r>
              <a:rPr lang="en-US" sz="2400" dirty="0"/>
              <a:t> than the other bits</a:t>
            </a:r>
          </a:p>
          <a:p>
            <a:endParaRPr lang="en-US" sz="100" dirty="0"/>
          </a:p>
          <a:p>
            <a:pPr lvl="1"/>
            <a:r>
              <a:rPr lang="en-US" sz="1900" dirty="0"/>
              <a:t>To maximize the FF merging rate, they perform </a:t>
            </a:r>
            <a:r>
              <a:rPr lang="en-US" sz="1900" b="1" dirty="0"/>
              <a:t>aggressive FF merging </a:t>
            </a:r>
            <a:r>
              <a:rPr lang="en-US" sz="1900" dirty="0"/>
              <a:t>subject to timing constraints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Willing to possibly oversize some FFs, and allow the presence of </a:t>
            </a:r>
            <a:r>
              <a:rPr lang="en-US" sz="1900" b="1" dirty="0"/>
              <a:t>empty bits </a:t>
            </a:r>
            <a:r>
              <a:rPr lang="en-US" sz="1900" dirty="0"/>
              <a:t>in MBFF, which is for merging FFs into MBFF’s uniform driven strength as much as possible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The oversized FF of the MBFF will be </a:t>
            </a:r>
            <a:r>
              <a:rPr lang="en-US" sz="1900" b="1" dirty="0"/>
              <a:t>downsized</a:t>
            </a:r>
            <a:r>
              <a:rPr lang="en-US" sz="1900" dirty="0"/>
              <a:t> subject to timing constraint with latter approach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70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0D0F3-ED6A-21BF-4C54-DAAB251D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6548" y="1628502"/>
            <a:ext cx="6658904" cy="3905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41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4296-86A8-46F1-1A51-FE6A21BF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DAFEA-8A15-3269-2297-2DFEC3C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2" y="1386072"/>
            <a:ext cx="11319495" cy="4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0099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925D5-438B-16F8-4AA6-3519FF40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 MBFF library containing uniform-driving and mixed-driving MBFFs, where the driving strength is from 1x to 𝑛x and the amount of bits is from 2 to 𝑘, is adopted</a:t>
            </a:r>
          </a:p>
          <a:p>
            <a:endParaRPr lang="en-US" sz="1000" dirty="0"/>
          </a:p>
          <a:p>
            <a:r>
              <a:rPr lang="en-US" sz="2400" dirty="0"/>
              <a:t>The Mixed-Driving MBFF Generation Problem is defined as follows:</a:t>
            </a:r>
          </a:p>
          <a:p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netlist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An associated legal placement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If there are uniform-driving MBFFs in the design, they will be pre-processed by decomposing them into multiple single-bit FFs while keeping the driving strengths intact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Output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netlist containing mixed-driving MBFFs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placement without timing violations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objective is to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minimize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the amount of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oversized MBFFs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for power optimization, resulting in a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low-power design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3073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259</TotalTime>
  <Words>4637</Words>
  <Application>Microsoft Office PowerPoint</Application>
  <PresentationFormat>Widescreen</PresentationFormat>
  <Paragraphs>421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-apple-system</vt:lpstr>
      <vt:lpstr>MJXc-TeX-math-I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Generation of Mixed-Driving Multi-Bit Flip-Flops for Power Optimization 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Problem Formulation</vt:lpstr>
      <vt:lpstr>Problem Formulation</vt:lpstr>
      <vt:lpstr>Outline</vt:lpstr>
      <vt:lpstr>Compute Feasible Regions of FFs</vt:lpstr>
      <vt:lpstr>Compute Feasible Regions of FFs</vt:lpstr>
      <vt:lpstr>Compute Feasible Regions of FFs</vt:lpstr>
      <vt:lpstr>PowerPoint Presentation</vt:lpstr>
      <vt:lpstr>Compute Feasible Regions of FFs</vt:lpstr>
      <vt:lpstr>PowerPoint Presentation</vt:lpstr>
      <vt:lpstr>Compute Feasible Regions of FFs</vt:lpstr>
      <vt:lpstr>PowerPoint Presentation</vt:lpstr>
      <vt:lpstr>Outline</vt:lpstr>
      <vt:lpstr>Find All Maximal Cliques in Multiple Rectangle Intersection Graphs</vt:lpstr>
      <vt:lpstr>Find All Maximal Cliques in Multiple Rectangle Intersection Graphs</vt:lpstr>
      <vt:lpstr>Outline</vt:lpstr>
      <vt:lpstr>Non-Conflicting MBFFs Generation</vt:lpstr>
      <vt:lpstr>Non-Conflicting MBFFs Generation</vt:lpstr>
      <vt:lpstr>Non-Conflicting MBFFs Generation - Algorithm</vt:lpstr>
      <vt:lpstr>Non-Conflicting MBFFs Generation - Example</vt:lpstr>
      <vt:lpstr>Non-Conflicting MBFFs Generation – Iter. 1</vt:lpstr>
      <vt:lpstr>Non-Conflicting MBFFs Generation – Iter. 2</vt:lpstr>
      <vt:lpstr>Non-Conflicting MBFFs Generation – Iter. 3</vt:lpstr>
      <vt:lpstr>Non-Conflicting MBFFs Generation – Iter. 4</vt:lpstr>
      <vt:lpstr>Non-Conflicting MBFFs Generation – Iter. 5</vt:lpstr>
      <vt:lpstr>Non-Conflicting MBFFs Generation – finish</vt:lpstr>
      <vt:lpstr>Non-Conflicting MBFFs Generation – summary</vt:lpstr>
      <vt:lpstr>Outline</vt:lpstr>
      <vt:lpstr>Location Assignment</vt:lpstr>
      <vt:lpstr>Location Assignment</vt:lpstr>
      <vt:lpstr>Outline</vt:lpstr>
      <vt:lpstr>Timing-driven MBFF Sizing</vt:lpstr>
      <vt:lpstr>Timing-driven MBFF Sizing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Mixed-Driving Multi-Bit Flip-Flops for Power Optimization </dc:title>
  <dc:creator>Min-Feng Hsieh</dc:creator>
  <cp:lastModifiedBy>Min-Feng Hsieh</cp:lastModifiedBy>
  <cp:revision>1</cp:revision>
  <dcterms:created xsi:type="dcterms:W3CDTF">2023-07-04T06:40:03Z</dcterms:created>
  <dcterms:modified xsi:type="dcterms:W3CDTF">2023-07-05T07:55:51Z</dcterms:modified>
</cp:coreProperties>
</file>