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8889" autoAdjust="0"/>
  </p:normalViewPr>
  <p:slideViewPr>
    <p:cSldViewPr snapToGrid="0">
      <p:cViewPr varScale="1">
        <p:scale>
          <a:sx n="100" d="100"/>
          <a:sy n="100" d="100"/>
        </p:scale>
        <p:origin x="114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dirty="0"/>
              <a:t>After doing global routing, </a:t>
            </a:r>
            <a:r>
              <a:rPr lang="en-US" altLang="zh-TW" sz="1800" b="0" i="0" u="none" strike="noStrike" baseline="0" dirty="0">
                <a:latin typeface="NimbusRomNo9L-Regu"/>
              </a:rPr>
              <a:t>we need to legalize the cell positions to remove cell overlaps</a:t>
            </a:r>
          </a:p>
          <a:p>
            <a:pPr algn="l"/>
            <a:r>
              <a:rPr lang="en-US" altLang="zh-TW" sz="1800" b="0" i="0" u="none" strike="noStrike" baseline="0" dirty="0">
                <a:latin typeface="NimbusRomNo9L-Regu"/>
              </a:rPr>
              <a:t>and DRC violations.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6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6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4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1333" t="-2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1648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 get the capacity map.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-1" y="5443988"/>
                <a:ext cx="12670971" cy="75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43988"/>
                <a:ext cx="12670971" cy="752707"/>
              </a:xfrm>
              <a:prstGeom prst="rect">
                <a:avLst/>
              </a:prstGeom>
              <a:blipFill>
                <a:blip r:embed="rId3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 estimate the routing demand of all nets.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4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()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1044" t="-2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  <a:endParaRPr lang="en-US" altLang="zh-TW" b="0" i="1" dirty="0">
              <a:latin typeface="Cambria Math" panose="020405030504060302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F0AD14-C414-FD4C-8494-7E57EB59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15" y="2557177"/>
            <a:ext cx="693516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8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8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 Placement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3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940</Words>
  <Application>Microsoft Office PowerPoint</Application>
  <PresentationFormat>寬螢幕</PresentationFormat>
  <Paragraphs>169</Paragraphs>
  <Slides>18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CMMI6</vt:lpstr>
      <vt:lpstr>CMMI9</vt:lpstr>
      <vt:lpstr>CMR9</vt:lpstr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Routing-detour-imitation-based Congestion Estimation</vt:lpstr>
      <vt:lpstr>Routing-detour-imitation-based Congestion Estimation</vt:lpstr>
      <vt:lpstr>Routing-detour-imitation-based Congestion Estimation</vt:lpstr>
      <vt:lpstr>Multi-feature-based Cell Padding</vt:lpstr>
      <vt:lpstr>Multi-feature-based Cell Padding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559</cp:revision>
  <dcterms:created xsi:type="dcterms:W3CDTF">2023-08-23T03:29:22Z</dcterms:created>
  <dcterms:modified xsi:type="dcterms:W3CDTF">2023-10-03T12:04:45Z</dcterms:modified>
</cp:coreProperties>
</file>