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2"/>
  </p:notesMasterIdLst>
  <p:sldIdLst>
    <p:sldId id="256" r:id="rId2"/>
    <p:sldId id="257" r:id="rId3"/>
    <p:sldId id="300" r:id="rId4"/>
    <p:sldId id="299"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75926-14DF-46F7-992A-02285E3BDBAE}" v="183" dt="2023-08-24T07:35:38.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6518" autoAdjust="0"/>
  </p:normalViewPr>
  <p:slideViewPr>
    <p:cSldViewPr snapToGrid="0">
      <p:cViewPr>
        <p:scale>
          <a:sx n="75" d="100"/>
          <a:sy n="75" d="100"/>
        </p:scale>
        <p:origin x="1099" y="43"/>
      </p:cViewPr>
      <p:guideLst>
        <p:guide orient="horz" pos="2160"/>
        <p:guide pos="3840"/>
      </p:guideLst>
    </p:cSldViewPr>
  </p:slideViewPr>
  <p:outlineViewPr>
    <p:cViewPr>
      <p:scale>
        <a:sx n="33" d="100"/>
        <a:sy n="33" d="100"/>
      </p:scale>
      <p:origin x="0" y="-3267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Feng Hsieh" userId="ece9e1d9-2caa-407e-99e8-6daa2912cb65" providerId="ADAL" clId="{19375926-14DF-46F7-992A-02285E3BDBAE}"/>
    <pc:docChg chg="undo redo custSel addSld delSld modSld">
      <pc:chgData name="Min-Feng Hsieh" userId="ece9e1d9-2caa-407e-99e8-6daa2912cb65" providerId="ADAL" clId="{19375926-14DF-46F7-992A-02285E3BDBAE}" dt="2023-08-24T07:36:11.585" v="1969" actId="167"/>
      <pc:docMkLst>
        <pc:docMk/>
      </pc:docMkLst>
      <pc:sldChg chg="addSp modSp mod">
        <pc:chgData name="Min-Feng Hsieh" userId="ece9e1d9-2caa-407e-99e8-6daa2912cb65" providerId="ADAL" clId="{19375926-14DF-46F7-992A-02285E3BDBAE}" dt="2023-08-24T06:05:26.294" v="646" actId="948"/>
        <pc:sldMkLst>
          <pc:docMk/>
          <pc:sldMk cId="3290883424" sldId="256"/>
        </pc:sldMkLst>
        <pc:spChg chg="mod">
          <ac:chgData name="Min-Feng Hsieh" userId="ece9e1d9-2caa-407e-99e8-6daa2912cb65" providerId="ADAL" clId="{19375926-14DF-46F7-992A-02285E3BDBAE}" dt="2023-08-24T06:05:26.294" v="646" actId="948"/>
          <ac:spMkLst>
            <pc:docMk/>
            <pc:sldMk cId="3290883424" sldId="256"/>
            <ac:spMk id="2" creationId="{82C23CB3-6D08-F96A-C9F6-09319B94240A}"/>
          </ac:spMkLst>
        </pc:spChg>
        <pc:spChg chg="mod">
          <ac:chgData name="Min-Feng Hsieh" userId="ece9e1d9-2caa-407e-99e8-6daa2912cb65" providerId="ADAL" clId="{19375926-14DF-46F7-992A-02285E3BDBAE}" dt="2023-08-24T06:03:19.859" v="623" actId="2711"/>
          <ac:spMkLst>
            <pc:docMk/>
            <pc:sldMk cId="3290883424" sldId="256"/>
            <ac:spMk id="3" creationId="{BCEABCF3-9E18-E949-8460-CD9EAAF2850D}"/>
          </ac:spMkLst>
        </pc:spChg>
        <pc:spChg chg="add mod">
          <ac:chgData name="Min-Feng Hsieh" userId="ece9e1d9-2caa-407e-99e8-6daa2912cb65" providerId="ADAL" clId="{19375926-14DF-46F7-992A-02285E3BDBAE}" dt="2023-08-24T06:03:15.056" v="622" actId="2711"/>
          <ac:spMkLst>
            <pc:docMk/>
            <pc:sldMk cId="3290883424" sldId="256"/>
            <ac:spMk id="4" creationId="{EC52C40B-2182-ADE7-EE15-2F08C10C5DC3}"/>
          </ac:spMkLst>
        </pc:spChg>
        <pc:spChg chg="add mod">
          <ac:chgData name="Min-Feng Hsieh" userId="ece9e1d9-2caa-407e-99e8-6daa2912cb65" providerId="ADAL" clId="{19375926-14DF-46F7-992A-02285E3BDBAE}" dt="2023-08-24T06:03:24.987" v="624" actId="2711"/>
          <ac:spMkLst>
            <pc:docMk/>
            <pc:sldMk cId="3290883424" sldId="256"/>
            <ac:spMk id="5" creationId="{46647409-7711-D8A3-454D-DAD868519307}"/>
          </ac:spMkLst>
        </pc:spChg>
      </pc:sldChg>
      <pc:sldChg chg="modSp new mod">
        <pc:chgData name="Min-Feng Hsieh" userId="ece9e1d9-2caa-407e-99e8-6daa2912cb65" providerId="ADAL" clId="{19375926-14DF-46F7-992A-02285E3BDBAE}" dt="2023-08-24T06:05:55.756" v="649" actId="948"/>
        <pc:sldMkLst>
          <pc:docMk/>
          <pc:sldMk cId="1597209759" sldId="257"/>
        </pc:sldMkLst>
        <pc:spChg chg="mod">
          <ac:chgData name="Min-Feng Hsieh" userId="ece9e1d9-2caa-407e-99e8-6daa2912cb65" providerId="ADAL" clId="{19375926-14DF-46F7-992A-02285E3BDBAE}" dt="2023-08-24T06:02:52.119" v="618" actId="2711"/>
          <ac:spMkLst>
            <pc:docMk/>
            <pc:sldMk cId="1597209759" sldId="257"/>
            <ac:spMk id="2" creationId="{034B2B09-3A89-725A-85C2-749F88A4474D}"/>
          </ac:spMkLst>
        </pc:spChg>
        <pc:spChg chg="mod">
          <ac:chgData name="Min-Feng Hsieh" userId="ece9e1d9-2caa-407e-99e8-6daa2912cb65" providerId="ADAL" clId="{19375926-14DF-46F7-992A-02285E3BDBAE}" dt="2023-08-24T06:05:55.756" v="649" actId="948"/>
          <ac:spMkLst>
            <pc:docMk/>
            <pc:sldMk cId="1597209759" sldId="257"/>
            <ac:spMk id="3" creationId="{35A1418A-E9D3-D2C1-863A-CF59359781D1}"/>
          </ac:spMkLst>
        </pc:spChg>
      </pc:sldChg>
      <pc:sldChg chg="modSp new mod modNotesTx">
        <pc:chgData name="Min-Feng Hsieh" userId="ece9e1d9-2caa-407e-99e8-6daa2912cb65" providerId="ADAL" clId="{19375926-14DF-46F7-992A-02285E3BDBAE}" dt="2023-08-24T06:06:23.339" v="654" actId="113"/>
        <pc:sldMkLst>
          <pc:docMk/>
          <pc:sldMk cId="1654060993" sldId="258"/>
        </pc:sldMkLst>
        <pc:spChg chg="mod">
          <ac:chgData name="Min-Feng Hsieh" userId="ece9e1d9-2caa-407e-99e8-6daa2912cb65" providerId="ADAL" clId="{19375926-14DF-46F7-992A-02285E3BDBAE}" dt="2023-08-24T06:02:44.048" v="617" actId="2711"/>
          <ac:spMkLst>
            <pc:docMk/>
            <pc:sldMk cId="1654060993" sldId="258"/>
            <ac:spMk id="2" creationId="{32F556D7-6AF1-138D-4CE1-82AF32CA574B}"/>
          </ac:spMkLst>
        </pc:spChg>
        <pc:spChg chg="mod">
          <ac:chgData name="Min-Feng Hsieh" userId="ece9e1d9-2caa-407e-99e8-6daa2912cb65" providerId="ADAL" clId="{19375926-14DF-46F7-992A-02285E3BDBAE}" dt="2023-08-24T06:06:23.339" v="654" actId="113"/>
          <ac:spMkLst>
            <pc:docMk/>
            <pc:sldMk cId="1654060993" sldId="258"/>
            <ac:spMk id="3" creationId="{63DBDDD8-67C3-E218-4763-50F97AE210EF}"/>
          </ac:spMkLst>
        </pc:spChg>
      </pc:sldChg>
      <pc:sldChg chg="addSp delSp modSp new mod">
        <pc:chgData name="Min-Feng Hsieh" userId="ece9e1d9-2caa-407e-99e8-6daa2912cb65" providerId="ADAL" clId="{19375926-14DF-46F7-992A-02285E3BDBAE}" dt="2023-08-24T06:08:10.842" v="683" actId="113"/>
        <pc:sldMkLst>
          <pc:docMk/>
          <pc:sldMk cId="2621160844" sldId="259"/>
        </pc:sldMkLst>
        <pc:spChg chg="mod">
          <ac:chgData name="Min-Feng Hsieh" userId="ece9e1d9-2caa-407e-99e8-6daa2912cb65" providerId="ADAL" clId="{19375926-14DF-46F7-992A-02285E3BDBAE}" dt="2023-08-24T06:06:33.460" v="656" actId="2711"/>
          <ac:spMkLst>
            <pc:docMk/>
            <pc:sldMk cId="2621160844" sldId="259"/>
            <ac:spMk id="2" creationId="{659DD7B0-741A-B4C5-8686-060C40D3A6A5}"/>
          </ac:spMkLst>
        </pc:spChg>
        <pc:spChg chg="mod">
          <ac:chgData name="Min-Feng Hsieh" userId="ece9e1d9-2caa-407e-99e8-6daa2912cb65" providerId="ADAL" clId="{19375926-14DF-46F7-992A-02285E3BDBAE}" dt="2023-08-24T06:08:10.842" v="683" actId="113"/>
          <ac:spMkLst>
            <pc:docMk/>
            <pc:sldMk cId="2621160844" sldId="259"/>
            <ac:spMk id="3" creationId="{1DB4076D-516D-6812-46D1-19DE65F6A697}"/>
          </ac:spMkLst>
        </pc:spChg>
        <pc:spChg chg="add del">
          <ac:chgData name="Min-Feng Hsieh" userId="ece9e1d9-2caa-407e-99e8-6daa2912cb65" providerId="ADAL" clId="{19375926-14DF-46F7-992A-02285E3BDBAE}" dt="2023-08-24T06:07:10.427" v="666" actId="478"/>
          <ac:spMkLst>
            <pc:docMk/>
            <pc:sldMk cId="2621160844" sldId="259"/>
            <ac:spMk id="5" creationId="{AB0F7084-2328-233A-729C-2223987F1E1D}"/>
          </ac:spMkLst>
        </pc:spChg>
      </pc:sldChg>
      <pc:sldChg chg="modSp add mod">
        <pc:chgData name="Min-Feng Hsieh" userId="ece9e1d9-2caa-407e-99e8-6daa2912cb65" providerId="ADAL" clId="{19375926-14DF-46F7-992A-02285E3BDBAE}" dt="2023-08-24T06:08:32.214" v="688" actId="255"/>
        <pc:sldMkLst>
          <pc:docMk/>
          <pc:sldMk cId="947664364" sldId="260"/>
        </pc:sldMkLst>
        <pc:spChg chg="mod">
          <ac:chgData name="Min-Feng Hsieh" userId="ece9e1d9-2caa-407e-99e8-6daa2912cb65" providerId="ADAL" clId="{19375926-14DF-46F7-992A-02285E3BDBAE}" dt="2023-08-24T06:08:15.344" v="684" actId="2711"/>
          <ac:spMkLst>
            <pc:docMk/>
            <pc:sldMk cId="947664364" sldId="260"/>
            <ac:spMk id="2" creationId="{659DD7B0-741A-B4C5-8686-060C40D3A6A5}"/>
          </ac:spMkLst>
        </pc:spChg>
        <pc:spChg chg="mod">
          <ac:chgData name="Min-Feng Hsieh" userId="ece9e1d9-2caa-407e-99e8-6daa2912cb65" providerId="ADAL" clId="{19375926-14DF-46F7-992A-02285E3BDBAE}" dt="2023-08-24T06:08:32.214" v="688" actId="255"/>
          <ac:spMkLst>
            <pc:docMk/>
            <pc:sldMk cId="947664364" sldId="260"/>
            <ac:spMk id="3" creationId="{1DB4076D-516D-6812-46D1-19DE65F6A697}"/>
          </ac:spMkLst>
        </pc:spChg>
      </pc:sldChg>
      <pc:sldChg chg="addSp delSp modSp new mod modAnim">
        <pc:chgData name="Min-Feng Hsieh" userId="ece9e1d9-2caa-407e-99e8-6daa2912cb65" providerId="ADAL" clId="{19375926-14DF-46F7-992A-02285E3BDBAE}" dt="2023-08-24T06:10:21.544" v="706" actId="20577"/>
        <pc:sldMkLst>
          <pc:docMk/>
          <pc:sldMk cId="2046094905" sldId="261"/>
        </pc:sldMkLst>
        <pc:spChg chg="mod">
          <ac:chgData name="Min-Feng Hsieh" userId="ece9e1d9-2caa-407e-99e8-6daa2912cb65" providerId="ADAL" clId="{19375926-14DF-46F7-992A-02285E3BDBAE}" dt="2023-08-24T06:09:04.140" v="690" actId="255"/>
          <ac:spMkLst>
            <pc:docMk/>
            <pc:sldMk cId="2046094905" sldId="261"/>
            <ac:spMk id="2" creationId="{058CC1E7-EE9A-0BEB-E038-48A3BC528D8B}"/>
          </ac:spMkLst>
        </pc:spChg>
        <pc:spChg chg="del">
          <ac:chgData name="Min-Feng Hsieh" userId="ece9e1d9-2caa-407e-99e8-6daa2912cb65" providerId="ADAL" clId="{19375926-14DF-46F7-992A-02285E3BDBAE}" dt="2023-08-23T05:11:42.226" v="252" actId="22"/>
          <ac:spMkLst>
            <pc:docMk/>
            <pc:sldMk cId="2046094905" sldId="261"/>
            <ac:spMk id="3" creationId="{59915843-78B6-36D9-32C8-3ACD755B67D5}"/>
          </ac:spMkLst>
        </pc:spChg>
        <pc:spChg chg="add mod">
          <ac:chgData name="Min-Feng Hsieh" userId="ece9e1d9-2caa-407e-99e8-6daa2912cb65" providerId="ADAL" clId="{19375926-14DF-46F7-992A-02285E3BDBAE}" dt="2023-08-24T06:10:21.544" v="706" actId="20577"/>
          <ac:spMkLst>
            <pc:docMk/>
            <pc:sldMk cId="2046094905" sldId="261"/>
            <ac:spMk id="6" creationId="{A976AA9F-0732-270E-C50C-C4D3A87B7A5C}"/>
          </ac:spMkLst>
        </pc:spChg>
        <pc:spChg chg="add del mod">
          <ac:chgData name="Min-Feng Hsieh" userId="ece9e1d9-2caa-407e-99e8-6daa2912cb65" providerId="ADAL" clId="{19375926-14DF-46F7-992A-02285E3BDBAE}" dt="2023-08-23T05:30:52.303" v="401" actId="478"/>
          <ac:spMkLst>
            <pc:docMk/>
            <pc:sldMk cId="2046094905" sldId="261"/>
            <ac:spMk id="8" creationId="{617E9FC1-C556-491D-BFFD-043304CCD8FD}"/>
          </ac:spMkLst>
        </pc:spChg>
        <pc:picChg chg="add del mod ord">
          <ac:chgData name="Min-Feng Hsieh" userId="ece9e1d9-2caa-407e-99e8-6daa2912cb65" providerId="ADAL" clId="{19375926-14DF-46F7-992A-02285E3BDBAE}" dt="2023-08-23T05:30:01.215" v="389" actId="478"/>
          <ac:picMkLst>
            <pc:docMk/>
            <pc:sldMk cId="2046094905" sldId="261"/>
            <ac:picMk id="5" creationId="{FD8BC6D4-A2D8-ECC4-DDC0-209400A34942}"/>
          </ac:picMkLst>
        </pc:picChg>
        <pc:picChg chg="add mod">
          <ac:chgData name="Min-Feng Hsieh" userId="ece9e1d9-2caa-407e-99e8-6daa2912cb65" providerId="ADAL" clId="{19375926-14DF-46F7-992A-02285E3BDBAE}" dt="2023-08-24T06:09:46.654" v="699" actId="1076"/>
          <ac:picMkLst>
            <pc:docMk/>
            <pc:sldMk cId="2046094905" sldId="261"/>
            <ac:picMk id="9" creationId="{9640E038-59EE-09B2-CC23-FF59B6D1F22A}"/>
          </ac:picMkLst>
        </pc:picChg>
      </pc:sldChg>
      <pc:sldChg chg="modSp new del mod">
        <pc:chgData name="Min-Feng Hsieh" userId="ece9e1d9-2caa-407e-99e8-6daa2912cb65" providerId="ADAL" clId="{19375926-14DF-46F7-992A-02285E3BDBAE}" dt="2023-08-23T05:29:01.332" v="374" actId="47"/>
        <pc:sldMkLst>
          <pc:docMk/>
          <pc:sldMk cId="900911509" sldId="262"/>
        </pc:sldMkLst>
        <pc:spChg chg="mod">
          <ac:chgData name="Min-Feng Hsieh" userId="ece9e1d9-2caa-407e-99e8-6daa2912cb65" providerId="ADAL" clId="{19375926-14DF-46F7-992A-02285E3BDBAE}" dt="2023-08-23T05:18:38.095" v="261"/>
          <ac:spMkLst>
            <pc:docMk/>
            <pc:sldMk cId="900911509" sldId="262"/>
            <ac:spMk id="2" creationId="{5747685F-BAC2-BC96-8CAA-23A5A32EBE71}"/>
          </ac:spMkLst>
        </pc:spChg>
        <pc:spChg chg="mod">
          <ac:chgData name="Min-Feng Hsieh" userId="ece9e1d9-2caa-407e-99e8-6daa2912cb65" providerId="ADAL" clId="{19375926-14DF-46F7-992A-02285E3BDBAE}" dt="2023-08-23T05:22:22.534" v="313"/>
          <ac:spMkLst>
            <pc:docMk/>
            <pc:sldMk cId="900911509" sldId="262"/>
            <ac:spMk id="3" creationId="{4005B5DA-E0CD-4993-FC8A-C61A58159945}"/>
          </ac:spMkLst>
        </pc:spChg>
      </pc:sldChg>
      <pc:sldChg chg="addSp delSp modSp add mod delAnim modAnim">
        <pc:chgData name="Min-Feng Hsieh" userId="ece9e1d9-2caa-407e-99e8-6daa2912cb65" providerId="ADAL" clId="{19375926-14DF-46F7-992A-02285E3BDBAE}" dt="2023-08-24T06:10:32.522" v="712" actId="255"/>
        <pc:sldMkLst>
          <pc:docMk/>
          <pc:sldMk cId="1579333615" sldId="263"/>
        </pc:sldMkLst>
        <pc:spChg chg="mod">
          <ac:chgData name="Min-Feng Hsieh" userId="ece9e1d9-2caa-407e-99e8-6daa2912cb65" providerId="ADAL" clId="{19375926-14DF-46F7-992A-02285E3BDBAE}" dt="2023-08-24T06:10:00.243" v="701" actId="255"/>
          <ac:spMkLst>
            <pc:docMk/>
            <pc:sldMk cId="1579333615" sldId="263"/>
            <ac:spMk id="2" creationId="{058CC1E7-EE9A-0BEB-E038-48A3BC528D8B}"/>
          </ac:spMkLst>
        </pc:spChg>
        <pc:spChg chg="add del mod">
          <ac:chgData name="Min-Feng Hsieh" userId="ece9e1d9-2caa-407e-99e8-6daa2912cb65" providerId="ADAL" clId="{19375926-14DF-46F7-992A-02285E3BDBAE}" dt="2023-08-23T05:29:42.732" v="383" actId="478"/>
          <ac:spMkLst>
            <pc:docMk/>
            <pc:sldMk cId="1579333615" sldId="263"/>
            <ac:spMk id="4" creationId="{1CE90635-3823-66E0-B852-458F4F23A121}"/>
          </ac:spMkLst>
        </pc:spChg>
        <pc:spChg chg="mod">
          <ac:chgData name="Min-Feng Hsieh" userId="ece9e1d9-2caa-407e-99e8-6daa2912cb65" providerId="ADAL" clId="{19375926-14DF-46F7-992A-02285E3BDBAE}" dt="2023-08-24T06:10:32.522" v="712" actId="255"/>
          <ac:spMkLst>
            <pc:docMk/>
            <pc:sldMk cId="1579333615" sldId="263"/>
            <ac:spMk id="6" creationId="{A976AA9F-0732-270E-C50C-C4D3A87B7A5C}"/>
          </ac:spMkLst>
        </pc:spChg>
        <pc:picChg chg="add mod">
          <ac:chgData name="Min-Feng Hsieh" userId="ece9e1d9-2caa-407e-99e8-6daa2912cb65" providerId="ADAL" clId="{19375926-14DF-46F7-992A-02285E3BDBAE}" dt="2023-08-24T06:10:24.947" v="708"/>
          <ac:picMkLst>
            <pc:docMk/>
            <pc:sldMk cId="1579333615" sldId="263"/>
            <ac:picMk id="3" creationId="{771DE0EA-0DF4-8B79-0D35-DE321BD51432}"/>
          </ac:picMkLst>
        </pc:picChg>
        <pc:picChg chg="del">
          <ac:chgData name="Min-Feng Hsieh" userId="ece9e1d9-2caa-407e-99e8-6daa2912cb65" providerId="ADAL" clId="{19375926-14DF-46F7-992A-02285E3BDBAE}" dt="2023-08-23T05:29:37.332" v="381" actId="478"/>
          <ac:picMkLst>
            <pc:docMk/>
            <pc:sldMk cId="1579333615" sldId="263"/>
            <ac:picMk id="5" creationId="{FD8BC6D4-A2D8-ECC4-DDC0-209400A34942}"/>
          </ac:picMkLst>
        </pc:picChg>
        <pc:picChg chg="add del mod">
          <ac:chgData name="Min-Feng Hsieh" userId="ece9e1d9-2caa-407e-99e8-6daa2912cb65" providerId="ADAL" clId="{19375926-14DF-46F7-992A-02285E3BDBAE}" dt="2023-08-23T05:29:58.242" v="387" actId="478"/>
          <ac:picMkLst>
            <pc:docMk/>
            <pc:sldMk cId="1579333615" sldId="263"/>
            <ac:picMk id="7" creationId="{DBFD92B1-15A7-644E-1C76-93A3A8862AD7}"/>
          </ac:picMkLst>
        </pc:picChg>
        <pc:picChg chg="add del mod">
          <ac:chgData name="Min-Feng Hsieh" userId="ece9e1d9-2caa-407e-99e8-6daa2912cb65" providerId="ADAL" clId="{19375926-14DF-46F7-992A-02285E3BDBAE}" dt="2023-08-24T06:10:24.785" v="707" actId="478"/>
          <ac:picMkLst>
            <pc:docMk/>
            <pc:sldMk cId="1579333615" sldId="263"/>
            <ac:picMk id="8" creationId="{221BB967-C212-C489-9B43-BAC3D46A6943}"/>
          </ac:picMkLst>
        </pc:picChg>
      </pc:sldChg>
      <pc:sldChg chg="addSp delSp modSp add mod delAnim modAnim">
        <pc:chgData name="Min-Feng Hsieh" userId="ece9e1d9-2caa-407e-99e8-6daa2912cb65" providerId="ADAL" clId="{19375926-14DF-46F7-992A-02285E3BDBAE}" dt="2023-08-24T06:11:02.478" v="723" actId="27636"/>
        <pc:sldMkLst>
          <pc:docMk/>
          <pc:sldMk cId="648370779" sldId="264"/>
        </pc:sldMkLst>
        <pc:spChg chg="mod">
          <ac:chgData name="Min-Feng Hsieh" userId="ece9e1d9-2caa-407e-99e8-6daa2912cb65" providerId="ADAL" clId="{19375926-14DF-46F7-992A-02285E3BDBAE}" dt="2023-08-24T06:10:43.418" v="716" actId="2711"/>
          <ac:spMkLst>
            <pc:docMk/>
            <pc:sldMk cId="648370779" sldId="264"/>
            <ac:spMk id="2" creationId="{058CC1E7-EE9A-0BEB-E038-48A3BC528D8B}"/>
          </ac:spMkLst>
        </pc:spChg>
        <pc:spChg chg="add del mod">
          <ac:chgData name="Min-Feng Hsieh" userId="ece9e1d9-2caa-407e-99e8-6daa2912cb65" providerId="ADAL" clId="{19375926-14DF-46F7-992A-02285E3BDBAE}" dt="2023-08-23T05:30:58.348" v="402" actId="478"/>
          <ac:spMkLst>
            <pc:docMk/>
            <pc:sldMk cId="648370779" sldId="264"/>
            <ac:spMk id="4" creationId="{B9D25EA6-96E5-C4F0-D7EB-CFECDDA9A83F}"/>
          </ac:spMkLst>
        </pc:spChg>
        <pc:spChg chg="mod">
          <ac:chgData name="Min-Feng Hsieh" userId="ece9e1d9-2caa-407e-99e8-6daa2912cb65" providerId="ADAL" clId="{19375926-14DF-46F7-992A-02285E3BDBAE}" dt="2023-08-24T06:11:02.478" v="723" actId="27636"/>
          <ac:spMkLst>
            <pc:docMk/>
            <pc:sldMk cId="648370779" sldId="264"/>
            <ac:spMk id="6" creationId="{A976AA9F-0732-270E-C50C-C4D3A87B7A5C}"/>
          </ac:spMkLst>
        </pc:spChg>
        <pc:picChg chg="add mod">
          <ac:chgData name="Min-Feng Hsieh" userId="ece9e1d9-2caa-407e-99e8-6daa2912cb65" providerId="ADAL" clId="{19375926-14DF-46F7-992A-02285E3BDBAE}" dt="2023-08-24T06:10:38.274" v="714"/>
          <ac:picMkLst>
            <pc:docMk/>
            <pc:sldMk cId="648370779" sldId="264"/>
            <ac:picMk id="3" creationId="{888BCE1F-CE01-48CA-1B05-583147A135D7}"/>
          </ac:picMkLst>
        </pc:picChg>
        <pc:picChg chg="del">
          <ac:chgData name="Min-Feng Hsieh" userId="ece9e1d9-2caa-407e-99e8-6daa2912cb65" providerId="ADAL" clId="{19375926-14DF-46F7-992A-02285E3BDBAE}" dt="2023-08-23T05:29:46.457" v="384" actId="478"/>
          <ac:picMkLst>
            <pc:docMk/>
            <pc:sldMk cId="648370779" sldId="264"/>
            <ac:picMk id="5" creationId="{FD8BC6D4-A2D8-ECC4-DDC0-209400A34942}"/>
          </ac:picMkLst>
        </pc:picChg>
        <pc:picChg chg="add del mod">
          <ac:chgData name="Min-Feng Hsieh" userId="ece9e1d9-2caa-407e-99e8-6daa2912cb65" providerId="ADAL" clId="{19375926-14DF-46F7-992A-02285E3BDBAE}" dt="2023-08-24T06:10:37.922" v="713" actId="478"/>
          <ac:picMkLst>
            <pc:docMk/>
            <pc:sldMk cId="648370779" sldId="264"/>
            <ac:picMk id="7" creationId="{6F1544BC-FCF8-A6A9-CA7E-379BEFA326B6}"/>
          </ac:picMkLst>
        </pc:picChg>
      </pc:sldChg>
      <pc:sldChg chg="addSp delSp modSp add mod delAnim modAnim">
        <pc:chgData name="Min-Feng Hsieh" userId="ece9e1d9-2caa-407e-99e8-6daa2912cb65" providerId="ADAL" clId="{19375926-14DF-46F7-992A-02285E3BDBAE}" dt="2023-08-24T06:12:19.615" v="747" actId="478"/>
        <pc:sldMkLst>
          <pc:docMk/>
          <pc:sldMk cId="2531324638" sldId="265"/>
        </pc:sldMkLst>
        <pc:spChg chg="mod">
          <ac:chgData name="Min-Feng Hsieh" userId="ece9e1d9-2caa-407e-99e8-6daa2912cb65" providerId="ADAL" clId="{19375926-14DF-46F7-992A-02285E3BDBAE}" dt="2023-08-24T06:11:18.789" v="726" actId="2711"/>
          <ac:spMkLst>
            <pc:docMk/>
            <pc:sldMk cId="2531324638" sldId="265"/>
            <ac:spMk id="2" creationId="{058CC1E7-EE9A-0BEB-E038-48A3BC528D8B}"/>
          </ac:spMkLst>
        </pc:spChg>
        <pc:spChg chg="add del mod">
          <ac:chgData name="Min-Feng Hsieh" userId="ece9e1d9-2caa-407e-99e8-6daa2912cb65" providerId="ADAL" clId="{19375926-14DF-46F7-992A-02285E3BDBAE}" dt="2023-08-23T05:30:13.022" v="393" actId="478"/>
          <ac:spMkLst>
            <pc:docMk/>
            <pc:sldMk cId="2531324638" sldId="265"/>
            <ac:spMk id="4" creationId="{98A22735-FC10-03BF-48CB-20C181E8378D}"/>
          </ac:spMkLst>
        </pc:spChg>
        <pc:spChg chg="mod">
          <ac:chgData name="Min-Feng Hsieh" userId="ece9e1d9-2caa-407e-99e8-6daa2912cb65" providerId="ADAL" clId="{19375926-14DF-46F7-992A-02285E3BDBAE}" dt="2023-08-24T06:11:37.323" v="732" actId="255"/>
          <ac:spMkLst>
            <pc:docMk/>
            <pc:sldMk cId="2531324638" sldId="265"/>
            <ac:spMk id="6" creationId="{A976AA9F-0732-270E-C50C-C4D3A87B7A5C}"/>
          </ac:spMkLst>
        </pc:spChg>
        <pc:picChg chg="add del mod">
          <ac:chgData name="Min-Feng Hsieh" userId="ece9e1d9-2caa-407e-99e8-6daa2912cb65" providerId="ADAL" clId="{19375926-14DF-46F7-992A-02285E3BDBAE}" dt="2023-08-24T06:12:19.054" v="746"/>
          <ac:picMkLst>
            <pc:docMk/>
            <pc:sldMk cId="2531324638" sldId="265"/>
            <ac:picMk id="3" creationId="{FA6F750D-2402-9DE0-E52F-AE9AF7704E87}"/>
          </ac:picMkLst>
        </pc:picChg>
        <pc:picChg chg="del">
          <ac:chgData name="Min-Feng Hsieh" userId="ece9e1d9-2caa-407e-99e8-6daa2912cb65" providerId="ADAL" clId="{19375926-14DF-46F7-992A-02285E3BDBAE}" dt="2023-08-23T05:30:06.563" v="391" actId="478"/>
          <ac:picMkLst>
            <pc:docMk/>
            <pc:sldMk cId="2531324638" sldId="265"/>
            <ac:picMk id="5" creationId="{FD8BC6D4-A2D8-ECC4-DDC0-209400A34942}"/>
          </ac:picMkLst>
        </pc:picChg>
        <pc:picChg chg="add del mod">
          <ac:chgData name="Min-Feng Hsieh" userId="ece9e1d9-2caa-407e-99e8-6daa2912cb65" providerId="ADAL" clId="{19375926-14DF-46F7-992A-02285E3BDBAE}" dt="2023-08-24T06:12:19.615" v="747" actId="478"/>
          <ac:picMkLst>
            <pc:docMk/>
            <pc:sldMk cId="2531324638" sldId="265"/>
            <ac:picMk id="7" creationId="{F6B3B033-46FF-A616-3916-D99DCCA4FE3E}"/>
          </ac:picMkLst>
        </pc:picChg>
      </pc:sldChg>
      <pc:sldChg chg="addSp delSp modSp add mod delAnim modAnim">
        <pc:chgData name="Min-Feng Hsieh" userId="ece9e1d9-2caa-407e-99e8-6daa2912cb65" providerId="ADAL" clId="{19375926-14DF-46F7-992A-02285E3BDBAE}" dt="2023-08-24T06:12:12.898" v="743" actId="255"/>
        <pc:sldMkLst>
          <pc:docMk/>
          <pc:sldMk cId="214948984" sldId="266"/>
        </pc:sldMkLst>
        <pc:spChg chg="mod">
          <ac:chgData name="Min-Feng Hsieh" userId="ece9e1d9-2caa-407e-99e8-6daa2912cb65" providerId="ADAL" clId="{19375926-14DF-46F7-992A-02285E3BDBAE}" dt="2023-08-24T06:11:53.027" v="734" actId="255"/>
          <ac:spMkLst>
            <pc:docMk/>
            <pc:sldMk cId="214948984" sldId="266"/>
            <ac:spMk id="2" creationId="{058CC1E7-EE9A-0BEB-E038-48A3BC528D8B}"/>
          </ac:spMkLst>
        </pc:spChg>
        <pc:spChg chg="add del mod">
          <ac:chgData name="Min-Feng Hsieh" userId="ece9e1d9-2caa-407e-99e8-6daa2912cb65" providerId="ADAL" clId="{19375926-14DF-46F7-992A-02285E3BDBAE}" dt="2023-08-23T05:30:32.370" v="398" actId="478"/>
          <ac:spMkLst>
            <pc:docMk/>
            <pc:sldMk cId="214948984" sldId="266"/>
            <ac:spMk id="4" creationId="{9C895E62-9E48-AB24-8494-5265EB067CA9}"/>
          </ac:spMkLst>
        </pc:spChg>
        <pc:spChg chg="mod">
          <ac:chgData name="Min-Feng Hsieh" userId="ece9e1d9-2caa-407e-99e8-6daa2912cb65" providerId="ADAL" clId="{19375926-14DF-46F7-992A-02285E3BDBAE}" dt="2023-08-24T06:12:12.898" v="743" actId="255"/>
          <ac:spMkLst>
            <pc:docMk/>
            <pc:sldMk cId="214948984" sldId="266"/>
            <ac:spMk id="6" creationId="{A976AA9F-0732-270E-C50C-C4D3A87B7A5C}"/>
          </ac:spMkLst>
        </pc:spChg>
        <pc:picChg chg="del">
          <ac:chgData name="Min-Feng Hsieh" userId="ece9e1d9-2caa-407e-99e8-6daa2912cb65" providerId="ADAL" clId="{19375926-14DF-46F7-992A-02285E3BDBAE}" dt="2023-08-23T05:30:29.567" v="396" actId="478"/>
          <ac:picMkLst>
            <pc:docMk/>
            <pc:sldMk cId="214948984" sldId="266"/>
            <ac:picMk id="5" creationId="{FD8BC6D4-A2D8-ECC4-DDC0-209400A34942}"/>
          </ac:picMkLst>
        </pc:picChg>
        <pc:picChg chg="add mod">
          <ac:chgData name="Min-Feng Hsieh" userId="ece9e1d9-2caa-407e-99e8-6daa2912cb65" providerId="ADAL" clId="{19375926-14DF-46F7-992A-02285E3BDBAE}" dt="2023-08-23T05:30:29.863" v="397"/>
          <ac:picMkLst>
            <pc:docMk/>
            <pc:sldMk cId="214948984" sldId="266"/>
            <ac:picMk id="7" creationId="{257C0213-A3D9-ADA1-6325-9928411B6050}"/>
          </ac:picMkLst>
        </pc:picChg>
      </pc:sldChg>
      <pc:sldChg chg="modSp new mod modNotesTx">
        <pc:chgData name="Min-Feng Hsieh" userId="ece9e1d9-2caa-407e-99e8-6daa2912cb65" providerId="ADAL" clId="{19375926-14DF-46F7-992A-02285E3BDBAE}" dt="2023-08-24T06:13:04.173" v="757" actId="255"/>
        <pc:sldMkLst>
          <pc:docMk/>
          <pc:sldMk cId="4107849094" sldId="267"/>
        </pc:sldMkLst>
        <pc:spChg chg="mod">
          <ac:chgData name="Min-Feng Hsieh" userId="ece9e1d9-2caa-407e-99e8-6daa2912cb65" providerId="ADAL" clId="{19375926-14DF-46F7-992A-02285E3BDBAE}" dt="2023-08-24T06:12:31.610" v="749" actId="255"/>
          <ac:spMkLst>
            <pc:docMk/>
            <pc:sldMk cId="4107849094" sldId="267"/>
            <ac:spMk id="2" creationId="{75B53A7E-5975-1033-7B43-7034EF73AE9B}"/>
          </ac:spMkLst>
        </pc:spChg>
        <pc:spChg chg="mod">
          <ac:chgData name="Min-Feng Hsieh" userId="ece9e1d9-2caa-407e-99e8-6daa2912cb65" providerId="ADAL" clId="{19375926-14DF-46F7-992A-02285E3BDBAE}" dt="2023-08-24T06:13:04.173" v="757" actId="255"/>
          <ac:spMkLst>
            <pc:docMk/>
            <pc:sldMk cId="4107849094" sldId="267"/>
            <ac:spMk id="3" creationId="{BDC76C0D-2742-E10F-5B69-1B50BE310EAC}"/>
          </ac:spMkLst>
        </pc:spChg>
      </pc:sldChg>
      <pc:sldChg chg="addSp delSp modSp new mod">
        <pc:chgData name="Min-Feng Hsieh" userId="ece9e1d9-2caa-407e-99e8-6daa2912cb65" providerId="ADAL" clId="{19375926-14DF-46F7-992A-02285E3BDBAE}" dt="2023-08-24T07:35:24.752" v="1949" actId="20577"/>
        <pc:sldMkLst>
          <pc:docMk/>
          <pc:sldMk cId="2099977072" sldId="268"/>
        </pc:sldMkLst>
        <pc:spChg chg="mod">
          <ac:chgData name="Min-Feng Hsieh" userId="ece9e1d9-2caa-407e-99e8-6daa2912cb65" providerId="ADAL" clId="{19375926-14DF-46F7-992A-02285E3BDBAE}" dt="2023-08-24T07:35:24.752" v="1949" actId="20577"/>
          <ac:spMkLst>
            <pc:docMk/>
            <pc:sldMk cId="2099977072" sldId="268"/>
            <ac:spMk id="2" creationId="{14A2B44E-7AD4-5BEF-5021-AFCA23297939}"/>
          </ac:spMkLst>
        </pc:spChg>
        <pc:spChg chg="mod">
          <ac:chgData name="Min-Feng Hsieh" userId="ece9e1d9-2caa-407e-99e8-6daa2912cb65" providerId="ADAL" clId="{19375926-14DF-46F7-992A-02285E3BDBAE}" dt="2023-08-24T06:13:35.914" v="764" actId="2711"/>
          <ac:spMkLst>
            <pc:docMk/>
            <pc:sldMk cId="2099977072" sldId="268"/>
            <ac:spMk id="3" creationId="{B8C5F420-244D-8FDA-14B5-EAE55A854833}"/>
          </ac:spMkLst>
        </pc:spChg>
        <pc:picChg chg="add del mod">
          <ac:chgData name="Min-Feng Hsieh" userId="ece9e1d9-2caa-407e-99e8-6daa2912cb65" providerId="ADAL" clId="{19375926-14DF-46F7-992A-02285E3BDBAE}" dt="2023-08-23T06:54:31.931" v="606" actId="22"/>
          <ac:picMkLst>
            <pc:docMk/>
            <pc:sldMk cId="2099977072" sldId="268"/>
            <ac:picMk id="6" creationId="{247B66C9-E3A4-634D-03B0-279E62374C86}"/>
          </ac:picMkLst>
        </pc:picChg>
      </pc:sldChg>
      <pc:sldChg chg="addSp delSp modSp new mod">
        <pc:chgData name="Min-Feng Hsieh" userId="ece9e1d9-2caa-407e-99e8-6daa2912cb65" providerId="ADAL" clId="{19375926-14DF-46F7-992A-02285E3BDBAE}" dt="2023-08-24T06:17:56.817" v="878" actId="207"/>
        <pc:sldMkLst>
          <pc:docMk/>
          <pc:sldMk cId="998898505" sldId="269"/>
        </pc:sldMkLst>
        <pc:spChg chg="del">
          <ac:chgData name="Min-Feng Hsieh" userId="ece9e1d9-2caa-407e-99e8-6daa2912cb65" providerId="ADAL" clId="{19375926-14DF-46F7-992A-02285E3BDBAE}" dt="2023-08-23T06:54:37.833" v="609" actId="478"/>
          <ac:spMkLst>
            <pc:docMk/>
            <pc:sldMk cId="998898505" sldId="269"/>
            <ac:spMk id="2" creationId="{28EF2EE6-D2C3-EB4B-EF05-15F3BD664381}"/>
          </ac:spMkLst>
        </pc:spChg>
        <pc:spChg chg="add mod">
          <ac:chgData name="Min-Feng Hsieh" userId="ece9e1d9-2caa-407e-99e8-6daa2912cb65" providerId="ADAL" clId="{19375926-14DF-46F7-992A-02285E3BDBAE}" dt="2023-08-24T06:17:13.222" v="871" actId="164"/>
          <ac:spMkLst>
            <pc:docMk/>
            <pc:sldMk cId="998898505" sldId="269"/>
            <ac:spMk id="3" creationId="{0AE76CC9-E3AC-F7A4-EEBD-B528D1C151CD}"/>
          </ac:spMkLst>
        </pc:spChg>
        <pc:spChg chg="del">
          <ac:chgData name="Min-Feng Hsieh" userId="ece9e1d9-2caa-407e-99e8-6daa2912cb65" providerId="ADAL" clId="{19375926-14DF-46F7-992A-02285E3BDBAE}" dt="2023-08-23T06:54:38.864" v="610" actId="478"/>
          <ac:spMkLst>
            <pc:docMk/>
            <pc:sldMk cId="998898505" sldId="269"/>
            <ac:spMk id="3" creationId="{692108D8-0E21-CE95-EB5A-CC20CC65668D}"/>
          </ac:spMkLst>
        </pc:spChg>
        <pc:spChg chg="add mod">
          <ac:chgData name="Min-Feng Hsieh" userId="ece9e1d9-2caa-407e-99e8-6daa2912cb65" providerId="ADAL" clId="{19375926-14DF-46F7-992A-02285E3BDBAE}" dt="2023-08-24T06:17:13.222" v="871" actId="164"/>
          <ac:spMkLst>
            <pc:docMk/>
            <pc:sldMk cId="998898505" sldId="269"/>
            <ac:spMk id="5" creationId="{82264B16-5DF0-4D7D-F2B5-D6B1777A4C70}"/>
          </ac:spMkLst>
        </pc:spChg>
        <pc:spChg chg="add mod">
          <ac:chgData name="Min-Feng Hsieh" userId="ece9e1d9-2caa-407e-99e8-6daa2912cb65" providerId="ADAL" clId="{19375926-14DF-46F7-992A-02285E3BDBAE}" dt="2023-08-24T06:17:19.310" v="872" actId="164"/>
          <ac:spMkLst>
            <pc:docMk/>
            <pc:sldMk cId="998898505" sldId="269"/>
            <ac:spMk id="7" creationId="{008279A7-5DF9-3589-CE47-9EEE7F4E2D6F}"/>
          </ac:spMkLst>
        </pc:spChg>
        <pc:spChg chg="add mod">
          <ac:chgData name="Min-Feng Hsieh" userId="ece9e1d9-2caa-407e-99e8-6daa2912cb65" providerId="ADAL" clId="{19375926-14DF-46F7-992A-02285E3BDBAE}" dt="2023-08-24T06:17:56.817" v="878" actId="207"/>
          <ac:spMkLst>
            <pc:docMk/>
            <pc:sldMk cId="998898505" sldId="269"/>
            <ac:spMk id="10" creationId="{930C05AD-4762-6579-6C5A-969FA26DEC5C}"/>
          </ac:spMkLst>
        </pc:spChg>
        <pc:grpChg chg="add mod">
          <ac:chgData name="Min-Feng Hsieh" userId="ece9e1d9-2caa-407e-99e8-6daa2912cb65" providerId="ADAL" clId="{19375926-14DF-46F7-992A-02285E3BDBAE}" dt="2023-08-24T06:17:19.310" v="872" actId="164"/>
          <ac:grpSpMkLst>
            <pc:docMk/>
            <pc:sldMk cId="998898505" sldId="269"/>
            <ac:grpSpMk id="8" creationId="{41339331-E7D5-B69E-43DA-8FA5A6A328D0}"/>
          </ac:grpSpMkLst>
        </pc:grpChg>
        <pc:grpChg chg="add mod">
          <ac:chgData name="Min-Feng Hsieh" userId="ece9e1d9-2caa-407e-99e8-6daa2912cb65" providerId="ADAL" clId="{19375926-14DF-46F7-992A-02285E3BDBAE}" dt="2023-08-24T06:17:19.310" v="872" actId="164"/>
          <ac:grpSpMkLst>
            <pc:docMk/>
            <pc:sldMk cId="998898505" sldId="269"/>
            <ac:grpSpMk id="9" creationId="{5CAECD98-1778-CA13-A764-AC2D8FEAB695}"/>
          </ac:grpSpMkLst>
        </pc:grpChg>
        <pc:picChg chg="add mod">
          <ac:chgData name="Min-Feng Hsieh" userId="ece9e1d9-2caa-407e-99e8-6daa2912cb65" providerId="ADAL" clId="{19375926-14DF-46F7-992A-02285E3BDBAE}" dt="2023-08-24T06:17:13.222" v="871" actId="164"/>
          <ac:picMkLst>
            <pc:docMk/>
            <pc:sldMk cId="998898505" sldId="269"/>
            <ac:picMk id="6" creationId="{F70F4F55-3C70-181B-EF99-F0DB7F54F022}"/>
          </ac:picMkLst>
        </pc:picChg>
        <pc:inkChg chg="add">
          <ac:chgData name="Min-Feng Hsieh" userId="ece9e1d9-2caa-407e-99e8-6daa2912cb65" providerId="ADAL" clId="{19375926-14DF-46F7-992A-02285E3BDBAE}" dt="2023-08-24T06:14:28.770" v="765" actId="9405"/>
          <ac:inkMkLst>
            <pc:docMk/>
            <pc:sldMk cId="998898505" sldId="269"/>
            <ac:inkMk id="2" creationId="{1D0D5B3B-E544-7433-A806-0C891DCDA39D}"/>
          </ac:inkMkLst>
        </pc:inkChg>
      </pc:sldChg>
      <pc:sldChg chg="addSp delSp modSp new mod">
        <pc:chgData name="Min-Feng Hsieh" userId="ece9e1d9-2caa-407e-99e8-6daa2912cb65" providerId="ADAL" clId="{19375926-14DF-46F7-992A-02285E3BDBAE}" dt="2023-08-24T06:29:23.905" v="1085" actId="1076"/>
        <pc:sldMkLst>
          <pc:docMk/>
          <pc:sldMk cId="4267950471" sldId="270"/>
        </pc:sldMkLst>
        <pc:spChg chg="mod">
          <ac:chgData name="Min-Feng Hsieh" userId="ece9e1d9-2caa-407e-99e8-6daa2912cb65" providerId="ADAL" clId="{19375926-14DF-46F7-992A-02285E3BDBAE}" dt="2023-08-24T06:29:12.220" v="1084"/>
          <ac:spMkLst>
            <pc:docMk/>
            <pc:sldMk cId="4267950471" sldId="270"/>
            <ac:spMk id="2" creationId="{3254D41C-203E-0674-624E-12684BB571C2}"/>
          </ac:spMkLst>
        </pc:spChg>
        <pc:spChg chg="del">
          <ac:chgData name="Min-Feng Hsieh" userId="ece9e1d9-2caa-407e-99e8-6daa2912cb65" providerId="ADAL" clId="{19375926-14DF-46F7-992A-02285E3BDBAE}" dt="2023-08-24T06:19:46.144" v="902" actId="478"/>
          <ac:spMkLst>
            <pc:docMk/>
            <pc:sldMk cId="4267950471" sldId="270"/>
            <ac:spMk id="3" creationId="{A1C6FCC4-0A26-76EB-FF7C-2EB18E418396}"/>
          </ac:spMkLst>
        </pc:spChg>
        <pc:spChg chg="add mod topLvl">
          <ac:chgData name="Min-Feng Hsieh" userId="ece9e1d9-2caa-407e-99e8-6daa2912cb65" providerId="ADAL" clId="{19375926-14DF-46F7-992A-02285E3BDBAE}" dt="2023-08-24T06:21:28.866" v="942" actId="164"/>
          <ac:spMkLst>
            <pc:docMk/>
            <pc:sldMk cId="4267950471" sldId="270"/>
            <ac:spMk id="5" creationId="{04ED9698-001A-B90C-A854-797413A9083A}"/>
          </ac:spMkLst>
        </pc:spChg>
        <pc:spChg chg="add del mod">
          <ac:chgData name="Min-Feng Hsieh" userId="ece9e1d9-2caa-407e-99e8-6daa2912cb65" providerId="ADAL" clId="{19375926-14DF-46F7-992A-02285E3BDBAE}" dt="2023-08-24T06:20:53.300" v="921" actId="478"/>
          <ac:spMkLst>
            <pc:docMk/>
            <pc:sldMk cId="4267950471" sldId="270"/>
            <ac:spMk id="6" creationId="{919A99D6-905B-4050-02A1-44D78F7D3581}"/>
          </ac:spMkLst>
        </pc:spChg>
        <pc:spChg chg="add del mod">
          <ac:chgData name="Min-Feng Hsieh" userId="ece9e1d9-2caa-407e-99e8-6daa2912cb65" providerId="ADAL" clId="{19375926-14DF-46F7-992A-02285E3BDBAE}" dt="2023-08-24T06:20:56.018" v="924" actId="478"/>
          <ac:spMkLst>
            <pc:docMk/>
            <pc:sldMk cId="4267950471" sldId="270"/>
            <ac:spMk id="7" creationId="{9761CE7B-89BB-61A3-565A-382BAB307E69}"/>
          </ac:spMkLst>
        </pc:spChg>
        <pc:spChg chg="add del mod topLvl">
          <ac:chgData name="Min-Feng Hsieh" userId="ece9e1d9-2caa-407e-99e8-6daa2912cb65" providerId="ADAL" clId="{19375926-14DF-46F7-992A-02285E3BDBAE}" dt="2023-08-24T06:20:57.111" v="925" actId="478"/>
          <ac:spMkLst>
            <pc:docMk/>
            <pc:sldMk cId="4267950471" sldId="270"/>
            <ac:spMk id="8" creationId="{973F7F17-5A8D-9A03-9D36-8CC2530FC09E}"/>
          </ac:spMkLst>
        </pc:spChg>
        <pc:spChg chg="add del mod">
          <ac:chgData name="Min-Feng Hsieh" userId="ece9e1d9-2caa-407e-99e8-6daa2912cb65" providerId="ADAL" clId="{19375926-14DF-46F7-992A-02285E3BDBAE}" dt="2023-08-24T06:20:49.087" v="918" actId="478"/>
          <ac:spMkLst>
            <pc:docMk/>
            <pc:sldMk cId="4267950471" sldId="270"/>
            <ac:spMk id="10" creationId="{C8012978-A628-9892-52A0-4453B83375F9}"/>
          </ac:spMkLst>
        </pc:spChg>
        <pc:spChg chg="add mod">
          <ac:chgData name="Min-Feng Hsieh" userId="ece9e1d9-2caa-407e-99e8-6daa2912cb65" providerId="ADAL" clId="{19375926-14DF-46F7-992A-02285E3BDBAE}" dt="2023-08-24T06:21:28.866" v="942" actId="164"/>
          <ac:spMkLst>
            <pc:docMk/>
            <pc:sldMk cId="4267950471" sldId="270"/>
            <ac:spMk id="11" creationId="{0D40E5F6-123A-A859-40DC-BEF7BE84FE06}"/>
          </ac:spMkLst>
        </pc:spChg>
        <pc:spChg chg="add mod">
          <ac:chgData name="Min-Feng Hsieh" userId="ece9e1d9-2caa-407e-99e8-6daa2912cb65" providerId="ADAL" clId="{19375926-14DF-46F7-992A-02285E3BDBAE}" dt="2023-08-24T06:21:28.866" v="942" actId="164"/>
          <ac:spMkLst>
            <pc:docMk/>
            <pc:sldMk cId="4267950471" sldId="270"/>
            <ac:spMk id="12" creationId="{EE8DCD8A-1304-682D-4B95-D6FAB656B3FB}"/>
          </ac:spMkLst>
        </pc:spChg>
        <pc:spChg chg="add mod">
          <ac:chgData name="Min-Feng Hsieh" userId="ece9e1d9-2caa-407e-99e8-6daa2912cb65" providerId="ADAL" clId="{19375926-14DF-46F7-992A-02285E3BDBAE}" dt="2023-08-24T06:21:33.728" v="944" actId="1076"/>
          <ac:spMkLst>
            <pc:docMk/>
            <pc:sldMk cId="4267950471" sldId="270"/>
            <ac:spMk id="13" creationId="{8B625B7A-B856-DA88-936D-F315C197DB4E}"/>
          </ac:spMkLst>
        </pc:spChg>
        <pc:spChg chg="add mod topLvl">
          <ac:chgData name="Min-Feng Hsieh" userId="ece9e1d9-2caa-407e-99e8-6daa2912cb65" providerId="ADAL" clId="{19375926-14DF-46F7-992A-02285E3BDBAE}" dt="2023-08-24T06:28:03.504" v="1075" actId="164"/>
          <ac:spMkLst>
            <pc:docMk/>
            <pc:sldMk cId="4267950471" sldId="270"/>
            <ac:spMk id="29" creationId="{0DDFFEF6-4943-14AA-5A94-590B22C49CD8}"/>
          </ac:spMkLst>
        </pc:spChg>
        <pc:spChg chg="add del mod topLvl">
          <ac:chgData name="Min-Feng Hsieh" userId="ece9e1d9-2caa-407e-99e8-6daa2912cb65" providerId="ADAL" clId="{19375926-14DF-46F7-992A-02285E3BDBAE}" dt="2023-08-24T06:27:47.572" v="1071" actId="478"/>
          <ac:spMkLst>
            <pc:docMk/>
            <pc:sldMk cId="4267950471" sldId="270"/>
            <ac:spMk id="30" creationId="{36911F05-E31F-9068-ABED-0CDE003D2D9E}"/>
          </ac:spMkLst>
        </pc:spChg>
        <pc:spChg chg="add mod">
          <ac:chgData name="Min-Feng Hsieh" userId="ece9e1d9-2caa-407e-99e8-6daa2912cb65" providerId="ADAL" clId="{19375926-14DF-46F7-992A-02285E3BDBAE}" dt="2023-08-24T06:28:25.297" v="1079" actId="2711"/>
          <ac:spMkLst>
            <pc:docMk/>
            <pc:sldMk cId="4267950471" sldId="270"/>
            <ac:spMk id="32" creationId="{AF81C2D7-353D-A8D6-C4FF-C4E9BF216980}"/>
          </ac:spMkLst>
        </pc:spChg>
        <pc:spChg chg="add mod">
          <ac:chgData name="Min-Feng Hsieh" userId="ece9e1d9-2caa-407e-99e8-6daa2912cb65" providerId="ADAL" clId="{19375926-14DF-46F7-992A-02285E3BDBAE}" dt="2023-08-24T06:28:03.504" v="1075" actId="164"/>
          <ac:spMkLst>
            <pc:docMk/>
            <pc:sldMk cId="4267950471" sldId="270"/>
            <ac:spMk id="33" creationId="{6D199462-91EC-6402-D3F2-75093C3A8F04}"/>
          </ac:spMkLst>
        </pc:spChg>
        <pc:grpChg chg="add del mod">
          <ac:chgData name="Min-Feng Hsieh" userId="ece9e1d9-2caa-407e-99e8-6daa2912cb65" providerId="ADAL" clId="{19375926-14DF-46F7-992A-02285E3BDBAE}" dt="2023-08-24T06:20:57.111" v="925" actId="478"/>
          <ac:grpSpMkLst>
            <pc:docMk/>
            <pc:sldMk cId="4267950471" sldId="270"/>
            <ac:grpSpMk id="9" creationId="{A8D9A4A5-9D72-2472-C945-A4F0DA622F9D}"/>
          </ac:grpSpMkLst>
        </pc:grpChg>
        <pc:grpChg chg="add mod">
          <ac:chgData name="Min-Feng Hsieh" userId="ece9e1d9-2caa-407e-99e8-6daa2912cb65" providerId="ADAL" clId="{19375926-14DF-46F7-992A-02285E3BDBAE}" dt="2023-08-24T06:23:58.898" v="968" actId="164"/>
          <ac:grpSpMkLst>
            <pc:docMk/>
            <pc:sldMk cId="4267950471" sldId="270"/>
            <ac:grpSpMk id="14" creationId="{F0AB77F1-A1F1-84E3-08EB-D27DE349303E}"/>
          </ac:grpSpMkLst>
        </pc:grpChg>
        <pc:grpChg chg="add mod">
          <ac:chgData name="Min-Feng Hsieh" userId="ece9e1d9-2caa-407e-99e8-6daa2912cb65" providerId="ADAL" clId="{19375926-14DF-46F7-992A-02285E3BDBAE}" dt="2023-08-24T06:29:23.905" v="1085" actId="1076"/>
          <ac:grpSpMkLst>
            <pc:docMk/>
            <pc:sldMk cId="4267950471" sldId="270"/>
            <ac:grpSpMk id="28" creationId="{B670A47F-24AA-9CB7-45BC-709FAAA23C4C}"/>
          </ac:grpSpMkLst>
        </pc:grpChg>
        <pc:grpChg chg="add del mod">
          <ac:chgData name="Min-Feng Hsieh" userId="ece9e1d9-2caa-407e-99e8-6daa2912cb65" providerId="ADAL" clId="{19375926-14DF-46F7-992A-02285E3BDBAE}" dt="2023-08-24T06:27:47.572" v="1071" actId="478"/>
          <ac:grpSpMkLst>
            <pc:docMk/>
            <pc:sldMk cId="4267950471" sldId="270"/>
            <ac:grpSpMk id="31" creationId="{5CE2D813-004B-0A2A-64D0-0592744FA36F}"/>
          </ac:grpSpMkLst>
        </pc:grpChg>
        <pc:grpChg chg="add mod">
          <ac:chgData name="Min-Feng Hsieh" userId="ece9e1d9-2caa-407e-99e8-6daa2912cb65" providerId="ADAL" clId="{19375926-14DF-46F7-992A-02285E3BDBAE}" dt="2023-08-24T06:29:23.905" v="1085" actId="1076"/>
          <ac:grpSpMkLst>
            <pc:docMk/>
            <pc:sldMk cId="4267950471" sldId="270"/>
            <ac:grpSpMk id="34" creationId="{D1B95229-942B-4627-E3B3-9C35E6B78160}"/>
          </ac:grpSpMkLst>
        </pc:grpChg>
        <pc:cxnChg chg="add mod">
          <ac:chgData name="Min-Feng Hsieh" userId="ece9e1d9-2caa-407e-99e8-6daa2912cb65" providerId="ADAL" clId="{19375926-14DF-46F7-992A-02285E3BDBAE}" dt="2023-08-24T06:23:58.898" v="968" actId="164"/>
          <ac:cxnSpMkLst>
            <pc:docMk/>
            <pc:sldMk cId="4267950471" sldId="270"/>
            <ac:cxnSpMk id="16" creationId="{C8D1AABE-0140-FC10-8513-998C60446708}"/>
          </ac:cxnSpMkLst>
        </pc:cxnChg>
        <pc:cxnChg chg="add del mod">
          <ac:chgData name="Min-Feng Hsieh" userId="ece9e1d9-2caa-407e-99e8-6daa2912cb65" providerId="ADAL" clId="{19375926-14DF-46F7-992A-02285E3BDBAE}" dt="2023-08-24T06:22:22.190" v="953" actId="478"/>
          <ac:cxnSpMkLst>
            <pc:docMk/>
            <pc:sldMk cId="4267950471" sldId="270"/>
            <ac:cxnSpMk id="17" creationId="{CC1C9708-E03E-A455-150B-4E8A05AD5335}"/>
          </ac:cxnSpMkLst>
        </pc:cxnChg>
        <pc:cxnChg chg="add mod">
          <ac:chgData name="Min-Feng Hsieh" userId="ece9e1d9-2caa-407e-99e8-6daa2912cb65" providerId="ADAL" clId="{19375926-14DF-46F7-992A-02285E3BDBAE}" dt="2023-08-24T06:23:58.898" v="968" actId="164"/>
          <ac:cxnSpMkLst>
            <pc:docMk/>
            <pc:sldMk cId="4267950471" sldId="270"/>
            <ac:cxnSpMk id="20" creationId="{8D77560C-5035-85F1-179E-322BF5855904}"/>
          </ac:cxnSpMkLst>
        </pc:cxnChg>
        <pc:cxnChg chg="add mod">
          <ac:chgData name="Min-Feng Hsieh" userId="ece9e1d9-2caa-407e-99e8-6daa2912cb65" providerId="ADAL" clId="{19375926-14DF-46F7-992A-02285E3BDBAE}" dt="2023-08-24T06:23:58.898" v="968" actId="164"/>
          <ac:cxnSpMkLst>
            <pc:docMk/>
            <pc:sldMk cId="4267950471" sldId="270"/>
            <ac:cxnSpMk id="22" creationId="{DD19FFAE-7DE3-687D-C10C-37242F048E5D}"/>
          </ac:cxnSpMkLst>
        </pc:cxnChg>
        <pc:cxnChg chg="add mod">
          <ac:chgData name="Min-Feng Hsieh" userId="ece9e1d9-2caa-407e-99e8-6daa2912cb65" providerId="ADAL" clId="{19375926-14DF-46F7-992A-02285E3BDBAE}" dt="2023-08-24T06:23:58.898" v="968" actId="164"/>
          <ac:cxnSpMkLst>
            <pc:docMk/>
            <pc:sldMk cId="4267950471" sldId="270"/>
            <ac:cxnSpMk id="24" creationId="{C10A2C28-EE08-F0D9-46FC-563DA4A355E6}"/>
          </ac:cxnSpMkLst>
        </pc:cxnChg>
        <pc:cxnChg chg="add mod">
          <ac:chgData name="Min-Feng Hsieh" userId="ece9e1d9-2caa-407e-99e8-6daa2912cb65" providerId="ADAL" clId="{19375926-14DF-46F7-992A-02285E3BDBAE}" dt="2023-08-24T06:23:58.898" v="968" actId="164"/>
          <ac:cxnSpMkLst>
            <pc:docMk/>
            <pc:sldMk cId="4267950471" sldId="270"/>
            <ac:cxnSpMk id="27" creationId="{3EFC311A-3120-BBDB-FFB6-9BFA4DE223C6}"/>
          </ac:cxnSpMkLst>
        </pc:cxnChg>
      </pc:sldChg>
      <pc:sldChg chg="addSp delSp modSp add mod">
        <pc:chgData name="Min-Feng Hsieh" userId="ece9e1d9-2caa-407e-99e8-6daa2912cb65" providerId="ADAL" clId="{19375926-14DF-46F7-992A-02285E3BDBAE}" dt="2023-08-24T06:43:32.544" v="1634" actId="20577"/>
        <pc:sldMkLst>
          <pc:docMk/>
          <pc:sldMk cId="3861705039" sldId="271"/>
        </pc:sldMkLst>
        <pc:spChg chg="mod">
          <ac:chgData name="Min-Feng Hsieh" userId="ece9e1d9-2caa-407e-99e8-6daa2912cb65" providerId="ADAL" clId="{19375926-14DF-46F7-992A-02285E3BDBAE}" dt="2023-08-24T06:30:28.555" v="1123" actId="1035"/>
          <ac:spMkLst>
            <pc:docMk/>
            <pc:sldMk cId="3861705039" sldId="271"/>
            <ac:spMk id="6" creationId="{1A268F6D-7892-26C7-F09F-DD534001785B}"/>
          </ac:spMkLst>
        </pc:spChg>
        <pc:spChg chg="mod">
          <ac:chgData name="Min-Feng Hsieh" userId="ece9e1d9-2caa-407e-99e8-6daa2912cb65" providerId="ADAL" clId="{19375926-14DF-46F7-992A-02285E3BDBAE}" dt="2023-08-24T06:30:16.736" v="1101" actId="1076"/>
          <ac:spMkLst>
            <pc:docMk/>
            <pc:sldMk cId="3861705039" sldId="271"/>
            <ac:spMk id="7" creationId="{791386BA-50C7-73F0-0E9D-E5FB5DCB0500}"/>
          </ac:spMkLst>
        </pc:spChg>
        <pc:spChg chg="del mod">
          <ac:chgData name="Min-Feng Hsieh" userId="ece9e1d9-2caa-407e-99e8-6daa2912cb65" providerId="ADAL" clId="{19375926-14DF-46F7-992A-02285E3BDBAE}" dt="2023-08-24T06:30:33.645" v="1124" actId="478"/>
          <ac:spMkLst>
            <pc:docMk/>
            <pc:sldMk cId="3861705039" sldId="271"/>
            <ac:spMk id="8" creationId="{C243DEDC-CAB6-7240-C9FC-41003D663673}"/>
          </ac:spMkLst>
        </pc:spChg>
        <pc:spChg chg="add mod">
          <ac:chgData name="Min-Feng Hsieh" userId="ece9e1d9-2caa-407e-99e8-6daa2912cb65" providerId="ADAL" clId="{19375926-14DF-46F7-992A-02285E3BDBAE}" dt="2023-08-24T06:30:46.138" v="1128" actId="164"/>
          <ac:spMkLst>
            <pc:docMk/>
            <pc:sldMk cId="3861705039" sldId="271"/>
            <ac:spMk id="9" creationId="{24924F15-032B-6530-1BC4-53B6FBD78D11}"/>
          </ac:spMkLst>
        </pc:spChg>
        <pc:spChg chg="add mod">
          <ac:chgData name="Min-Feng Hsieh" userId="ece9e1d9-2caa-407e-99e8-6daa2912cb65" providerId="ADAL" clId="{19375926-14DF-46F7-992A-02285E3BDBAE}" dt="2023-08-24T06:43:32.544" v="1634" actId="20577"/>
          <ac:spMkLst>
            <pc:docMk/>
            <pc:sldMk cId="3861705039" sldId="271"/>
            <ac:spMk id="15" creationId="{6FC8E41A-CBC0-1B33-336C-92A1726E4785}"/>
          </ac:spMkLst>
        </pc:spChg>
        <pc:spChg chg="del">
          <ac:chgData name="Min-Feng Hsieh" userId="ece9e1d9-2caa-407e-99e8-6daa2912cb65" providerId="ADAL" clId="{19375926-14DF-46F7-992A-02285E3BDBAE}" dt="2023-08-24T06:29:49.807" v="1089" actId="478"/>
          <ac:spMkLst>
            <pc:docMk/>
            <pc:sldMk cId="3861705039" sldId="271"/>
            <ac:spMk id="29" creationId="{0DDFFEF6-4943-14AA-5A94-590B22C49CD8}"/>
          </ac:spMkLst>
        </pc:spChg>
        <pc:spChg chg="mod">
          <ac:chgData name="Min-Feng Hsieh" userId="ece9e1d9-2caa-407e-99e8-6daa2912cb65" providerId="ADAL" clId="{19375926-14DF-46F7-992A-02285E3BDBAE}" dt="2023-08-24T06:29:48.922" v="1088" actId="6549"/>
          <ac:spMkLst>
            <pc:docMk/>
            <pc:sldMk cId="3861705039" sldId="271"/>
            <ac:spMk id="32" creationId="{AF81C2D7-353D-A8D6-C4FF-C4E9BF216980}"/>
          </ac:spMkLst>
        </pc:spChg>
        <pc:grpChg chg="add mod">
          <ac:chgData name="Min-Feng Hsieh" userId="ece9e1d9-2caa-407e-99e8-6daa2912cb65" providerId="ADAL" clId="{19375926-14DF-46F7-992A-02285E3BDBAE}" dt="2023-08-24T06:30:46.138" v="1128" actId="164"/>
          <ac:grpSpMkLst>
            <pc:docMk/>
            <pc:sldMk cId="3861705039" sldId="271"/>
            <ac:grpSpMk id="3" creationId="{8725215A-5B6D-7492-6274-0EB7D5488498}"/>
          </ac:grpSpMkLst>
        </pc:grpChg>
        <pc:grpChg chg="add mod">
          <ac:chgData name="Min-Feng Hsieh" userId="ece9e1d9-2caa-407e-99e8-6daa2912cb65" providerId="ADAL" clId="{19375926-14DF-46F7-992A-02285E3BDBAE}" dt="2023-08-24T06:35:59.678" v="1368" actId="1076"/>
          <ac:grpSpMkLst>
            <pc:docMk/>
            <pc:sldMk cId="3861705039" sldId="271"/>
            <ac:grpSpMk id="10" creationId="{09E11F91-F5FD-05BF-094A-A26D2D4298E6}"/>
          </ac:grpSpMkLst>
        </pc:grpChg>
        <pc:grpChg chg="del">
          <ac:chgData name="Min-Feng Hsieh" userId="ece9e1d9-2caa-407e-99e8-6daa2912cb65" providerId="ADAL" clId="{19375926-14DF-46F7-992A-02285E3BDBAE}" dt="2023-08-24T06:29:48.293" v="1087" actId="478"/>
          <ac:grpSpMkLst>
            <pc:docMk/>
            <pc:sldMk cId="3861705039" sldId="271"/>
            <ac:grpSpMk id="28" creationId="{B670A47F-24AA-9CB7-45BC-709FAAA23C4C}"/>
          </ac:grpSpMkLst>
        </pc:grpChg>
        <pc:grpChg chg="del">
          <ac:chgData name="Min-Feng Hsieh" userId="ece9e1d9-2caa-407e-99e8-6daa2912cb65" providerId="ADAL" clId="{19375926-14DF-46F7-992A-02285E3BDBAE}" dt="2023-08-24T06:29:52.403" v="1090" actId="478"/>
          <ac:grpSpMkLst>
            <pc:docMk/>
            <pc:sldMk cId="3861705039" sldId="271"/>
            <ac:grpSpMk id="34" creationId="{D1B95229-942B-4627-E3B3-9C35E6B78160}"/>
          </ac:grpSpMkLst>
        </pc:grpChg>
        <pc:graphicFrameChg chg="add mod modGraphic">
          <ac:chgData name="Min-Feng Hsieh" userId="ece9e1d9-2caa-407e-99e8-6daa2912cb65" providerId="ADAL" clId="{19375926-14DF-46F7-992A-02285E3BDBAE}" dt="2023-08-24T06:38:02.815" v="1425" actId="1076"/>
          <ac:graphicFrameMkLst>
            <pc:docMk/>
            <pc:sldMk cId="3861705039" sldId="271"/>
            <ac:graphicFrameMk id="23" creationId="{9FA00AE3-111B-DA1E-B92D-1CDB52AE153D}"/>
          </ac:graphicFrameMkLst>
        </pc:graphicFrameChg>
        <pc:graphicFrameChg chg="add mod modGraphic">
          <ac:chgData name="Min-Feng Hsieh" userId="ece9e1d9-2caa-407e-99e8-6daa2912cb65" providerId="ADAL" clId="{19375926-14DF-46F7-992A-02285E3BDBAE}" dt="2023-08-24T06:39:31.710" v="1450" actId="242"/>
          <ac:graphicFrameMkLst>
            <pc:docMk/>
            <pc:sldMk cId="3861705039" sldId="271"/>
            <ac:graphicFrameMk id="25" creationId="{B15C42F6-735E-D96F-5D21-A1E32F62E4A9}"/>
          </ac:graphicFrameMkLst>
        </pc:graphicFrameChg>
        <pc:picChg chg="add del mod">
          <ac:chgData name="Min-Feng Hsieh" userId="ece9e1d9-2caa-407e-99e8-6daa2912cb65" providerId="ADAL" clId="{19375926-14DF-46F7-992A-02285E3BDBAE}" dt="2023-08-24T06:35:24.974" v="1359" actId="478"/>
          <ac:picMkLst>
            <pc:docMk/>
            <pc:sldMk cId="3861705039" sldId="271"/>
            <ac:picMk id="18" creationId="{2ACD1820-01AA-5923-DC8D-731EBB65A4DB}"/>
          </ac:picMkLst>
        </pc:picChg>
        <pc:picChg chg="add mod">
          <ac:chgData name="Min-Feng Hsieh" userId="ece9e1d9-2caa-407e-99e8-6daa2912cb65" providerId="ADAL" clId="{19375926-14DF-46F7-992A-02285E3BDBAE}" dt="2023-08-24T06:36:07.823" v="1372" actId="1076"/>
          <ac:picMkLst>
            <pc:docMk/>
            <pc:sldMk cId="3861705039" sldId="271"/>
            <ac:picMk id="21" creationId="{243B6E47-B899-6B00-645C-521EDA5F7FFF}"/>
          </ac:picMkLst>
        </pc:picChg>
        <pc:cxnChg chg="mod">
          <ac:chgData name="Min-Feng Hsieh" userId="ece9e1d9-2caa-407e-99e8-6daa2912cb65" providerId="ADAL" clId="{19375926-14DF-46F7-992A-02285E3BDBAE}" dt="2023-08-24T06:29:48.293" v="1087" actId="478"/>
          <ac:cxnSpMkLst>
            <pc:docMk/>
            <pc:sldMk cId="3861705039" sldId="271"/>
            <ac:cxnSpMk id="16" creationId="{C8D1AABE-0140-FC10-8513-998C60446708}"/>
          </ac:cxnSpMkLst>
        </pc:cxnChg>
        <pc:cxnChg chg="mod">
          <ac:chgData name="Min-Feng Hsieh" userId="ece9e1d9-2caa-407e-99e8-6daa2912cb65" providerId="ADAL" clId="{19375926-14DF-46F7-992A-02285E3BDBAE}" dt="2023-08-24T06:29:48.293" v="1087" actId="478"/>
          <ac:cxnSpMkLst>
            <pc:docMk/>
            <pc:sldMk cId="3861705039" sldId="271"/>
            <ac:cxnSpMk id="20" creationId="{8D77560C-5035-85F1-179E-322BF5855904}"/>
          </ac:cxnSpMkLst>
        </pc:cxnChg>
        <pc:cxnChg chg="mod">
          <ac:chgData name="Min-Feng Hsieh" userId="ece9e1d9-2caa-407e-99e8-6daa2912cb65" providerId="ADAL" clId="{19375926-14DF-46F7-992A-02285E3BDBAE}" dt="2023-08-24T06:29:48.293" v="1087" actId="478"/>
          <ac:cxnSpMkLst>
            <pc:docMk/>
            <pc:sldMk cId="3861705039" sldId="271"/>
            <ac:cxnSpMk id="22" creationId="{DD19FFAE-7DE3-687D-C10C-37242F048E5D}"/>
          </ac:cxnSpMkLst>
        </pc:cxnChg>
        <pc:cxnChg chg="mod">
          <ac:chgData name="Min-Feng Hsieh" userId="ece9e1d9-2caa-407e-99e8-6daa2912cb65" providerId="ADAL" clId="{19375926-14DF-46F7-992A-02285E3BDBAE}" dt="2023-08-24T06:29:48.293" v="1087" actId="478"/>
          <ac:cxnSpMkLst>
            <pc:docMk/>
            <pc:sldMk cId="3861705039" sldId="271"/>
            <ac:cxnSpMk id="24" creationId="{C10A2C28-EE08-F0D9-46FC-563DA4A355E6}"/>
          </ac:cxnSpMkLst>
        </pc:cxnChg>
        <pc:cxnChg chg="mod">
          <ac:chgData name="Min-Feng Hsieh" userId="ece9e1d9-2caa-407e-99e8-6daa2912cb65" providerId="ADAL" clId="{19375926-14DF-46F7-992A-02285E3BDBAE}" dt="2023-08-24T06:29:48.293" v="1087" actId="478"/>
          <ac:cxnSpMkLst>
            <pc:docMk/>
            <pc:sldMk cId="3861705039" sldId="271"/>
            <ac:cxnSpMk id="27" creationId="{3EFC311A-3120-BBDB-FFB6-9BFA4DE223C6}"/>
          </ac:cxnSpMkLst>
        </pc:cxnChg>
      </pc:sldChg>
      <pc:sldChg chg="addSp delSp modSp add mod">
        <pc:chgData name="Min-Feng Hsieh" userId="ece9e1d9-2caa-407e-99e8-6daa2912cb65" providerId="ADAL" clId="{19375926-14DF-46F7-992A-02285E3BDBAE}" dt="2023-08-24T07:01:22.842" v="1868" actId="207"/>
        <pc:sldMkLst>
          <pc:docMk/>
          <pc:sldMk cId="1529668962" sldId="272"/>
        </pc:sldMkLst>
        <pc:spChg chg="add del mod">
          <ac:chgData name="Min-Feng Hsieh" userId="ece9e1d9-2caa-407e-99e8-6daa2912cb65" providerId="ADAL" clId="{19375926-14DF-46F7-992A-02285E3BDBAE}" dt="2023-08-24T06:40:46.618" v="1465"/>
          <ac:spMkLst>
            <pc:docMk/>
            <pc:sldMk cId="1529668962" sldId="272"/>
            <ac:spMk id="11" creationId="{F6883E5B-98CE-10BB-D371-05B5E49E1C73}"/>
          </ac:spMkLst>
        </pc:spChg>
        <pc:spChg chg="add del mod">
          <ac:chgData name="Min-Feng Hsieh" userId="ece9e1d9-2caa-407e-99e8-6daa2912cb65" providerId="ADAL" clId="{19375926-14DF-46F7-992A-02285E3BDBAE}" dt="2023-08-24T06:41:04.250" v="1470"/>
          <ac:spMkLst>
            <pc:docMk/>
            <pc:sldMk cId="1529668962" sldId="272"/>
            <ac:spMk id="12" creationId="{349518F2-532F-CBC5-FDD1-1B1C4C8665C5}"/>
          </ac:spMkLst>
        </pc:spChg>
        <pc:spChg chg="add mod">
          <ac:chgData name="Min-Feng Hsieh" userId="ece9e1d9-2caa-407e-99e8-6daa2912cb65" providerId="ADAL" clId="{19375926-14DF-46F7-992A-02285E3BDBAE}" dt="2023-08-24T06:46:15.919" v="1687" actId="20577"/>
          <ac:spMkLst>
            <pc:docMk/>
            <pc:sldMk cId="1529668962" sldId="272"/>
            <ac:spMk id="13" creationId="{6F73D14E-4B5B-A022-C41E-39263E6F4BBD}"/>
          </ac:spMkLst>
        </pc:spChg>
        <pc:spChg chg="mod">
          <ac:chgData name="Min-Feng Hsieh" userId="ece9e1d9-2caa-407e-99e8-6daa2912cb65" providerId="ADAL" clId="{19375926-14DF-46F7-992A-02285E3BDBAE}" dt="2023-08-24T06:43:13.191" v="1606" actId="20577"/>
          <ac:spMkLst>
            <pc:docMk/>
            <pc:sldMk cId="1529668962" sldId="272"/>
            <ac:spMk id="15" creationId="{6FC8E41A-CBC0-1B33-336C-92A1726E4785}"/>
          </ac:spMkLst>
        </pc:spChg>
        <pc:grpChg chg="del">
          <ac:chgData name="Min-Feng Hsieh" userId="ece9e1d9-2caa-407e-99e8-6daa2912cb65" providerId="ADAL" clId="{19375926-14DF-46F7-992A-02285E3BDBAE}" dt="2023-08-24T06:39:51.456" v="1452" actId="478"/>
          <ac:grpSpMkLst>
            <pc:docMk/>
            <pc:sldMk cId="1529668962" sldId="272"/>
            <ac:grpSpMk id="10" creationId="{09E11F91-F5FD-05BF-094A-A26D2D4298E6}"/>
          </ac:grpSpMkLst>
        </pc:grpChg>
        <pc:graphicFrameChg chg="mod modGraphic">
          <ac:chgData name="Min-Feng Hsieh" userId="ece9e1d9-2caa-407e-99e8-6daa2912cb65" providerId="ADAL" clId="{19375926-14DF-46F7-992A-02285E3BDBAE}" dt="2023-08-24T06:47:40.547" v="1739" actId="1076"/>
          <ac:graphicFrameMkLst>
            <pc:docMk/>
            <pc:sldMk cId="1529668962" sldId="272"/>
            <ac:graphicFrameMk id="23" creationId="{9FA00AE3-111B-DA1E-B92D-1CDB52AE153D}"/>
          </ac:graphicFrameMkLst>
        </pc:graphicFrameChg>
        <pc:graphicFrameChg chg="mod modGraphic">
          <ac:chgData name="Min-Feng Hsieh" userId="ece9e1d9-2caa-407e-99e8-6daa2912cb65" providerId="ADAL" clId="{19375926-14DF-46F7-992A-02285E3BDBAE}" dt="2023-08-24T07:01:22.842" v="1868" actId="207"/>
          <ac:graphicFrameMkLst>
            <pc:docMk/>
            <pc:sldMk cId="1529668962" sldId="272"/>
            <ac:graphicFrameMk id="25" creationId="{B15C42F6-735E-D96F-5D21-A1E32F62E4A9}"/>
          </ac:graphicFrameMkLst>
        </pc:graphicFrameChg>
        <pc:picChg chg="add mod">
          <ac:chgData name="Min-Feng Hsieh" userId="ece9e1d9-2caa-407e-99e8-6daa2912cb65" providerId="ADAL" clId="{19375926-14DF-46F7-992A-02285E3BDBAE}" dt="2023-08-24T06:40:17.353" v="1457" actId="1076"/>
          <ac:picMkLst>
            <pc:docMk/>
            <pc:sldMk cId="1529668962" sldId="272"/>
            <ac:picMk id="8" creationId="{0CAF9209-3895-089B-44E0-96FE39574099}"/>
          </ac:picMkLst>
        </pc:picChg>
        <pc:picChg chg="del">
          <ac:chgData name="Min-Feng Hsieh" userId="ece9e1d9-2caa-407e-99e8-6daa2912cb65" providerId="ADAL" clId="{19375926-14DF-46F7-992A-02285E3BDBAE}" dt="2023-08-24T06:39:57.033" v="1454" actId="478"/>
          <ac:picMkLst>
            <pc:docMk/>
            <pc:sldMk cId="1529668962" sldId="272"/>
            <ac:picMk id="21" creationId="{243B6E47-B899-6B00-645C-521EDA5F7FFF}"/>
          </ac:picMkLst>
        </pc:picChg>
      </pc:sldChg>
      <pc:sldChg chg="modSp add mod">
        <pc:chgData name="Min-Feng Hsieh" userId="ece9e1d9-2caa-407e-99e8-6daa2912cb65" providerId="ADAL" clId="{19375926-14DF-46F7-992A-02285E3BDBAE}" dt="2023-08-24T06:49:52.562" v="1822" actId="20577"/>
        <pc:sldMkLst>
          <pc:docMk/>
          <pc:sldMk cId="3994466181" sldId="273"/>
        </pc:sldMkLst>
        <pc:spChg chg="mod">
          <ac:chgData name="Min-Feng Hsieh" userId="ece9e1d9-2caa-407e-99e8-6daa2912cb65" providerId="ADAL" clId="{19375926-14DF-46F7-992A-02285E3BDBAE}" dt="2023-08-24T06:48:01.576" v="1755" actId="20577"/>
          <ac:spMkLst>
            <pc:docMk/>
            <pc:sldMk cId="3994466181" sldId="273"/>
            <ac:spMk id="13" creationId="{6F73D14E-4B5B-A022-C41E-39263E6F4BBD}"/>
          </ac:spMkLst>
        </pc:spChg>
        <pc:graphicFrameChg chg="modGraphic">
          <ac:chgData name="Min-Feng Hsieh" userId="ece9e1d9-2caa-407e-99e8-6daa2912cb65" providerId="ADAL" clId="{19375926-14DF-46F7-992A-02285E3BDBAE}" dt="2023-08-24T06:49:52.562" v="1822" actId="20577"/>
          <ac:graphicFrameMkLst>
            <pc:docMk/>
            <pc:sldMk cId="3994466181" sldId="273"/>
            <ac:graphicFrameMk id="23" creationId="{9FA00AE3-111B-DA1E-B92D-1CDB52AE153D}"/>
          </ac:graphicFrameMkLst>
        </pc:graphicFrameChg>
        <pc:graphicFrameChg chg="modGraphic">
          <ac:chgData name="Min-Feng Hsieh" userId="ece9e1d9-2caa-407e-99e8-6daa2912cb65" providerId="ADAL" clId="{19375926-14DF-46F7-992A-02285E3BDBAE}" dt="2023-08-24T06:49:10.645" v="1803" actId="20577"/>
          <ac:graphicFrameMkLst>
            <pc:docMk/>
            <pc:sldMk cId="3994466181" sldId="273"/>
            <ac:graphicFrameMk id="25" creationId="{B15C42F6-735E-D96F-5D21-A1E32F62E4A9}"/>
          </ac:graphicFrameMkLst>
        </pc:graphicFrameChg>
      </pc:sldChg>
      <pc:sldChg chg="modSp add mod">
        <pc:chgData name="Min-Feng Hsieh" userId="ece9e1d9-2caa-407e-99e8-6daa2912cb65" providerId="ADAL" clId="{19375926-14DF-46F7-992A-02285E3BDBAE}" dt="2023-08-24T06:49:50.657" v="1821" actId="20577"/>
        <pc:sldMkLst>
          <pc:docMk/>
          <pc:sldMk cId="3049645986" sldId="274"/>
        </pc:sldMkLst>
        <pc:spChg chg="mod">
          <ac:chgData name="Min-Feng Hsieh" userId="ece9e1d9-2caa-407e-99e8-6daa2912cb65" providerId="ADAL" clId="{19375926-14DF-46F7-992A-02285E3BDBAE}" dt="2023-08-24T06:48:34.626" v="1771" actId="20577"/>
          <ac:spMkLst>
            <pc:docMk/>
            <pc:sldMk cId="3049645986" sldId="274"/>
            <ac:spMk id="13" creationId="{6F73D14E-4B5B-A022-C41E-39263E6F4BBD}"/>
          </ac:spMkLst>
        </pc:spChg>
        <pc:graphicFrameChg chg="modGraphic">
          <ac:chgData name="Min-Feng Hsieh" userId="ece9e1d9-2caa-407e-99e8-6daa2912cb65" providerId="ADAL" clId="{19375926-14DF-46F7-992A-02285E3BDBAE}" dt="2023-08-24T06:49:50.657" v="1821" actId="20577"/>
          <ac:graphicFrameMkLst>
            <pc:docMk/>
            <pc:sldMk cId="3049645986" sldId="274"/>
            <ac:graphicFrameMk id="23" creationId="{9FA00AE3-111B-DA1E-B92D-1CDB52AE153D}"/>
          </ac:graphicFrameMkLst>
        </pc:graphicFrameChg>
        <pc:graphicFrameChg chg="mod modGraphic">
          <ac:chgData name="Min-Feng Hsieh" userId="ece9e1d9-2caa-407e-99e8-6daa2912cb65" providerId="ADAL" clId="{19375926-14DF-46F7-992A-02285E3BDBAE}" dt="2023-08-24T06:49:17.200" v="1804" actId="1076"/>
          <ac:graphicFrameMkLst>
            <pc:docMk/>
            <pc:sldMk cId="3049645986" sldId="274"/>
            <ac:graphicFrameMk id="25" creationId="{B15C42F6-735E-D96F-5D21-A1E32F62E4A9}"/>
          </ac:graphicFrameMkLst>
        </pc:graphicFrameChg>
      </pc:sldChg>
      <pc:sldChg chg="modSp add mod">
        <pc:chgData name="Min-Feng Hsieh" userId="ece9e1d9-2caa-407e-99e8-6daa2912cb65" providerId="ADAL" clId="{19375926-14DF-46F7-992A-02285E3BDBAE}" dt="2023-08-24T06:50:13.641" v="1825" actId="20577"/>
        <pc:sldMkLst>
          <pc:docMk/>
          <pc:sldMk cId="3972114972" sldId="275"/>
        </pc:sldMkLst>
        <pc:spChg chg="mod">
          <ac:chgData name="Min-Feng Hsieh" userId="ece9e1d9-2caa-407e-99e8-6daa2912cb65" providerId="ADAL" clId="{19375926-14DF-46F7-992A-02285E3BDBAE}" dt="2023-08-24T06:49:47.088" v="1818" actId="20577"/>
          <ac:spMkLst>
            <pc:docMk/>
            <pc:sldMk cId="3972114972" sldId="275"/>
            <ac:spMk id="13" creationId="{6F73D14E-4B5B-A022-C41E-39263E6F4BBD}"/>
          </ac:spMkLst>
        </pc:spChg>
        <pc:graphicFrameChg chg="mod modGraphic">
          <ac:chgData name="Min-Feng Hsieh" userId="ece9e1d9-2caa-407e-99e8-6daa2912cb65" providerId="ADAL" clId="{19375926-14DF-46F7-992A-02285E3BDBAE}" dt="2023-08-24T06:50:13.641" v="1825" actId="20577"/>
          <ac:graphicFrameMkLst>
            <pc:docMk/>
            <pc:sldMk cId="3972114972" sldId="275"/>
            <ac:graphicFrameMk id="23" creationId="{9FA00AE3-111B-DA1E-B92D-1CDB52AE153D}"/>
          </ac:graphicFrameMkLst>
        </pc:graphicFrameChg>
      </pc:sldChg>
      <pc:sldChg chg="addSp delSp modSp add mod">
        <pc:chgData name="Min-Feng Hsieh" userId="ece9e1d9-2caa-407e-99e8-6daa2912cb65" providerId="ADAL" clId="{19375926-14DF-46F7-992A-02285E3BDBAE}" dt="2023-08-24T06:52:07.245" v="1866" actId="1076"/>
        <pc:sldMkLst>
          <pc:docMk/>
          <pc:sldMk cId="257304198" sldId="276"/>
        </pc:sldMkLst>
        <pc:spChg chg="add mod">
          <ac:chgData name="Min-Feng Hsieh" userId="ece9e1d9-2caa-407e-99e8-6daa2912cb65" providerId="ADAL" clId="{19375926-14DF-46F7-992A-02285E3BDBAE}" dt="2023-08-24T06:51:51.173" v="1859" actId="1076"/>
          <ac:spMkLst>
            <pc:docMk/>
            <pc:sldMk cId="257304198" sldId="276"/>
            <ac:spMk id="6" creationId="{410B5AB6-9631-446E-80F9-FB5A86DBE1A7}"/>
          </ac:spMkLst>
        </pc:spChg>
        <pc:spChg chg="add mod">
          <ac:chgData name="Min-Feng Hsieh" userId="ece9e1d9-2caa-407e-99e8-6daa2912cb65" providerId="ADAL" clId="{19375926-14DF-46F7-992A-02285E3BDBAE}" dt="2023-08-24T06:51:47.376" v="1858" actId="1076"/>
          <ac:spMkLst>
            <pc:docMk/>
            <pc:sldMk cId="257304198" sldId="276"/>
            <ac:spMk id="7" creationId="{7E747C08-8B2D-2004-F723-A9CFBC96D758}"/>
          </ac:spMkLst>
        </pc:spChg>
        <pc:spChg chg="add mod">
          <ac:chgData name="Min-Feng Hsieh" userId="ece9e1d9-2caa-407e-99e8-6daa2912cb65" providerId="ADAL" clId="{19375926-14DF-46F7-992A-02285E3BDBAE}" dt="2023-08-24T06:52:07.245" v="1866" actId="1076"/>
          <ac:spMkLst>
            <pc:docMk/>
            <pc:sldMk cId="257304198" sldId="276"/>
            <ac:spMk id="8" creationId="{B175DD61-042A-8BDB-3E1B-69FDD569EBD9}"/>
          </ac:spMkLst>
        </pc:spChg>
        <pc:spChg chg="add mod">
          <ac:chgData name="Min-Feng Hsieh" userId="ece9e1d9-2caa-407e-99e8-6daa2912cb65" providerId="ADAL" clId="{19375926-14DF-46F7-992A-02285E3BDBAE}" dt="2023-08-24T06:51:59.819" v="1865" actId="20577"/>
          <ac:spMkLst>
            <pc:docMk/>
            <pc:sldMk cId="257304198" sldId="276"/>
            <ac:spMk id="9" creationId="{06C13AC1-8339-E68A-360A-40564F86D99B}"/>
          </ac:spMkLst>
        </pc:spChg>
        <pc:grpChg chg="del">
          <ac:chgData name="Min-Feng Hsieh" userId="ece9e1d9-2caa-407e-99e8-6daa2912cb65" providerId="ADAL" clId="{19375926-14DF-46F7-992A-02285E3BDBAE}" dt="2023-08-24T06:50:47.012" v="1827" actId="478"/>
          <ac:grpSpMkLst>
            <pc:docMk/>
            <pc:sldMk cId="257304198" sldId="276"/>
            <ac:grpSpMk id="34" creationId="{D1B95229-942B-4627-E3B3-9C35E6B78160}"/>
          </ac:grpSpMkLst>
        </pc:grpChg>
        <pc:graphicFrameChg chg="add mod">
          <ac:chgData name="Min-Feng Hsieh" userId="ece9e1d9-2caa-407e-99e8-6daa2912cb65" providerId="ADAL" clId="{19375926-14DF-46F7-992A-02285E3BDBAE}" dt="2023-08-24T06:50:57.854" v="1830" actId="1076"/>
          <ac:graphicFrameMkLst>
            <pc:docMk/>
            <pc:sldMk cId="257304198" sldId="276"/>
            <ac:graphicFrameMk id="3" creationId="{35F4B301-F8A7-FC89-1D50-B7242B7F7FDD}"/>
          </ac:graphicFrameMkLst>
        </pc:graphicFrameChg>
      </pc:sldChg>
      <pc:sldChg chg="addSp delSp modSp new mod setBg">
        <pc:chgData name="Min-Feng Hsieh" userId="ece9e1d9-2caa-407e-99e8-6daa2912cb65" providerId="ADAL" clId="{19375926-14DF-46F7-992A-02285E3BDBAE}" dt="2023-08-24T07:36:11.585" v="1969" actId="167"/>
        <pc:sldMkLst>
          <pc:docMk/>
          <pc:sldMk cId="1480130324" sldId="277"/>
        </pc:sldMkLst>
        <pc:spChg chg="mod">
          <ac:chgData name="Min-Feng Hsieh" userId="ece9e1d9-2caa-407e-99e8-6daa2912cb65" providerId="ADAL" clId="{19375926-14DF-46F7-992A-02285E3BDBAE}" dt="2023-08-24T07:36:04.923" v="1966" actId="27636"/>
          <ac:spMkLst>
            <pc:docMk/>
            <pc:sldMk cId="1480130324" sldId="277"/>
            <ac:spMk id="2" creationId="{AE3ED914-6DBF-F6CB-2A28-43AF6D1A9375}"/>
          </ac:spMkLst>
        </pc:spChg>
        <pc:spChg chg="add del">
          <ac:chgData name="Min-Feng Hsieh" userId="ece9e1d9-2caa-407e-99e8-6daa2912cb65" providerId="ADAL" clId="{19375926-14DF-46F7-992A-02285E3BDBAE}" dt="2023-08-24T07:35:32.117" v="1951" actId="478"/>
          <ac:spMkLst>
            <pc:docMk/>
            <pc:sldMk cId="1480130324" sldId="277"/>
            <ac:spMk id="3" creationId="{E7FA05CA-AD30-D8EF-8B68-FCEA979A501C}"/>
          </ac:spMkLst>
        </pc:spChg>
        <pc:spChg chg="mod ord">
          <ac:chgData name="Min-Feng Hsieh" userId="ece9e1d9-2caa-407e-99e8-6daa2912cb65" providerId="ADAL" clId="{19375926-14DF-46F7-992A-02285E3BDBAE}" dt="2023-08-24T07:33:16.958" v="1887" actId="26606"/>
          <ac:spMkLst>
            <pc:docMk/>
            <pc:sldMk cId="1480130324" sldId="277"/>
            <ac:spMk id="4" creationId="{7F560AD8-158E-367A-B9B9-A22ED4BCC4F3}"/>
          </ac:spMkLst>
        </pc:spChg>
        <pc:spChg chg="add del">
          <ac:chgData name="Min-Feng Hsieh" userId="ece9e1d9-2caa-407e-99e8-6daa2912cb65" providerId="ADAL" clId="{19375926-14DF-46F7-992A-02285E3BDBAE}" dt="2023-08-24T07:33:16.958" v="1887" actId="26606"/>
          <ac:spMkLst>
            <pc:docMk/>
            <pc:sldMk cId="1480130324" sldId="277"/>
            <ac:spMk id="11" creationId="{3C54F4CE-85F0-46ED-80DA-9518C9251AD1}"/>
          </ac:spMkLst>
        </pc:spChg>
        <pc:spChg chg="add del">
          <ac:chgData name="Min-Feng Hsieh" userId="ece9e1d9-2caa-407e-99e8-6daa2912cb65" providerId="ADAL" clId="{19375926-14DF-46F7-992A-02285E3BDBAE}" dt="2023-08-24T07:33:16.958" v="1887" actId="26606"/>
          <ac:spMkLst>
            <pc:docMk/>
            <pc:sldMk cId="1480130324" sldId="277"/>
            <ac:spMk id="13" creationId="{DADD1FCA-8ACB-4958-81DD-4CDD6D3E1921}"/>
          </ac:spMkLst>
        </pc:spChg>
        <pc:picChg chg="add del mod ord modCrop">
          <ac:chgData name="Min-Feng Hsieh" userId="ece9e1d9-2caa-407e-99e8-6daa2912cb65" providerId="ADAL" clId="{19375926-14DF-46F7-992A-02285E3BDBAE}" dt="2023-08-24T07:36:11.585" v="1969" actId="167"/>
          <ac:picMkLst>
            <pc:docMk/>
            <pc:sldMk cId="1480130324" sldId="277"/>
            <ac:picMk id="6" creationId="{214A13F2-308C-3548-6B42-C34C37C5CC38}"/>
          </ac:picMkLst>
        </pc:picChg>
        <pc:picChg chg="add mod modCrop">
          <ac:chgData name="Min-Feng Hsieh" userId="ece9e1d9-2caa-407e-99e8-6daa2912cb65" providerId="ADAL" clId="{19375926-14DF-46F7-992A-02285E3BDBAE}" dt="2023-08-24T07:35:51.688" v="1958" actId="1076"/>
          <ac:picMkLst>
            <pc:docMk/>
            <pc:sldMk cId="1480130324" sldId="277"/>
            <ac:picMk id="7" creationId="{50AAA348-0219-DEB0-03F6-1EF481115A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D61FB-B9B0-4D85-A72E-A614C28ECC4E}"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57EAB-1485-47AD-BEAD-484FAEBF5A54}" type="slidenum">
              <a:rPr lang="en-US" smtClean="0"/>
              <a:t>‹#›</a:t>
            </a:fld>
            <a:endParaRPr lang="en-US"/>
          </a:p>
        </p:txBody>
      </p:sp>
    </p:spTree>
    <p:extLst>
      <p:ext uri="{BB962C8B-B14F-4D97-AF65-F5344CB8AC3E}">
        <p14:creationId xmlns:p14="http://schemas.microsoft.com/office/powerpoint/2010/main" val="238425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57EAB-1485-47AD-BEAD-484FAEBF5A54}" type="slidenum">
              <a:rPr lang="en-US" smtClean="0"/>
              <a:t>0</a:t>
            </a:fld>
            <a:endParaRPr lang="en-US"/>
          </a:p>
        </p:txBody>
      </p:sp>
    </p:spTree>
    <p:extLst>
      <p:ext uri="{BB962C8B-B14F-4D97-AF65-F5344CB8AC3E}">
        <p14:creationId xmlns:p14="http://schemas.microsoft.com/office/powerpoint/2010/main" val="1194950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12</a:t>
            </a:fld>
            <a:endParaRPr lang="en-US"/>
          </a:p>
        </p:txBody>
      </p:sp>
    </p:spTree>
    <p:extLst>
      <p:ext uri="{BB962C8B-B14F-4D97-AF65-F5344CB8AC3E}">
        <p14:creationId xmlns:p14="http://schemas.microsoft.com/office/powerpoint/2010/main" val="330305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13</a:t>
            </a:fld>
            <a:endParaRPr lang="en-US"/>
          </a:p>
        </p:txBody>
      </p:sp>
    </p:spTree>
    <p:extLst>
      <p:ext uri="{BB962C8B-B14F-4D97-AF65-F5344CB8AC3E}">
        <p14:creationId xmlns:p14="http://schemas.microsoft.com/office/powerpoint/2010/main" val="2475832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14</a:t>
            </a:fld>
            <a:endParaRPr lang="en-US"/>
          </a:p>
        </p:txBody>
      </p:sp>
    </p:spTree>
    <p:extLst>
      <p:ext uri="{BB962C8B-B14F-4D97-AF65-F5344CB8AC3E}">
        <p14:creationId xmlns:p14="http://schemas.microsoft.com/office/powerpoint/2010/main" val="416852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15</a:t>
            </a:fld>
            <a:endParaRPr lang="en-US"/>
          </a:p>
        </p:txBody>
      </p:sp>
    </p:spTree>
    <p:extLst>
      <p:ext uri="{BB962C8B-B14F-4D97-AF65-F5344CB8AC3E}">
        <p14:creationId xmlns:p14="http://schemas.microsoft.com/office/powerpoint/2010/main" val="4021933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16</a:t>
            </a:fld>
            <a:endParaRPr lang="en-US"/>
          </a:p>
        </p:txBody>
      </p:sp>
    </p:spTree>
    <p:extLst>
      <p:ext uri="{BB962C8B-B14F-4D97-AF65-F5344CB8AC3E}">
        <p14:creationId xmlns:p14="http://schemas.microsoft.com/office/powerpoint/2010/main" val="90596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在生成</a:t>
            </a:r>
            <a:r>
              <a:rPr lang="en-US" altLang="zh-TW" dirty="0"/>
              <a:t>fill solution</a:t>
            </a:r>
            <a:r>
              <a:rPr lang="zh-TW" altLang="en-US" dirty="0"/>
              <a:t>後，會進行圖像生成以及密度的計算。圖像會先進行</a:t>
            </a:r>
            <a:r>
              <a:rPr lang="en-US" altLang="zh-TW" dirty="0"/>
              <a:t>feature extraction</a:t>
            </a:r>
            <a:r>
              <a:rPr lang="zh-TW" altLang="en-US" dirty="0"/>
              <a:t>，並且將這些特徵與</a:t>
            </a:r>
            <a:r>
              <a:rPr lang="en-US" altLang="zh-TW" dirty="0"/>
              <a:t>density</a:t>
            </a:r>
            <a:r>
              <a:rPr lang="zh-TW" altLang="en-US" dirty="0"/>
              <a:t>一起丟到</a:t>
            </a:r>
            <a:r>
              <a:rPr lang="en-US" altLang="zh-TW" dirty="0"/>
              <a:t>regression network</a:t>
            </a:r>
            <a:r>
              <a:rPr lang="zh-TW" altLang="en-US" dirty="0"/>
              <a:t>來進行填充高度的預測。 之後會用剛剛的</a:t>
            </a:r>
            <a:r>
              <a:rPr lang="en-US" altLang="zh-TW" dirty="0"/>
              <a:t>fitness score</a:t>
            </a:r>
            <a:r>
              <a:rPr lang="zh-TW" altLang="en-US" dirty="0"/>
              <a:t>來計算適應度分數。</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17</a:t>
            </a:fld>
            <a:endParaRPr lang="en-US"/>
          </a:p>
        </p:txBody>
      </p:sp>
    </p:spTree>
    <p:extLst>
      <p:ext uri="{BB962C8B-B14F-4D97-AF65-F5344CB8AC3E}">
        <p14:creationId xmlns:p14="http://schemas.microsoft.com/office/powerpoint/2010/main" val="3859843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OpenGA</a:t>
            </a:r>
            <a:r>
              <a:rPr lang="en-US" altLang="zh-TW" dirty="0"/>
              <a:t>: open source genetic algorithm library</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18</a:t>
            </a:fld>
            <a:endParaRPr lang="en-US"/>
          </a:p>
        </p:txBody>
      </p:sp>
    </p:spTree>
    <p:extLst>
      <p:ext uri="{BB962C8B-B14F-4D97-AF65-F5344CB8AC3E}">
        <p14:creationId xmlns:p14="http://schemas.microsoft.com/office/powerpoint/2010/main" val="416762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a:t>
            </a:fld>
            <a:endParaRPr lang="en-US"/>
          </a:p>
        </p:txBody>
      </p:sp>
    </p:spTree>
    <p:extLst>
      <p:ext uri="{BB962C8B-B14F-4D97-AF65-F5344CB8AC3E}">
        <p14:creationId xmlns:p14="http://schemas.microsoft.com/office/powerpoint/2010/main" val="217789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CN" altLang="en-US" b="0" i="0" dirty="0">
                <a:solidFill>
                  <a:srgbClr val="374151"/>
                </a:solidFill>
                <a:effectLst/>
                <a:latin typeface="Söhne"/>
              </a:rPr>
              <a:t>实现均匀平坦化</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a:t>
            </a:fld>
            <a:endParaRPr lang="en-US"/>
          </a:p>
        </p:txBody>
      </p:sp>
    </p:spTree>
    <p:extLst>
      <p:ext uri="{BB962C8B-B14F-4D97-AF65-F5344CB8AC3E}">
        <p14:creationId xmlns:p14="http://schemas.microsoft.com/office/powerpoint/2010/main" val="2160470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CN" altLang="en-US" b="0" i="0" dirty="0">
                <a:solidFill>
                  <a:srgbClr val="374151"/>
                </a:solidFill>
                <a:effectLst/>
                <a:latin typeface="Söhne"/>
              </a:rPr>
              <a:t>实现均匀平坦化</a:t>
            </a:r>
            <a:endParaRPr lang="en-US" altLang="zh-CN" b="0" i="0" dirty="0">
              <a:solidFill>
                <a:srgbClr val="374151"/>
              </a:solidFill>
              <a:effectLst/>
              <a:latin typeface="Söhne"/>
            </a:endParaRPr>
          </a:p>
          <a:p>
            <a:r>
              <a:rPr lang="en-US" altLang="zh-TW" b="0" i="0" dirty="0">
                <a:solidFill>
                  <a:srgbClr val="374151"/>
                </a:solidFill>
                <a:effectLst/>
                <a:latin typeface="Söhne"/>
              </a:rPr>
              <a:t>*</a:t>
            </a:r>
            <a:r>
              <a:rPr lang="zh-CN" altLang="en-US" b="0" i="0" dirty="0">
                <a:solidFill>
                  <a:srgbClr val="374151"/>
                </a:solidFill>
                <a:effectLst/>
                <a:latin typeface="Söhne"/>
              </a:rPr>
              <a:t>将填充合成和填充插入作为独立的过程可能导致在合成阶段缺乏整体视角</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a:t>
            </a:fld>
            <a:endParaRPr lang="en-US"/>
          </a:p>
        </p:txBody>
      </p:sp>
    </p:spTree>
    <p:extLst>
      <p:ext uri="{BB962C8B-B14F-4D97-AF65-F5344CB8AC3E}">
        <p14:creationId xmlns:p14="http://schemas.microsoft.com/office/powerpoint/2010/main" val="346721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zh-TW" altLang="en-US" dirty="0"/>
              <a:t>這樣就有符合</a:t>
            </a:r>
            <a:r>
              <a:rPr lang="en-US" altLang="zh-TW" dirty="0"/>
              <a:t>minimum spacing</a:t>
            </a:r>
            <a:r>
              <a:rPr lang="zh-TW" altLang="en-US" dirty="0"/>
              <a:t>的要求了</a:t>
            </a:r>
          </a:p>
        </p:txBody>
      </p:sp>
      <p:sp>
        <p:nvSpPr>
          <p:cNvPr id="4" name="投影片編號版面配置區 3"/>
          <p:cNvSpPr>
            <a:spLocks noGrp="1"/>
          </p:cNvSpPr>
          <p:nvPr>
            <p:ph type="sldNum" sz="quarter" idx="5"/>
          </p:nvPr>
        </p:nvSpPr>
        <p:spPr/>
        <p:txBody>
          <a:bodyPr/>
          <a:lstStyle/>
          <a:p>
            <a:fld id="{9D457EAB-1485-47AD-BEAD-484FAEBF5A54}" type="slidenum">
              <a:rPr lang="en-US" smtClean="0"/>
              <a:t>6</a:t>
            </a:fld>
            <a:endParaRPr lang="en-US"/>
          </a:p>
        </p:txBody>
      </p:sp>
    </p:spTree>
    <p:extLst>
      <p:ext uri="{BB962C8B-B14F-4D97-AF65-F5344CB8AC3E}">
        <p14:creationId xmlns:p14="http://schemas.microsoft.com/office/powerpoint/2010/main" val="170145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找出所有</a:t>
            </a:r>
            <a:r>
              <a:rPr lang="en-US" altLang="zh-TW" dirty="0"/>
              <a:t>metal</a:t>
            </a:r>
            <a:r>
              <a:rPr lang="zh-TW" altLang="en-US" dirty="0"/>
              <a:t>跟</a:t>
            </a:r>
            <a:r>
              <a:rPr lang="en-US" altLang="zh-TW" dirty="0"/>
              <a:t>windows</a:t>
            </a:r>
            <a:r>
              <a:rPr lang="zh-TW" altLang="en-US" dirty="0"/>
              <a:t>的</a:t>
            </a:r>
            <a:r>
              <a:rPr lang="en-US" altLang="zh-TW" dirty="0"/>
              <a:t>boundary {xi}</a:t>
            </a:r>
          </a:p>
          <a:p>
            <a:pPr marL="228600" indent="-228600">
              <a:buAutoNum type="arabicPeriod"/>
            </a:pPr>
            <a:r>
              <a:rPr lang="zh-TW" altLang="en-US" dirty="0"/>
              <a:t>依序</a:t>
            </a:r>
            <a:r>
              <a:rPr lang="en-US" altLang="zh-TW" dirty="0"/>
              <a:t>(x1,x2), (x2,x3)…</a:t>
            </a:r>
          </a:p>
          <a:p>
            <a:pPr marL="685800" lvl="1" indent="-228600">
              <a:buAutoNum type="arabicPeriod"/>
            </a:pPr>
            <a:r>
              <a:rPr lang="zh-TW" altLang="en-US" dirty="0"/>
              <a:t>找出與這個邊界有交集的</a:t>
            </a:r>
            <a:r>
              <a:rPr lang="en-US" altLang="zh-TW" dirty="0"/>
              <a:t>metal</a:t>
            </a:r>
            <a:r>
              <a:rPr lang="zh-TW" altLang="en-US" dirty="0"/>
              <a:t>的</a:t>
            </a:r>
            <a:r>
              <a:rPr lang="en-US" altLang="zh-TW" dirty="0"/>
              <a:t>y</a:t>
            </a:r>
          </a:p>
          <a:p>
            <a:pPr marL="685800" lvl="1" indent="-228600">
              <a:buAutoNum type="arabicPeriod"/>
            </a:pPr>
            <a:r>
              <a:rPr lang="zh-TW" altLang="en-US" dirty="0"/>
              <a:t>決定他是不是</a:t>
            </a:r>
            <a:r>
              <a:rPr lang="en-US" altLang="zh-TW" dirty="0"/>
              <a:t>fillable region (</a:t>
            </a:r>
            <a:r>
              <a:rPr lang="zh-TW" altLang="en-US" dirty="0"/>
              <a:t>應該就是沒有</a:t>
            </a:r>
            <a:r>
              <a:rPr lang="en-US" altLang="zh-TW" dirty="0"/>
              <a:t>metal)</a:t>
            </a:r>
          </a:p>
          <a:p>
            <a:pPr marL="685800" lvl="1" indent="-228600">
              <a:buAutoNum type="arabicPeriod"/>
            </a:pPr>
            <a:r>
              <a:rPr lang="zh-TW" altLang="en-US" dirty="0"/>
              <a:t>若</a:t>
            </a:r>
            <a:r>
              <a:rPr lang="en-US" altLang="zh-TW" dirty="0"/>
              <a:t>fillable region</a:t>
            </a:r>
            <a:r>
              <a:rPr lang="zh-TW" altLang="en-US" dirty="0"/>
              <a:t>的寬度小於</a:t>
            </a:r>
            <a:r>
              <a:rPr lang="en-US" altLang="zh-TW" dirty="0" err="1"/>
              <a:t>min_fill_width</a:t>
            </a:r>
            <a:r>
              <a:rPr lang="en-US" altLang="zh-TW" dirty="0"/>
              <a:t> + </a:t>
            </a:r>
            <a:r>
              <a:rPr lang="en-US" altLang="zh-TW" dirty="0" err="1"/>
              <a:t>min_space</a:t>
            </a:r>
            <a:r>
              <a:rPr lang="zh-TW" altLang="en-US" dirty="0"/>
              <a:t>的話，就把她刪除</a:t>
            </a:r>
            <a:endParaRPr lang="en-US" altLang="zh-TW" dirty="0"/>
          </a:p>
          <a:p>
            <a:pPr marL="685800" lvl="1" indent="-228600">
              <a:buAutoNum type="arabicPeriod"/>
            </a:pPr>
            <a:r>
              <a:rPr lang="zh-TW" altLang="en-US" dirty="0"/>
              <a:t>若寬度相同，可以合併</a:t>
            </a:r>
          </a:p>
        </p:txBody>
      </p:sp>
      <p:sp>
        <p:nvSpPr>
          <p:cNvPr id="4" name="投影片編號版面配置區 3"/>
          <p:cNvSpPr>
            <a:spLocks noGrp="1"/>
          </p:cNvSpPr>
          <p:nvPr>
            <p:ph type="sldNum" sz="quarter" idx="5"/>
          </p:nvPr>
        </p:nvSpPr>
        <p:spPr/>
        <p:txBody>
          <a:bodyPr/>
          <a:lstStyle/>
          <a:p>
            <a:fld id="{9D457EAB-1485-47AD-BEAD-484FAEBF5A54}" type="slidenum">
              <a:rPr lang="en-US" smtClean="0"/>
              <a:t>8</a:t>
            </a:fld>
            <a:endParaRPr lang="en-US"/>
          </a:p>
        </p:txBody>
      </p:sp>
    </p:spTree>
    <p:extLst>
      <p:ext uri="{BB962C8B-B14F-4D97-AF65-F5344CB8AC3E}">
        <p14:creationId xmlns:p14="http://schemas.microsoft.com/office/powerpoint/2010/main" val="277645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zh-TW" altLang="en-US" dirty="0"/>
              <a:t>這樣就有符合</a:t>
            </a:r>
            <a:r>
              <a:rPr lang="en-US" altLang="zh-TW" dirty="0"/>
              <a:t>minimum spacing</a:t>
            </a:r>
            <a:r>
              <a:rPr lang="zh-TW" altLang="en-US" dirty="0"/>
              <a:t>的要求了</a:t>
            </a:r>
          </a:p>
        </p:txBody>
      </p:sp>
      <p:sp>
        <p:nvSpPr>
          <p:cNvPr id="4" name="投影片編號版面配置區 3"/>
          <p:cNvSpPr>
            <a:spLocks noGrp="1"/>
          </p:cNvSpPr>
          <p:nvPr>
            <p:ph type="sldNum" sz="quarter" idx="5"/>
          </p:nvPr>
        </p:nvSpPr>
        <p:spPr/>
        <p:txBody>
          <a:bodyPr/>
          <a:lstStyle/>
          <a:p>
            <a:fld id="{9D457EAB-1485-47AD-BEAD-484FAEBF5A54}" type="slidenum">
              <a:rPr lang="en-US" smtClean="0"/>
              <a:t>9</a:t>
            </a:fld>
            <a:endParaRPr lang="en-US"/>
          </a:p>
        </p:txBody>
      </p:sp>
    </p:spTree>
    <p:extLst>
      <p:ext uri="{BB962C8B-B14F-4D97-AF65-F5344CB8AC3E}">
        <p14:creationId xmlns:p14="http://schemas.microsoft.com/office/powerpoint/2010/main" val="364901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10</a:t>
            </a:fld>
            <a:endParaRPr lang="en-US"/>
          </a:p>
        </p:txBody>
      </p:sp>
    </p:spTree>
    <p:extLst>
      <p:ext uri="{BB962C8B-B14F-4D97-AF65-F5344CB8AC3E}">
        <p14:creationId xmlns:p14="http://schemas.microsoft.com/office/powerpoint/2010/main" val="279027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11</a:t>
            </a:fld>
            <a:endParaRPr lang="en-US"/>
          </a:p>
        </p:txBody>
      </p:sp>
    </p:spTree>
    <p:extLst>
      <p:ext uri="{BB962C8B-B14F-4D97-AF65-F5344CB8AC3E}">
        <p14:creationId xmlns:p14="http://schemas.microsoft.com/office/powerpoint/2010/main" val="333566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B266-AC56-6314-91AE-8837FAE62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F2239-40B5-B57D-B4FD-539E8308E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7F4B97-4B09-8CE1-F800-A108A384F3FF}"/>
              </a:ext>
            </a:extLst>
          </p:cNvPr>
          <p:cNvSpPr>
            <a:spLocks noGrp="1"/>
          </p:cNvSpPr>
          <p:nvPr>
            <p:ph type="dt" sz="half" idx="10"/>
          </p:nvPr>
        </p:nvSpPr>
        <p:spPr/>
        <p:txBody>
          <a:bodyPr/>
          <a:lstStyle/>
          <a:p>
            <a:fld id="{99BA7BAB-F69F-4C21-8D40-7AA273A2D01F}" type="datetime1">
              <a:rPr lang="en-US" smtClean="0"/>
              <a:t>1/17/2024</a:t>
            </a:fld>
            <a:endParaRPr lang="en-US"/>
          </a:p>
        </p:txBody>
      </p:sp>
      <p:sp>
        <p:nvSpPr>
          <p:cNvPr id="5" name="Footer Placeholder 4">
            <a:extLst>
              <a:ext uri="{FF2B5EF4-FFF2-40B4-BE49-F238E27FC236}">
                <a16:creationId xmlns:a16="http://schemas.microsoft.com/office/drawing/2014/main" id="{41D4D7F5-B0CF-EED9-F3E2-E99743E93214}"/>
              </a:ext>
            </a:extLst>
          </p:cNvPr>
          <p:cNvSpPr>
            <a:spLocks noGrp="1"/>
          </p:cNvSpPr>
          <p:nvPr>
            <p:ph type="ftr" sz="quarter" idx="11"/>
          </p:nvPr>
        </p:nvSpPr>
        <p:spPr/>
        <p:txBody>
          <a:bodyPr/>
          <a:lstStyle>
            <a:lvl1pPr>
              <a:defRPr sz="900"/>
            </a:lvl1pPr>
          </a:lstStyle>
          <a:p>
            <a:r>
              <a:rPr lang="en-US" dirty="0"/>
              <a:t>NTHU VLSI/CAD TCLAB</a:t>
            </a:r>
          </a:p>
        </p:txBody>
      </p:sp>
      <p:sp>
        <p:nvSpPr>
          <p:cNvPr id="6" name="Slide Number Placeholder 5">
            <a:extLst>
              <a:ext uri="{FF2B5EF4-FFF2-40B4-BE49-F238E27FC236}">
                <a16:creationId xmlns:a16="http://schemas.microsoft.com/office/drawing/2014/main" id="{2D058C4C-FD14-9182-A289-2A23CD743A2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63003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6BF3-121B-6130-5125-C954C36F7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6989E9-8270-2E6A-D79E-F02BE30C82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80293-7DD7-A956-E791-61FA89216A50}"/>
              </a:ext>
            </a:extLst>
          </p:cNvPr>
          <p:cNvSpPr>
            <a:spLocks noGrp="1"/>
          </p:cNvSpPr>
          <p:nvPr>
            <p:ph type="dt" sz="half" idx="10"/>
          </p:nvPr>
        </p:nvSpPr>
        <p:spPr/>
        <p:txBody>
          <a:bodyPr/>
          <a:lstStyle/>
          <a:p>
            <a:fld id="{FB00A8EC-4678-43EE-BE64-F312B7F1A46F}" type="datetime1">
              <a:rPr lang="en-US" smtClean="0"/>
              <a:t>1/17/2024</a:t>
            </a:fld>
            <a:endParaRPr lang="en-US"/>
          </a:p>
        </p:txBody>
      </p:sp>
      <p:sp>
        <p:nvSpPr>
          <p:cNvPr id="5" name="Footer Placeholder 4">
            <a:extLst>
              <a:ext uri="{FF2B5EF4-FFF2-40B4-BE49-F238E27FC236}">
                <a16:creationId xmlns:a16="http://schemas.microsoft.com/office/drawing/2014/main" id="{017B37D8-314A-90B9-3602-EBAFE0A15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BD531-B6EB-ED46-1FA9-9B03499C4336}"/>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62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25E74-4E60-C366-7A6E-8ACF848295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403988-564C-C152-1C7E-1BABBA3FB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D53F7-CC57-D880-49B2-7D04259EA145}"/>
              </a:ext>
            </a:extLst>
          </p:cNvPr>
          <p:cNvSpPr>
            <a:spLocks noGrp="1"/>
          </p:cNvSpPr>
          <p:nvPr>
            <p:ph type="dt" sz="half" idx="10"/>
          </p:nvPr>
        </p:nvSpPr>
        <p:spPr/>
        <p:txBody>
          <a:bodyPr/>
          <a:lstStyle/>
          <a:p>
            <a:fld id="{9487F23D-EA8F-4C56-9373-23F6109AD11F}" type="datetime1">
              <a:rPr lang="en-US" smtClean="0"/>
              <a:t>1/17/2024</a:t>
            </a:fld>
            <a:endParaRPr lang="en-US"/>
          </a:p>
        </p:txBody>
      </p:sp>
      <p:sp>
        <p:nvSpPr>
          <p:cNvPr id="5" name="Footer Placeholder 4">
            <a:extLst>
              <a:ext uri="{FF2B5EF4-FFF2-40B4-BE49-F238E27FC236}">
                <a16:creationId xmlns:a16="http://schemas.microsoft.com/office/drawing/2014/main" id="{E79A7B62-7865-92EC-C968-A38BBDD25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EB34-628D-AF76-C48A-F354C8215F29}"/>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277476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F2B-F897-81CF-6A6D-F73EB0806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B3DB7-1C04-4D89-4CAC-1FC9522B3F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D760-A857-BF7C-4E4C-417004727317}"/>
              </a:ext>
            </a:extLst>
          </p:cNvPr>
          <p:cNvSpPr>
            <a:spLocks noGrp="1"/>
          </p:cNvSpPr>
          <p:nvPr>
            <p:ph type="dt" sz="half" idx="10"/>
          </p:nvPr>
        </p:nvSpPr>
        <p:spPr/>
        <p:txBody>
          <a:bodyPr/>
          <a:lstStyle/>
          <a:p>
            <a:fld id="{A34E716E-0239-4A81-9CF4-D3B9651721CF}" type="datetime1">
              <a:rPr lang="en-US" smtClean="0"/>
              <a:t>1/17/2024</a:t>
            </a:fld>
            <a:endParaRPr lang="en-US"/>
          </a:p>
        </p:txBody>
      </p:sp>
      <p:sp>
        <p:nvSpPr>
          <p:cNvPr id="5" name="Footer Placeholder 4">
            <a:extLst>
              <a:ext uri="{FF2B5EF4-FFF2-40B4-BE49-F238E27FC236}">
                <a16:creationId xmlns:a16="http://schemas.microsoft.com/office/drawing/2014/main" id="{71040F8F-1A2D-0AF2-2C4A-B47EAA32DCE3}"/>
              </a:ext>
            </a:extLst>
          </p:cNvPr>
          <p:cNvSpPr>
            <a:spLocks noGrp="1"/>
          </p:cNvSpPr>
          <p:nvPr>
            <p:ph type="ftr" sz="quarter" idx="11"/>
          </p:nvPr>
        </p:nvSpPr>
        <p:spPr/>
        <p:txBody>
          <a:bodyPr/>
          <a:lstStyle>
            <a:lvl1pPr>
              <a:defRPr sz="1100"/>
            </a:lvl1pPr>
          </a:lstStyle>
          <a:p>
            <a:r>
              <a:rPr lang="en-US" altLang="zh-TW" dirty="0"/>
              <a:t>NTHU VLSI/CAD TCLAB</a:t>
            </a:r>
          </a:p>
        </p:txBody>
      </p:sp>
      <p:sp>
        <p:nvSpPr>
          <p:cNvPr id="6" name="Slide Number Placeholder 5">
            <a:extLst>
              <a:ext uri="{FF2B5EF4-FFF2-40B4-BE49-F238E27FC236}">
                <a16:creationId xmlns:a16="http://schemas.microsoft.com/office/drawing/2014/main" id="{76F65ECC-F916-85B4-CA89-0D3D7E0348CB}"/>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29489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3314-D28C-ADE2-2B01-2369341F4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EDD95-088B-2C13-701B-73C5E588D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B2A86-E75E-44D2-EF42-D2576C9FA709}"/>
              </a:ext>
            </a:extLst>
          </p:cNvPr>
          <p:cNvSpPr>
            <a:spLocks noGrp="1"/>
          </p:cNvSpPr>
          <p:nvPr>
            <p:ph type="dt" sz="half" idx="10"/>
          </p:nvPr>
        </p:nvSpPr>
        <p:spPr/>
        <p:txBody>
          <a:bodyPr/>
          <a:lstStyle/>
          <a:p>
            <a:fld id="{CC112E56-3D97-4B86-935C-1C493DD86A08}" type="datetime1">
              <a:rPr lang="en-US" smtClean="0"/>
              <a:t>1/17/2024</a:t>
            </a:fld>
            <a:endParaRPr lang="en-US"/>
          </a:p>
        </p:txBody>
      </p:sp>
      <p:sp>
        <p:nvSpPr>
          <p:cNvPr id="5" name="Footer Placeholder 4">
            <a:extLst>
              <a:ext uri="{FF2B5EF4-FFF2-40B4-BE49-F238E27FC236}">
                <a16:creationId xmlns:a16="http://schemas.microsoft.com/office/drawing/2014/main" id="{3EC94540-F37D-A578-7BD1-A2431CD9E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FF08B-056A-D9EC-C13E-5E1CD5358E1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62183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B1B1-0432-448A-B9F8-FDF836AFD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81D42-AB9A-670B-07FF-66B0855C4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25AC01-EA4C-B58F-FA40-03D82E576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AC231-4105-1C0E-9EE4-0232E1FC893D}"/>
              </a:ext>
            </a:extLst>
          </p:cNvPr>
          <p:cNvSpPr>
            <a:spLocks noGrp="1"/>
          </p:cNvSpPr>
          <p:nvPr>
            <p:ph type="dt" sz="half" idx="10"/>
          </p:nvPr>
        </p:nvSpPr>
        <p:spPr/>
        <p:txBody>
          <a:bodyPr/>
          <a:lstStyle/>
          <a:p>
            <a:fld id="{40649135-BABF-4F63-9AF8-3CEC545E47DC}" type="datetime1">
              <a:rPr lang="en-US" smtClean="0"/>
              <a:t>1/17/2024</a:t>
            </a:fld>
            <a:endParaRPr lang="en-US"/>
          </a:p>
        </p:txBody>
      </p:sp>
      <p:sp>
        <p:nvSpPr>
          <p:cNvPr id="6" name="Footer Placeholder 5">
            <a:extLst>
              <a:ext uri="{FF2B5EF4-FFF2-40B4-BE49-F238E27FC236}">
                <a16:creationId xmlns:a16="http://schemas.microsoft.com/office/drawing/2014/main" id="{5FD8D21F-4C9E-1BD5-9FC6-5FE55EC3A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92C00-9068-7A7C-0CC7-4D9CEBA40562}"/>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72009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5356-B824-C26D-F5FE-4732DE06E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D8B16-F4D9-C1D4-4A4E-CBAF8BEB6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D18F7-6627-0CF2-6A32-2E5862A0A8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043F6-B06A-AF31-46A2-6166B61CD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71DC8-C70B-7A9B-5358-A3E70EED7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A2742-C641-790B-4397-27C09B79E820}"/>
              </a:ext>
            </a:extLst>
          </p:cNvPr>
          <p:cNvSpPr>
            <a:spLocks noGrp="1"/>
          </p:cNvSpPr>
          <p:nvPr>
            <p:ph type="dt" sz="half" idx="10"/>
          </p:nvPr>
        </p:nvSpPr>
        <p:spPr/>
        <p:txBody>
          <a:bodyPr/>
          <a:lstStyle/>
          <a:p>
            <a:fld id="{B16EBC02-C9C0-442D-A8A6-494057203542}" type="datetime1">
              <a:rPr lang="en-US" smtClean="0"/>
              <a:t>1/17/2024</a:t>
            </a:fld>
            <a:endParaRPr lang="en-US"/>
          </a:p>
        </p:txBody>
      </p:sp>
      <p:sp>
        <p:nvSpPr>
          <p:cNvPr id="8" name="Footer Placeholder 7">
            <a:extLst>
              <a:ext uri="{FF2B5EF4-FFF2-40B4-BE49-F238E27FC236}">
                <a16:creationId xmlns:a16="http://schemas.microsoft.com/office/drawing/2014/main" id="{9900DC5C-AFBB-1B5A-3141-F831B13B9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10F83-F3E9-47E0-26BF-A8416C67D1F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92722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1C61-4DE9-C587-E770-1BAC07CFB0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9FAB1-6B0A-096D-33F2-B9763957994D}"/>
              </a:ext>
            </a:extLst>
          </p:cNvPr>
          <p:cNvSpPr>
            <a:spLocks noGrp="1"/>
          </p:cNvSpPr>
          <p:nvPr>
            <p:ph type="dt" sz="half" idx="10"/>
          </p:nvPr>
        </p:nvSpPr>
        <p:spPr/>
        <p:txBody>
          <a:bodyPr/>
          <a:lstStyle/>
          <a:p>
            <a:fld id="{A126C4B4-559D-414E-BC9C-16A745BBF3C3}" type="datetime1">
              <a:rPr lang="en-US" smtClean="0"/>
              <a:t>1/17/2024</a:t>
            </a:fld>
            <a:endParaRPr lang="en-US"/>
          </a:p>
        </p:txBody>
      </p:sp>
      <p:sp>
        <p:nvSpPr>
          <p:cNvPr id="4" name="Footer Placeholder 3">
            <a:extLst>
              <a:ext uri="{FF2B5EF4-FFF2-40B4-BE49-F238E27FC236}">
                <a16:creationId xmlns:a16="http://schemas.microsoft.com/office/drawing/2014/main" id="{D74E9F50-58B3-EEB5-B2B1-9FA82F8AC0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24DF4E-16A6-588E-7B54-B5A257E7A45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00580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EEFDB-5F17-6DF0-AB08-7D672022B43F}"/>
              </a:ext>
            </a:extLst>
          </p:cNvPr>
          <p:cNvSpPr>
            <a:spLocks noGrp="1"/>
          </p:cNvSpPr>
          <p:nvPr>
            <p:ph type="dt" sz="half" idx="10"/>
          </p:nvPr>
        </p:nvSpPr>
        <p:spPr/>
        <p:txBody>
          <a:bodyPr/>
          <a:lstStyle/>
          <a:p>
            <a:fld id="{0D49D49E-73A5-4C03-BFEA-3D845EB044D8}" type="datetime1">
              <a:rPr lang="en-US" smtClean="0"/>
              <a:t>1/17/2024</a:t>
            </a:fld>
            <a:endParaRPr lang="en-US"/>
          </a:p>
        </p:txBody>
      </p:sp>
      <p:sp>
        <p:nvSpPr>
          <p:cNvPr id="3" name="Footer Placeholder 2">
            <a:extLst>
              <a:ext uri="{FF2B5EF4-FFF2-40B4-BE49-F238E27FC236}">
                <a16:creationId xmlns:a16="http://schemas.microsoft.com/office/drawing/2014/main" id="{ADD8923F-ECB8-DFD5-0BCA-9544CD480C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55791-3F09-8260-AECD-FFB34A563BC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8703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B566-D3C5-D613-4C2B-4DA806CC4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532D2-042A-8E7B-C203-FB921F78C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31C7B-2B80-DD6C-C640-95DA0F663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9314C-D9DE-59EF-4262-5FDEDDB7B382}"/>
              </a:ext>
            </a:extLst>
          </p:cNvPr>
          <p:cNvSpPr>
            <a:spLocks noGrp="1"/>
          </p:cNvSpPr>
          <p:nvPr>
            <p:ph type="dt" sz="half" idx="10"/>
          </p:nvPr>
        </p:nvSpPr>
        <p:spPr/>
        <p:txBody>
          <a:bodyPr/>
          <a:lstStyle/>
          <a:p>
            <a:fld id="{4A0F93E6-3134-410C-B573-A5F6B38FC346}" type="datetime1">
              <a:rPr lang="en-US" smtClean="0"/>
              <a:t>1/17/2024</a:t>
            </a:fld>
            <a:endParaRPr lang="en-US"/>
          </a:p>
        </p:txBody>
      </p:sp>
      <p:sp>
        <p:nvSpPr>
          <p:cNvPr id="6" name="Footer Placeholder 5">
            <a:extLst>
              <a:ext uri="{FF2B5EF4-FFF2-40B4-BE49-F238E27FC236}">
                <a16:creationId xmlns:a16="http://schemas.microsoft.com/office/drawing/2014/main" id="{C8D73A61-9F34-B4F6-FEFB-D89C3521C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649CF-716C-E1C7-4230-7C2EF3914774}"/>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58664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D450-1DB3-CF94-61C3-C24AA1C2B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E5A478-DBE3-5F54-14C8-89A88059E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14FC25-A041-3C9B-D68B-704AFE35F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6470F-1F4B-26AC-D666-4CD7481C70BB}"/>
              </a:ext>
            </a:extLst>
          </p:cNvPr>
          <p:cNvSpPr>
            <a:spLocks noGrp="1"/>
          </p:cNvSpPr>
          <p:nvPr>
            <p:ph type="dt" sz="half" idx="10"/>
          </p:nvPr>
        </p:nvSpPr>
        <p:spPr/>
        <p:txBody>
          <a:bodyPr/>
          <a:lstStyle/>
          <a:p>
            <a:fld id="{F766E70F-5320-45A5-BE33-1819A93C2AF4}" type="datetime1">
              <a:rPr lang="en-US" smtClean="0"/>
              <a:t>1/17/2024</a:t>
            </a:fld>
            <a:endParaRPr lang="en-US"/>
          </a:p>
        </p:txBody>
      </p:sp>
      <p:sp>
        <p:nvSpPr>
          <p:cNvPr id="6" name="Footer Placeholder 5">
            <a:extLst>
              <a:ext uri="{FF2B5EF4-FFF2-40B4-BE49-F238E27FC236}">
                <a16:creationId xmlns:a16="http://schemas.microsoft.com/office/drawing/2014/main" id="{BCD11460-D632-F0A7-2681-E6FE267E7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30370-0C33-D660-AB2B-4CD12177659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503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4ABBF-0372-434B-A0E8-1CB994ECC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F7746-99F5-CB27-5D7F-99177D19B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1371A-94A0-64F2-936A-E5060016A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6458B-0289-40FF-A02D-2C541B7F1CB6}" type="datetime1">
              <a:rPr lang="en-US" smtClean="0"/>
              <a:t>1/17/2024</a:t>
            </a:fld>
            <a:endParaRPr lang="en-US"/>
          </a:p>
        </p:txBody>
      </p:sp>
      <p:sp>
        <p:nvSpPr>
          <p:cNvPr id="5" name="Footer Placeholder 4">
            <a:extLst>
              <a:ext uri="{FF2B5EF4-FFF2-40B4-BE49-F238E27FC236}">
                <a16:creationId xmlns:a16="http://schemas.microsoft.com/office/drawing/2014/main" id="{92EC39A0-F210-7D82-175C-4ED3474E0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35FC4D-C096-5C46-22C2-76CF0FF1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274A1-CF9C-426A-8DD4-B13ED0C24231}" type="slidenum">
              <a:rPr lang="en-US" smtClean="0"/>
              <a:t>‹#›</a:t>
            </a:fld>
            <a:endParaRPr lang="en-US"/>
          </a:p>
        </p:txBody>
      </p:sp>
    </p:spTree>
    <p:extLst>
      <p:ext uri="{BB962C8B-B14F-4D97-AF65-F5344CB8AC3E}">
        <p14:creationId xmlns:p14="http://schemas.microsoft.com/office/powerpoint/2010/main" val="338076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3CB3-6D08-F96A-C9F6-09319B94240A}"/>
              </a:ext>
            </a:extLst>
          </p:cNvPr>
          <p:cNvSpPr>
            <a:spLocks noGrp="1"/>
          </p:cNvSpPr>
          <p:nvPr>
            <p:ph type="ctrTitle"/>
          </p:nvPr>
        </p:nvSpPr>
        <p:spPr>
          <a:xfrm>
            <a:off x="417489" y="1776320"/>
            <a:ext cx="11357020" cy="2387600"/>
          </a:xfrm>
        </p:spPr>
        <p:txBody>
          <a:bodyPr anchor="ctr">
            <a:noAutofit/>
          </a:bodyPr>
          <a:lstStyle/>
          <a:p>
            <a:pPr>
              <a:lnSpc>
                <a:spcPct val="130000"/>
              </a:lnSpc>
              <a:spcBef>
                <a:spcPts val="2400"/>
              </a:spcBef>
            </a:pPr>
            <a:r>
              <a:rPr lang="en-US" sz="3200" dirty="0">
                <a:latin typeface="Times New Roman" panose="02020603050405020304" pitchFamily="18" charset="0"/>
                <a:cs typeface="Times New Roman" panose="02020603050405020304" pitchFamily="18" charset="0"/>
              </a:rPr>
              <a:t>MOGA-</a:t>
            </a:r>
            <a:r>
              <a:rPr lang="en-US" sz="3200" dirty="0" err="1">
                <a:latin typeface="Times New Roman" panose="02020603050405020304" pitchFamily="18" charset="0"/>
                <a:cs typeface="Times New Roman" panose="02020603050405020304" pitchFamily="18" charset="0"/>
              </a:rPr>
              <a:t>CmpCNN</a:t>
            </a:r>
            <a:r>
              <a:rPr lang="en-US" altLang="zh-TW"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 Multi-Objective Genetic Algorithm </a:t>
            </a:r>
            <a:r>
              <a:rPr lang="en-US" sz="3200" dirty="0" err="1">
                <a:latin typeface="Times New Roman" panose="02020603050405020304" pitchFamily="18" charset="0"/>
                <a:cs typeface="Times New Roman" panose="02020603050405020304" pitchFamily="18" charset="0"/>
              </a:rPr>
              <a:t>Intergrated</a:t>
            </a:r>
            <a:r>
              <a:rPr lang="en-US" sz="3200" dirty="0">
                <a:latin typeface="Times New Roman" panose="02020603050405020304" pitchFamily="18" charset="0"/>
                <a:cs typeface="Times New Roman" panose="02020603050405020304" pitchFamily="18" charset="0"/>
              </a:rPr>
              <a:t> with </a:t>
            </a:r>
            <a:r>
              <a:rPr lang="en-US" sz="3200" dirty="0" err="1">
                <a:latin typeface="Times New Roman" panose="02020603050405020304" pitchFamily="18" charset="0"/>
                <a:cs typeface="Times New Roman" panose="02020603050405020304" pitchFamily="18" charset="0"/>
              </a:rPr>
              <a:t>CmpCNN</a:t>
            </a:r>
            <a:r>
              <a:rPr lang="en-US" sz="3200" dirty="0">
                <a:latin typeface="Times New Roman" panose="02020603050405020304" pitchFamily="18" charset="0"/>
                <a:cs typeface="Times New Roman" panose="02020603050405020304" pitchFamily="18" charset="0"/>
              </a:rPr>
              <a:t> Model for CMP-Aware Metal Fill</a:t>
            </a:r>
          </a:p>
        </p:txBody>
      </p:sp>
      <p:sp>
        <p:nvSpPr>
          <p:cNvPr id="7" name="TextBox 6">
            <a:extLst>
              <a:ext uri="{FF2B5EF4-FFF2-40B4-BE49-F238E27FC236}">
                <a16:creationId xmlns:a16="http://schemas.microsoft.com/office/drawing/2014/main" id="{A78C91C8-72F6-1E33-67B2-A741AB7D3C54}"/>
              </a:ext>
            </a:extLst>
          </p:cNvPr>
          <p:cNvSpPr txBox="1"/>
          <p:nvPr/>
        </p:nvSpPr>
        <p:spPr>
          <a:xfrm>
            <a:off x="4585009" y="5081680"/>
            <a:ext cx="3021981" cy="846386"/>
          </a:xfrm>
          <a:prstGeom prst="rect">
            <a:avLst/>
          </a:prstGeom>
          <a:noFill/>
        </p:spPr>
        <p:txBody>
          <a:bodyPr wrap="none" rtlCol="0">
            <a:spAutoFit/>
          </a:bodyPr>
          <a:lstStyle/>
          <a:p>
            <a:r>
              <a:rPr lang="en-US" altLang="zh-TW" sz="2000" dirty="0">
                <a:latin typeface="Times" panose="02020603050405020304" pitchFamily="18" charset="0"/>
                <a:cs typeface="Times" panose="02020603050405020304" pitchFamily="18" charset="0"/>
              </a:rPr>
              <a:t>Presenter : Min-Feng Hsieh</a:t>
            </a:r>
          </a:p>
          <a:p>
            <a:endParaRPr lang="en-US" altLang="zh-TW" sz="900" dirty="0">
              <a:latin typeface="Times" panose="02020603050405020304" pitchFamily="18" charset="0"/>
              <a:cs typeface="Times" panose="02020603050405020304" pitchFamily="18" charset="0"/>
            </a:endParaRPr>
          </a:p>
          <a:p>
            <a:r>
              <a:rPr lang="en-US" altLang="zh-TW" sz="2000" dirty="0">
                <a:latin typeface="Times" panose="02020603050405020304" pitchFamily="18" charset="0"/>
                <a:cs typeface="Times" panose="02020603050405020304" pitchFamily="18" charset="0"/>
              </a:rPr>
              <a:t>Advisor :   Ting-Chi Wang</a:t>
            </a:r>
            <a:endParaRPr lang="zh-TW" alt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29088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351338"/>
              </a:xfrm>
            </p:spPr>
            <p:txBody>
              <a:bodyPr>
                <a:normAutofit/>
              </a:bodyPr>
              <a:lstStyle/>
              <a:p>
                <a:pPr marL="457200" indent="-457200">
                  <a:lnSpc>
                    <a:spcPct val="150000"/>
                  </a:lnSpc>
                  <a:buFont typeface="+mj-lt"/>
                  <a:buAutoNum type="arabicPeriod" startAt="2"/>
                </a:pPr>
                <a:r>
                  <a:rPr lang="en-US" altLang="zh-TW" sz="2200" dirty="0">
                    <a:latin typeface="Times" panose="02020603050405020304" pitchFamily="18" charset="0"/>
                    <a:ea typeface="標楷體" panose="03000509000000000000" pitchFamily="65" charset="-120"/>
                    <a:cs typeface="Times" panose="02020603050405020304" pitchFamily="18" charset="0"/>
                  </a:rPr>
                  <a:t>Initial Height Prediction and Target Height Assignment</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Use </a:t>
                </a:r>
                <a:r>
                  <a:rPr lang="en-US" altLang="zh-TW" sz="2000"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[16] for initial height prediction, obtaining the minimum height for each layer.</a:t>
                </a:r>
              </a:p>
              <a:p>
                <a:pPr lvl="1">
                  <a:lnSpc>
                    <a:spcPct val="200000"/>
                  </a:lnSpc>
                </a:pP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m:rPr>
                        <m:sty m:val="p"/>
                      </m:rPr>
                      <a:rPr lang="en-US" altLang="zh-TW" sz="2000" b="0" i="0" smtClean="0">
                        <a:latin typeface="Cambria Math" panose="02040503050406030204" pitchFamily="18" charset="0"/>
                        <a:ea typeface="標楷體" panose="03000509000000000000" pitchFamily="65" charset="-120"/>
                        <a:cs typeface="Times" panose="02020603050405020304" pitchFamily="18" charset="0"/>
                      </a:rPr>
                      <m:t>min</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𝑒</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𝑚𝑖𝑛</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buFont typeface="Wingdings" panose="05000000000000000000" pitchFamily="2" charset="2"/>
                  <a:buChar char="Ø"/>
                </a:pP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target height</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𝑒</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empirical height at a specified density threshold (aligning with density rules)</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𝑚𝑖𝑛</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minimum height of each layer</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3"/>
                <a:stretch>
                  <a:fillRect l="-59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9</a:t>
            </a:fld>
            <a:endParaRPr lang="en-US"/>
          </a:p>
        </p:txBody>
      </p:sp>
    </p:spTree>
    <p:extLst>
      <p:ext uri="{BB962C8B-B14F-4D97-AF65-F5344CB8AC3E}">
        <p14:creationId xmlns:p14="http://schemas.microsoft.com/office/powerpoint/2010/main" val="137885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View the entire metal fill process as a unified entity.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Integrate MOGA with </a:t>
            </a:r>
            <a:r>
              <a:rPr lang="en-US" altLang="zh-TW" sz="2000"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model to optimize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fill length, </a:t>
            </a:r>
            <a:r>
              <a:rPr lang="en-US" altLang="zh-TW" sz="2000" dirty="0">
                <a:latin typeface="Times" panose="02020603050405020304" pitchFamily="18" charset="0"/>
                <a:ea typeface="標楷體" panose="03000509000000000000" pitchFamily="65" charset="-120"/>
                <a:cs typeface="Times" panose="02020603050405020304" pitchFamily="18" charset="0"/>
              </a:rPr>
              <a:t>and </a:t>
            </a:r>
            <a:r>
              <a:rPr lang="en-US" altLang="zh-TW" sz="2000" i="1" dirty="0">
                <a:latin typeface="Times" panose="02020603050405020304" pitchFamily="18" charset="0"/>
                <a:ea typeface="標楷體" panose="03000509000000000000" pitchFamily="65" charset="-120"/>
                <a:cs typeface="Times" panose="02020603050405020304" pitchFamily="18" charset="0"/>
              </a:rPr>
              <a:t>fill space </a:t>
            </a:r>
            <a:r>
              <a:rPr lang="en-US" altLang="zh-TW" sz="2000" dirty="0">
                <a:latin typeface="Times" panose="02020603050405020304" pitchFamily="18" charset="0"/>
                <a:ea typeface="標楷體" panose="03000509000000000000" pitchFamily="65" charset="-120"/>
                <a:cs typeface="Times" panose="02020603050405020304" pitchFamily="18" charset="0"/>
              </a:rPr>
              <a:t>in 2 directions.</a:t>
            </a: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10</a:t>
            </a:fld>
            <a:endParaRPr lang="en-US"/>
          </a:p>
        </p:txBody>
      </p:sp>
    </p:spTree>
    <p:extLst>
      <p:ext uri="{BB962C8B-B14F-4D97-AF65-F5344CB8AC3E}">
        <p14:creationId xmlns:p14="http://schemas.microsoft.com/office/powerpoint/2010/main" val="97897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971550" lvl="1" indent="-514350">
              <a:lnSpc>
                <a:spcPct val="150000"/>
              </a:lnSpc>
              <a:buAutoNum type="romanLcParenBoth"/>
            </a:pPr>
            <a:r>
              <a:rPr lang="en-US" altLang="zh-TW" sz="2000" dirty="0">
                <a:latin typeface="Times" panose="02020603050405020304" pitchFamily="18" charset="0"/>
                <a:ea typeface="標楷體" panose="03000509000000000000" pitchFamily="65" charset="-120"/>
                <a:cs typeface="Times" panose="02020603050405020304" pitchFamily="18" charset="0"/>
              </a:rPr>
              <a:t>Initialization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Generate an initial population of individuals,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each characterized by values for fill parameters.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11</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319765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(ii)   Evaluation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Generate precise fill solutions based on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individual fill parameters and evaluate the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corresponding fitness score.</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12</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160001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(iii) GA Operator</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Create a new generation of individuals by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applying GA operators simultaneously,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including selection, crossover, mutation, and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replacement.</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13</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261188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(iv) Stop Criteria</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Check if stop conditions are satisfied</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(e.g., number of generations, achieving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satisfactory fitness score, or convergence).</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14</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188675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(v)  Stop or iteration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If stop conditions are satisfied, the algorithm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stops, returning the best fill solution. Otherwise,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return to step (ii) and repeat the optimization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process.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15</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265844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690689"/>
                <a:ext cx="11823551" cy="5030786"/>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Multi-Objective Fitness Score</a:t>
                </a:r>
              </a:p>
              <a:p>
                <a:pPr lvl="2">
                  <a:lnSpc>
                    <a:spcPct val="150000"/>
                  </a:lnSpc>
                </a:pPr>
                <a14:m>
                  <m:oMath xmlns:m="http://schemas.openxmlformats.org/officeDocument/2006/math">
                    <m:r>
                      <a:rPr lang="en-US" altLang="zh-TW" sz="1800" b="1" i="0" smtClean="0">
                        <a:latin typeface="Cambria Math" panose="02040503050406030204" pitchFamily="18" charset="0"/>
                      </a:rPr>
                      <m:t>𝐅𝐢𝐭𝐧𝐞𝐬𝐬</m:t>
                    </m:r>
                    <m:r>
                      <a:rPr lang="en-US" altLang="zh-TW" sz="1800" b="1" i="0" smtClean="0">
                        <a:latin typeface="Cambria Math" panose="02040503050406030204" pitchFamily="18" charset="0"/>
                      </a:rPr>
                      <m:t> </m:t>
                    </m:r>
                    <m:r>
                      <a:rPr lang="en-US" altLang="zh-TW" sz="1800" b="1" i="0" smtClean="0">
                        <a:latin typeface="Cambria Math" panose="02040503050406030204" pitchFamily="18" charset="0"/>
                      </a:rPr>
                      <m:t>𝐬𝐜𝐨𝐫𝐞</m:t>
                    </m:r>
                    <m:r>
                      <a:rPr lang="en-US" altLang="zh-TW" sz="1800" b="1" i="0" smtClean="0">
                        <a:latin typeface="Cambria Math" panose="02040503050406030204" pitchFamily="18" charset="0"/>
                      </a:rPr>
                      <m:t> </m:t>
                    </m:r>
                  </m:oMath>
                </a14:m>
                <a:r>
                  <a:rPr lang="en-US" altLang="zh-TW" sz="1800" dirty="0">
                    <a:latin typeface="Times" panose="02020603050405020304" pitchFamily="18" charset="0"/>
                    <a:cs typeface="Times" panose="02020603050405020304" pitchFamily="18" charset="0"/>
                  </a:rPr>
                  <a:t>= </a:t>
                </a:r>
                <a:r>
                  <a:rPr lang="en-US" altLang="zh-TW" sz="1800" b="1" dirty="0">
                    <a:latin typeface="Times" panose="02020603050405020304" pitchFamily="18" charset="0"/>
                    <a:cs typeface="Times" panose="02020603050405020304" pitchFamily="18" charset="0"/>
                  </a:rPr>
                  <a:t>d</a:t>
                </a:r>
                <a:r>
                  <a:rPr lang="en-US" altLang="zh-TW" sz="1800" b="1" dirty="0">
                    <a:latin typeface="Times" panose="02020603050405020304" pitchFamily="18" charset="0"/>
                    <a:ea typeface="標楷體" panose="03000509000000000000" pitchFamily="65" charset="-120"/>
                    <a:cs typeface="Times" panose="02020603050405020304" pitchFamily="18" charset="0"/>
                  </a:rPr>
                  <a:t>ensity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a:t>
                </a:r>
                <a:r>
                  <a:rPr lang="en-US" altLang="zh-TW" sz="1800" b="1" dirty="0">
                    <a:latin typeface="Times" panose="02020603050405020304" pitchFamily="18" charset="0"/>
                    <a:ea typeface="標楷體" panose="03000509000000000000" pitchFamily="65" charset="-120"/>
                    <a:cs typeface="Times" panose="02020603050405020304" pitchFamily="18" charset="0"/>
                  </a:rPr>
                  <a:t>height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a:t>
                </a:r>
                <a:r>
                  <a:rPr lang="en-US" altLang="zh-TW" sz="1800" b="1" dirty="0">
                    <a:latin typeface="Times" panose="02020603050405020304" pitchFamily="18" charset="0"/>
                    <a:ea typeface="標楷體" panose="03000509000000000000" pitchFamily="65" charset="-120"/>
                    <a:cs typeface="Times" panose="02020603050405020304" pitchFamily="18" charset="0"/>
                  </a:rPr>
                  <a:t>fill amount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𝑓</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a:t>
                </a:r>
              </a:p>
              <a:p>
                <a:pPr lvl="2">
                  <a:lnSpc>
                    <a:spcPct val="150000"/>
                  </a:lnSpc>
                </a:pPr>
                <a:endParaRPr lang="en-US" altLang="zh-TW" sz="8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lvl="2">
                  <a:lnSpc>
                    <a:spcPct val="150000"/>
                  </a:lnSpc>
                </a:pPr>
                <a:endParaRPr lang="en-US" altLang="zh-TW" sz="8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lvl="2">
                  <a:lnSpc>
                    <a:spcPct val="150000"/>
                  </a:lnSpc>
                </a:pPr>
                <a:endParaRPr lang="en-US" altLang="zh-TW" sz="1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marL="914400" lvl="2" indent="0">
                  <a:lnSpc>
                    <a:spcPct val="150000"/>
                  </a:lnSpc>
                  <a:buNone/>
                </a:pPr>
                <a:endParaRPr lang="en-US" altLang="zh-TW" sz="1600" dirty="0">
                  <a:latin typeface="Times" panose="02020603050405020304" pitchFamily="18" charset="0"/>
                  <a:ea typeface="標楷體" panose="03000509000000000000" pitchFamily="65" charset="-120"/>
                  <a:cs typeface="Times" panose="02020603050405020304" pitchFamily="18" charset="0"/>
                </a:endParaRP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690689"/>
                <a:ext cx="11823551" cy="5030786"/>
              </a:xfrm>
              <a:blipFill>
                <a:blip r:embed="rId3"/>
                <a:stretch>
                  <a:fillRect l="-51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16</a:t>
            </a:fld>
            <a:endParaRPr lang="en-US" dirty="0"/>
          </a:p>
        </p:txBody>
      </p:sp>
      <p:grpSp>
        <p:nvGrpSpPr>
          <p:cNvPr id="12" name="群組 11">
            <a:extLst>
              <a:ext uri="{FF2B5EF4-FFF2-40B4-BE49-F238E27FC236}">
                <a16:creationId xmlns:a16="http://schemas.microsoft.com/office/drawing/2014/main" id="{7E362BE6-4F95-A7D3-8671-0D9D372E76C2}"/>
              </a:ext>
            </a:extLst>
          </p:cNvPr>
          <p:cNvGrpSpPr/>
          <p:nvPr/>
        </p:nvGrpSpPr>
        <p:grpSpPr>
          <a:xfrm>
            <a:off x="1980911" y="3473926"/>
            <a:ext cx="5452621" cy="2208501"/>
            <a:chOff x="1980913" y="4147849"/>
            <a:chExt cx="5452621" cy="2208501"/>
          </a:xfrm>
        </p:grpSpPr>
        <p:pic>
          <p:nvPicPr>
            <p:cNvPr id="7" name="圖片 6">
              <a:extLst>
                <a:ext uri="{FF2B5EF4-FFF2-40B4-BE49-F238E27FC236}">
                  <a16:creationId xmlns:a16="http://schemas.microsoft.com/office/drawing/2014/main" id="{01ED4316-2561-803C-7E9A-0B5A49E8F41E}"/>
                </a:ext>
              </a:extLst>
            </p:cNvPr>
            <p:cNvPicPr>
              <a:picLocks noChangeAspect="1"/>
            </p:cNvPicPr>
            <p:nvPr/>
          </p:nvPicPr>
          <p:blipFill>
            <a:blip r:embed="rId4"/>
            <a:stretch>
              <a:fillRect/>
            </a:stretch>
          </p:blipFill>
          <p:spPr>
            <a:xfrm>
              <a:off x="1980913" y="4147849"/>
              <a:ext cx="5452621" cy="687305"/>
            </a:xfrm>
            <a:prstGeom prst="rect">
              <a:avLst/>
            </a:prstGeom>
          </p:spPr>
        </p:pic>
        <p:pic>
          <p:nvPicPr>
            <p:cNvPr id="9" name="圖片 8">
              <a:extLst>
                <a:ext uri="{FF2B5EF4-FFF2-40B4-BE49-F238E27FC236}">
                  <a16:creationId xmlns:a16="http://schemas.microsoft.com/office/drawing/2014/main" id="{F7A16937-01CC-53C8-1520-B436AA74CA72}"/>
                </a:ext>
              </a:extLst>
            </p:cNvPr>
            <p:cNvPicPr>
              <a:picLocks noChangeAspect="1"/>
            </p:cNvPicPr>
            <p:nvPr/>
          </p:nvPicPr>
          <p:blipFill>
            <a:blip r:embed="rId5"/>
            <a:stretch>
              <a:fillRect/>
            </a:stretch>
          </p:blipFill>
          <p:spPr>
            <a:xfrm>
              <a:off x="1980913" y="4970091"/>
              <a:ext cx="3215032" cy="446322"/>
            </a:xfrm>
            <a:prstGeom prst="rect">
              <a:avLst/>
            </a:prstGeom>
          </p:spPr>
        </p:pic>
        <p:pic>
          <p:nvPicPr>
            <p:cNvPr id="11" name="圖片 10">
              <a:extLst>
                <a:ext uri="{FF2B5EF4-FFF2-40B4-BE49-F238E27FC236}">
                  <a16:creationId xmlns:a16="http://schemas.microsoft.com/office/drawing/2014/main" id="{E590C5BA-A71F-009D-9606-93652CED3958}"/>
                </a:ext>
              </a:extLst>
            </p:cNvPr>
            <p:cNvPicPr>
              <a:picLocks noChangeAspect="1"/>
            </p:cNvPicPr>
            <p:nvPr/>
          </p:nvPicPr>
          <p:blipFill>
            <a:blip r:embed="rId6"/>
            <a:stretch>
              <a:fillRect/>
            </a:stretch>
          </p:blipFill>
          <p:spPr>
            <a:xfrm>
              <a:off x="2034703" y="5605715"/>
              <a:ext cx="4827689" cy="750635"/>
            </a:xfrm>
            <a:prstGeom prst="rect">
              <a:avLst/>
            </a:prstGeom>
          </p:spPr>
        </p:pic>
      </p:grpSp>
      <mc:AlternateContent xmlns:mc="http://schemas.openxmlformats.org/markup-compatibility/2006">
        <mc:Choice xmlns:a14="http://schemas.microsoft.com/office/drawing/2010/main" Requires="a14">
          <p:sp>
            <p:nvSpPr>
              <p:cNvPr id="14" name="文字方塊 13">
                <a:extLst>
                  <a:ext uri="{FF2B5EF4-FFF2-40B4-BE49-F238E27FC236}">
                    <a16:creationId xmlns:a16="http://schemas.microsoft.com/office/drawing/2014/main" id="{F1DD8F5F-B729-5E0B-E13B-49DB572BAD44}"/>
                  </a:ext>
                </a:extLst>
              </p:cNvPr>
              <p:cNvSpPr txBox="1"/>
              <p:nvPr/>
            </p:nvSpPr>
            <p:spPr>
              <a:xfrm>
                <a:off x="7098656" y="4417186"/>
                <a:ext cx="5071828" cy="1779461"/>
              </a:xfrm>
              <a:prstGeom prst="rect">
                <a:avLst/>
              </a:prstGeom>
              <a:noFill/>
              <a:ln>
                <a:solidFill>
                  <a:schemeClr val="tx1"/>
                </a:solidFill>
              </a:ln>
            </p:spPr>
            <p:txBody>
              <a:bodyPr wrap="square" rtlCol="0">
                <a:spAutoFit/>
              </a:bodyPr>
              <a:lstStyle/>
              <a:p>
                <a:pPr marL="285750" indent="-285750">
                  <a:lnSpc>
                    <a:spcPct val="120000"/>
                  </a:lnSpc>
                  <a:buFont typeface="Wingdings" panose="05000000000000000000" pitchFamily="2" charset="2"/>
                  <a:buChar char="Ø"/>
                </a:pPr>
                <a14:m>
                  <m:oMath xmlns:m="http://schemas.openxmlformats.org/officeDocument/2006/math">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𝑑</m:t>
                    </m:r>
                    <m:r>
                      <a:rPr lang="en-US" altLang="zh-TW" i="1" dirty="0" smtClean="0">
                        <a:latin typeface="Cambria Math" panose="02040503050406030204" pitchFamily="18" charset="0"/>
                        <a:cs typeface="Times" panose="02020603050405020304" pitchFamily="18" charset="0"/>
                      </a:rPr>
                      <m:t>:      </m:t>
                    </m:r>
                    <m:r>
                      <a:rPr lang="en-US" altLang="zh-TW" b="0"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𝑑𝑒𝑛𝑠𝑖𝑡𝑦</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𝑜𝑓</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𝑡h𝑒</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𝑓𝑖𝑙𝑙</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𝑠𝑜𝑙𝑢𝑡𝑖𝑜𝑛</m:t>
                    </m:r>
                  </m:oMath>
                </a14:m>
                <a:endParaRPr lang="en-US" altLang="zh-TW"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sSub>
                      <m:sSubPr>
                        <m:ctrlPr>
                          <a:rPr lang="en-US" altLang="zh-TW" i="1" smtClean="0">
                            <a:latin typeface="Cambria Math" panose="02040503050406030204" pitchFamily="18" charset="0"/>
                            <a:cs typeface="Times" panose="02020603050405020304" pitchFamily="18" charset="0"/>
                          </a:rPr>
                        </m:ctrlPr>
                      </m:sSubPr>
                      <m:e>
                        <m:r>
                          <a:rPr lang="en-US" altLang="zh-TW" b="0" i="1" smtClean="0">
                            <a:latin typeface="Cambria Math" panose="02040503050406030204" pitchFamily="18" charset="0"/>
                            <a:cs typeface="Times" panose="02020603050405020304" pitchFamily="18" charset="0"/>
                          </a:rPr>
                          <m:t>𝑑</m:t>
                        </m:r>
                      </m:e>
                      <m:sub>
                        <m:r>
                          <a:rPr lang="en-US" altLang="zh-TW" b="0" i="1" smtClean="0">
                            <a:latin typeface="Cambria Math" panose="02040503050406030204" pitchFamily="18" charset="0"/>
                            <a:cs typeface="Times" panose="02020603050405020304" pitchFamily="18" charset="0"/>
                          </a:rPr>
                          <m:t>𝑡𝑎𝑟𝑔𝑒𝑡</m:t>
                        </m:r>
                      </m:sub>
                    </m:sSub>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𝑡𝑎𝑟𝑔𝑒𝑡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𝑑𝑒𝑛𝑠𝑖𝑡𝑦</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r>
                      <a:rPr lang="en-US" altLang="zh-TW" b="0" i="1" smtClean="0">
                        <a:latin typeface="Cambria Math" panose="02040503050406030204" pitchFamily="18" charset="0"/>
                        <a:cs typeface="Times" panose="02020603050405020304" pitchFamily="18" charset="0"/>
                      </a:rPr>
                      <m:t>h</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𝑝𝑟𝑒𝑑𝑖𝑐𝑡𝑒𝑑</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h𝑒𝑖𝑔h𝑡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𝑜𝑓</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𝑡h𝑒</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𝑠𝑜𝑙𝑢𝑡𝑖𝑜𝑛</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sSub>
                      <m:sSubPr>
                        <m:ctrlPr>
                          <a:rPr lang="en-US" altLang="zh-TW" i="1" smtClean="0">
                            <a:latin typeface="Cambria Math" panose="02040503050406030204" pitchFamily="18" charset="0"/>
                            <a:cs typeface="Times" panose="02020603050405020304" pitchFamily="18" charset="0"/>
                          </a:rPr>
                        </m:ctrlPr>
                      </m:sSubPr>
                      <m:e>
                        <m:r>
                          <a:rPr lang="en-US" altLang="zh-TW" b="0" i="1" smtClean="0">
                            <a:latin typeface="Cambria Math" panose="02040503050406030204" pitchFamily="18" charset="0"/>
                            <a:cs typeface="Times" panose="02020603050405020304" pitchFamily="18" charset="0"/>
                          </a:rPr>
                          <m:t>h</m:t>
                        </m:r>
                      </m:e>
                      <m:sub>
                        <m:r>
                          <a:rPr lang="en-US" altLang="zh-TW" b="0" i="1" smtClean="0">
                            <a:latin typeface="Cambria Math" panose="02040503050406030204" pitchFamily="18" charset="0"/>
                            <a:cs typeface="Times" panose="02020603050405020304" pitchFamily="18" charset="0"/>
                          </a:rPr>
                          <m:t>𝑡𝑎𝑟𝑔𝑒𝑡</m:t>
                        </m:r>
                      </m:sub>
                    </m:sSub>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𝑡𝑎𝑟𝑔𝑒𝑡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h𝑒𝑖𝑔h𝑡</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r>
                      <a:rPr lang="en-US" altLang="zh-TW" b="0" i="1" smtClean="0">
                        <a:latin typeface="Cambria Math" panose="02040503050406030204" pitchFamily="18" charset="0"/>
                        <a:cs typeface="Times" panose="02020603050405020304" pitchFamily="18" charset="0"/>
                      </a:rPr>
                      <m:t>#</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𝑎𝑚𝑜𝑢𝑛𝑡</m:t>
                    </m:r>
                  </m:oMath>
                </a14:m>
                <a:endParaRPr lang="zh-TW" altLang="en-US" dirty="0">
                  <a:latin typeface="Times" panose="02020603050405020304" pitchFamily="18" charset="0"/>
                  <a:cs typeface="Times" panose="02020603050405020304" pitchFamily="18" charset="0"/>
                </a:endParaRPr>
              </a:p>
            </p:txBody>
          </p:sp>
        </mc:Choice>
        <mc:Fallback>
          <p:sp>
            <p:nvSpPr>
              <p:cNvPr id="14" name="文字方塊 13">
                <a:extLst>
                  <a:ext uri="{FF2B5EF4-FFF2-40B4-BE49-F238E27FC236}">
                    <a16:creationId xmlns:a16="http://schemas.microsoft.com/office/drawing/2014/main" id="{F1DD8F5F-B729-5E0B-E13B-49DB572BAD44}"/>
                  </a:ext>
                </a:extLst>
              </p:cNvPr>
              <p:cNvSpPr txBox="1">
                <a:spLocks noRot="1" noChangeAspect="1" noMove="1" noResize="1" noEditPoints="1" noAdjustHandles="1" noChangeArrowheads="1" noChangeShapeType="1" noTextEdit="1"/>
              </p:cNvSpPr>
              <p:nvPr/>
            </p:nvSpPr>
            <p:spPr>
              <a:xfrm>
                <a:off x="7098656" y="4417186"/>
                <a:ext cx="5071828" cy="1779461"/>
              </a:xfrm>
              <a:prstGeom prst="rect">
                <a:avLst/>
              </a:prstGeom>
              <a:blipFill>
                <a:blip r:embed="rId7"/>
                <a:stretch>
                  <a:fillRect l="-600" b="-3061"/>
                </a:stretch>
              </a:blipFill>
              <a:ln>
                <a:solidFill>
                  <a:schemeClr val="tx1"/>
                </a:solidFill>
              </a:ln>
            </p:spPr>
            <p:txBody>
              <a:bodyPr/>
              <a:lstStyle/>
              <a:p>
                <a:r>
                  <a:rPr lang="zh-TW" altLang="en-US">
                    <a:noFill/>
                  </a:rPr>
                  <a:t> </a:t>
                </a:r>
              </a:p>
            </p:txBody>
          </p:sp>
        </mc:Fallback>
      </mc:AlternateContent>
    </p:spTree>
    <p:extLst>
      <p:ext uri="{BB962C8B-B14F-4D97-AF65-F5344CB8AC3E}">
        <p14:creationId xmlns:p14="http://schemas.microsoft.com/office/powerpoint/2010/main" val="74971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 </a:t>
            </a:r>
            <a:r>
              <a:rPr lang="en-US" altLang="zh-TW" sz="2400" dirty="0">
                <a:latin typeface="Times" panose="02020603050405020304" pitchFamily="18" charset="0"/>
                <a:cs typeface="Times" panose="02020603050405020304" pitchFamily="18" charset="0"/>
              </a:rPr>
              <a:t>[16]</a:t>
            </a:r>
            <a:endParaRPr lang="zh-TW" altLang="en-US" sz="4000" dirty="0">
              <a:latin typeface="Times" panose="02020603050405020304" pitchFamily="18" charset="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17</a:t>
            </a:fld>
            <a:endParaRPr lang="en-US" dirty="0"/>
          </a:p>
        </p:txBody>
      </p:sp>
      <p:pic>
        <p:nvPicPr>
          <p:cNvPr id="6" name="圖片 5">
            <a:extLst>
              <a:ext uri="{FF2B5EF4-FFF2-40B4-BE49-F238E27FC236}">
                <a16:creationId xmlns:a16="http://schemas.microsoft.com/office/drawing/2014/main" id="{95EF382E-9F2C-80DE-D082-2C1390A6AD1C}"/>
              </a:ext>
            </a:extLst>
          </p:cNvPr>
          <p:cNvPicPr>
            <a:picLocks noChangeAspect="1"/>
          </p:cNvPicPr>
          <p:nvPr/>
        </p:nvPicPr>
        <p:blipFill>
          <a:blip r:embed="rId3"/>
          <a:stretch>
            <a:fillRect/>
          </a:stretch>
        </p:blipFill>
        <p:spPr>
          <a:xfrm>
            <a:off x="0" y="1879408"/>
            <a:ext cx="12192000" cy="4288221"/>
          </a:xfrm>
          <a:prstGeom prst="rect">
            <a:avLst/>
          </a:prstGeom>
        </p:spPr>
      </p:pic>
    </p:spTree>
    <p:extLst>
      <p:ext uri="{BB962C8B-B14F-4D97-AF65-F5344CB8AC3E}">
        <p14:creationId xmlns:p14="http://schemas.microsoft.com/office/powerpoint/2010/main" val="395345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 and run on Linux machine.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2.50 GHz CPU and </a:t>
            </a:r>
            <a:r>
              <a:rPr lang="pt-BR" altLang="zh-TW" sz="2200" dirty="0">
                <a:latin typeface="Times" panose="02020603050405020304" pitchFamily="18" charset="0"/>
                <a:ea typeface="標楷體" panose="03000509000000000000" pitchFamily="65" charset="-120"/>
                <a:cs typeface="Times" panose="02020603050405020304" pitchFamily="18" charset="0"/>
              </a:rPr>
              <a:t>Nvidia GTX 2080Ti GPU.</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Use </a:t>
            </a:r>
            <a:r>
              <a:rPr lang="en-US" altLang="zh-TW" sz="2200" dirty="0" err="1">
                <a:latin typeface="Times" panose="02020603050405020304" pitchFamily="18" charset="0"/>
                <a:ea typeface="標楷體" panose="03000509000000000000" pitchFamily="65" charset="-120"/>
                <a:cs typeface="Times" panose="02020603050405020304" pitchFamily="18" charset="0"/>
              </a:rPr>
              <a:t>OpenGA</a:t>
            </a:r>
            <a:r>
              <a:rPr lang="en-US" altLang="zh-TW" sz="2200" dirty="0">
                <a:latin typeface="Times" panose="02020603050405020304" pitchFamily="18" charset="0"/>
                <a:ea typeface="標楷體" panose="03000509000000000000" pitchFamily="65" charset="-120"/>
                <a:cs typeface="Times" panose="02020603050405020304" pitchFamily="18" charset="0"/>
              </a:rPr>
              <a:t> library [22] and Pytorch C++ library.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Layout design: ICCAD 2018 contest</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18</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3"/>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50526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1</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latin typeface="Times New Roman" panose="02020603050405020304" pitchFamily="18" charset="0"/>
                <a:cs typeface="Times New Roman" panose="02020603050405020304" pitchFamily="18" charset="0"/>
              </a:rPr>
              <a:t>Introduction</a:t>
            </a:r>
          </a:p>
          <a:p>
            <a:pPr>
              <a:lnSpc>
                <a:spcPct val="130000"/>
              </a:lnSpc>
            </a:pPr>
            <a:r>
              <a:rPr lang="en-US" sz="2400" dirty="0">
                <a:latin typeface="Times New Roman" panose="02020603050405020304" pitchFamily="18" charset="0"/>
                <a:cs typeface="Times New Roman" panose="02020603050405020304" pitchFamily="18" charset="0"/>
              </a:rPr>
              <a:t>Preliminaries</a:t>
            </a:r>
          </a:p>
          <a:p>
            <a:pPr>
              <a:lnSpc>
                <a:spcPct val="130000"/>
              </a:lnSpc>
            </a:pPr>
            <a:r>
              <a:rPr lang="en-US" sz="2400" dirty="0">
                <a:latin typeface="Times New Roman" panose="02020603050405020304" pitchFamily="18" charset="0"/>
                <a:cs typeface="Times New Roman" panose="02020603050405020304" pitchFamily="18" charset="0"/>
              </a:rPr>
              <a:t>Proposed Algorithm</a:t>
            </a:r>
          </a:p>
          <a:p>
            <a:pPr lvl="1">
              <a:lnSpc>
                <a:spcPct val="130000"/>
              </a:lnSpc>
            </a:pPr>
            <a:r>
              <a:rPr lang="en-US" altLang="zh-TW" sz="2000" dirty="0">
                <a:latin typeface="Times New Roman" panose="02020603050405020304" pitchFamily="18" charset="0"/>
                <a:cs typeface="Times New Roman" panose="02020603050405020304" pitchFamily="18" charset="0"/>
              </a:rPr>
              <a:t>Previous methods</a:t>
            </a:r>
          </a:p>
          <a:p>
            <a:pPr lvl="1">
              <a:lnSpc>
                <a:spcPct val="130000"/>
              </a:lnSpc>
            </a:pPr>
            <a:r>
              <a:rPr lang="en-US" sz="2000" dirty="0">
                <a:latin typeface="Times New Roman" panose="02020603050405020304" pitchFamily="18" charset="0"/>
                <a:cs typeface="Times New Roman" panose="02020603050405020304" pitchFamily="18" charset="0"/>
              </a:rPr>
              <a:t>Barzilai-</a:t>
            </a:r>
            <a:r>
              <a:rPr lang="en-US" sz="2000" dirty="0" err="1">
                <a:latin typeface="Times New Roman" panose="02020603050405020304" pitchFamily="18" charset="0"/>
                <a:cs typeface="Times New Roman" panose="02020603050405020304" pitchFamily="18" charset="0"/>
              </a:rPr>
              <a:t>Borwein</a:t>
            </a:r>
            <a:r>
              <a:rPr lang="en-US" sz="2000" dirty="0">
                <a:latin typeface="Times New Roman" panose="02020603050405020304" pitchFamily="18" charset="0"/>
                <a:cs typeface="Times New Roman" panose="02020603050405020304" pitchFamily="18" charset="0"/>
              </a:rPr>
              <a:t> Method Enabled Nesterov Algorithm</a:t>
            </a:r>
          </a:p>
          <a:p>
            <a:pPr>
              <a:lnSpc>
                <a:spcPct val="130000"/>
              </a:lnSpc>
            </a:pPr>
            <a:r>
              <a:rPr lang="en-US" sz="2400" dirty="0">
                <a:latin typeface="Times New Roman" panose="02020603050405020304" pitchFamily="18" charset="0"/>
                <a:cs typeface="Times New Roman" panose="02020603050405020304" pitchFamily="18" charset="0"/>
              </a:rPr>
              <a:t>Macro Legalization</a:t>
            </a:r>
          </a:p>
          <a:p>
            <a:pPr>
              <a:lnSpc>
                <a:spcPct val="130000"/>
              </a:lnSpc>
            </a:pPr>
            <a:r>
              <a:rPr lang="en-US" sz="2400" dirty="0">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159720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7E6D4-11C1-7FA3-40FD-EC8CC1AC8613}"/>
              </a:ext>
            </a:extLst>
          </p:cNvPr>
          <p:cNvSpPr>
            <a:spLocks noGrp="1"/>
          </p:cNvSpPr>
          <p:nvPr>
            <p:ph type="sldNum" sz="quarter" idx="12"/>
          </p:nvPr>
        </p:nvSpPr>
        <p:spPr/>
        <p:txBody>
          <a:bodyPr/>
          <a:lstStyle/>
          <a:p>
            <a:fld id="{666274A1-CF9C-426A-8DD4-B13ED0C24231}" type="slidenum">
              <a:rPr lang="en-US" smtClean="0"/>
              <a:t>19</a:t>
            </a:fld>
            <a:endParaRPr lang="en-US"/>
          </a:p>
        </p:txBody>
      </p:sp>
      <p:sp>
        <p:nvSpPr>
          <p:cNvPr id="5" name="TextBox 4">
            <a:extLst>
              <a:ext uri="{FF2B5EF4-FFF2-40B4-BE49-F238E27FC236}">
                <a16:creationId xmlns:a16="http://schemas.microsoft.com/office/drawing/2014/main" id="{DE342AA9-4E4B-2420-9858-9BBA5A519307}"/>
              </a:ext>
            </a:extLst>
          </p:cNvPr>
          <p:cNvSpPr txBox="1"/>
          <p:nvPr/>
        </p:nvSpPr>
        <p:spPr>
          <a:xfrm>
            <a:off x="2697986" y="2967335"/>
            <a:ext cx="6936514" cy="923330"/>
          </a:xfrm>
          <a:prstGeom prst="rect">
            <a:avLst/>
          </a:prstGeom>
          <a:noFill/>
        </p:spPr>
        <p:txBody>
          <a:bodyPr wrap="none" rtlCol="0">
            <a:spAutoFit/>
          </a:bodyPr>
          <a:lstStyle/>
          <a:p>
            <a:r>
              <a:rPr lang="en-US" altLang="zh-TW" sz="5400" dirty="0">
                <a:latin typeface="Times" panose="02020603050405020304" pitchFamily="18" charset="0"/>
                <a:cs typeface="Times" panose="02020603050405020304" pitchFamily="18" charset="0"/>
              </a:rPr>
              <a:t>Thank you for listening!</a:t>
            </a:r>
            <a:endParaRPr lang="zh-TW" altLang="en-US" sz="5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947749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Chemical Mechanical Polishing (CMP) </a:t>
            </a:r>
            <a:r>
              <a:rPr lang="zh-TW" altLang="en-US" sz="2200" dirty="0">
                <a:latin typeface="Times" panose="02020603050405020304" pitchFamily="18" charset="0"/>
                <a:ea typeface="標楷體" panose="03000509000000000000" pitchFamily="65" charset="-120"/>
                <a:cs typeface="Times" panose="02020603050405020304" pitchFamily="18" charset="0"/>
              </a:rPr>
              <a:t>化學機械拋光</a:t>
            </a:r>
            <a:endParaRPr lang="en-US" altLang="zh-TW" sz="22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Achieving uniform planarization in the fabrication of integrated circuits (ICs).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Using metal fill can maintain the uniform metal density, which is important for CMP.</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Metal fill generally contain 2 phases:</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synthesis.</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Determine the amount to be inserted.</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insertion.</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Place the fill in the layout.</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2</a:t>
            </a:fld>
            <a:endParaRPr lang="en-US"/>
          </a:p>
        </p:txBody>
      </p:sp>
    </p:spTree>
    <p:extLst>
      <p:ext uri="{BB962C8B-B14F-4D97-AF65-F5344CB8AC3E}">
        <p14:creationId xmlns:p14="http://schemas.microsoft.com/office/powerpoint/2010/main" val="189225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a:xfrm>
            <a:off x="838200" y="1825625"/>
            <a:ext cx="11124304" cy="4351338"/>
          </a:xfrm>
        </p:spPr>
        <p:txBody>
          <a:bodyPr>
            <a:normAutofit/>
          </a:bodyPr>
          <a:lstStyle/>
          <a:p>
            <a:pPr marL="342900" indent="-3429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Rule-based metal fill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Density related rules can result in larger post-CMP height variations.</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Model-based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Accounting only for density/perimeter factors requires improvements for better predictive accuracy.</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Embracing machine learning (ML) techniques</a:t>
            </a:r>
          </a:p>
          <a:p>
            <a:pPr lvl="1">
              <a:lnSpc>
                <a:spcPct val="150000"/>
              </a:lnSpc>
            </a:pPr>
            <a:r>
              <a:rPr lang="en-US" altLang="zh-TW" sz="1800" dirty="0" err="1">
                <a:latin typeface="Times" panose="02020603050405020304" pitchFamily="18" charset="0"/>
                <a:ea typeface="標楷體" panose="03000509000000000000" pitchFamily="65" charset="-120"/>
                <a:cs typeface="Times" panose="02020603050405020304" pitchFamily="18" charset="0"/>
              </a:rPr>
              <a:t>NeurFill</a:t>
            </a:r>
            <a:r>
              <a:rPr lang="en-US" altLang="zh-TW" sz="1800" dirty="0">
                <a:latin typeface="Times" panose="02020603050405020304" pitchFamily="18" charset="0"/>
                <a:ea typeface="標楷體" panose="03000509000000000000" pitchFamily="65" charset="-120"/>
                <a:cs typeface="Times" panose="02020603050405020304" pitchFamily="18" charset="0"/>
              </a:rPr>
              <a:t>: with a CMP neural network as the CMP simulator for fill synthesis.</a:t>
            </a:r>
          </a:p>
          <a:p>
            <a:pPr lvl="1">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Handling fill synthesis and fill insertion as separate processes can result in a lack of holistic perspective during the synthesis stage.</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3</a:t>
            </a:fld>
            <a:endParaRPr lang="en-US"/>
          </a:p>
        </p:txBody>
      </p:sp>
    </p:spTree>
    <p:extLst>
      <p:ext uri="{BB962C8B-B14F-4D97-AF65-F5344CB8AC3E}">
        <p14:creationId xmlns:p14="http://schemas.microsoft.com/office/powerpoint/2010/main" val="312416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Preliminaries – Fill Patterns</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Fill pattern in the metal fill process is important for the layout uniformity and reliability.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Rectangular metal fill</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Most commonly</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used, which evenly distributes metal density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With different distribution characteristic functions (DCF),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a:t>
            </a:r>
            <a:r>
              <a:rPr lang="en-US" altLang="zh-TW" sz="2000" dirty="0">
                <a:latin typeface="Times" panose="02020603050405020304" pitchFamily="18" charset="0"/>
                <a:ea typeface="標楷體" panose="03000509000000000000" pitchFamily="65" charset="-120"/>
                <a:cs typeface="Times" panose="02020603050405020304" pitchFamily="18" charset="0"/>
              </a:rPr>
              <a:t>and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height </a:t>
            </a:r>
            <a:r>
              <a:rPr lang="en-US" altLang="zh-TW" sz="2000" dirty="0">
                <a:latin typeface="Times" panose="02020603050405020304" pitchFamily="18" charset="0"/>
                <a:ea typeface="標楷體" panose="03000509000000000000" pitchFamily="65" charset="-120"/>
                <a:cs typeface="Times" panose="02020603050405020304" pitchFamily="18" charset="0"/>
              </a:rPr>
              <a:t>are variables to lower the capacitance.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Staggered (</a:t>
            </a:r>
            <a:r>
              <a:rPr lang="zh-TW" altLang="en-US" sz="2200" dirty="0">
                <a:latin typeface="Times" panose="02020603050405020304" pitchFamily="18" charset="0"/>
                <a:ea typeface="標楷體" panose="03000509000000000000" pitchFamily="65" charset="-120"/>
                <a:cs typeface="Times" panose="02020603050405020304" pitchFamily="18" charset="0"/>
              </a:rPr>
              <a:t>交錯</a:t>
            </a:r>
            <a:r>
              <a:rPr lang="en-US" altLang="zh-TW" sz="2200" dirty="0">
                <a:latin typeface="Times" panose="02020603050405020304" pitchFamily="18" charset="0"/>
                <a:ea typeface="標楷體" panose="03000509000000000000" pitchFamily="65" charset="-120"/>
                <a:cs typeface="Times" panose="02020603050405020304" pitchFamily="18" charset="0"/>
              </a:rPr>
              <a:t>), alternate (</a:t>
            </a:r>
            <a:r>
              <a:rPr lang="zh-TW" altLang="en-US" sz="2200" dirty="0">
                <a:latin typeface="Times" panose="02020603050405020304" pitchFamily="18" charset="0"/>
                <a:ea typeface="標楷體" panose="03000509000000000000" pitchFamily="65" charset="-120"/>
                <a:cs typeface="Times" panose="02020603050405020304" pitchFamily="18" charset="0"/>
              </a:rPr>
              <a:t>交替</a:t>
            </a:r>
            <a:r>
              <a:rPr lang="en-US" altLang="zh-TW" sz="2200" dirty="0">
                <a:latin typeface="Times" panose="02020603050405020304" pitchFamily="18" charset="0"/>
                <a:ea typeface="標楷體" panose="03000509000000000000" pitchFamily="65" charset="-120"/>
                <a:cs typeface="Times" panose="02020603050405020304" pitchFamily="18" charset="0"/>
              </a:rPr>
              <a:t>), and basket-weave (</a:t>
            </a:r>
            <a:r>
              <a:rPr lang="zh-TW" altLang="en-US" sz="2200" dirty="0">
                <a:latin typeface="Times" panose="02020603050405020304" pitchFamily="18" charset="0"/>
                <a:ea typeface="標楷體" panose="03000509000000000000" pitchFamily="65" charset="-120"/>
                <a:cs typeface="Times" panose="02020603050405020304" pitchFamily="18" charset="0"/>
              </a:rPr>
              <a:t>編織式</a:t>
            </a:r>
            <a:r>
              <a:rPr lang="en-US" altLang="zh-TW" sz="22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Enhance manufacturability.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Staggered is preferred with the ability to result in a more uniform etch rate.</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4</a:t>
            </a:fld>
            <a:endParaRPr lang="en-US"/>
          </a:p>
        </p:txBody>
      </p:sp>
    </p:spTree>
    <p:extLst>
      <p:ext uri="{BB962C8B-B14F-4D97-AF65-F5344CB8AC3E}">
        <p14:creationId xmlns:p14="http://schemas.microsoft.com/office/powerpoint/2010/main" val="422183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Model</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Accurate CMP model for height prediction to guide the fill process is of great importance.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Achieve 1.89× error reduction while also maintaining 57× speedup.</a:t>
            </a:r>
          </a:p>
          <a:p>
            <a:pPr>
              <a:lnSpc>
                <a:spcPct val="150000"/>
              </a:lnSpc>
            </a:pPr>
            <a:endParaRPr lang="zh-TW" altLang="en-US" sz="22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5</a:t>
            </a:fld>
            <a:endParaRPr lang="en-US"/>
          </a:p>
        </p:txBody>
      </p:sp>
    </p:spTree>
    <p:extLst>
      <p:ext uri="{BB962C8B-B14F-4D97-AF65-F5344CB8AC3E}">
        <p14:creationId xmlns:p14="http://schemas.microsoft.com/office/powerpoint/2010/main" val="289569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Layout Discretization and Fillable Region Extraction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MOGA: multi-objective genetic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Divide the layout into multiple windows with a uniform size </a:t>
                </a: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2000" i="1" smtClean="0">
                        <a:latin typeface="Cambria Math" panose="02040503050406030204" pitchFamily="18" charset="0"/>
                        <a:ea typeface="Cambria Math" panose="02040503050406030204" pitchFamily="18" charset="0"/>
                        <a:cs typeface="Times" panose="02020603050405020304" pitchFamily="18" charset="0"/>
                      </a:rPr>
                      <m:t>×</m:t>
                    </m:r>
                    <m:sSub>
                      <m:sSubPr>
                        <m:ctrlPr>
                          <a:rPr lang="en-US" altLang="zh-TW" sz="2000" i="1" smtClean="0">
                            <a:latin typeface="Cambria Math" panose="02040503050406030204" pitchFamily="18" charset="0"/>
                            <a:ea typeface="Cambria Math" panose="02040503050406030204" pitchFamily="18" charset="0"/>
                            <a:cs typeface="Times" panose="02020603050405020304" pitchFamily="18" charset="0"/>
                          </a:rPr>
                        </m:ctrlPr>
                      </m:sSubPr>
                      <m:e>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𝑊</m:t>
                        </m:r>
                      </m:e>
                      <m:sub>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2</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Extract fillable regions of each window for subsequent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To ensure DRC-complaint, the fillable region and dummy fill is moved inward and backward from the boundary of the windows by </a:t>
                </a:r>
                <a:r>
                  <a:rPr lang="en-US" altLang="zh-TW" sz="2000" b="1" dirty="0">
                    <a:latin typeface="Times" panose="02020603050405020304" pitchFamily="18" charset="0"/>
                    <a:ea typeface="標楷體" panose="03000509000000000000" pitchFamily="65" charset="-120"/>
                    <a:cs typeface="Times" panose="02020603050405020304" pitchFamily="18" charset="0"/>
                  </a:rPr>
                  <a:t>half of the minimum space</a:t>
                </a:r>
                <a:r>
                  <a:rPr lang="en-US" altLang="zh-TW" sz="2000" dirty="0">
                    <a:latin typeface="Times" panose="02020603050405020304" pitchFamily="18" charset="0"/>
                    <a:ea typeface="標楷體" panose="03000509000000000000" pitchFamily="65" charset="-120"/>
                    <a:cs typeface="Times" panose="02020603050405020304" pitchFamily="18" charset="0"/>
                  </a:rPr>
                  <a:t>.</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blipFill>
                <a:blip r:embed="rId3"/>
                <a:stretch>
                  <a:fillRect l="-63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6</a:t>
            </a:fld>
            <a:endParaRPr lang="en-US"/>
          </a:p>
        </p:txBody>
      </p:sp>
    </p:spTree>
    <p:extLst>
      <p:ext uri="{BB962C8B-B14F-4D97-AF65-F5344CB8AC3E}">
        <p14:creationId xmlns:p14="http://schemas.microsoft.com/office/powerpoint/2010/main" val="264642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337774-DF9A-733C-1A3C-6DBE6EA1AB09}"/>
              </a:ext>
            </a:extLst>
          </p:cNvPr>
          <p:cNvSpPr>
            <a:spLocks noGrp="1"/>
          </p:cNvSpPr>
          <p:nvPr>
            <p:ph type="title"/>
          </p:nvPr>
        </p:nvSpPr>
        <p:spPr/>
        <p:txBody>
          <a:bodyPr/>
          <a:lstStyle/>
          <a:p>
            <a:endParaRPr lang="zh-TW" altLang="en-US"/>
          </a:p>
        </p:txBody>
      </p:sp>
      <p:pic>
        <p:nvPicPr>
          <p:cNvPr id="6" name="內容版面配置區 5">
            <a:extLst>
              <a:ext uri="{FF2B5EF4-FFF2-40B4-BE49-F238E27FC236}">
                <a16:creationId xmlns:a16="http://schemas.microsoft.com/office/drawing/2014/main" id="{8BB154E2-4E21-C908-EDAD-0FDD206A31FE}"/>
              </a:ext>
            </a:extLst>
          </p:cNvPr>
          <p:cNvPicPr>
            <a:picLocks noGrp="1" noChangeAspect="1"/>
          </p:cNvPicPr>
          <p:nvPr>
            <p:ph idx="1"/>
          </p:nvPr>
        </p:nvPicPr>
        <p:blipFill>
          <a:blip r:embed="rId2"/>
          <a:stretch>
            <a:fillRect/>
          </a:stretch>
        </p:blipFill>
        <p:spPr>
          <a:xfrm>
            <a:off x="1506070" y="365125"/>
            <a:ext cx="8730776" cy="5922569"/>
          </a:xfrm>
        </p:spPr>
      </p:pic>
      <p:sp>
        <p:nvSpPr>
          <p:cNvPr id="4" name="投影片編號版面配置區 3">
            <a:extLst>
              <a:ext uri="{FF2B5EF4-FFF2-40B4-BE49-F238E27FC236}">
                <a16:creationId xmlns:a16="http://schemas.microsoft.com/office/drawing/2014/main" id="{B0C2FFBB-B5A2-4855-6CB4-236E3A79341C}"/>
              </a:ext>
            </a:extLst>
          </p:cNvPr>
          <p:cNvSpPr>
            <a:spLocks noGrp="1"/>
          </p:cNvSpPr>
          <p:nvPr>
            <p:ph type="sldNum" sz="quarter" idx="12"/>
          </p:nvPr>
        </p:nvSpPr>
        <p:spPr/>
        <p:txBody>
          <a:bodyPr/>
          <a:lstStyle/>
          <a:p>
            <a:fld id="{666274A1-CF9C-426A-8DD4-B13ED0C24231}" type="slidenum">
              <a:rPr lang="en-US" smtClean="0"/>
              <a:t>7</a:t>
            </a:fld>
            <a:endParaRPr lang="en-US"/>
          </a:p>
        </p:txBody>
      </p:sp>
    </p:spTree>
    <p:extLst>
      <p:ext uri="{BB962C8B-B14F-4D97-AF65-F5344CB8AC3E}">
        <p14:creationId xmlns:p14="http://schemas.microsoft.com/office/powerpoint/2010/main" val="76422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F75E3A-4F22-3C0A-E950-5621D0E0BE69}"/>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1DE082D5-A70E-399C-EBA0-91AEFD242464}"/>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6C67376-488E-0B96-D3A0-8A190AACC19C}"/>
              </a:ext>
            </a:extLst>
          </p:cNvPr>
          <p:cNvSpPr>
            <a:spLocks noGrp="1"/>
          </p:cNvSpPr>
          <p:nvPr>
            <p:ph type="sldNum" sz="quarter" idx="12"/>
          </p:nvPr>
        </p:nvSpPr>
        <p:spPr/>
        <p:txBody>
          <a:bodyPr/>
          <a:lstStyle/>
          <a:p>
            <a:fld id="{666274A1-CF9C-426A-8DD4-B13ED0C24231}" type="slidenum">
              <a:rPr lang="en-US" smtClean="0"/>
              <a:t>8</a:t>
            </a:fld>
            <a:endParaRPr lang="en-US"/>
          </a:p>
        </p:txBody>
      </p:sp>
      <p:pic>
        <p:nvPicPr>
          <p:cNvPr id="6" name="圖片 5">
            <a:extLst>
              <a:ext uri="{FF2B5EF4-FFF2-40B4-BE49-F238E27FC236}">
                <a16:creationId xmlns:a16="http://schemas.microsoft.com/office/drawing/2014/main" id="{7AD8045F-CE45-F29F-C807-183B6CFCB402}"/>
              </a:ext>
            </a:extLst>
          </p:cNvPr>
          <p:cNvPicPr>
            <a:picLocks noChangeAspect="1"/>
          </p:cNvPicPr>
          <p:nvPr/>
        </p:nvPicPr>
        <p:blipFill rotWithShape="1">
          <a:blip r:embed="rId3"/>
          <a:srcRect t="1346" b="48121"/>
          <a:stretch/>
        </p:blipFill>
        <p:spPr>
          <a:xfrm>
            <a:off x="-118335" y="2592593"/>
            <a:ext cx="5884433" cy="3345292"/>
          </a:xfrm>
          <a:prstGeom prst="rect">
            <a:avLst/>
          </a:prstGeom>
        </p:spPr>
      </p:pic>
      <p:pic>
        <p:nvPicPr>
          <p:cNvPr id="5" name="圖片 4">
            <a:extLst>
              <a:ext uri="{FF2B5EF4-FFF2-40B4-BE49-F238E27FC236}">
                <a16:creationId xmlns:a16="http://schemas.microsoft.com/office/drawing/2014/main" id="{29394B92-B5BF-F407-D5F7-D466A639A705}"/>
              </a:ext>
            </a:extLst>
          </p:cNvPr>
          <p:cNvPicPr>
            <a:picLocks noChangeAspect="1"/>
          </p:cNvPicPr>
          <p:nvPr/>
        </p:nvPicPr>
        <p:blipFill rotWithShape="1">
          <a:blip r:embed="rId3"/>
          <a:srcRect t="51386"/>
          <a:stretch/>
        </p:blipFill>
        <p:spPr>
          <a:xfrm>
            <a:off x="5838517" y="2592593"/>
            <a:ext cx="6353483" cy="3474720"/>
          </a:xfrm>
          <a:prstGeom prst="rect">
            <a:avLst/>
          </a:prstGeom>
        </p:spPr>
      </p:pic>
    </p:spTree>
    <p:extLst>
      <p:ext uri="{BB962C8B-B14F-4D97-AF65-F5344CB8AC3E}">
        <p14:creationId xmlns:p14="http://schemas.microsoft.com/office/powerpoint/2010/main" val="46870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otalTime>6463</TotalTime>
  <Words>969</Words>
  <Application>Microsoft Office PowerPoint</Application>
  <PresentationFormat>寬螢幕</PresentationFormat>
  <Paragraphs>163</Paragraphs>
  <Slides>20</Slides>
  <Notes>16</Notes>
  <HiddenSlides>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20</vt:i4>
      </vt:variant>
    </vt:vector>
  </HeadingPairs>
  <TitlesOfParts>
    <vt:vector size="29" baseType="lpstr">
      <vt:lpstr>Söhne</vt:lpstr>
      <vt:lpstr>Arial</vt:lpstr>
      <vt:lpstr>Calibri</vt:lpstr>
      <vt:lpstr>Calibri Light</vt:lpstr>
      <vt:lpstr>Cambria Math</vt:lpstr>
      <vt:lpstr>Times</vt:lpstr>
      <vt:lpstr>Times New Roman</vt:lpstr>
      <vt:lpstr>Wingdings</vt:lpstr>
      <vt:lpstr>Office Theme</vt:lpstr>
      <vt:lpstr>MOGA-CmpCNN: A Multi-Objective Genetic Algorithm Intergrated with CmpCNN Model for CMP-Aware Metal Fill</vt:lpstr>
      <vt:lpstr>Outline</vt:lpstr>
      <vt:lpstr>Introduction</vt:lpstr>
      <vt:lpstr>Introduction</vt:lpstr>
      <vt:lpstr>Preliminaries – Fill Patterns</vt:lpstr>
      <vt:lpstr>CmpCNN Model</vt:lpstr>
      <vt:lpstr>MOGA-CmpCNN Framework</vt:lpstr>
      <vt:lpstr>PowerPoint 簡報</vt:lpstr>
      <vt:lpstr>PowerPoint 簡報</vt:lpstr>
      <vt:lpstr>MOGA-CmpCNN Framework</vt:lpstr>
      <vt:lpstr>MOGA-CmpCNN Framework</vt:lpstr>
      <vt:lpstr>MOGA-CmpCNN Framework</vt:lpstr>
      <vt:lpstr>MOGA-CmpCNN Framework</vt:lpstr>
      <vt:lpstr>MOGA-CmpCNN Framework</vt:lpstr>
      <vt:lpstr>MOGA-CmpCNN Framework</vt:lpstr>
      <vt:lpstr>MOGA-CmpCNN Framework</vt:lpstr>
      <vt:lpstr>MOGA-CmpCNN Framework</vt:lpstr>
      <vt:lpstr>MOGA-CmpCNN Framework [16]</vt:lpstr>
      <vt:lpstr>Experimental Result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Min-Feng Hsieh</dc:creator>
  <cp:lastModifiedBy>謝旻峰</cp:lastModifiedBy>
  <cp:revision>1969</cp:revision>
  <dcterms:created xsi:type="dcterms:W3CDTF">2023-08-23T03:29:22Z</dcterms:created>
  <dcterms:modified xsi:type="dcterms:W3CDTF">2024-01-17T08:08:29Z</dcterms:modified>
</cp:coreProperties>
</file>