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00" r:id="rId4"/>
    <p:sldId id="301" r:id="rId5"/>
    <p:sldId id="303" r:id="rId6"/>
    <p:sldId id="304" r:id="rId7"/>
    <p:sldId id="307" r:id="rId8"/>
    <p:sldId id="310" r:id="rId9"/>
    <p:sldId id="306" r:id="rId10"/>
    <p:sldId id="298" r:id="rId11"/>
    <p:sldId id="302" r:id="rId12"/>
    <p:sldId id="305" r:id="rId13"/>
    <p:sldId id="311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002" autoAdjust="0"/>
  </p:normalViewPr>
  <p:slideViewPr>
    <p:cSldViewPr snapToGrid="0">
      <p:cViewPr varScale="1">
        <p:scale>
          <a:sx n="103" d="100"/>
          <a:sy n="103" d="100"/>
        </p:scale>
        <p:origin x="10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B294D32-4B46-E6EB-DDE2-740F690DA3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A92ED0-6EF0-6F12-37FD-F9CD1A65A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61182-B375-4F10-A2D0-6F5BA12A33C0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153E20-8CE7-38A4-1DBF-4D6C9856BE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F3FE83-31B5-D6B3-47B6-32A5AB269B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A4F0-EA43-4591-BD3C-7EF424739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640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通常</a:t>
            </a:r>
            <a:r>
              <a:rPr lang="en-US" altLang="zh-TW" dirty="0"/>
              <a:t>synthesis</a:t>
            </a:r>
            <a:r>
              <a:rPr lang="zh-TW" altLang="en-US" dirty="0"/>
              <a:t>只會看</a:t>
            </a:r>
            <a:r>
              <a:rPr lang="en-US" altLang="zh-TW" dirty="0"/>
              <a:t>setup time violation</a:t>
            </a:r>
          </a:p>
          <a:p>
            <a:r>
              <a:rPr lang="en-US" altLang="zh-TW" dirty="0"/>
              <a:t>Hold time </a:t>
            </a:r>
            <a:r>
              <a:rPr lang="zh-TW" altLang="en-US" dirty="0"/>
              <a:t>會在</a:t>
            </a:r>
            <a:r>
              <a:rPr lang="en-US" altLang="zh-TW" dirty="0"/>
              <a:t>CTS</a:t>
            </a:r>
            <a:r>
              <a:rPr lang="zh-TW" altLang="en-US" dirty="0"/>
              <a:t>之後看，插</a:t>
            </a:r>
            <a:r>
              <a:rPr lang="en-US" altLang="zh-TW" dirty="0"/>
              <a:t>buffer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Timing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585009" y="4252686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028D19C-086F-CF76-6E55-33ED07C41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22" r="10103"/>
          <a:stretch/>
        </p:blipFill>
        <p:spPr>
          <a:xfrm rot="16200000">
            <a:off x="3462479" y="-1138747"/>
            <a:ext cx="6035266" cy="9227977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FD5D9DF-ECAF-A4CB-0D54-B0418A1F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time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5BC1A-6EFF-87C6-C85A-07DCA75B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6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B92DC-237B-818B-1048-E9088896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36010-31E8-BEF7-60BA-82F763933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0905"/>
            <a:ext cx="10515600" cy="2426057"/>
          </a:xfrm>
        </p:spPr>
        <p:txBody>
          <a:bodyPr/>
          <a:lstStyle/>
          <a:p>
            <a:r>
              <a:rPr lang="en-US" altLang="zh-TW" dirty="0" err="1"/>
              <a:t>T</a:t>
            </a:r>
            <a:r>
              <a:rPr lang="en-US" altLang="zh-TW" sz="1400" dirty="0" err="1"/>
              <a:t>launch</a:t>
            </a:r>
            <a:r>
              <a:rPr lang="en-US" altLang="zh-TW" sz="1400" dirty="0"/>
              <a:t> path  </a:t>
            </a:r>
            <a:r>
              <a:rPr lang="en-US" altLang="zh-TW" dirty="0"/>
              <a:t>= </a:t>
            </a:r>
            <a:r>
              <a:rPr lang="en-US" altLang="zh-TW" dirty="0" err="1"/>
              <a:t>T</a:t>
            </a:r>
            <a:r>
              <a:rPr lang="en-US" altLang="zh-TW" sz="1600" dirty="0" err="1"/>
              <a:t>launch</a:t>
            </a:r>
            <a:r>
              <a:rPr lang="en-US" altLang="zh-TW" dirty="0"/>
              <a:t> + T</a:t>
            </a:r>
            <a:r>
              <a:rPr lang="en-US" altLang="zh-TW" sz="1600" dirty="0"/>
              <a:t>ck2Q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sz="1600" dirty="0" err="1"/>
              <a:t>dp</a:t>
            </a:r>
            <a:r>
              <a:rPr lang="en-US" altLang="zh-TW" dirty="0"/>
              <a:t> (arrival time)</a:t>
            </a:r>
          </a:p>
          <a:p>
            <a:r>
              <a:rPr lang="en-US" altLang="zh-TW" dirty="0" err="1"/>
              <a:t>T</a:t>
            </a:r>
            <a:r>
              <a:rPr lang="en-US" altLang="zh-TW" sz="1600" dirty="0" err="1"/>
              <a:t>capture</a:t>
            </a:r>
            <a:r>
              <a:rPr lang="en-US" altLang="zh-TW" sz="1600" dirty="0"/>
              <a:t> path </a:t>
            </a:r>
            <a:r>
              <a:rPr lang="en-US" altLang="zh-TW" dirty="0"/>
              <a:t>= </a:t>
            </a:r>
            <a:r>
              <a:rPr lang="en-US" altLang="zh-TW" dirty="0" err="1"/>
              <a:t>T</a:t>
            </a:r>
            <a:r>
              <a:rPr lang="en-US" altLang="zh-TW" sz="1600" dirty="0" err="1"/>
              <a:t>capture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sz="1600" dirty="0" err="1"/>
              <a:t>clk</a:t>
            </a:r>
            <a:r>
              <a:rPr lang="en-US" altLang="zh-TW" dirty="0"/>
              <a:t> - </a:t>
            </a:r>
            <a:r>
              <a:rPr lang="en-US" altLang="zh-TW" dirty="0" err="1"/>
              <a:t>T</a:t>
            </a:r>
            <a:r>
              <a:rPr lang="en-US" altLang="zh-TW" sz="1600" dirty="0" err="1"/>
              <a:t>setup</a:t>
            </a:r>
            <a:r>
              <a:rPr lang="en-US" altLang="zh-TW" sz="1600" dirty="0"/>
              <a:t>  </a:t>
            </a:r>
            <a:r>
              <a:rPr lang="en-US" altLang="zh-TW" dirty="0"/>
              <a:t>(required time)</a:t>
            </a:r>
          </a:p>
          <a:p>
            <a:r>
              <a:rPr lang="en-US" altLang="zh-TW" dirty="0" err="1"/>
              <a:t>T</a:t>
            </a:r>
            <a:r>
              <a:rPr lang="en-US" altLang="zh-TW" sz="1600" dirty="0" err="1"/>
              <a:t>capture</a:t>
            </a:r>
            <a:r>
              <a:rPr lang="en-US" altLang="zh-TW" sz="1600" dirty="0"/>
              <a:t> path </a:t>
            </a:r>
            <a:r>
              <a:rPr lang="en-US" altLang="zh-TW" dirty="0"/>
              <a:t>- </a:t>
            </a:r>
            <a:r>
              <a:rPr lang="en-US" altLang="zh-TW" dirty="0" err="1"/>
              <a:t>T</a:t>
            </a:r>
            <a:r>
              <a:rPr lang="en-US" altLang="zh-TW" sz="1600" dirty="0" err="1"/>
              <a:t>launch</a:t>
            </a:r>
            <a:r>
              <a:rPr lang="en-US" altLang="zh-TW" sz="1600" dirty="0"/>
              <a:t> path </a:t>
            </a:r>
            <a:r>
              <a:rPr lang="en-US" altLang="zh-TW" sz="2800" dirty="0"/>
              <a:t>= slack &gt;</a:t>
            </a:r>
            <a:r>
              <a:rPr lang="en-US" altLang="zh-TW" dirty="0"/>
              <a:t>=</a:t>
            </a:r>
            <a:r>
              <a:rPr lang="en-US" altLang="zh-TW" sz="2800" dirty="0"/>
              <a:t> 0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sz="1400" dirty="0" err="1"/>
              <a:t>clk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sz="1400" dirty="0" err="1"/>
              <a:t>skew</a:t>
            </a:r>
            <a:r>
              <a:rPr lang="en-US" altLang="zh-TW" sz="1400" dirty="0"/>
              <a:t>  </a:t>
            </a:r>
            <a:r>
              <a:rPr lang="en-US" altLang="zh-TW" sz="2800" dirty="0"/>
              <a:t>&gt;=</a:t>
            </a:r>
            <a:r>
              <a:rPr lang="en-US" altLang="zh-TW" dirty="0"/>
              <a:t> T </a:t>
            </a:r>
            <a:r>
              <a:rPr lang="en-US" altLang="zh-TW" sz="1400" dirty="0"/>
              <a:t>ck2Q </a:t>
            </a:r>
            <a:r>
              <a:rPr lang="en-US" altLang="zh-TW" dirty="0"/>
              <a:t>+ T </a:t>
            </a:r>
            <a:r>
              <a:rPr lang="en-US" altLang="zh-TW" sz="1400" dirty="0" err="1"/>
              <a:t>dp</a:t>
            </a:r>
            <a:r>
              <a:rPr lang="en-US" altLang="zh-TW" dirty="0"/>
              <a:t> + T </a:t>
            </a:r>
            <a:r>
              <a:rPr lang="en-US" altLang="zh-TW" sz="1400" dirty="0"/>
              <a:t>setup </a:t>
            </a:r>
            <a:r>
              <a:rPr lang="en-US" altLang="zh-TW" sz="2800" dirty="0"/>
              <a:t>+ slack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1C31E2-7634-A786-7A76-C8CBE4EA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9DC4DF-4498-3AF8-D1CE-244BEA0F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086"/>
            <a:ext cx="7752930" cy="32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2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AEEE-629C-B45F-80E6-147C08E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Hold time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47DC7-AAFC-49AE-20DB-A4B5FA57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</a:t>
            </a:r>
            <a:r>
              <a:rPr lang="en-US" altLang="zh-TW" sz="1400" dirty="0" err="1"/>
              <a:t>launch</a:t>
            </a:r>
            <a:r>
              <a:rPr lang="en-US" altLang="zh-TW" sz="1400" dirty="0"/>
              <a:t> path  </a:t>
            </a:r>
            <a:r>
              <a:rPr lang="en-US" altLang="zh-TW" dirty="0"/>
              <a:t>= </a:t>
            </a:r>
            <a:r>
              <a:rPr lang="en-US" altLang="zh-TW" dirty="0" err="1"/>
              <a:t>T</a:t>
            </a:r>
            <a:r>
              <a:rPr lang="en-US" altLang="zh-TW" sz="1600" dirty="0" err="1"/>
              <a:t>launch</a:t>
            </a:r>
            <a:r>
              <a:rPr lang="en-US" altLang="zh-TW" dirty="0"/>
              <a:t> + T</a:t>
            </a:r>
            <a:r>
              <a:rPr lang="en-US" altLang="zh-TW" sz="1600" dirty="0"/>
              <a:t>ck2Q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sz="1600" dirty="0" err="1"/>
              <a:t>dp</a:t>
            </a:r>
            <a:r>
              <a:rPr lang="en-US" altLang="zh-TW" dirty="0"/>
              <a:t>  (required time)</a:t>
            </a:r>
          </a:p>
          <a:p>
            <a:r>
              <a:rPr lang="en-US" altLang="zh-TW" dirty="0" err="1"/>
              <a:t>T</a:t>
            </a:r>
            <a:r>
              <a:rPr lang="en-US" altLang="zh-TW" sz="1600" dirty="0" err="1"/>
              <a:t>capture</a:t>
            </a:r>
            <a:r>
              <a:rPr lang="en-US" altLang="zh-TW" sz="1600" dirty="0"/>
              <a:t> path </a:t>
            </a:r>
            <a:r>
              <a:rPr lang="en-US" altLang="zh-TW" dirty="0"/>
              <a:t>= </a:t>
            </a:r>
            <a:r>
              <a:rPr lang="en-US" altLang="zh-TW" dirty="0" err="1"/>
              <a:t>T</a:t>
            </a:r>
            <a:r>
              <a:rPr lang="en-US" altLang="zh-TW" sz="1600" dirty="0" err="1"/>
              <a:t>capture</a:t>
            </a:r>
            <a:r>
              <a:rPr lang="en-US" altLang="zh-TW" dirty="0"/>
              <a:t> + </a:t>
            </a:r>
            <a:r>
              <a:rPr lang="en-US" altLang="zh-TW" dirty="0" err="1"/>
              <a:t>T</a:t>
            </a:r>
            <a:r>
              <a:rPr lang="en-US" altLang="zh-TW" sz="1600" dirty="0" err="1"/>
              <a:t>hold</a:t>
            </a:r>
            <a:r>
              <a:rPr lang="en-US" altLang="zh-TW" sz="1600" dirty="0"/>
              <a:t>  </a:t>
            </a:r>
            <a:r>
              <a:rPr lang="en-US" altLang="zh-TW" dirty="0"/>
              <a:t>(arrival time)</a:t>
            </a:r>
          </a:p>
          <a:p>
            <a:r>
              <a:rPr lang="en-US" altLang="zh-TW" dirty="0" err="1"/>
              <a:t>T</a:t>
            </a:r>
            <a:r>
              <a:rPr lang="en-US" altLang="zh-TW" sz="1600" dirty="0" err="1"/>
              <a:t>launch</a:t>
            </a:r>
            <a:r>
              <a:rPr lang="en-US" altLang="zh-TW" sz="1600" dirty="0"/>
              <a:t> path </a:t>
            </a:r>
            <a:r>
              <a:rPr lang="en-US" altLang="zh-TW" dirty="0"/>
              <a:t>- </a:t>
            </a:r>
            <a:r>
              <a:rPr lang="en-US" altLang="zh-TW" dirty="0" err="1"/>
              <a:t>T</a:t>
            </a:r>
            <a:r>
              <a:rPr lang="en-US" altLang="zh-TW" sz="1600" dirty="0" err="1"/>
              <a:t>capture</a:t>
            </a:r>
            <a:r>
              <a:rPr lang="en-US" altLang="zh-TW" sz="1600" dirty="0"/>
              <a:t> path </a:t>
            </a:r>
            <a:r>
              <a:rPr lang="en-US" altLang="zh-TW" dirty="0"/>
              <a:t>= slack &gt;= 0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</a:t>
            </a: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ck2Q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+ </a:t>
            </a:r>
            <a:r>
              <a:rPr lang="en-US" altLang="zh-TW" sz="28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</a:t>
            </a:r>
            <a:r>
              <a:rPr lang="en-US" altLang="zh-TW" sz="1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dp</a:t>
            </a: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&gt;= T </a:t>
            </a:r>
            <a:r>
              <a:rPr lang="en-US" altLang="zh-TW" sz="1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hold +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skew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49A616-AD8E-E86A-9D3F-8F53E02A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5C2AA-6509-556B-77B9-B6A3304F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Recovery time, Removal time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EE9873-160C-2547-896C-C41496AE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E7FFA-95DE-57BC-0B39-DD7B0110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3F6FE8-AD3C-700D-A824-4AEEA918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92" y="1690688"/>
            <a:ext cx="5532415" cy="45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5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FE18-A913-4570-8AC7-56DE0377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Recovery time, Removal time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6FEEC-FCEA-9EC4-D0BD-72467BB8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Synchronized reset: </a:t>
            </a:r>
          </a:p>
          <a:p>
            <a:pPr lvl="1"/>
            <a:r>
              <a:rPr lang="en-US" altLang="zh-TW" dirty="0"/>
              <a:t>After synthesis, the reset is included in the </a:t>
            </a:r>
            <a:r>
              <a:rPr lang="en-US" altLang="zh-TW" dirty="0" err="1"/>
              <a:t>datapath</a:t>
            </a:r>
            <a:endParaRPr lang="en-US" altLang="zh-TW" dirty="0"/>
          </a:p>
          <a:p>
            <a:pPr lvl="1"/>
            <a:r>
              <a:rPr lang="en-US" altLang="zh-TW" dirty="0"/>
              <a:t>Will be ruled by the timing constraints</a:t>
            </a:r>
          </a:p>
          <a:p>
            <a:endParaRPr lang="en-US" altLang="zh-TW" dirty="0"/>
          </a:p>
          <a:p>
            <a:r>
              <a:rPr lang="en-US" altLang="zh-TW" dirty="0"/>
              <a:t>Asynchronized reset:</a:t>
            </a:r>
          </a:p>
          <a:p>
            <a:pPr lvl="1"/>
            <a:r>
              <a:rPr lang="en-US" altLang="zh-TW" dirty="0"/>
              <a:t>Can avoid some combinational delay</a:t>
            </a:r>
          </a:p>
          <a:p>
            <a:pPr lvl="1"/>
            <a:r>
              <a:rPr lang="en-US" altLang="zh-TW" dirty="0"/>
              <a:t>May cause metastable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5DF447-69EE-6F4D-C1EE-6AD67285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6BDF0-33DF-4C5F-7E01-61DEFFA4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What is the purpose of STA?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82E0A-D699-A54F-12C5-37953E79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STA is a way to validate if there is a violation occurrence on timing</a:t>
            </a: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When?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After synthesis (logic synthesis)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After scan chain insertion (DFT)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After P&amp;R (APR)</a:t>
            </a:r>
          </a:p>
          <a:p>
            <a:pPr lvl="1"/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F54BBB-0F92-4930-8F73-72DD0A49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A5B62-33A9-6D19-463C-CAD02893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Timing Path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4DFFD2-BC6B-29EF-2BAB-F253D5E6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in2reg (Path1) : input to register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reg2reg (Path2) : register to register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reg2out (Path3) : register to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in2out (Path4) : input to output </a:t>
            </a:r>
          </a:p>
          <a:p>
            <a:pPr marL="0" indent="0">
              <a:buNone/>
            </a:pP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584743-17E0-328D-1F10-5D509313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45D7F5-9E92-C935-C989-7D691643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04" y="1189653"/>
            <a:ext cx="4976327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2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E4BD1-C031-6BE3-BDD4-C0C6342A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Basic timing analysis of STA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6428A-4A08-55E0-EA06-58AA762C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Setup time (</a:t>
            </a:r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Tsu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) (-</a:t>
            </a:r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delay_type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max)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Hold time (Th) (-</a:t>
            </a:r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delay_type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min)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Recover time</a:t>
            </a: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Removal time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5C8B93-1CE3-8014-BB59-E634AE90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10F08-BBF5-A75E-F230-A8FF5567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Library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0367E-A0AA-D43E-6DD1-50B12ABB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95B6C2-BA48-16D7-A5C8-D5729CB7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0ED31B-4E11-811C-A648-AB6325DC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610450"/>
            <a:ext cx="577295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7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770A6-1C33-6A81-98C2-20DF9636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GBA based STA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7E43C41-125B-B72C-B75C-6CB2D98CB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218" y="2173998"/>
            <a:ext cx="6808313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D9584-5007-58D2-777D-3534ECB6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5DCECE4-81DA-4820-7CDD-A5ABED5B2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651" y="0"/>
            <a:ext cx="5701349" cy="20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7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770A6-1C33-6A81-98C2-20DF9636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PBA based STA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D9584-5007-58D2-777D-3534ECB6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33BE4D-C69D-A81A-9371-7F919D1F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36E5C51-5F79-61D0-BDD0-6DD92C4F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20" y="1824563"/>
            <a:ext cx="668156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8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9F31A-6643-FCB1-6745-C546D718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GBA					PBA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8959CC-26E2-2E49-772A-E6624148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CFA2A2-9EBC-5F6D-60B7-56F6452B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2081344D-AC51-6B1C-BC28-C37D12D5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66042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2BAFC5-C3CE-364F-8936-84979624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58" y="1824563"/>
            <a:ext cx="5066042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4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EB2D8-4FF9-4075-6E14-FFEA2B7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018EBAB-EC77-A301-DA1B-A06A0B7FF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535" y="1"/>
            <a:ext cx="5725886" cy="685799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46BA5A-8EE7-C876-6C5E-BCAAC6FB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2AA2AF-F79D-7F8F-4C8E-EE419DCC9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9" y="0"/>
            <a:ext cx="542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8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303</Words>
  <Application>Microsoft Office PowerPoint</Application>
  <PresentationFormat>寬螢幕</PresentationFormat>
  <Paragraphs>63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Times New Roman</vt:lpstr>
      <vt:lpstr>Office Theme</vt:lpstr>
      <vt:lpstr>Static Timing Analysis</vt:lpstr>
      <vt:lpstr>What is the purpose of STA?</vt:lpstr>
      <vt:lpstr>Timing Path</vt:lpstr>
      <vt:lpstr>Basic timing analysis of STA</vt:lpstr>
      <vt:lpstr>Library</vt:lpstr>
      <vt:lpstr>GBA based STA</vt:lpstr>
      <vt:lpstr>PBA based STA</vt:lpstr>
      <vt:lpstr>GBA     PBA</vt:lpstr>
      <vt:lpstr>PowerPoint 簡報</vt:lpstr>
      <vt:lpstr>PowerPoint 簡報</vt:lpstr>
      <vt:lpstr>Setup time</vt:lpstr>
      <vt:lpstr>PowerPoint 簡報</vt:lpstr>
      <vt:lpstr>Hold time</vt:lpstr>
      <vt:lpstr>Recovery time, Removal time</vt:lpstr>
      <vt:lpstr>Recovery time, Removal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365</cp:revision>
  <dcterms:created xsi:type="dcterms:W3CDTF">2023-08-23T03:29:22Z</dcterms:created>
  <dcterms:modified xsi:type="dcterms:W3CDTF">2023-09-05T08:29:48Z</dcterms:modified>
</cp:coreProperties>
</file>