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375926-14DF-46F7-992A-02285E3BDBAE}" v="120" dt="2023-08-23T06:53:39.9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4" autoAdjust="0"/>
    <p:restoredTop sz="93002" autoAdjust="0"/>
  </p:normalViewPr>
  <p:slideViewPr>
    <p:cSldViewPr snapToGrid="0">
      <p:cViewPr varScale="1">
        <p:scale>
          <a:sx n="148" d="100"/>
          <a:sy n="148" d="100"/>
        </p:scale>
        <p:origin x="708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-Feng Hsieh" userId="ece9e1d9-2caa-407e-99e8-6daa2912cb65" providerId="ADAL" clId="{19375926-14DF-46F7-992A-02285E3BDBAE}"/>
    <pc:docChg chg="undo custSel addSld delSld modSld">
      <pc:chgData name="Min-Feng Hsieh" userId="ece9e1d9-2caa-407e-99e8-6daa2912cb65" providerId="ADAL" clId="{19375926-14DF-46F7-992A-02285E3BDBAE}" dt="2023-08-23T06:54:38.864" v="610" actId="478"/>
      <pc:docMkLst>
        <pc:docMk/>
      </pc:docMkLst>
      <pc:sldChg chg="addSp modSp mod">
        <pc:chgData name="Min-Feng Hsieh" userId="ece9e1d9-2caa-407e-99e8-6daa2912cb65" providerId="ADAL" clId="{19375926-14DF-46F7-992A-02285E3BDBAE}" dt="2023-08-23T03:44:24.614" v="50" actId="1076"/>
        <pc:sldMkLst>
          <pc:docMk/>
          <pc:sldMk cId="3290883424" sldId="256"/>
        </pc:sldMkLst>
        <pc:spChg chg="mod">
          <ac:chgData name="Min-Feng Hsieh" userId="ece9e1d9-2caa-407e-99e8-6daa2912cb65" providerId="ADAL" clId="{19375926-14DF-46F7-992A-02285E3BDBAE}" dt="2023-08-23T03:30:12.834" v="1" actId="27636"/>
          <ac:spMkLst>
            <pc:docMk/>
            <pc:sldMk cId="3290883424" sldId="256"/>
            <ac:spMk id="2" creationId="{82C23CB3-6D08-F96A-C9F6-09319B94240A}"/>
          </ac:spMkLst>
        </pc:spChg>
        <pc:spChg chg="mod">
          <ac:chgData name="Min-Feng Hsieh" userId="ece9e1d9-2caa-407e-99e8-6daa2912cb65" providerId="ADAL" clId="{19375926-14DF-46F7-992A-02285E3BDBAE}" dt="2023-08-23T03:42:59.985" v="39"/>
          <ac:spMkLst>
            <pc:docMk/>
            <pc:sldMk cId="3290883424" sldId="256"/>
            <ac:spMk id="3" creationId="{BCEABCF3-9E18-E949-8460-CD9EAAF2850D}"/>
          </ac:spMkLst>
        </pc:spChg>
        <pc:spChg chg="add mod">
          <ac:chgData name="Min-Feng Hsieh" userId="ece9e1d9-2caa-407e-99e8-6daa2912cb65" providerId="ADAL" clId="{19375926-14DF-46F7-992A-02285E3BDBAE}" dt="2023-08-23T03:44:15.935" v="49" actId="1076"/>
          <ac:spMkLst>
            <pc:docMk/>
            <pc:sldMk cId="3290883424" sldId="256"/>
            <ac:spMk id="4" creationId="{EC52C40B-2182-ADE7-EE15-2F08C10C5DC3}"/>
          </ac:spMkLst>
        </pc:spChg>
        <pc:spChg chg="add mod">
          <ac:chgData name="Min-Feng Hsieh" userId="ece9e1d9-2caa-407e-99e8-6daa2912cb65" providerId="ADAL" clId="{19375926-14DF-46F7-992A-02285E3BDBAE}" dt="2023-08-23T03:44:24.614" v="50" actId="1076"/>
          <ac:spMkLst>
            <pc:docMk/>
            <pc:sldMk cId="3290883424" sldId="256"/>
            <ac:spMk id="5" creationId="{46647409-7711-D8A3-454D-DAD868519307}"/>
          </ac:spMkLst>
        </pc:spChg>
      </pc:sldChg>
      <pc:sldChg chg="modSp new mod">
        <pc:chgData name="Min-Feng Hsieh" userId="ece9e1d9-2caa-407e-99e8-6daa2912cb65" providerId="ADAL" clId="{19375926-14DF-46F7-992A-02285E3BDBAE}" dt="2023-08-23T05:18:17.622" v="259" actId="20577"/>
        <pc:sldMkLst>
          <pc:docMk/>
          <pc:sldMk cId="1597209759" sldId="257"/>
        </pc:sldMkLst>
        <pc:spChg chg="mod">
          <ac:chgData name="Min-Feng Hsieh" userId="ece9e1d9-2caa-407e-99e8-6daa2912cb65" providerId="ADAL" clId="{19375926-14DF-46F7-992A-02285E3BDBAE}" dt="2023-08-23T03:44:49.875" v="58" actId="20577"/>
          <ac:spMkLst>
            <pc:docMk/>
            <pc:sldMk cId="1597209759" sldId="257"/>
            <ac:spMk id="2" creationId="{034B2B09-3A89-725A-85C2-749F88A4474D}"/>
          </ac:spMkLst>
        </pc:spChg>
        <pc:spChg chg="mod">
          <ac:chgData name="Min-Feng Hsieh" userId="ece9e1d9-2caa-407e-99e8-6daa2912cb65" providerId="ADAL" clId="{19375926-14DF-46F7-992A-02285E3BDBAE}" dt="2023-08-23T05:18:17.622" v="259" actId="20577"/>
          <ac:spMkLst>
            <pc:docMk/>
            <pc:sldMk cId="1597209759" sldId="257"/>
            <ac:spMk id="3" creationId="{35A1418A-E9D3-D2C1-863A-CF59359781D1}"/>
          </ac:spMkLst>
        </pc:spChg>
      </pc:sldChg>
      <pc:sldChg chg="modSp new mod modNotesTx">
        <pc:chgData name="Min-Feng Hsieh" userId="ece9e1d9-2caa-407e-99e8-6daa2912cb65" providerId="ADAL" clId="{19375926-14DF-46F7-992A-02285E3BDBAE}" dt="2023-08-23T03:50:40.437" v="123"/>
        <pc:sldMkLst>
          <pc:docMk/>
          <pc:sldMk cId="1654060993" sldId="258"/>
        </pc:sldMkLst>
        <pc:spChg chg="mod">
          <ac:chgData name="Min-Feng Hsieh" userId="ece9e1d9-2caa-407e-99e8-6daa2912cb65" providerId="ADAL" clId="{19375926-14DF-46F7-992A-02285E3BDBAE}" dt="2023-08-23T03:45:09.828" v="81" actId="20577"/>
          <ac:spMkLst>
            <pc:docMk/>
            <pc:sldMk cId="1654060993" sldId="258"/>
            <ac:spMk id="2" creationId="{32F556D7-6AF1-138D-4CE1-82AF32CA574B}"/>
          </ac:spMkLst>
        </pc:spChg>
        <pc:spChg chg="mod">
          <ac:chgData name="Min-Feng Hsieh" userId="ece9e1d9-2caa-407e-99e8-6daa2912cb65" providerId="ADAL" clId="{19375926-14DF-46F7-992A-02285E3BDBAE}" dt="2023-08-23T03:49:22.497" v="121" actId="20577"/>
          <ac:spMkLst>
            <pc:docMk/>
            <pc:sldMk cId="1654060993" sldId="258"/>
            <ac:spMk id="3" creationId="{63DBDDD8-67C3-E218-4763-50F97AE210EF}"/>
          </ac:spMkLst>
        </pc:spChg>
      </pc:sldChg>
      <pc:sldChg chg="addSp modSp new mod">
        <pc:chgData name="Min-Feng Hsieh" userId="ece9e1d9-2caa-407e-99e8-6daa2912cb65" providerId="ADAL" clId="{19375926-14DF-46F7-992A-02285E3BDBAE}" dt="2023-08-23T03:59:47.576" v="223" actId="22"/>
        <pc:sldMkLst>
          <pc:docMk/>
          <pc:sldMk cId="2621160844" sldId="259"/>
        </pc:sldMkLst>
        <pc:spChg chg="mod">
          <ac:chgData name="Min-Feng Hsieh" userId="ece9e1d9-2caa-407e-99e8-6daa2912cb65" providerId="ADAL" clId="{19375926-14DF-46F7-992A-02285E3BDBAE}" dt="2023-08-23T03:51:21.522" v="153" actId="20577"/>
          <ac:spMkLst>
            <pc:docMk/>
            <pc:sldMk cId="2621160844" sldId="259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3T03:57:09.364" v="222" actId="14100"/>
          <ac:spMkLst>
            <pc:docMk/>
            <pc:sldMk cId="2621160844" sldId="259"/>
            <ac:spMk id="3" creationId="{1DB4076D-516D-6812-46D1-19DE65F6A697}"/>
          </ac:spMkLst>
        </pc:spChg>
        <pc:spChg chg="add">
          <ac:chgData name="Min-Feng Hsieh" userId="ece9e1d9-2caa-407e-99e8-6daa2912cb65" providerId="ADAL" clId="{19375926-14DF-46F7-992A-02285E3BDBAE}" dt="2023-08-23T03:59:47.576" v="223" actId="22"/>
          <ac:spMkLst>
            <pc:docMk/>
            <pc:sldMk cId="2621160844" sldId="259"/>
            <ac:spMk id="5" creationId="{AB0F7084-2328-233A-729C-2223987F1E1D}"/>
          </ac:spMkLst>
        </pc:spChg>
      </pc:sldChg>
      <pc:sldChg chg="modSp add mod">
        <pc:chgData name="Min-Feng Hsieh" userId="ece9e1d9-2caa-407e-99e8-6daa2912cb65" providerId="ADAL" clId="{19375926-14DF-46F7-992A-02285E3BDBAE}" dt="2023-08-23T05:30:45.268" v="400" actId="20577"/>
        <pc:sldMkLst>
          <pc:docMk/>
          <pc:sldMk cId="947664364" sldId="260"/>
        </pc:sldMkLst>
        <pc:spChg chg="mod">
          <ac:chgData name="Min-Feng Hsieh" userId="ece9e1d9-2caa-407e-99e8-6daa2912cb65" providerId="ADAL" clId="{19375926-14DF-46F7-992A-02285E3BDBAE}" dt="2023-08-23T05:30:45.268" v="400" actId="20577"/>
          <ac:spMkLst>
            <pc:docMk/>
            <pc:sldMk cId="947664364" sldId="260"/>
            <ac:spMk id="3" creationId="{1DB4076D-516D-6812-46D1-19DE65F6A697}"/>
          </ac:spMkLst>
        </pc:spChg>
      </pc:sldChg>
      <pc:sldChg chg="addSp delSp modSp new mod modAnim">
        <pc:chgData name="Min-Feng Hsieh" userId="ece9e1d9-2caa-407e-99e8-6daa2912cb65" providerId="ADAL" clId="{19375926-14DF-46F7-992A-02285E3BDBAE}" dt="2023-08-23T05:32:20.980" v="412" actId="113"/>
        <pc:sldMkLst>
          <pc:docMk/>
          <pc:sldMk cId="2046094905" sldId="261"/>
        </pc:sldMkLst>
        <pc:spChg chg="mod">
          <ac:chgData name="Min-Feng Hsieh" userId="ece9e1d9-2caa-407e-99e8-6daa2912cb65" providerId="ADAL" clId="{19375926-14DF-46F7-992A-02285E3BDBAE}" dt="2023-08-23T05:18:11.621" v="255" actId="20577"/>
          <ac:spMkLst>
            <pc:docMk/>
            <pc:sldMk cId="2046094905" sldId="261"/>
            <ac:spMk id="2" creationId="{058CC1E7-EE9A-0BEB-E038-48A3BC528D8B}"/>
          </ac:spMkLst>
        </pc:spChg>
        <pc:spChg chg="del">
          <ac:chgData name="Min-Feng Hsieh" userId="ece9e1d9-2caa-407e-99e8-6daa2912cb65" providerId="ADAL" clId="{19375926-14DF-46F7-992A-02285E3BDBAE}" dt="2023-08-23T05:11:42.226" v="252" actId="22"/>
          <ac:spMkLst>
            <pc:docMk/>
            <pc:sldMk cId="2046094905" sldId="261"/>
            <ac:spMk id="3" creationId="{59915843-78B6-36D9-32C8-3ACD755B67D5}"/>
          </ac:spMkLst>
        </pc:spChg>
        <pc:spChg chg="add mod">
          <ac:chgData name="Min-Feng Hsieh" userId="ece9e1d9-2caa-407e-99e8-6daa2912cb65" providerId="ADAL" clId="{19375926-14DF-46F7-992A-02285E3BDBAE}" dt="2023-08-23T05:32:20.980" v="412" actId="113"/>
          <ac:spMkLst>
            <pc:docMk/>
            <pc:sldMk cId="2046094905" sldId="261"/>
            <ac:spMk id="6" creationId="{A976AA9F-0732-270E-C50C-C4D3A87B7A5C}"/>
          </ac:spMkLst>
        </pc:spChg>
        <pc:spChg chg="add del mod">
          <ac:chgData name="Min-Feng Hsieh" userId="ece9e1d9-2caa-407e-99e8-6daa2912cb65" providerId="ADAL" clId="{19375926-14DF-46F7-992A-02285E3BDBAE}" dt="2023-08-23T05:30:52.303" v="401" actId="478"/>
          <ac:spMkLst>
            <pc:docMk/>
            <pc:sldMk cId="2046094905" sldId="261"/>
            <ac:spMk id="8" creationId="{617E9FC1-C556-491D-BFFD-043304CCD8FD}"/>
          </ac:spMkLst>
        </pc:spChg>
        <pc:picChg chg="add del mod ord">
          <ac:chgData name="Min-Feng Hsieh" userId="ece9e1d9-2caa-407e-99e8-6daa2912cb65" providerId="ADAL" clId="{19375926-14DF-46F7-992A-02285E3BDBAE}" dt="2023-08-23T05:30:01.215" v="389" actId="478"/>
          <ac:picMkLst>
            <pc:docMk/>
            <pc:sldMk cId="2046094905" sldId="261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3T05:30:01.662" v="390"/>
          <ac:picMkLst>
            <pc:docMk/>
            <pc:sldMk cId="2046094905" sldId="261"/>
            <ac:picMk id="9" creationId="{9640E038-59EE-09B2-CC23-FF59B6D1F22A}"/>
          </ac:picMkLst>
        </pc:picChg>
      </pc:sldChg>
      <pc:sldChg chg="modSp new del mod">
        <pc:chgData name="Min-Feng Hsieh" userId="ece9e1d9-2caa-407e-99e8-6daa2912cb65" providerId="ADAL" clId="{19375926-14DF-46F7-992A-02285E3BDBAE}" dt="2023-08-23T05:29:01.332" v="374" actId="47"/>
        <pc:sldMkLst>
          <pc:docMk/>
          <pc:sldMk cId="900911509" sldId="262"/>
        </pc:sldMkLst>
        <pc:spChg chg="mod">
          <ac:chgData name="Min-Feng Hsieh" userId="ece9e1d9-2caa-407e-99e8-6daa2912cb65" providerId="ADAL" clId="{19375926-14DF-46F7-992A-02285E3BDBAE}" dt="2023-08-23T05:18:38.095" v="261"/>
          <ac:spMkLst>
            <pc:docMk/>
            <pc:sldMk cId="900911509" sldId="262"/>
            <ac:spMk id="2" creationId="{5747685F-BAC2-BC96-8CAA-23A5A32EBE71}"/>
          </ac:spMkLst>
        </pc:spChg>
        <pc:spChg chg="mod">
          <ac:chgData name="Min-Feng Hsieh" userId="ece9e1d9-2caa-407e-99e8-6daa2912cb65" providerId="ADAL" clId="{19375926-14DF-46F7-992A-02285E3BDBAE}" dt="2023-08-23T05:22:22.534" v="313"/>
          <ac:spMkLst>
            <pc:docMk/>
            <pc:sldMk cId="900911509" sldId="262"/>
            <ac:spMk id="3" creationId="{4005B5DA-E0CD-4993-FC8A-C61A58159945}"/>
          </ac:spMkLst>
        </pc:spChg>
      </pc:sldChg>
      <pc:sldChg chg="addSp delSp modSp add mod delAnim modAnim">
        <pc:chgData name="Min-Feng Hsieh" userId="ece9e1d9-2caa-407e-99e8-6daa2912cb65" providerId="ADAL" clId="{19375926-14DF-46F7-992A-02285E3BDBAE}" dt="2023-08-23T05:32:46.127" v="418"/>
        <pc:sldMkLst>
          <pc:docMk/>
          <pc:sldMk cId="1579333615" sldId="263"/>
        </pc:sldMkLst>
        <pc:spChg chg="add del mod">
          <ac:chgData name="Min-Feng Hsieh" userId="ece9e1d9-2caa-407e-99e8-6daa2912cb65" providerId="ADAL" clId="{19375926-14DF-46F7-992A-02285E3BDBAE}" dt="2023-08-23T05:29:42.732" v="383" actId="478"/>
          <ac:spMkLst>
            <pc:docMk/>
            <pc:sldMk cId="1579333615" sldId="263"/>
            <ac:spMk id="4" creationId="{1CE90635-3823-66E0-B852-458F4F23A121}"/>
          </ac:spMkLst>
        </pc:spChg>
        <pc:spChg chg="mod">
          <ac:chgData name="Min-Feng Hsieh" userId="ece9e1d9-2caa-407e-99e8-6daa2912cb65" providerId="ADAL" clId="{19375926-14DF-46F7-992A-02285E3BDBAE}" dt="2023-08-23T05:32:31.602" v="414" actId="113"/>
          <ac:spMkLst>
            <pc:docMk/>
            <pc:sldMk cId="1579333615" sldId="263"/>
            <ac:spMk id="6" creationId="{A976AA9F-0732-270E-C50C-C4D3A87B7A5C}"/>
          </ac:spMkLst>
        </pc:spChg>
        <pc:picChg chg="del">
          <ac:chgData name="Min-Feng Hsieh" userId="ece9e1d9-2caa-407e-99e8-6daa2912cb65" providerId="ADAL" clId="{19375926-14DF-46F7-992A-02285E3BDBAE}" dt="2023-08-23T05:29:37.332" v="381" actId="478"/>
          <ac:picMkLst>
            <pc:docMk/>
            <pc:sldMk cId="1579333615" sldId="263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3T05:29:58.242" v="387" actId="478"/>
          <ac:picMkLst>
            <pc:docMk/>
            <pc:sldMk cId="1579333615" sldId="263"/>
            <ac:picMk id="7" creationId="{DBFD92B1-15A7-644E-1C76-93A3A8862AD7}"/>
          </ac:picMkLst>
        </pc:picChg>
        <pc:picChg chg="add mod">
          <ac:chgData name="Min-Feng Hsieh" userId="ece9e1d9-2caa-407e-99e8-6daa2912cb65" providerId="ADAL" clId="{19375926-14DF-46F7-992A-02285E3BDBAE}" dt="2023-08-23T05:29:58.469" v="388"/>
          <ac:picMkLst>
            <pc:docMk/>
            <pc:sldMk cId="1579333615" sldId="263"/>
            <ac:picMk id="8" creationId="{221BB967-C212-C489-9B43-BAC3D46A6943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3T05:33:15.287" v="420" actId="113"/>
        <pc:sldMkLst>
          <pc:docMk/>
          <pc:sldMk cId="648370779" sldId="264"/>
        </pc:sldMkLst>
        <pc:spChg chg="add del mod">
          <ac:chgData name="Min-Feng Hsieh" userId="ece9e1d9-2caa-407e-99e8-6daa2912cb65" providerId="ADAL" clId="{19375926-14DF-46F7-992A-02285E3BDBAE}" dt="2023-08-23T05:30:58.348" v="402" actId="478"/>
          <ac:spMkLst>
            <pc:docMk/>
            <pc:sldMk cId="648370779" sldId="264"/>
            <ac:spMk id="4" creationId="{B9D25EA6-96E5-C4F0-D7EB-CFECDDA9A83F}"/>
          </ac:spMkLst>
        </pc:spChg>
        <pc:spChg chg="mod">
          <ac:chgData name="Min-Feng Hsieh" userId="ece9e1d9-2caa-407e-99e8-6daa2912cb65" providerId="ADAL" clId="{19375926-14DF-46F7-992A-02285E3BDBAE}" dt="2023-08-23T05:33:15.287" v="420" actId="113"/>
          <ac:spMkLst>
            <pc:docMk/>
            <pc:sldMk cId="648370779" sldId="264"/>
            <ac:spMk id="6" creationId="{A976AA9F-0732-270E-C50C-C4D3A87B7A5C}"/>
          </ac:spMkLst>
        </pc:spChg>
        <pc:picChg chg="del">
          <ac:chgData name="Min-Feng Hsieh" userId="ece9e1d9-2caa-407e-99e8-6daa2912cb65" providerId="ADAL" clId="{19375926-14DF-46F7-992A-02285E3BDBAE}" dt="2023-08-23T05:29:46.457" v="384" actId="478"/>
          <ac:picMkLst>
            <pc:docMk/>
            <pc:sldMk cId="648370779" sldId="264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3T05:29:53.199" v="386" actId="1076"/>
          <ac:picMkLst>
            <pc:docMk/>
            <pc:sldMk cId="648370779" sldId="264"/>
            <ac:picMk id="7" creationId="{6F1544BC-FCF8-A6A9-CA7E-379BEFA326B6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3T05:33:34.105" v="425" actId="113"/>
        <pc:sldMkLst>
          <pc:docMk/>
          <pc:sldMk cId="2531324638" sldId="265"/>
        </pc:sldMkLst>
        <pc:spChg chg="add del mod">
          <ac:chgData name="Min-Feng Hsieh" userId="ece9e1d9-2caa-407e-99e8-6daa2912cb65" providerId="ADAL" clId="{19375926-14DF-46F7-992A-02285E3BDBAE}" dt="2023-08-23T05:30:13.022" v="393" actId="478"/>
          <ac:spMkLst>
            <pc:docMk/>
            <pc:sldMk cId="2531324638" sldId="265"/>
            <ac:spMk id="4" creationId="{98A22735-FC10-03BF-48CB-20C181E8378D}"/>
          </ac:spMkLst>
        </pc:spChg>
        <pc:spChg chg="mod">
          <ac:chgData name="Min-Feng Hsieh" userId="ece9e1d9-2caa-407e-99e8-6daa2912cb65" providerId="ADAL" clId="{19375926-14DF-46F7-992A-02285E3BDBAE}" dt="2023-08-23T05:33:34.105" v="425" actId="113"/>
          <ac:spMkLst>
            <pc:docMk/>
            <pc:sldMk cId="2531324638" sldId="265"/>
            <ac:spMk id="6" creationId="{A976AA9F-0732-270E-C50C-C4D3A87B7A5C}"/>
          </ac:spMkLst>
        </pc:spChg>
        <pc:picChg chg="del">
          <ac:chgData name="Min-Feng Hsieh" userId="ece9e1d9-2caa-407e-99e8-6daa2912cb65" providerId="ADAL" clId="{19375926-14DF-46F7-992A-02285E3BDBAE}" dt="2023-08-23T05:30:06.563" v="391" actId="478"/>
          <ac:picMkLst>
            <pc:docMk/>
            <pc:sldMk cId="2531324638" sldId="265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3T05:30:24.799" v="395" actId="1076"/>
          <ac:picMkLst>
            <pc:docMk/>
            <pc:sldMk cId="2531324638" sldId="265"/>
            <ac:picMk id="7" creationId="{F6B3B033-46FF-A616-3916-D99DCCA4FE3E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3T05:33:41.960" v="427" actId="113"/>
        <pc:sldMkLst>
          <pc:docMk/>
          <pc:sldMk cId="214948984" sldId="266"/>
        </pc:sldMkLst>
        <pc:spChg chg="add del mod">
          <ac:chgData name="Min-Feng Hsieh" userId="ece9e1d9-2caa-407e-99e8-6daa2912cb65" providerId="ADAL" clId="{19375926-14DF-46F7-992A-02285E3BDBAE}" dt="2023-08-23T05:30:32.370" v="398" actId="478"/>
          <ac:spMkLst>
            <pc:docMk/>
            <pc:sldMk cId="214948984" sldId="266"/>
            <ac:spMk id="4" creationId="{9C895E62-9E48-AB24-8494-5265EB067CA9}"/>
          </ac:spMkLst>
        </pc:spChg>
        <pc:spChg chg="mod">
          <ac:chgData name="Min-Feng Hsieh" userId="ece9e1d9-2caa-407e-99e8-6daa2912cb65" providerId="ADAL" clId="{19375926-14DF-46F7-992A-02285E3BDBAE}" dt="2023-08-23T05:33:41.960" v="427" actId="113"/>
          <ac:spMkLst>
            <pc:docMk/>
            <pc:sldMk cId="214948984" sldId="266"/>
            <ac:spMk id="6" creationId="{A976AA9F-0732-270E-C50C-C4D3A87B7A5C}"/>
          </ac:spMkLst>
        </pc:spChg>
        <pc:picChg chg="del">
          <ac:chgData name="Min-Feng Hsieh" userId="ece9e1d9-2caa-407e-99e8-6daa2912cb65" providerId="ADAL" clId="{19375926-14DF-46F7-992A-02285E3BDBAE}" dt="2023-08-23T05:30:29.567" v="396" actId="478"/>
          <ac:picMkLst>
            <pc:docMk/>
            <pc:sldMk cId="214948984" sldId="266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3T05:30:29.863" v="397"/>
          <ac:picMkLst>
            <pc:docMk/>
            <pc:sldMk cId="214948984" sldId="266"/>
            <ac:picMk id="7" creationId="{257C0213-A3D9-ADA1-6325-9928411B6050}"/>
          </ac:picMkLst>
        </pc:picChg>
      </pc:sldChg>
      <pc:sldChg chg="modSp new mod modNotesTx">
        <pc:chgData name="Min-Feng Hsieh" userId="ece9e1d9-2caa-407e-99e8-6daa2912cb65" providerId="ADAL" clId="{19375926-14DF-46F7-992A-02285E3BDBAE}" dt="2023-08-23T06:53:48.238" v="602" actId="255"/>
        <pc:sldMkLst>
          <pc:docMk/>
          <pc:sldMk cId="4107849094" sldId="267"/>
        </pc:sldMkLst>
        <pc:spChg chg="mod">
          <ac:chgData name="Min-Feng Hsieh" userId="ece9e1d9-2caa-407e-99e8-6daa2912cb65" providerId="ADAL" clId="{19375926-14DF-46F7-992A-02285E3BDBAE}" dt="2023-08-23T05:37:56.694" v="472" actId="20577"/>
          <ac:spMkLst>
            <pc:docMk/>
            <pc:sldMk cId="4107849094" sldId="267"/>
            <ac:spMk id="2" creationId="{75B53A7E-5975-1033-7B43-7034EF73AE9B}"/>
          </ac:spMkLst>
        </pc:spChg>
        <pc:spChg chg="mod">
          <ac:chgData name="Min-Feng Hsieh" userId="ece9e1d9-2caa-407e-99e8-6daa2912cb65" providerId="ADAL" clId="{19375926-14DF-46F7-992A-02285E3BDBAE}" dt="2023-08-23T06:53:48.238" v="602" actId="255"/>
          <ac:spMkLst>
            <pc:docMk/>
            <pc:sldMk cId="4107849094" sldId="267"/>
            <ac:spMk id="3" creationId="{BDC76C0D-2742-E10F-5B69-1B50BE310EAC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3T06:54:31.931" v="606" actId="22"/>
        <pc:sldMkLst>
          <pc:docMk/>
          <pc:sldMk cId="2099977072" sldId="268"/>
        </pc:sldMkLst>
        <pc:spChg chg="mod">
          <ac:chgData name="Min-Feng Hsieh" userId="ece9e1d9-2caa-407e-99e8-6daa2912cb65" providerId="ADAL" clId="{19375926-14DF-46F7-992A-02285E3BDBAE}" dt="2023-08-23T06:43:16.340" v="593" actId="27636"/>
          <ac:spMkLst>
            <pc:docMk/>
            <pc:sldMk cId="2099977072" sldId="268"/>
            <ac:spMk id="2" creationId="{14A2B44E-7AD4-5BEF-5021-AFCA23297939}"/>
          </ac:spMkLst>
        </pc:spChg>
        <pc:spChg chg="mod">
          <ac:chgData name="Min-Feng Hsieh" userId="ece9e1d9-2caa-407e-99e8-6daa2912cb65" providerId="ADAL" clId="{19375926-14DF-46F7-992A-02285E3BDBAE}" dt="2023-08-23T06:53:39.904" v="600" actId="255"/>
          <ac:spMkLst>
            <pc:docMk/>
            <pc:sldMk cId="2099977072" sldId="268"/>
            <ac:spMk id="3" creationId="{B8C5F420-244D-8FDA-14B5-EAE55A854833}"/>
          </ac:spMkLst>
        </pc:spChg>
        <pc:picChg chg="add del mod">
          <ac:chgData name="Min-Feng Hsieh" userId="ece9e1d9-2caa-407e-99e8-6daa2912cb65" providerId="ADAL" clId="{19375926-14DF-46F7-992A-02285E3BDBAE}" dt="2023-08-23T06:54:31.931" v="606" actId="22"/>
          <ac:picMkLst>
            <pc:docMk/>
            <pc:sldMk cId="2099977072" sldId="268"/>
            <ac:picMk id="6" creationId="{247B66C9-E3A4-634D-03B0-279E62374C86}"/>
          </ac:picMkLst>
        </pc:picChg>
      </pc:sldChg>
      <pc:sldChg chg="addSp delSp new mod">
        <pc:chgData name="Min-Feng Hsieh" userId="ece9e1d9-2caa-407e-99e8-6daa2912cb65" providerId="ADAL" clId="{19375926-14DF-46F7-992A-02285E3BDBAE}" dt="2023-08-23T06:54:38.864" v="610" actId="478"/>
        <pc:sldMkLst>
          <pc:docMk/>
          <pc:sldMk cId="998898505" sldId="269"/>
        </pc:sldMkLst>
        <pc:spChg chg="del">
          <ac:chgData name="Min-Feng Hsieh" userId="ece9e1d9-2caa-407e-99e8-6daa2912cb65" providerId="ADAL" clId="{19375926-14DF-46F7-992A-02285E3BDBAE}" dt="2023-08-23T06:54:37.833" v="609" actId="478"/>
          <ac:spMkLst>
            <pc:docMk/>
            <pc:sldMk cId="998898505" sldId="269"/>
            <ac:spMk id="2" creationId="{28EF2EE6-D2C3-EB4B-EF05-15F3BD664381}"/>
          </ac:spMkLst>
        </pc:spChg>
        <pc:spChg chg="del">
          <ac:chgData name="Min-Feng Hsieh" userId="ece9e1d9-2caa-407e-99e8-6daa2912cb65" providerId="ADAL" clId="{19375926-14DF-46F7-992A-02285E3BDBAE}" dt="2023-08-23T06:54:38.864" v="610" actId="478"/>
          <ac:spMkLst>
            <pc:docMk/>
            <pc:sldMk cId="998898505" sldId="269"/>
            <ac:spMk id="3" creationId="{692108D8-0E21-CE95-EB5A-CC20CC65668D}"/>
          </ac:spMkLst>
        </pc:spChg>
        <pc:picChg chg="add">
          <ac:chgData name="Min-Feng Hsieh" userId="ece9e1d9-2caa-407e-99e8-6daa2912cb65" providerId="ADAL" clId="{19375926-14DF-46F7-992A-02285E3BDBAE}" dt="2023-08-23T06:54:35.187" v="608" actId="22"/>
          <ac:picMkLst>
            <pc:docMk/>
            <pc:sldMk cId="998898505" sldId="269"/>
            <ac:picMk id="6" creationId="{F70F4F55-3C70-181B-EF99-F0DB7F54F02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D61FB-B9B0-4D85-A72E-A614C28ECC4E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57EAB-1485-47AD-BEAD-484FAEBF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5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However, GPU 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memory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is rather 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limited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when we compute PBA on large industrial designs with millions of gates. So a natural solution is to partition the circuit graph to reduce 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space complexity</a:t>
            </a:r>
            <a:endParaRPr 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42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52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15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CSR format contain three linear array, which holds: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Vertex offset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Edge destinations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Edge weights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45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B266-AC56-6314-91AE-8837FAE62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F2239-40B5-B57D-B4FD-539E8308E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4B97-4B09-8CE1-F800-A108A384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7BAB-F69F-4C21-8D40-7AA273A2D01F}" type="datetime1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4D7F5-B0CF-EED9-F3E2-E99743E93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58C4C-FD14-9182-A289-2A23CD74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3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6BF3-121B-6130-5125-C954C36F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989E9-8270-2E6A-D79E-F02BE30C8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80293-7DD7-A956-E791-61FA8921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A8EC-4678-43EE-BE64-F312B7F1A46F}" type="datetime1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B37D8-314A-90B9-3602-EBAFE0A1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BD531-B6EB-ED46-1FA9-9B03499C4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25E74-4E60-C366-7A6E-8ACF84829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03988-564C-C152-1C7E-1BABBA3FB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D53F7-CC57-D880-49B2-7D04259EA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F23D-EA8F-4C56-9373-23F6109AD11F}" type="datetime1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A7B62-7865-92EC-C968-A38BBDD2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EB34-628D-AF76-C48A-F354C821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6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9F2B-F897-81CF-6A6D-F73EB080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B3DB7-1C04-4D89-4CAC-1FC9522B3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FD760-A857-BF7C-4E4C-417004727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716E-0239-4A81-9CF4-D3B9651721CF}" type="datetime1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40F8F-1A2D-0AF2-2C4A-B47EAA32D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5ECC-F916-85B4-CA89-0D3D7E03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9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3314-D28C-ADE2-2B01-2369341F4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EDD95-088B-2C13-701B-73C5E588D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B2A86-E75E-44D2-EF42-D2576C9FA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2E56-3D97-4B86-935C-1C493DD86A08}" type="datetime1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94540-F37D-A578-7BD1-A2431CD9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FF08B-056A-D9EC-C13E-5E1CD535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3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B1B1-0432-448A-B9F8-FDF836AF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81D42-AB9A-670B-07FF-66B0855C4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5AC01-EA4C-B58F-FA40-03D82E576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AC231-4105-1C0E-9EE4-0232E1FC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9135-BABF-4F63-9AF8-3CEC545E47DC}" type="datetime1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8D21F-4C9E-1BD5-9FC6-5FE55EC3A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92C00-9068-7A7C-0CC7-4D9CEBA4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9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5356-B824-C26D-F5FE-4732DE06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D8B16-F4D9-C1D4-4A4E-CBAF8BEB6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D18F7-6627-0CF2-6A32-2E5862A0A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F043F6-B06A-AF31-46A2-6166B61CD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F71DC8-C70B-7A9B-5358-A3E70EED7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A2742-C641-790B-4397-27C09B79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BC02-C9C0-442D-A8A6-494057203542}" type="datetime1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0DC5C-AFBB-1B5A-3141-F831B13B9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110F83-F3E9-47E0-26BF-A8416C67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2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1C61-4DE9-C587-E770-1BAC07CF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A9FAB1-6B0A-096D-33F2-B9763957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C4B4-559D-414E-BC9C-16A745BBF3C3}" type="datetime1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E9F50-58B3-EEB5-B2B1-9FA82F8A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4DF4E-16A6-588E-7B54-B5A257E7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0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EEFDB-5F17-6DF0-AB08-7D672022B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D49E-73A5-4C03-BFEA-3D845EB044D8}" type="datetime1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D8923F-ECB8-DFD5-0BCA-9544CD480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55791-3F09-8260-AECD-FFB34A56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3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B566-D3C5-D613-4C2B-4DA806CC4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32D2-042A-8E7B-C203-FB921F78C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31C7B-2B80-DD6C-C640-95DA0F663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9314C-D9DE-59EF-4262-5FDEDDB7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93E6-3134-410C-B573-A5F6B38FC346}" type="datetime1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73A61-9F34-B4F6-FEFB-D89C3521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649CF-716C-E1C7-4230-7C2EF391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4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D450-1DB3-CF94-61C3-C24AA1C2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E5A478-DBE3-5F54-14C8-89A88059E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4FC25-A041-3C9B-D68B-704AFE35F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6470F-1F4B-26AC-D666-4CD7481C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E70F-5320-45A5-BE33-1819A93C2AF4}" type="datetime1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11460-D632-F0A7-2681-E6FE267E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30370-0C33-D660-AB2B-4CD12177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4ABBF-0372-434B-A0E8-1CB994ECC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F7746-99F5-CB27-5D7F-99177D19B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1371A-94A0-64F2-936A-E5060016A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6458B-0289-40FF-A02D-2C541B7F1CB6}" type="datetime1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C39A0-F210-7D82-175C-4ED3474E0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5FC4D-C096-5C46-22C2-76CF0FF18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6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3CB3-6D08-F96A-C9F6-09319B9424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Fast STA Graph Partitioning Framework for Multi-GPU Acceleration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EABCF3-9E18-E949-8460-CD9EAAF28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70158" y="4482348"/>
            <a:ext cx="4451684" cy="1024104"/>
          </a:xfrm>
        </p:spPr>
        <p:txBody>
          <a:bodyPr>
            <a:normAutofit/>
          </a:bodyPr>
          <a:lstStyle/>
          <a:p>
            <a:r>
              <a:rPr lang="en-US" sz="2000" dirty="0"/>
              <a:t>Tsung-Wei Huang</a:t>
            </a:r>
          </a:p>
          <a:p>
            <a:r>
              <a:rPr lang="en-US" sz="1200" dirty="0"/>
              <a:t>Department of Electrical and Computer Engineering</a:t>
            </a:r>
          </a:p>
          <a:p>
            <a:r>
              <a:rPr lang="en-US" sz="1200" dirty="0"/>
              <a:t>University of Utah, Salt Lake City, UT, USA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C52C40B-2182-ADE7-EE15-2F08C10C5DC3}"/>
              </a:ext>
            </a:extLst>
          </p:cNvPr>
          <p:cNvSpPr txBox="1">
            <a:spLocks/>
          </p:cNvSpPr>
          <p:nvPr/>
        </p:nvSpPr>
        <p:spPr>
          <a:xfrm>
            <a:off x="80210" y="4482933"/>
            <a:ext cx="4451684" cy="1024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Guannan</a:t>
            </a:r>
            <a:r>
              <a:rPr lang="en-US" sz="2000" dirty="0"/>
              <a:t> Guo</a:t>
            </a:r>
          </a:p>
          <a:p>
            <a:r>
              <a:rPr lang="en-US" sz="1200" dirty="0"/>
              <a:t>Department of Electrical and Computer Engineering</a:t>
            </a:r>
          </a:p>
          <a:p>
            <a:r>
              <a:rPr lang="en-US" sz="1200" dirty="0"/>
              <a:t>University of Illinois at Urbana-Champaign, IL, USA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6647409-7711-D8A3-454D-DAD868519307}"/>
              </a:ext>
            </a:extLst>
          </p:cNvPr>
          <p:cNvSpPr txBox="1">
            <a:spLocks/>
          </p:cNvSpPr>
          <p:nvPr/>
        </p:nvSpPr>
        <p:spPr>
          <a:xfrm>
            <a:off x="7595937" y="4482348"/>
            <a:ext cx="4451684" cy="1024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Martin Wong</a:t>
            </a:r>
          </a:p>
          <a:p>
            <a:r>
              <a:rPr lang="en-US" sz="1200" dirty="0"/>
              <a:t>Department of Computer Science and Engineering</a:t>
            </a:r>
          </a:p>
          <a:p>
            <a:r>
              <a:rPr lang="en-US" sz="1200" dirty="0"/>
              <a:t>The Chinese University of Hong Kong, Shatin, NT, Hong Kong</a:t>
            </a:r>
          </a:p>
        </p:txBody>
      </p:sp>
    </p:spTree>
    <p:extLst>
      <p:ext uri="{BB962C8B-B14F-4D97-AF65-F5344CB8AC3E}">
        <p14:creationId xmlns:p14="http://schemas.microsoft.com/office/powerpoint/2010/main" val="3290883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CC1E7-EE9A-0BEB-E038-48A3BC52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Partitioning Framework For Multi-GPU Acceleration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76AA9F-0732-270E-C50C-C4D3A87B7A5C}"/>
              </a:ext>
            </a:extLst>
          </p:cNvPr>
          <p:cNvSpPr txBox="1">
            <a:spLocks/>
          </p:cNvSpPr>
          <p:nvPr/>
        </p:nvSpPr>
        <p:spPr>
          <a:xfrm>
            <a:off x="838200" y="2041525"/>
            <a:ext cx="10515600" cy="2831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Step 5. Partition Graph Recovery</a:t>
            </a:r>
          </a:p>
          <a:p>
            <a:pPr lvl="1"/>
            <a:r>
              <a:rPr lang="en-US" dirty="0"/>
              <a:t>Use the method of linear </a:t>
            </a:r>
            <a:r>
              <a:rPr lang="en-US" b="1" dirty="0"/>
              <a:t>BFS</a:t>
            </a:r>
            <a:r>
              <a:rPr lang="en-US" dirty="0"/>
              <a:t> algorithm</a:t>
            </a:r>
          </a:p>
          <a:p>
            <a:pPr lvl="1"/>
            <a:r>
              <a:rPr lang="en-US" dirty="0"/>
              <a:t>Leverage a multithread library, </a:t>
            </a:r>
            <a:r>
              <a:rPr lang="en-US" dirty="0" err="1"/>
              <a:t>Taskflow</a:t>
            </a:r>
            <a:r>
              <a:rPr lang="en-US" dirty="0"/>
              <a:t>, to offload and monitor the PBA workloads of all partitions on multiple GPU devices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257C0213-A3D9-ADA1-6325-9928411B6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668" y="3798465"/>
            <a:ext cx="3984664" cy="284981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1C0964-CDDC-B9C8-A49A-9A222BEC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53A7E-5975-1033-7B43-7034EF73A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Partitioning Framework For Multi-GPU Acceleration – STA Graph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C76C0D-2742-E10F-5B69-1B50BE310E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Model the circuit graph as a DAG (used in lots of STA engine)</a:t>
                </a:r>
              </a:p>
              <a:p>
                <a:pPr lvl="1"/>
                <a:r>
                  <a:rPr lang="en-US" b="0" i="0" dirty="0">
                    <a:effectLst/>
                    <a:latin typeface="-apple-system"/>
                  </a:rPr>
                  <a:t>Vertex: circuit pin</a:t>
                </a:r>
              </a:p>
              <a:p>
                <a:pPr lvl="1"/>
                <a:r>
                  <a:rPr lang="en-US" dirty="0"/>
                  <a:t>Edge: pin-to-pin connection</a:t>
                </a:r>
              </a:p>
              <a:p>
                <a:pPr marL="457200" lvl="1" indent="0">
                  <a:buNone/>
                </a:pPr>
                <a:endParaRPr lang="en-US" sz="400" dirty="0"/>
              </a:p>
              <a:p>
                <a:r>
                  <a:rPr lang="en-US" dirty="0"/>
                  <a:t>Endpoint: the endpoint of a </a:t>
                </a:r>
                <a:r>
                  <a:rPr lang="en-US" dirty="0" err="1"/>
                  <a:t>datapath</a:t>
                </a:r>
                <a:r>
                  <a:rPr lang="en-US" dirty="0"/>
                  <a:t> (FF input, PO, …)</a:t>
                </a:r>
              </a:p>
              <a:p>
                <a:pPr marL="457200" lvl="1" indent="0">
                  <a:buNone/>
                </a:pPr>
                <a:endParaRPr lang="en-US" sz="800" dirty="0"/>
              </a:p>
              <a:p>
                <a:r>
                  <a:rPr lang="en-US" dirty="0"/>
                  <a:t>Graph representation : Compressed Sparse Row (CSR)</a:t>
                </a:r>
              </a:p>
              <a:p>
                <a:pPr lvl="1"/>
                <a:r>
                  <a:rPr lang="en-US" dirty="0"/>
                  <a:t>Commonly used as a condensed graph format in GPU applications</a:t>
                </a:r>
              </a:p>
              <a:p>
                <a:pPr lvl="1"/>
                <a:r>
                  <a:rPr lang="en-US" dirty="0"/>
                  <a:t>Can avoid cost of conversion</a:t>
                </a:r>
              </a:p>
              <a:p>
                <a:pPr marL="457200" lvl="1" indent="0">
                  <a:buNone/>
                </a:pPr>
                <a:endParaRPr lang="en-US" sz="800" dirty="0"/>
              </a:p>
              <a:p>
                <a:r>
                  <a:rPr lang="en-US" dirty="0"/>
                  <a:t>To save fan-in STA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US" dirty="0"/>
                  <a:t>and fan-out STA graph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which allow us to search in both directions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C76C0D-2742-E10F-5B69-1B50BE310E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F4B17-3D0D-35C9-BCC1-9FDF9E6D3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49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2B44E-7AD4-5BEF-5021-AFCA23297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Proposed Partitioning Framework For Multi-GPU Acceleration – Circuit Pin Ranking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5F420-244D-8FDA-14B5-EAE55A8548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sz="2600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To estimate the size of shared logic, we use the </a:t>
                </a:r>
                <a:r>
                  <a:rPr lang="en-US" sz="2600" b="1" i="0" dirty="0">
                    <a:solidFill>
                      <a:srgbClr val="333333"/>
                    </a:solidFill>
                    <a:effectLst/>
                    <a:latin typeface="-apple-system"/>
                  </a:rPr>
                  <a:t>minimum distance</a:t>
                </a:r>
                <a:r>
                  <a:rPr lang="en-US" sz="2600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 of </a:t>
                </a:r>
                <a:r>
                  <a:rPr lang="en-US" sz="2600" b="1" i="0" dirty="0">
                    <a:solidFill>
                      <a:srgbClr val="333333"/>
                    </a:solidFill>
                    <a:effectLst/>
                    <a:latin typeface="-apple-system"/>
                  </a:rPr>
                  <a:t>each vertex</a:t>
                </a:r>
                <a:r>
                  <a:rPr lang="en-US" sz="2600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 to the </a:t>
                </a:r>
                <a:r>
                  <a:rPr lang="en-US" sz="2600" b="1" i="0" dirty="0">
                    <a:solidFill>
                      <a:srgbClr val="333333"/>
                    </a:solidFill>
                    <a:effectLst/>
                    <a:latin typeface="-apple-system"/>
                  </a:rPr>
                  <a:t>source pins</a:t>
                </a:r>
                <a:r>
                  <a:rPr lang="en-US" sz="2600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, denoted as </a:t>
                </a:r>
                <a14:m>
                  <m:oMath xmlns:m="http://schemas.openxmlformats.org/officeDocument/2006/math">
                    <m:r>
                      <a:rPr lang="en-US" sz="2600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𝑟𝑎𝑛𝑘𝑠</m:t>
                    </m:r>
                  </m:oMath>
                </a14:m>
                <a:r>
                  <a:rPr lang="en-US" sz="2600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5F420-244D-8FDA-14B5-EAE55A8548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4D950-AE72-F2F9-21CB-E8C2109B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77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48B43-B58E-CC88-9BB1-2520F459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0F4F55-3C70-181B-EF99-F0DB7F54F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285" y="213864"/>
            <a:ext cx="5401429" cy="643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898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Proposed Partitioning Framework For Multi-GPU Acceleration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0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56D7-6AF1-138D-4CE1-82AF32CA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BDDD8-67C3-E218-4763-50F97AE21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Path-based Analysis (PBA) is a key process in Static Timing Analysis (STA) to reduce excessive slack pessimism (Graph Based Analysis, GBA).</a:t>
            </a:r>
          </a:p>
          <a:p>
            <a:endParaRPr lang="en-US" sz="400" dirty="0"/>
          </a:p>
          <a:p>
            <a:r>
              <a:rPr lang="en-US" sz="2600" dirty="0"/>
              <a:t>However, PBA can easily become the major performance bottleneck due to its long execution time.</a:t>
            </a:r>
          </a:p>
          <a:p>
            <a:endParaRPr lang="en-US" sz="800" dirty="0"/>
          </a:p>
          <a:p>
            <a:r>
              <a:rPr lang="en-US" sz="2600" dirty="0"/>
              <a:t>To overcome this bottleneck, recent STA researches have proposed to accelerate PBA algorithms with manycore CPU and GPU parallelisms.</a:t>
            </a:r>
          </a:p>
          <a:p>
            <a:endParaRPr lang="en-US" sz="800" dirty="0"/>
          </a:p>
          <a:p>
            <a:r>
              <a:rPr lang="en-US" sz="2600" dirty="0"/>
              <a:t>In this work, we introduce a new, fast endpoint-oriented partitioning framework that can separate STA graphs and dispatch the PBA workload onto multiple GPUs.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77739-08CC-3476-69AC-28C423F6D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60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DD7B0-741A-B4C5-8686-060C40D3A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4076D-516D-6812-46D1-19DE65F6A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9176"/>
          </a:xfrm>
        </p:spPr>
        <p:txBody>
          <a:bodyPr>
            <a:normAutofit lnSpcReduction="10000"/>
          </a:bodyPr>
          <a:lstStyle/>
          <a:p>
            <a:r>
              <a:rPr lang="en-US" sz="2600" dirty="0"/>
              <a:t>This framework can quickly process the STA graph and build an end-point graph, which reflects the size of shared logic between endpoints</a:t>
            </a:r>
          </a:p>
          <a:p>
            <a:pPr lvl="1"/>
            <a:endParaRPr lang="en-US" sz="800" dirty="0"/>
          </a:p>
          <a:p>
            <a:pPr lvl="1"/>
            <a:r>
              <a:rPr lang="en-US" sz="2200" dirty="0"/>
              <a:t>It takes linear time to construct an endpoint graph.</a:t>
            </a:r>
          </a:p>
          <a:p>
            <a:pPr lvl="1"/>
            <a:endParaRPr lang="en-US" sz="400" dirty="0"/>
          </a:p>
          <a:p>
            <a:pPr lvl="1"/>
            <a:r>
              <a:rPr lang="en-US" sz="2200" dirty="0"/>
              <a:t>Endpoints with </a:t>
            </a:r>
            <a:r>
              <a:rPr lang="en-US" sz="2200" b="1" dirty="0"/>
              <a:t>larger shared logic </a:t>
            </a:r>
            <a:r>
              <a:rPr lang="en-US" sz="2200" dirty="0"/>
              <a:t>are grouped together in the same partition, which allows us to propagate shared timing information in a single partition.</a:t>
            </a:r>
          </a:p>
          <a:p>
            <a:pPr lvl="1"/>
            <a:endParaRPr lang="en-US" sz="800" dirty="0"/>
          </a:p>
          <a:p>
            <a:pPr lvl="1"/>
            <a:r>
              <a:rPr lang="en-US" sz="2200" dirty="0"/>
              <a:t>If there exists shared logic across different partitions, we make </a:t>
            </a:r>
            <a:r>
              <a:rPr lang="en-US" sz="2200" b="1" dirty="0"/>
              <a:t>minimal duplications </a:t>
            </a:r>
            <a:r>
              <a:rPr lang="en-US" sz="2200" dirty="0"/>
              <a:t>to ensure we can conduct independent analysis.</a:t>
            </a:r>
          </a:p>
          <a:p>
            <a:pPr lvl="1"/>
            <a:endParaRPr lang="en-US" sz="800" dirty="0"/>
          </a:p>
          <a:p>
            <a:pPr lvl="1"/>
            <a:endParaRPr lang="en-US" sz="500" dirty="0"/>
          </a:p>
          <a:p>
            <a:r>
              <a:rPr lang="en-US" sz="2600" dirty="0"/>
              <a:t>Then they will separate the endpoint graph into groups and recover the partitions</a:t>
            </a:r>
          </a:p>
          <a:p>
            <a:pPr lvl="1"/>
            <a:endParaRPr lang="en-US" sz="800" dirty="0"/>
          </a:p>
          <a:p>
            <a:pPr lvl="1"/>
            <a:r>
              <a:rPr lang="en-US" sz="2200" dirty="0"/>
              <a:t>Use the method of METIS graph partitioning</a:t>
            </a:r>
          </a:p>
          <a:p>
            <a:pPr lvl="1"/>
            <a:endParaRPr lang="en-US" sz="800" dirty="0"/>
          </a:p>
          <a:p>
            <a:pPr lvl="1"/>
            <a:r>
              <a:rPr lang="en-US" sz="2200" dirty="0"/>
              <a:t>Recover the full partitions by a linear recovery process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0F7084-2328-233A-729C-2223987F1E1D}"/>
              </a:ext>
            </a:extLst>
          </p:cNvPr>
          <p:cNvSpPr txBox="1"/>
          <p:nvPr/>
        </p:nvSpPr>
        <p:spPr>
          <a:xfrm>
            <a:off x="3048000" y="3321278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endParaRPr lang="en-US" sz="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0DFA0-44E3-8076-06FA-0C4C073D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60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DD7B0-741A-B4C5-8686-060C40D3A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4076D-516D-6812-46D1-19DE65F6A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9176"/>
          </a:xfrm>
        </p:spPr>
        <p:txBody>
          <a:bodyPr>
            <a:normAutofit/>
          </a:bodyPr>
          <a:lstStyle/>
          <a:p>
            <a:r>
              <a:rPr lang="en-US" sz="2600" dirty="0"/>
              <a:t>Also with GPU manager, they can accelerate the PBA process on multiple GPUs</a:t>
            </a:r>
          </a:p>
          <a:p>
            <a:endParaRPr lang="en-US" sz="400" dirty="0"/>
          </a:p>
          <a:p>
            <a:pPr lvl="1"/>
            <a:r>
              <a:rPr lang="en-US" sz="2200" dirty="0"/>
              <a:t>We associate one CPU core to monitor the execution status of one GPU device</a:t>
            </a:r>
          </a:p>
          <a:p>
            <a:pPr lvl="1"/>
            <a:endParaRPr lang="en-US" sz="400" dirty="0"/>
          </a:p>
          <a:p>
            <a:pPr lvl="1"/>
            <a:r>
              <a:rPr lang="en-US" sz="2200" dirty="0"/>
              <a:t>We also leverage the work-stealing scheduler to move the imbalance analysis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0F7084-2328-233A-729C-2223987F1E1D}"/>
              </a:ext>
            </a:extLst>
          </p:cNvPr>
          <p:cNvSpPr txBox="1"/>
          <p:nvPr/>
        </p:nvSpPr>
        <p:spPr>
          <a:xfrm>
            <a:off x="3048000" y="3321278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endParaRPr lang="en-US" sz="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39199-A817-8F6D-EE24-462A250A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64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CC1E7-EE9A-0BEB-E038-48A3BC52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Partitioning Framework For Multi-GPU Acceleration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76AA9F-0732-270E-C50C-C4D3A87B7A5C}"/>
              </a:ext>
            </a:extLst>
          </p:cNvPr>
          <p:cNvSpPr txBox="1">
            <a:spLocks/>
          </p:cNvSpPr>
          <p:nvPr/>
        </p:nvSpPr>
        <p:spPr>
          <a:xfrm>
            <a:off x="838200" y="2041525"/>
            <a:ext cx="10515600" cy="1387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Step 1. Rank Circuit Pins</a:t>
            </a:r>
          </a:p>
          <a:p>
            <a:pPr lvl="1"/>
            <a:r>
              <a:rPr lang="en-US" dirty="0"/>
              <a:t>Process the </a:t>
            </a:r>
            <a:r>
              <a:rPr lang="en-US" b="1" dirty="0"/>
              <a:t>circuit graph </a:t>
            </a:r>
            <a:r>
              <a:rPr lang="en-US" dirty="0"/>
              <a:t>by ranking the circuit pins based on their </a:t>
            </a:r>
            <a:r>
              <a:rPr lang="en-US" b="1" dirty="0"/>
              <a:t>distances</a:t>
            </a:r>
            <a:r>
              <a:rPr lang="en-US" dirty="0"/>
              <a:t> from the </a:t>
            </a:r>
            <a:r>
              <a:rPr lang="en-US" b="1" dirty="0"/>
              <a:t>source pins</a:t>
            </a: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9640E038-59EE-09B2-CC23-FF59B6D1F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755" y="2984896"/>
            <a:ext cx="4829338" cy="345392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2502C0-DBD5-7793-63C4-1A66AFB99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94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CC1E7-EE9A-0BEB-E038-48A3BC52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Partitioning Framework For Multi-GPU Acceleration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76AA9F-0732-270E-C50C-C4D3A87B7A5C}"/>
              </a:ext>
            </a:extLst>
          </p:cNvPr>
          <p:cNvSpPr txBox="1">
            <a:spLocks/>
          </p:cNvSpPr>
          <p:nvPr/>
        </p:nvSpPr>
        <p:spPr>
          <a:xfrm>
            <a:off x="838200" y="2041525"/>
            <a:ext cx="10515600" cy="1387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Step 2. Build Endpoint Graph</a:t>
            </a:r>
          </a:p>
          <a:p>
            <a:pPr lvl="1"/>
            <a:r>
              <a:rPr lang="en-US" dirty="0"/>
              <a:t>The endpoint graph can reflect the </a:t>
            </a:r>
            <a:r>
              <a:rPr lang="en-US" b="1" dirty="0"/>
              <a:t>size</a:t>
            </a:r>
            <a:r>
              <a:rPr lang="en-US" dirty="0"/>
              <a:t> of </a:t>
            </a:r>
            <a:r>
              <a:rPr lang="en-US" b="1" dirty="0"/>
              <a:t>common logic </a:t>
            </a:r>
            <a:r>
              <a:rPr lang="en-US" dirty="0"/>
              <a:t>between endpoints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21BB967-C212-C489-9B43-BAC3D46A6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755" y="2984896"/>
            <a:ext cx="4829338" cy="3453926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E89CAD-8876-D3F5-95FE-45E1DE8D6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33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CC1E7-EE9A-0BEB-E038-48A3BC52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Partitioning Framework For Multi-GPU Acceleration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76AA9F-0732-270E-C50C-C4D3A87B7A5C}"/>
              </a:ext>
            </a:extLst>
          </p:cNvPr>
          <p:cNvSpPr txBox="1">
            <a:spLocks/>
          </p:cNvSpPr>
          <p:nvPr/>
        </p:nvSpPr>
        <p:spPr>
          <a:xfrm>
            <a:off x="838200" y="2041525"/>
            <a:ext cx="10515600" cy="1387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Step 3. Find Disjoint Endpoint Sets</a:t>
            </a:r>
          </a:p>
          <a:p>
            <a:pPr lvl="1"/>
            <a:r>
              <a:rPr lang="en-US" dirty="0"/>
              <a:t>Based on the endpoint graph, we identify </a:t>
            </a:r>
            <a:r>
              <a:rPr lang="en-US" b="1" dirty="0"/>
              <a:t>independent</a:t>
            </a:r>
            <a:r>
              <a:rPr lang="en-US" dirty="0"/>
              <a:t> components, which is represented by a set of endpoints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6F1544BC-FCF8-A6A9-CA7E-379BEFA32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755" y="2984896"/>
            <a:ext cx="4829338" cy="3453926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D4E9E9E-2716-853A-D6DD-09299E536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70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CC1E7-EE9A-0BEB-E038-48A3BC52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Partitioning Framework For Multi-GPU Acceleration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76AA9F-0732-270E-C50C-C4D3A87B7A5C}"/>
              </a:ext>
            </a:extLst>
          </p:cNvPr>
          <p:cNvSpPr txBox="1">
            <a:spLocks/>
          </p:cNvSpPr>
          <p:nvPr/>
        </p:nvSpPr>
        <p:spPr>
          <a:xfrm>
            <a:off x="838200" y="2041525"/>
            <a:ext cx="10515600" cy="2831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Step 4. Determine whether the sets are balanced</a:t>
            </a:r>
          </a:p>
          <a:p>
            <a:pPr lvl="1"/>
            <a:r>
              <a:rPr lang="en-US" dirty="0"/>
              <a:t>If the size of these disjoint sets are </a:t>
            </a:r>
            <a:r>
              <a:rPr lang="en-US" b="1" dirty="0"/>
              <a:t>balanced</a:t>
            </a:r>
            <a:r>
              <a:rPr lang="en-US" dirty="0"/>
              <a:t>, we can just pack them together</a:t>
            </a:r>
          </a:p>
          <a:p>
            <a:pPr lvl="1"/>
            <a:r>
              <a:rPr lang="en-US" dirty="0"/>
              <a:t>If the size of these disjoint sets are </a:t>
            </a:r>
            <a:r>
              <a:rPr lang="en-US" b="1" dirty="0"/>
              <a:t>unbalanced</a:t>
            </a:r>
            <a:r>
              <a:rPr lang="en-US" dirty="0"/>
              <a:t>, they will use the method of </a:t>
            </a:r>
            <a:r>
              <a:rPr lang="en-US" b="1" dirty="0"/>
              <a:t>METIS</a:t>
            </a:r>
            <a:r>
              <a:rPr lang="en-US" dirty="0"/>
              <a:t> graph partition to separate the endpoint graph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F6B3B033-46FF-A616-3916-D99DCCA4F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668" y="3798465"/>
            <a:ext cx="3984664" cy="284981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F8372CC-289D-737B-415D-FF7B68AD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24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c33c9f88-1eb7-4099-9700-16013fd9e8aa}" enabled="0" method="" siteId="{c33c9f88-1eb7-4099-9700-16013fd9e8a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692</Words>
  <Application>Microsoft Office PowerPoint</Application>
  <PresentationFormat>Widescreen</PresentationFormat>
  <Paragraphs>96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Cambria Math</vt:lpstr>
      <vt:lpstr>Office Theme</vt:lpstr>
      <vt:lpstr>Fast STA Graph Partitioning Framework for Multi-GPU Acceleration</vt:lpstr>
      <vt:lpstr>Outline</vt:lpstr>
      <vt:lpstr>Abstract</vt:lpstr>
      <vt:lpstr>Introduction</vt:lpstr>
      <vt:lpstr>Introduction</vt:lpstr>
      <vt:lpstr>Proposed Partitioning Framework For Multi-GPU Acceleration</vt:lpstr>
      <vt:lpstr>Proposed Partitioning Framework For Multi-GPU Acceleration</vt:lpstr>
      <vt:lpstr>Proposed Partitioning Framework For Multi-GPU Acceleration</vt:lpstr>
      <vt:lpstr>Proposed Partitioning Framework For Multi-GPU Acceleration</vt:lpstr>
      <vt:lpstr>Proposed Partitioning Framework For Multi-GPU Acceleration</vt:lpstr>
      <vt:lpstr>Proposed Partitioning Framework For Multi-GPU Acceleration – STA Graph Model</vt:lpstr>
      <vt:lpstr>Proposed Partitioning Framework For Multi-GPU Acceleration – Circuit Pin Ranking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Min-Feng Hsieh</dc:creator>
  <cp:lastModifiedBy>Min-Feng Hsieh</cp:lastModifiedBy>
  <cp:revision>1</cp:revision>
  <dcterms:created xsi:type="dcterms:W3CDTF">2023-08-23T03:29:22Z</dcterms:created>
  <dcterms:modified xsi:type="dcterms:W3CDTF">2023-08-23T06:54:41Z</dcterms:modified>
</cp:coreProperties>
</file>