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87" r:id="rId3"/>
    <p:sldId id="288" r:id="rId4"/>
    <p:sldId id="258" r:id="rId5"/>
    <p:sldId id="259" r:id="rId6"/>
    <p:sldId id="260" r:id="rId7"/>
    <p:sldId id="289" r:id="rId8"/>
    <p:sldId id="262" r:id="rId9"/>
    <p:sldId id="263" r:id="rId10"/>
    <p:sldId id="291" r:id="rId11"/>
    <p:sldId id="264" r:id="rId12"/>
    <p:sldId id="290" r:id="rId13"/>
    <p:sldId id="265" r:id="rId14"/>
    <p:sldId id="266" r:id="rId15"/>
    <p:sldId id="267" r:id="rId16"/>
    <p:sldId id="268" r:id="rId17"/>
    <p:sldId id="286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79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5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92" r:id="rId55"/>
    <p:sldId id="261" r:id="rId56"/>
    <p:sldId id="317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85" autoAdjust="0"/>
  </p:normalViewPr>
  <p:slideViewPr>
    <p:cSldViewPr snapToGrid="0">
      <p:cViewPr varScale="1">
        <p:scale>
          <a:sx n="56" d="100"/>
          <a:sy n="56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5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一開始會先建立簡單的的</a:t>
            </a:r>
            <a:r>
              <a:rPr lang="en-US" altLang="zh-TW" dirty="0"/>
              <a:t>circuit scheme</a:t>
            </a:r>
            <a:r>
              <a:rPr lang="zh-TW" altLang="en-US" dirty="0"/>
              <a:t>進行進行</a:t>
            </a:r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The pair of registers, which is one with the high available strength, and the other with the low strength 2. The tunable register </a:t>
            </a:r>
            <a:r>
              <a:rPr lang="en-US" altLang="zh-TW" dirty="0" err="1"/>
              <a:t>ouputs</a:t>
            </a:r>
            <a:r>
              <a:rPr lang="en-US" altLang="zh-TW" dirty="0"/>
              <a:t> one of below signal: (a) the signal with stronger strength (b) the signal with weaker strength 3. The </a:t>
            </a:r>
            <a:r>
              <a:rPr lang="en-US" altLang="zh-TW" dirty="0" err="1"/>
              <a:t>in_net</a:t>
            </a:r>
            <a:r>
              <a:rPr lang="en-US" altLang="zh-TW" dirty="0"/>
              <a:t> signal will also feedback to the Mux, which prevents the toggle of the signal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9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接著會進行</a:t>
            </a:r>
            <a:r>
              <a:rPr lang="en-US" altLang="zh-TW" dirty="0"/>
              <a:t>power analysis</a:t>
            </a:r>
            <a:r>
              <a:rPr lang="zh-TW" altLang="en-US" dirty="0"/>
              <a:t>，以獲取</a:t>
            </a:r>
            <a:r>
              <a:rPr lang="en-US" altLang="zh-TW" dirty="0"/>
              <a:t>actual power (</a:t>
            </a:r>
            <a:r>
              <a:rPr lang="en-US" altLang="zh-TW" sz="1800" b="0" i="0" u="none" strike="noStrike" baseline="0" dirty="0">
                <a:latin typeface="LinLibertineT"/>
              </a:rPr>
              <a:t>in a design-time simulation environment, without need</a:t>
            </a:r>
          </a:p>
          <a:p>
            <a:pPr algn="l"/>
            <a:r>
              <a:rPr lang="en-US" altLang="zh-TW" sz="1800" b="0" i="0" u="none" strike="noStrike" baseline="0" dirty="0">
                <a:latin typeface="LinLibertineT"/>
              </a:rPr>
              <a:t>for FPGA implementation or even IC tape-out and measurements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Input : (1) RTL (AES crypto core) (2) standard cell library (tech file </a:t>
            </a:r>
            <a:r>
              <a:rPr lang="zh-TW" altLang="en-US" dirty="0"/>
              <a:t>、 </a:t>
            </a:r>
            <a:r>
              <a:rPr lang="en-US" altLang="zh-TW" dirty="0" err="1"/>
              <a:t>verilog</a:t>
            </a:r>
            <a:r>
              <a:rPr lang="en-US" altLang="zh-TW" dirty="0"/>
              <a:t> library model) (3) plain-texts and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在這種零延遲模擬中，所有耗電的轉換在時鐘邊緣同時發生。因此，對於側信道攻擊來說特別重要的峰值功率值可以很容易地提取出來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5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接著會進行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CPA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，以此來找到最有可能的金鑰值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7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082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Scenario 1 : 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 is set to 1.08V for all FFs and all other gates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1 : Untuned Baseline with 0.955V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2 : Untuned Baseline with 1.055V (</a:t>
            </a:r>
            <a:r>
              <a:rPr lang="en-US" altLang="zh-TW" dirty="0">
                <a:effectLst/>
              </a:rPr>
              <a:t>Lower VCCs is beneficial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7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Not to tune other FFs because of limited I/O pins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0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2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62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3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55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983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0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7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7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5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47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of all FFs is promising, but is also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limited in practice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(by available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IO pins for the FPGA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implementation and by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overheads for the ASIC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least effective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in general and even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for the FPGA implementation (where implicit masking by environmental noises can be nullified when using high VCCs and/or high driver strengths for tuning).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0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0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7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一開始會先建立簡單的的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circuit scheme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進行進行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tuning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4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365EB-0875-0843-FBB1-5292C04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0E74B-F5A5-6A31-5946-B1899896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are </a:t>
            </a:r>
            <a:r>
              <a:rPr lang="en-US" altLang="zh-TW" sz="2400" b="1" i="1" dirty="0">
                <a:latin typeface="Calibri (本文)"/>
              </a:rPr>
              <a:t>passive observers</a:t>
            </a:r>
            <a:r>
              <a:rPr lang="en-US" altLang="zh-TW" sz="2400" dirty="0">
                <a:latin typeface="Calibri (本文)"/>
              </a:rPr>
              <a:t>, which means that they have direct and indirect access to ASIC or FPGA without control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can monitor the power consumption and the cipher-text, but has </a:t>
            </a:r>
            <a:r>
              <a:rPr lang="en-US" altLang="zh-TW" sz="2400" i="1" dirty="0">
                <a:latin typeface="Calibri (本文)"/>
              </a:rPr>
              <a:t>not control</a:t>
            </a:r>
            <a:r>
              <a:rPr lang="en-US" altLang="zh-TW" sz="2400" b="1" i="1" dirty="0">
                <a:latin typeface="Calibri (本文)"/>
              </a:rPr>
              <a:t> </a:t>
            </a:r>
            <a:r>
              <a:rPr lang="en-US" altLang="zh-TW" sz="2400" dirty="0">
                <a:latin typeface="Calibri (本文)"/>
              </a:rPr>
              <a:t>of plain-text and power supply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 operations of tuning are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randomized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(randomly switching between different tuning scenarios)</a:t>
            </a:r>
          </a:p>
          <a:p>
            <a:pPr>
              <a:lnSpc>
                <a:spcPct val="100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Thus attackers cannot ascertain the specific </a:t>
            </a:r>
            <a:r>
              <a:rPr lang="en-US" altLang="zh-TW" sz="2400" b="1" dirty="0">
                <a:latin typeface="Calibri (本文)"/>
              </a:rPr>
              <a:t>driver strength </a:t>
            </a:r>
            <a:r>
              <a:rPr lang="en-US" altLang="zh-TW" sz="2400" dirty="0">
                <a:latin typeface="Calibri (本文)"/>
              </a:rPr>
              <a:t>and </a:t>
            </a:r>
            <a:r>
              <a:rPr lang="en-US" altLang="zh-TW" sz="2400" b="1" dirty="0">
                <a:latin typeface="Calibri (本文)"/>
              </a:rPr>
              <a:t>VCCs</a:t>
            </a:r>
            <a:r>
              <a:rPr lang="en-US" altLang="zh-TW" sz="2400" dirty="0">
                <a:latin typeface="Calibri (本文)"/>
              </a:rPr>
              <a:t> underlying for any particular point in time or operation</a:t>
            </a:r>
          </a:p>
          <a:p>
            <a:endParaRPr lang="en-US" altLang="zh-TW" dirty="0">
              <a:latin typeface="Calibri (本文)"/>
            </a:endParaRPr>
          </a:p>
          <a:p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48233-E4EA-F793-F095-C9F695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8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4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C1C35-199D-4B88-EC2E-B998E46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126A8-D23D-9C06-3880-607CB095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Registers</a:t>
            </a:r>
            <a:r>
              <a:rPr lang="en-US" altLang="zh-TW" dirty="0"/>
              <a:t> are most relevant for PSC attacks, since they build up considerable correlation between the processed data and the observable power consumption</a:t>
            </a:r>
          </a:p>
          <a:p>
            <a:endParaRPr lang="en-US" altLang="zh-TW" dirty="0"/>
          </a:p>
          <a:p>
            <a:r>
              <a:rPr lang="en-US" altLang="zh-TW" dirty="0"/>
              <a:t>The AES keys also store in the registers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683C-E3F4-DBF3-473E-F4DC1E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2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For the static driven-strength tuning during design time, they reconfigure the </a:t>
            </a:r>
            <a:r>
              <a:rPr lang="en-US" altLang="zh-TW" b="1" dirty="0"/>
              <a:t>strength</a:t>
            </a:r>
            <a:r>
              <a:rPr lang="en-US" altLang="zh-TW" dirty="0"/>
              <a:t> of each </a:t>
            </a:r>
            <a:r>
              <a:rPr lang="en-US" altLang="zh-TW" b="1" dirty="0"/>
              <a:t>register</a:t>
            </a:r>
            <a:r>
              <a:rPr lang="en-US" altLang="zh-TW" dirty="0"/>
              <a:t> of choice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randomly select the highest available strength or the lowest available strength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To maintain the selected strength throughout the design flow, they make these register as </a:t>
            </a:r>
            <a:r>
              <a:rPr lang="en-US" altLang="zh-TW" b="1" dirty="0"/>
              <a:t>don’t touch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design a tunable register (which is marked as don’t touch)</a:t>
            </a:r>
            <a:endParaRPr lang="en-US" altLang="zh-TW" sz="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882ED-0566-9E31-6815-EC54B9B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5" y="3502891"/>
            <a:ext cx="7954549" cy="25756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72A3A7-BA86-EC25-A894-55F5816995EC}"/>
              </a:ext>
            </a:extLst>
          </p:cNvPr>
          <p:cNvCxnSpPr>
            <a:cxnSpLocks/>
          </p:cNvCxnSpPr>
          <p:nvPr/>
        </p:nvCxnSpPr>
        <p:spPr>
          <a:xfrm>
            <a:off x="2364509" y="5938981"/>
            <a:ext cx="61698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826621-EE0A-1DD5-A633-434ECBA51805}"/>
              </a:ext>
            </a:extLst>
          </p:cNvPr>
          <p:cNvCxnSpPr/>
          <p:nvPr/>
        </p:nvCxnSpPr>
        <p:spPr>
          <a:xfrm>
            <a:off x="8534399" y="4790703"/>
            <a:ext cx="0" cy="11482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8903B8-E276-8F28-DBDC-DCAD3335B5B3}"/>
              </a:ext>
            </a:extLst>
          </p:cNvPr>
          <p:cNvCxnSpPr>
            <a:cxnSpLocks/>
          </p:cNvCxnSpPr>
          <p:nvPr/>
        </p:nvCxnSpPr>
        <p:spPr>
          <a:xfrm>
            <a:off x="2720109" y="4737100"/>
            <a:ext cx="0" cy="1201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EACBBC-8C28-E9D9-B7F7-1A35C777AE9B}"/>
              </a:ext>
            </a:extLst>
          </p:cNvPr>
          <p:cNvCxnSpPr/>
          <p:nvPr/>
        </p:nvCxnSpPr>
        <p:spPr>
          <a:xfrm flipH="1">
            <a:off x="2720340" y="4724400"/>
            <a:ext cx="27291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79FBDF5-E559-0514-DAE8-7D485C854197}"/>
              </a:ext>
            </a:extLst>
          </p:cNvPr>
          <p:cNvCxnSpPr>
            <a:cxnSpLocks/>
          </p:cNvCxnSpPr>
          <p:nvPr/>
        </p:nvCxnSpPr>
        <p:spPr>
          <a:xfrm>
            <a:off x="5431631" y="4483894"/>
            <a:ext cx="0" cy="24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6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They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 assume that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IVRs (integrated voltage regulator)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other tuning features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are available</a:t>
            </a:r>
          </a:p>
          <a:p>
            <a:pPr>
              <a:lnSpc>
                <a:spcPct val="125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Dynamic VCC tuning is required only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once per full AES round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, because the CPA attack focuses on the last or first intermediate round of AES operation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Calibri (本文)"/>
            </a:endParaRPr>
          </a:p>
          <a:p>
            <a:r>
              <a:rPr lang="en-US" altLang="zh-TW" sz="2400" dirty="0">
                <a:latin typeface="Calibri (本文)"/>
              </a:rPr>
              <a:t>FPGA cannot reconfigure cell driven strength</a:t>
            </a:r>
          </a:p>
          <a:p>
            <a:endParaRPr lang="en-US" altLang="zh-TW" sz="2400" b="1" dirty="0">
              <a:latin typeface="Calibri (本文)"/>
            </a:endParaRPr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So they reconfigure the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driven strength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and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other parameter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of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I/O pins</a:t>
            </a:r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0" indent="0">
              <a:buNone/>
            </a:pPr>
            <a:endParaRPr lang="zh-TW" altLang="en-US" sz="2400" b="1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connects and hard-wires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register of choice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to a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highest/lowest driver strength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3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selected register, they connect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the output of register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of choice to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two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which is one with the high available strength, and the other with the low strength (same as above) (also use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MUXes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select)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They assume that some tuning feature is available, like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 on-board voltage regulation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06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0B712-2038-B2D1-3E50-D6D425E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46B89A-5BCA-F81D-0AB9-A7302F8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A0654E-6FD8-1228-ACFF-5B359A99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40" y="2445110"/>
            <a:ext cx="8543120" cy="3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The CAD flow serves to investigate the role that joint tuning of </a:t>
            </a:r>
            <a:r>
              <a:rPr lang="en-US" altLang="zh-TW" sz="2400" b="1" dirty="0"/>
              <a:t>driven strengths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VCCs</a:t>
            </a:r>
            <a:r>
              <a:rPr lang="en-US" altLang="zh-TW" sz="2400" dirty="0"/>
              <a:t> in the early design simulation time</a:t>
            </a:r>
          </a:p>
          <a:p>
            <a:endParaRPr lang="en-US" altLang="zh-TW" sz="800" dirty="0"/>
          </a:p>
          <a:p>
            <a:pPr>
              <a:lnSpc>
                <a:spcPct val="12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 flow provides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zero-delay power value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(only the circuit-level computation as triggered by the plain-text and key inputs), and without any impact of layout effect or noises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4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Steps: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effectLst/>
                <a:latin typeface="-apple-system"/>
              </a:rPr>
              <a:t>Synthesis RTL code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Also check its correctness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Perform zero-delay gate level simulation of the design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Dump VCD files after simulation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/>
              <a:t>Do power simulation of the gate level simulation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To prevent compromising the result of PSC attack, only focus on the last(or first) round of AES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Scope of simulation :</a:t>
            </a:r>
          </a:p>
          <a:p>
            <a:pPr>
              <a:lnSpc>
                <a:spcPct val="120000"/>
              </a:lnSpc>
            </a:pPr>
            <a:endParaRPr lang="en-US" altLang="zh-TW" sz="9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leverage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noise-free zero-delay simulation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 glitches(noises) are less relevant to tuning driven strength and VCCs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has significant impact on not only power profiles overall but glitching activities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In the noise-free zero-delay simulation, it is easy to extract the information of peak-power value which is important for PSC attackers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Use linear Pearson correlation coefficient (PCC)</a:t>
            </a:r>
          </a:p>
          <a:p>
            <a:endParaRPr lang="en-US" altLang="zh-TW" sz="800" dirty="0"/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Quantify the relationship between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actual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hypothetical power</a:t>
            </a:r>
          </a:p>
          <a:p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ypothetical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can be obtained by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all possible keys values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(can use the 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-apple-system"/>
              </a:rPr>
              <a:t>above power analysis flow to get the most promising candidate for all bytes, and then concatenates them to form the guess of correct key value)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1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Steps: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Build up HD (Hamming Distance) power model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Evaluate the PCC value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2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up HD power model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TW" sz="2400" dirty="0"/>
              <a:t>The register consumes a significant share of dynamic power during data transition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altLang="zh-TW" sz="1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So the Hamming Distance for the register’s data before and after switching operations is established as Hamming Distance Model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We can reverting the AES last-round operation using the observed cipher-texts, and computing and memorizing the HD when considering all possible key values for that reverse operation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Evaluate the PCC value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actual power are correlated against all hypothetical power profiles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highest PCC value across a number of traces is assumed to represent the correct key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correlation analysis is conducted at the byte level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2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44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  <a:endParaRPr lang="en-US" altLang="zh-TW" sz="3600" dirty="0"/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8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Synthesis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Design Compiler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Gate Level power simulation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Xilinx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ISE </a:t>
            </a: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Webpack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Suite</a:t>
            </a:r>
            <a:r>
              <a:rPr lang="fr-FR" altLang="zh-TW" b="0" i="0" dirty="0">
                <a:solidFill>
                  <a:srgbClr val="333333"/>
                </a:solidFill>
                <a:effectLst/>
                <a:latin typeface="-apple-system"/>
              </a:rPr>
              <a:t> : FPGA </a:t>
            </a:r>
            <a:r>
              <a:rPr lang="fr-FR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Implementation</a:t>
            </a:r>
            <a:endParaRPr lang="fr-FR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 CPA with C++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3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200" b="0" i="0" dirty="0">
                <a:solidFill>
                  <a:srgbClr val="333333"/>
                </a:solidFill>
                <a:effectLst/>
                <a:latin typeface="-apple-system"/>
              </a:rPr>
              <a:t>Utilize a regular </a:t>
            </a:r>
            <a:r>
              <a:rPr lang="en-US" altLang="zh-TW" sz="3200" b="1" i="0" dirty="0">
                <a:solidFill>
                  <a:srgbClr val="333333"/>
                </a:solidFill>
                <a:effectLst/>
                <a:latin typeface="-apple-system"/>
              </a:rPr>
              <a:t>AES core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-apple-system"/>
              </a:rPr>
              <a:t>, with 128-bit keys and 128-bit texts processed in electronic code book (ECB) mode.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57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75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ASIC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 : Employ a commercial 55nm technology by GlobalFoundries for logic synthesis and zero-delay gate-level power simulation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FPGA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: use a Sakura-X board, specifically its Kintex-7 FPGA chip, which is manufactured in a 28nm technology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ASIC and FPGA implementation differ considerably because: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Available driver strength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Process and hardware fabrics and VCCs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altLang="zh-TW" sz="2200" b="0" i="0" dirty="0">
                <a:solidFill>
                  <a:srgbClr val="333333"/>
                </a:solidFill>
                <a:effectLst/>
                <a:latin typeface="-apple-system"/>
              </a:rPr>
              <a:t>oise profile</a:t>
            </a:r>
            <a:endParaRPr lang="en-US" altLang="zh-TW" sz="2200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1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Metrics and Workflow for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They report the minimal number of traces needed to disclosure as #TTD(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𝑐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%, t), i.e., for a confidence value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𝑐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across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𝑡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randomized CPA trials</a:t>
            </a:r>
          </a:p>
          <a:p>
            <a:pPr>
              <a:lnSpc>
                <a:spcPct val="150000"/>
              </a:lnSpc>
            </a:pPr>
            <a:endParaRPr lang="en-US" altLang="zh-TW" sz="6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#TTD(90%, 1k) : For example, if we want to get 90% confidence level, then they will do multiple CPA campaigns. Each campaigns run independently with different sets of randomly selected plain-texts. Until achieving 90% confidence level, we will calculate number of CPA we have done (In this case, 1000)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83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ASIC Implementation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F26F97F-467E-599C-0531-EFBFBC119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79395"/>
            <a:ext cx="7953555" cy="40887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F4872-A793-7A01-EF2D-F7F84EE69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79" y="1825101"/>
            <a:ext cx="6018321" cy="21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2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X, VCC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three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VCCs, ranging from 0.9V to 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Only little difference to the untuned baseline, so it indicates that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exclusively static tuning is not effective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17339754-C700-5C23-4FBB-ED3201EF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X0.5,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driver strengths are set to X0.5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ore resilient than static tuning (Scenario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8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are set to X4 for all FFs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driver strength (Scenario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9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0.9V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driver strength (Scenario 3), while less resilient than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  higher driver strength (Scenario 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Power side-channel (PSC) attacks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are well-known threats to sensitive hardware like </a:t>
            </a:r>
            <a:r>
              <a:rPr lang="en-US" altLang="zh-TW" sz="2400" b="1" i="1" dirty="0">
                <a:latin typeface="Calibri (本文)"/>
                <a:cs typeface="Calibri" panose="020F0502020204030204" pitchFamily="34" charset="0"/>
              </a:rPr>
              <a:t>advanced encryption standard (AES)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crypto cores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Supply voltage (VCCs) has significant impact on power profiles, so lots of defensed strategy based on VCCs tuning have been proposed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Driver strengths of cell also have direct and significant impact on power profiles, but was overlook in the past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sz="2400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1.08V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1.08V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all prior ones</a:t>
            </a:r>
          </a:p>
          <a:p>
            <a:pPr lvl="1"/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altLang="zh-TW" dirty="0"/>
              <a:t>For dynamic driver-strength tuning,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b="1" dirty="0"/>
              <a:t>high VCCs </a:t>
            </a:r>
            <a:r>
              <a:rPr lang="en-US" altLang="zh-TW" dirty="0"/>
              <a:t>can be beneficial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643277" y="3744328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Scenario 8 : </a:t>
            </a:r>
            <a:r>
              <a:rPr lang="en-US" altLang="zh-TW" b="1" i="1" dirty="0"/>
              <a:t>S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tatic Only 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and 1.08V are considered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Even less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resillent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than scenario 2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61166" y="4288840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1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and Dynamic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FF with AES keys 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tuning</a:t>
            </a:r>
          </a:p>
          <a:p>
            <a:pPr lvl="1"/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other FFs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Static tuning, with driver strength = X0.5 or X4, and VCCs = 0.9V or 1.08V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Limiting dynamic tuning to only the FFs holding AES texts is not effective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70293" y="2422166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21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FPGA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A9AE1CE-05C1-7B85-B1E9-49D9EE1B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D01A835-477A-DCD7-AF87-BEC154E8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1513729"/>
            <a:ext cx="824027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4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Static tuning with low driver strength is not effective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5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Significant drop occurs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9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93" y="4001294"/>
            <a:ext cx="6658462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1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 conclusion,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 most often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08" y="4530276"/>
            <a:ext cx="5967899" cy="2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7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0.955V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driver-strength tuning is effective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08" y="4530276"/>
            <a:ext cx="5967899" cy="2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9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8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igh VCCs can be beneficial in combination with dynamic driver-strength tuning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EE3844-7B5B-CE36-B018-BCD17D7C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12" y="1942591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(CPS)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design guideline for 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joint and dynamic tuning is by far most resilient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30833A-9A38-EA7A-7992-6C7C362D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660" y="1825625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26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96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ASIC Implementation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5DD362-3BBB-8C72-14FE-B32074355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504" y="1810302"/>
            <a:ext cx="9478992" cy="45460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40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FPGA Implementation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E1472B-E55B-2F52-59AE-968C9A3E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05" y="1690688"/>
            <a:ext cx="8624989" cy="50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2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16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5220479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Dynamic driver-strength tuning, along with high VCCs or dynamic VCC tuning, is most effective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2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 &gt;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+10% critical path delay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C7344-93B6-39C1-2C7A-F8819C45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81319D-EACC-247D-FA5F-996754B392C8}"/>
              </a:ext>
            </a:extLst>
          </p:cNvPr>
          <p:cNvSpPr txBox="1"/>
          <p:nvPr/>
        </p:nvSpPr>
        <p:spPr>
          <a:xfrm>
            <a:off x="2634796" y="2890391"/>
            <a:ext cx="6922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400" dirty="0"/>
              <a:t>Thanks for listening!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79976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8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system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 (本文)"/>
              </a:rPr>
              <a:t>CPA (correlation power analysis) </a:t>
            </a:r>
            <a:r>
              <a:rPr lang="en-US" altLang="zh-TW" i="1" dirty="0">
                <a:latin typeface="Calibri (本文)"/>
              </a:rPr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machine learning-based techniques</a:t>
            </a:r>
            <a:br>
              <a:rPr lang="en-US" altLang="zh-TW" dirty="0">
                <a:latin typeface="Calibri (本文)"/>
              </a:rPr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2639</Words>
  <Application>Microsoft Office PowerPoint</Application>
  <PresentationFormat>寬螢幕</PresentationFormat>
  <Paragraphs>465</Paragraphs>
  <Slides>56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-apple-system</vt:lpstr>
      <vt:lpstr>Calibri (本文)</vt:lpstr>
      <vt:lpstr>Calibri Light (標題)</vt:lpstr>
      <vt:lpstr>LinLibertineT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Outline</vt:lpstr>
      <vt:lpstr>Abstract</vt:lpstr>
      <vt:lpstr>Abstract</vt:lpstr>
      <vt:lpstr>Introduction – Side Channel Analysis</vt:lpstr>
      <vt:lpstr>Outline</vt:lpstr>
      <vt:lpstr>Introduction – Side Channel Analysis</vt:lpstr>
      <vt:lpstr>Introduction – Power Profile</vt:lpstr>
      <vt:lpstr>Outline</vt:lpstr>
      <vt:lpstr>Threat Model</vt:lpstr>
      <vt:lpstr>Outline</vt:lpstr>
      <vt:lpstr>Methodology</vt:lpstr>
      <vt:lpstr>ASICs - Runtime Tuning of Driven Strength</vt:lpstr>
      <vt:lpstr>ASICs - Runtime Tuning of Driven Strength</vt:lpstr>
      <vt:lpstr>ASICs - Runtime Tuning of VCCs</vt:lpstr>
      <vt:lpstr>Outline</vt:lpstr>
      <vt:lpstr>FPGA - Runtime Tuning of Driven Strength</vt:lpstr>
      <vt:lpstr>FPGA - Runtime Tuning of Driven Strength</vt:lpstr>
      <vt:lpstr>FPGA - Runtime Tuning of Driven Strength</vt:lpstr>
      <vt:lpstr>FPGA - Runtime Tuning of VCCs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CPA framework of security analysis</vt:lpstr>
      <vt:lpstr>CPA framework of security analysis</vt:lpstr>
      <vt:lpstr>Build up HD power model</vt:lpstr>
      <vt:lpstr>Evaluate the PCC value</vt:lpstr>
      <vt:lpstr>Outline</vt:lpstr>
      <vt:lpstr>Experimental Result - Setup</vt:lpstr>
      <vt:lpstr>Experimental Result - Design</vt:lpstr>
      <vt:lpstr>Experimental Result - Implementation</vt:lpstr>
      <vt:lpstr>Metrics and Workflow for Security Analysis</vt:lpstr>
      <vt:lpstr>Experimental Result  - ASIC Implementation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(II): Separate tuning of FFs holding AES texts versus all other FFs</vt:lpstr>
      <vt:lpstr>Tuning Setting (II): Separate tuning of FFs holding AES texts versus all other FFs</vt:lpstr>
      <vt:lpstr>Experimental Result  - FPGA Implementation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Outline</vt:lpstr>
      <vt:lpstr>Layout Analysis – ASIC Implementation</vt:lpstr>
      <vt:lpstr>Layout Analysis – FPGA Implementation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謝旻峰</cp:lastModifiedBy>
  <cp:revision>333</cp:revision>
  <dcterms:created xsi:type="dcterms:W3CDTF">2023-05-29T10:52:31Z</dcterms:created>
  <dcterms:modified xsi:type="dcterms:W3CDTF">2023-06-25T17:11:52Z</dcterms:modified>
</cp:coreProperties>
</file>