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4"/>
  </p:notesMasterIdLst>
  <p:sldIdLst>
    <p:sldId id="256" r:id="rId2"/>
    <p:sldId id="257" r:id="rId3"/>
    <p:sldId id="300" r:id="rId4"/>
    <p:sldId id="299" r:id="rId5"/>
    <p:sldId id="301" r:id="rId6"/>
    <p:sldId id="302" r:id="rId7"/>
    <p:sldId id="303" r:id="rId8"/>
    <p:sldId id="304" r:id="rId9"/>
    <p:sldId id="305" r:id="rId10"/>
    <p:sldId id="306" r:id="rId11"/>
    <p:sldId id="307"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p:scale>
          <a:sx n="75" d="100"/>
          <a:sy n="75" d="100"/>
        </p:scale>
        <p:origin x="1099" y="-101"/>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6</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若寬度相同，可以合併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8</a:t>
            </a:fld>
            <a:endParaRPr lang="en-US"/>
          </a:p>
        </p:txBody>
      </p:sp>
    </p:spTree>
    <p:extLst>
      <p:ext uri="{BB962C8B-B14F-4D97-AF65-F5344CB8AC3E}">
        <p14:creationId xmlns:p14="http://schemas.microsoft.com/office/powerpoint/2010/main" val="27764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27902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1/16/2024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1/16/2024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1/16/2024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1/16/2024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1/16/2024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1/16/2024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1/16/2024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1/16/2024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1/16/2024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1/16/2024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1/16/2024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1/16/2024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137885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a:t>
            </a:r>
            <a:r>
              <a:rPr lang="en-US" altLang="zh-TW" sz="2200">
                <a:latin typeface="Times" panose="02020603050405020304" pitchFamily="18" charset="0"/>
                <a:ea typeface="標楷體" panose="03000509000000000000" pitchFamily="65" charset="-120"/>
                <a:cs typeface="Times" panose="02020603050405020304" pitchFamily="18" charset="0"/>
              </a:rPr>
              <a:t>Fill Insertion</a:t>
            </a:r>
          </a:p>
          <a:p>
            <a:pPr lvl="1">
              <a:lnSpc>
                <a:spcPct val="150000"/>
              </a:lnSpc>
            </a:pPr>
            <a:endParaRPr lang="en-US" altLang="zh-TW"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9789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11</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Proposed Algorithm</a:t>
            </a:r>
          </a:p>
          <a:p>
            <a:pPr lvl="1">
              <a:lnSpc>
                <a:spcPct val="130000"/>
              </a:lnSpc>
            </a:pPr>
            <a:r>
              <a:rPr lang="en-US" altLang="zh-TW" sz="2000" dirty="0">
                <a:latin typeface="Times New Roman" panose="02020603050405020304" pitchFamily="18" charset="0"/>
                <a:cs typeface="Times New Roman" panose="02020603050405020304" pitchFamily="18" charset="0"/>
              </a:rPr>
              <a:t>Previous methods</a:t>
            </a:r>
          </a:p>
          <a:p>
            <a:pPr lvl="1">
              <a:lnSpc>
                <a:spcPct val="130000"/>
              </a:lnSpc>
            </a:pPr>
            <a:r>
              <a:rPr lang="en-US" sz="2000" dirty="0">
                <a:latin typeface="Times New Roman" panose="02020603050405020304" pitchFamily="18" charset="0"/>
                <a:cs typeface="Times New Roman" panose="02020603050405020304" pitchFamily="18" charset="0"/>
              </a:rPr>
              <a:t>Barzilai-</a:t>
            </a:r>
            <a:r>
              <a:rPr lang="en-US" sz="2000" dirty="0" err="1">
                <a:latin typeface="Times New Roman" panose="02020603050405020304" pitchFamily="18" charset="0"/>
                <a:cs typeface="Times New Roman" panose="02020603050405020304" pitchFamily="18" charset="0"/>
              </a:rPr>
              <a:t>Borwein</a:t>
            </a:r>
            <a:r>
              <a:rPr lang="en-US" sz="2000" dirty="0">
                <a:latin typeface="Times New Roman" panose="02020603050405020304" pitchFamily="18" charset="0"/>
                <a:cs typeface="Times New Roman" panose="02020603050405020304" pitchFamily="18" charset="0"/>
              </a:rPr>
              <a:t> Method Enabled Nesterov Algorithm</a:t>
            </a:r>
          </a:p>
          <a:p>
            <a:pPr>
              <a:lnSpc>
                <a:spcPct val="130000"/>
              </a:lnSpc>
            </a:pPr>
            <a:r>
              <a:rPr lang="en-US" sz="2400" dirty="0">
                <a:latin typeface="Times New Roman" panose="02020603050405020304" pitchFamily="18" charset="0"/>
                <a:cs typeface="Times New Roman" panose="02020603050405020304" pitchFamily="18" charset="0"/>
              </a:rPr>
              <a:t>Macro Legalization</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2</a:t>
            </a:fld>
            <a:endParaRPr lang="en-US"/>
          </a:p>
        </p:txBody>
      </p:sp>
    </p:spTree>
    <p:extLst>
      <p:ext uri="{BB962C8B-B14F-4D97-AF65-F5344CB8AC3E}">
        <p14:creationId xmlns:p14="http://schemas.microsoft.com/office/powerpoint/2010/main" val="189225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31241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422183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5</a:t>
            </a:fld>
            <a:endParaRPr lang="en-US"/>
          </a:p>
        </p:txBody>
      </p:sp>
    </p:spTree>
    <p:extLst>
      <p:ext uri="{BB962C8B-B14F-4D97-AF65-F5344CB8AC3E}">
        <p14:creationId xmlns:p14="http://schemas.microsoft.com/office/powerpoint/2010/main" val="289569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Extract fillable regions of each window for subsequent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ensure DRC-complaint, the fillable region and dummy fill is moved inward and backward from the boundary of the windows by </a:t>
                </a:r>
                <a:r>
                  <a:rPr lang="en-US" altLang="zh-TW" sz="2000" b="1" dirty="0">
                    <a:latin typeface="Times" panose="02020603050405020304" pitchFamily="18" charset="0"/>
                    <a:ea typeface="標楷體" panose="03000509000000000000" pitchFamily="65" charset="-120"/>
                    <a:cs typeface="Times" panose="02020603050405020304" pitchFamily="18" charset="0"/>
                  </a:rPr>
                  <a:t>half of the minimum space</a:t>
                </a:r>
                <a:r>
                  <a:rPr lang="en-US" altLang="zh-TW" sz="2000" dirty="0">
                    <a:latin typeface="Times" panose="02020603050405020304" pitchFamily="18" charset="0"/>
                    <a:ea typeface="標楷體" panose="03000509000000000000" pitchFamily="65" charset="-120"/>
                    <a:cs typeface="Times" panose="02020603050405020304" pitchFamily="18" charset="0"/>
                  </a:rPr>
                  <a:t>.</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26464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7642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8</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6305</TotalTime>
  <Words>590</Words>
  <Application>Microsoft Office PowerPoint</Application>
  <PresentationFormat>寬螢幕</PresentationFormat>
  <Paragraphs>86</Paragraphs>
  <Slides>12</Slides>
  <Notes>8</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Introduction</vt:lpstr>
      <vt:lpstr>Introduction</vt:lpstr>
      <vt:lpstr>Preliminaries – Fill Patterns</vt:lpstr>
      <vt:lpstr>CmpCNN Model</vt:lpstr>
      <vt:lpstr>MOGA-CmpCNN Framework</vt:lpstr>
      <vt:lpstr>PowerPoint 簡報</vt:lpstr>
      <vt:lpstr>PowerPoint 簡報</vt:lpstr>
      <vt:lpstr>MOGA-CmpCNN Framework</vt:lpstr>
      <vt:lpstr>MOGA-CmpCNN Framework</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1910</cp:revision>
  <dcterms:created xsi:type="dcterms:W3CDTF">2023-08-23T03:29:22Z</dcterms:created>
  <dcterms:modified xsi:type="dcterms:W3CDTF">2024-01-16T12:19:59Z</dcterms:modified>
</cp:coreProperties>
</file>