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99" r:id="rId3"/>
    <p:sldId id="300" r:id="rId4"/>
    <p:sldId id="301" r:id="rId5"/>
    <p:sldId id="302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Sub-Mesh Construction in Multiple Power Domain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Chien-Pang Lu, Iris Hui-Ru Jiang, Chung-Ching Peng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Cooperation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Taiwan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724470" y="5431879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Proposed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Global Placement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StWL Optimization in Cell Refinement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zh-TW" sz="2200" dirty="0"/>
                  <a:t>Many placers utilize the HPWL model for rapid wirelength approximation.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For #pins </a:t>
                </a:r>
                <a14:m>
                  <m:oMath xmlns:m="http://schemas.openxmlformats.org/officeDocument/2006/math"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3, HPWL model will distort the RSMT-based topology in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Shorter routing WL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shorter RC segment, which resulting in a </a:t>
                </a:r>
                <a:r>
                  <a:rPr lang="en-US" altLang="zh-TW" sz="2000" b="1" dirty="0">
                    <a:latin typeface="+mj-lt"/>
                  </a:rPr>
                  <a:t>delay decrease </a:t>
                </a:r>
                <a:r>
                  <a:rPr lang="en-US" altLang="zh-TW" sz="2000" dirty="0">
                    <a:latin typeface="+mj-lt"/>
                  </a:rPr>
                  <a:t>in wire connection.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Less crisscrossing in the routing topology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sz="2000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alleviate the </a:t>
                </a:r>
                <a:r>
                  <a:rPr lang="en-US" altLang="zh-TW" sz="2000" b="1" dirty="0">
                    <a:latin typeface="+mj-lt"/>
                  </a:rPr>
                  <a:t>congestion</a:t>
                </a:r>
                <a:r>
                  <a:rPr lang="en-US" altLang="zh-TW" sz="2000" dirty="0">
                    <a:latin typeface="+mj-lt"/>
                  </a:rPr>
                  <a:t> pressure for the routing.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TW" sz="2200" dirty="0">
                    <a:latin typeface="+mj-lt"/>
                  </a:rPr>
                  <a:t>Some algorithms address high-fanout nets by assigning them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a higher net weight.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2000" dirty="0">
                    <a:latin typeface="+mj-lt"/>
                  </a:rPr>
                  <a:t>Still leaving the internal crisscrossing untouched.</a:t>
                </a:r>
                <a:endParaRPr lang="zh-TW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Power Domain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 collection of cells that use the same power supply during normal operation.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Can be switched on or off at the same time.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numerous multiple power domain cells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Always-on buffers/inverters, retention flip-flops, isolation cells.</a:t>
            </a:r>
          </a:p>
          <a:p>
            <a:pPr lvl="1">
              <a:lnSpc>
                <a:spcPct val="150000"/>
              </a:lnSpc>
            </a:pPr>
            <a:endParaRPr lang="en-US" altLang="zh-TW" sz="5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2 types of power source for a cross domain cell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Direct supply</a:t>
            </a:r>
            <a:r>
              <a:rPr lang="en-US" altLang="zh-TW" sz="1800" dirty="0">
                <a:latin typeface="+mj-lt"/>
              </a:rPr>
              <a:t>:    primary power mesh directly supplies power to the cross domain cells.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Indirect supply</a:t>
            </a:r>
            <a:r>
              <a:rPr lang="en-US" altLang="zh-TW" sz="1800" dirty="0">
                <a:latin typeface="+mj-lt"/>
              </a:rPr>
              <a:t>:  power gating cell (MTCMOS), level shifter.</a:t>
            </a:r>
          </a:p>
          <a:p>
            <a:pPr lvl="1">
              <a:lnSpc>
                <a:spcPct val="150000"/>
              </a:lnSpc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Static IR drop: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Measure the weakness of the overall power delivery network.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</m:oMath>
                </a14:m>
                <a:endParaRPr lang="en-US" altLang="zh-TW" sz="1800" dirty="0">
                  <a:latin typeface="+mj-lt"/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 The average current drawn from PDN under average switching rate.</a:t>
                </a: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E</a:t>
                </a:r>
                <a:r>
                  <a:rPr lang="en-US" altLang="zh-TW" sz="1600" dirty="0">
                    <a:latin typeface="+mj-lt"/>
                  </a:rPr>
                  <a:t>ffective resistance from the power source to the location of interest in the layout.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1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12883</TotalTime>
  <Words>276</Words>
  <Application>Microsoft Office PowerPoint</Application>
  <PresentationFormat>寬螢幕</PresentationFormat>
  <Paragraphs>48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Times</vt:lpstr>
      <vt:lpstr>Times New Roman</vt:lpstr>
      <vt:lpstr>Office Theme</vt:lpstr>
      <vt:lpstr>Power Sub-Mesh Construction in Multiple Power Domain Design</vt:lpstr>
      <vt:lpstr>Outline</vt:lpstr>
      <vt:lpstr>Introduction</vt:lpstr>
      <vt:lpstr>Preliminaries</vt:lpstr>
      <vt:lpstr>Preliminaries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1661</cp:revision>
  <dcterms:created xsi:type="dcterms:W3CDTF">2023-08-23T03:29:22Z</dcterms:created>
  <dcterms:modified xsi:type="dcterms:W3CDTF">2024-05-01T13:15:29Z</dcterms:modified>
</cp:coreProperties>
</file>