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300" r:id="rId4"/>
    <p:sldId id="299" r:id="rId5"/>
    <p:sldId id="336" r:id="rId6"/>
    <p:sldId id="302" r:id="rId7"/>
    <p:sldId id="318" r:id="rId8"/>
    <p:sldId id="337" r:id="rId9"/>
    <p:sldId id="303" r:id="rId10"/>
    <p:sldId id="304" r:id="rId11"/>
    <p:sldId id="305" r:id="rId12"/>
    <p:sldId id="306" r:id="rId13"/>
    <p:sldId id="307" r:id="rId14"/>
    <p:sldId id="338" r:id="rId15"/>
    <p:sldId id="308" r:id="rId16"/>
    <p:sldId id="339" r:id="rId17"/>
    <p:sldId id="319" r:id="rId18"/>
    <p:sldId id="309" r:id="rId19"/>
    <p:sldId id="310" r:id="rId20"/>
    <p:sldId id="311" r:id="rId21"/>
    <p:sldId id="340" r:id="rId22"/>
    <p:sldId id="312" r:id="rId23"/>
    <p:sldId id="314" r:id="rId24"/>
    <p:sldId id="320" r:id="rId25"/>
    <p:sldId id="313" r:id="rId26"/>
    <p:sldId id="315" r:id="rId27"/>
    <p:sldId id="316" r:id="rId28"/>
    <p:sldId id="322" r:id="rId29"/>
    <p:sldId id="317" r:id="rId30"/>
    <p:sldId id="323" r:id="rId31"/>
    <p:sldId id="324" r:id="rId32"/>
    <p:sldId id="341" r:id="rId33"/>
    <p:sldId id="326" r:id="rId34"/>
    <p:sldId id="344" r:id="rId35"/>
    <p:sldId id="327" r:id="rId36"/>
    <p:sldId id="325" r:id="rId37"/>
    <p:sldId id="342" r:id="rId38"/>
    <p:sldId id="328" r:id="rId39"/>
    <p:sldId id="329" r:id="rId40"/>
    <p:sldId id="343" r:id="rId41"/>
    <p:sldId id="331" r:id="rId42"/>
    <p:sldId id="332" r:id="rId43"/>
    <p:sldId id="333" r:id="rId44"/>
    <p:sldId id="334" r:id="rId45"/>
    <p:sldId id="335" r:id="rId46"/>
    <p:sldId id="298" r:id="rId47"/>
    <p:sldId id="34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75926-14DF-46F7-992A-02285E3BDBAE}" v="183" dt="2023-08-24T07:35:38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89576" autoAdjust="0"/>
  </p:normalViewPr>
  <p:slideViewPr>
    <p:cSldViewPr snapToGrid="0">
      <p:cViewPr varScale="1">
        <p:scale>
          <a:sx n="99" d="100"/>
          <a:sy n="99" d="100"/>
        </p:scale>
        <p:origin x="1188" y="78"/>
      </p:cViewPr>
      <p:guideLst/>
    </p:cSldViewPr>
  </p:slideViewPr>
  <p:outlineViewPr>
    <p:cViewPr>
      <p:scale>
        <a:sx n="33" d="100"/>
        <a:sy n="33" d="100"/>
      </p:scale>
      <p:origin x="0" y="-3267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19375926-14DF-46F7-992A-02285E3BDBAE}"/>
    <pc:docChg chg="undo redo custSel addSld delSld modSld">
      <pc:chgData name="Min-Feng Hsieh" userId="ece9e1d9-2caa-407e-99e8-6daa2912cb65" providerId="ADAL" clId="{19375926-14DF-46F7-992A-02285E3BDBAE}" dt="2023-08-24T07:36:11.585" v="1969" actId="167"/>
      <pc:docMkLst>
        <pc:docMk/>
      </pc:docMkLst>
      <pc:sldChg chg="addSp modSp mod">
        <pc:chgData name="Min-Feng Hsieh" userId="ece9e1d9-2caa-407e-99e8-6daa2912cb65" providerId="ADAL" clId="{19375926-14DF-46F7-992A-02285E3BDBAE}" dt="2023-08-24T06:05:26.294" v="646" actId="948"/>
        <pc:sldMkLst>
          <pc:docMk/>
          <pc:sldMk cId="3290883424" sldId="256"/>
        </pc:sldMkLst>
        <pc:spChg chg="mod">
          <ac:chgData name="Min-Feng Hsieh" userId="ece9e1d9-2caa-407e-99e8-6daa2912cb65" providerId="ADAL" clId="{19375926-14DF-46F7-992A-02285E3BDBAE}" dt="2023-08-24T06:05:26.294" v="646" actId="948"/>
          <ac:spMkLst>
            <pc:docMk/>
            <pc:sldMk cId="3290883424" sldId="256"/>
            <ac:spMk id="2" creationId="{82C23CB3-6D08-F96A-C9F6-09319B94240A}"/>
          </ac:spMkLst>
        </pc:spChg>
        <pc:spChg chg="mod">
          <ac:chgData name="Min-Feng Hsieh" userId="ece9e1d9-2caa-407e-99e8-6daa2912cb65" providerId="ADAL" clId="{19375926-14DF-46F7-992A-02285E3BDBAE}" dt="2023-08-24T06:03:19.859" v="623" actId="2711"/>
          <ac:spMkLst>
            <pc:docMk/>
            <pc:sldMk cId="3290883424" sldId="256"/>
            <ac:spMk id="3" creationId="{BCEABCF3-9E18-E949-8460-CD9EAAF2850D}"/>
          </ac:spMkLst>
        </pc:spChg>
        <pc:spChg chg="add mod">
          <ac:chgData name="Min-Feng Hsieh" userId="ece9e1d9-2caa-407e-99e8-6daa2912cb65" providerId="ADAL" clId="{19375926-14DF-46F7-992A-02285E3BDBAE}" dt="2023-08-24T06:03:15.056" v="622" actId="2711"/>
          <ac:spMkLst>
            <pc:docMk/>
            <pc:sldMk cId="3290883424" sldId="256"/>
            <ac:spMk id="4" creationId="{EC52C40B-2182-ADE7-EE15-2F08C10C5DC3}"/>
          </ac:spMkLst>
        </pc:spChg>
        <pc:spChg chg="add mod">
          <ac:chgData name="Min-Feng Hsieh" userId="ece9e1d9-2caa-407e-99e8-6daa2912cb65" providerId="ADAL" clId="{19375926-14DF-46F7-992A-02285E3BDBAE}" dt="2023-08-24T06:03:24.987" v="624" actId="2711"/>
          <ac:spMkLst>
            <pc:docMk/>
            <pc:sldMk cId="3290883424" sldId="256"/>
            <ac:spMk id="5" creationId="{46647409-7711-D8A3-454D-DAD868519307}"/>
          </ac:spMkLst>
        </pc:spChg>
      </pc:sldChg>
      <pc:sldChg chg="modSp new mod">
        <pc:chgData name="Min-Feng Hsieh" userId="ece9e1d9-2caa-407e-99e8-6daa2912cb65" providerId="ADAL" clId="{19375926-14DF-46F7-992A-02285E3BDBAE}" dt="2023-08-24T06:05:55.756" v="649" actId="948"/>
        <pc:sldMkLst>
          <pc:docMk/>
          <pc:sldMk cId="1597209759" sldId="257"/>
        </pc:sldMkLst>
        <pc:spChg chg="mod">
          <ac:chgData name="Min-Feng Hsieh" userId="ece9e1d9-2caa-407e-99e8-6daa2912cb65" providerId="ADAL" clId="{19375926-14DF-46F7-992A-02285E3BDBAE}" dt="2023-08-24T06:02:52.119" v="618" actId="2711"/>
          <ac:spMkLst>
            <pc:docMk/>
            <pc:sldMk cId="1597209759" sldId="257"/>
            <ac:spMk id="2" creationId="{034B2B09-3A89-725A-85C2-749F88A4474D}"/>
          </ac:spMkLst>
        </pc:spChg>
        <pc:spChg chg="mod">
          <ac:chgData name="Min-Feng Hsieh" userId="ece9e1d9-2caa-407e-99e8-6daa2912cb65" providerId="ADAL" clId="{19375926-14DF-46F7-992A-02285E3BDBAE}" dt="2023-08-24T06:05:55.756" v="649" actId="948"/>
          <ac:spMkLst>
            <pc:docMk/>
            <pc:sldMk cId="1597209759" sldId="257"/>
            <ac:spMk id="3" creationId="{35A1418A-E9D3-D2C1-863A-CF59359781D1}"/>
          </ac:spMkLst>
        </pc:spChg>
      </pc:sldChg>
      <pc:sldChg chg="modSp new mod modNotesTx">
        <pc:chgData name="Min-Feng Hsieh" userId="ece9e1d9-2caa-407e-99e8-6daa2912cb65" providerId="ADAL" clId="{19375926-14DF-46F7-992A-02285E3BDBAE}" dt="2023-08-24T06:06:23.339" v="654" actId="113"/>
        <pc:sldMkLst>
          <pc:docMk/>
          <pc:sldMk cId="1654060993" sldId="258"/>
        </pc:sldMkLst>
        <pc:spChg chg="mod">
          <ac:chgData name="Min-Feng Hsieh" userId="ece9e1d9-2caa-407e-99e8-6daa2912cb65" providerId="ADAL" clId="{19375926-14DF-46F7-992A-02285E3BDBAE}" dt="2023-08-24T06:02:44.048" v="617" actId="2711"/>
          <ac:spMkLst>
            <pc:docMk/>
            <pc:sldMk cId="1654060993" sldId="258"/>
            <ac:spMk id="2" creationId="{32F556D7-6AF1-138D-4CE1-82AF32CA574B}"/>
          </ac:spMkLst>
        </pc:spChg>
        <pc:spChg chg="mod">
          <ac:chgData name="Min-Feng Hsieh" userId="ece9e1d9-2caa-407e-99e8-6daa2912cb65" providerId="ADAL" clId="{19375926-14DF-46F7-992A-02285E3BDBAE}" dt="2023-08-24T06:06:23.339" v="654" actId="113"/>
          <ac:spMkLst>
            <pc:docMk/>
            <pc:sldMk cId="1654060993" sldId="258"/>
            <ac:spMk id="3" creationId="{63DBDDD8-67C3-E218-4763-50F97AE210EF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6:08:10.842" v="683" actId="113"/>
        <pc:sldMkLst>
          <pc:docMk/>
          <pc:sldMk cId="2621160844" sldId="259"/>
        </pc:sldMkLst>
        <pc:spChg chg="mod">
          <ac:chgData name="Min-Feng Hsieh" userId="ece9e1d9-2caa-407e-99e8-6daa2912cb65" providerId="ADAL" clId="{19375926-14DF-46F7-992A-02285E3BDBAE}" dt="2023-08-24T06:06:33.460" v="656" actId="2711"/>
          <ac:spMkLst>
            <pc:docMk/>
            <pc:sldMk cId="2621160844" sldId="259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10.842" v="683" actId="113"/>
          <ac:spMkLst>
            <pc:docMk/>
            <pc:sldMk cId="2621160844" sldId="259"/>
            <ac:spMk id="3" creationId="{1DB4076D-516D-6812-46D1-19DE65F6A697}"/>
          </ac:spMkLst>
        </pc:spChg>
        <pc:spChg chg="add del">
          <ac:chgData name="Min-Feng Hsieh" userId="ece9e1d9-2caa-407e-99e8-6daa2912cb65" providerId="ADAL" clId="{19375926-14DF-46F7-992A-02285E3BDBAE}" dt="2023-08-24T06:07:10.427" v="666" actId="478"/>
          <ac:spMkLst>
            <pc:docMk/>
            <pc:sldMk cId="2621160844" sldId="259"/>
            <ac:spMk id="5" creationId="{AB0F7084-2328-233A-729C-2223987F1E1D}"/>
          </ac:spMkLst>
        </pc:spChg>
      </pc:sldChg>
      <pc:sldChg chg="modSp add mod">
        <pc:chgData name="Min-Feng Hsieh" userId="ece9e1d9-2caa-407e-99e8-6daa2912cb65" providerId="ADAL" clId="{19375926-14DF-46F7-992A-02285E3BDBAE}" dt="2023-08-24T06:08:32.214" v="688" actId="255"/>
        <pc:sldMkLst>
          <pc:docMk/>
          <pc:sldMk cId="947664364" sldId="260"/>
        </pc:sldMkLst>
        <pc:spChg chg="mod">
          <ac:chgData name="Min-Feng Hsieh" userId="ece9e1d9-2caa-407e-99e8-6daa2912cb65" providerId="ADAL" clId="{19375926-14DF-46F7-992A-02285E3BDBAE}" dt="2023-08-24T06:08:15.344" v="684" actId="2711"/>
          <ac:spMkLst>
            <pc:docMk/>
            <pc:sldMk cId="947664364" sldId="260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32.214" v="688" actId="255"/>
          <ac:spMkLst>
            <pc:docMk/>
            <pc:sldMk cId="947664364" sldId="260"/>
            <ac:spMk id="3" creationId="{1DB4076D-516D-6812-46D1-19DE65F6A697}"/>
          </ac:spMkLst>
        </pc:spChg>
      </pc:sldChg>
      <pc:sldChg chg="addSp delSp modSp new mod modAnim">
        <pc:chgData name="Min-Feng Hsieh" userId="ece9e1d9-2caa-407e-99e8-6daa2912cb65" providerId="ADAL" clId="{19375926-14DF-46F7-992A-02285E3BDBAE}" dt="2023-08-24T06:10:21.544" v="706" actId="20577"/>
        <pc:sldMkLst>
          <pc:docMk/>
          <pc:sldMk cId="2046094905" sldId="261"/>
        </pc:sldMkLst>
        <pc:spChg chg="mod">
          <ac:chgData name="Min-Feng Hsieh" userId="ece9e1d9-2caa-407e-99e8-6daa2912cb65" providerId="ADAL" clId="{19375926-14DF-46F7-992A-02285E3BDBAE}" dt="2023-08-24T06:09:04.140" v="690" actId="255"/>
          <ac:spMkLst>
            <pc:docMk/>
            <pc:sldMk cId="2046094905" sldId="261"/>
            <ac:spMk id="2" creationId="{058CC1E7-EE9A-0BEB-E038-48A3BC528D8B}"/>
          </ac:spMkLst>
        </pc:spChg>
        <pc:spChg chg="del">
          <ac:chgData name="Min-Feng Hsieh" userId="ece9e1d9-2caa-407e-99e8-6daa2912cb65" providerId="ADAL" clId="{19375926-14DF-46F7-992A-02285E3BDBAE}" dt="2023-08-23T05:11:42.226" v="252" actId="22"/>
          <ac:spMkLst>
            <pc:docMk/>
            <pc:sldMk cId="2046094905" sldId="261"/>
            <ac:spMk id="3" creationId="{59915843-78B6-36D9-32C8-3ACD755B67D5}"/>
          </ac:spMkLst>
        </pc:spChg>
        <pc:spChg chg="add mod">
          <ac:chgData name="Min-Feng Hsieh" userId="ece9e1d9-2caa-407e-99e8-6daa2912cb65" providerId="ADAL" clId="{19375926-14DF-46F7-992A-02285E3BDBAE}" dt="2023-08-24T06:10:21.544" v="706" actId="20577"/>
          <ac:spMkLst>
            <pc:docMk/>
            <pc:sldMk cId="2046094905" sldId="261"/>
            <ac:spMk id="6" creationId="{A976AA9F-0732-270E-C50C-C4D3A87B7A5C}"/>
          </ac:spMkLst>
        </pc:spChg>
        <pc:spChg chg="add del mod">
          <ac:chgData name="Min-Feng Hsieh" userId="ece9e1d9-2caa-407e-99e8-6daa2912cb65" providerId="ADAL" clId="{19375926-14DF-46F7-992A-02285E3BDBAE}" dt="2023-08-23T05:30:52.303" v="401" actId="478"/>
          <ac:spMkLst>
            <pc:docMk/>
            <pc:sldMk cId="2046094905" sldId="261"/>
            <ac:spMk id="8" creationId="{617E9FC1-C556-491D-BFFD-043304CCD8FD}"/>
          </ac:spMkLst>
        </pc:spChg>
        <pc:picChg chg="add del mod ord">
          <ac:chgData name="Min-Feng Hsieh" userId="ece9e1d9-2caa-407e-99e8-6daa2912cb65" providerId="ADAL" clId="{19375926-14DF-46F7-992A-02285E3BDBAE}" dt="2023-08-23T05:30:01.215" v="389" actId="478"/>
          <ac:picMkLst>
            <pc:docMk/>
            <pc:sldMk cId="2046094905" sldId="261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4T06:09:46.654" v="699" actId="1076"/>
          <ac:picMkLst>
            <pc:docMk/>
            <pc:sldMk cId="2046094905" sldId="261"/>
            <ac:picMk id="9" creationId="{9640E038-59EE-09B2-CC23-FF59B6D1F22A}"/>
          </ac:picMkLst>
        </pc:picChg>
      </pc:sldChg>
      <pc:sldChg chg="modSp new del mod">
        <pc:chgData name="Min-Feng Hsieh" userId="ece9e1d9-2caa-407e-99e8-6daa2912cb65" providerId="ADAL" clId="{19375926-14DF-46F7-992A-02285E3BDBAE}" dt="2023-08-23T05:29:01.332" v="374" actId="47"/>
        <pc:sldMkLst>
          <pc:docMk/>
          <pc:sldMk cId="900911509" sldId="262"/>
        </pc:sldMkLst>
        <pc:spChg chg="mod">
          <ac:chgData name="Min-Feng Hsieh" userId="ece9e1d9-2caa-407e-99e8-6daa2912cb65" providerId="ADAL" clId="{19375926-14DF-46F7-992A-02285E3BDBAE}" dt="2023-08-23T05:18:38.095" v="261"/>
          <ac:spMkLst>
            <pc:docMk/>
            <pc:sldMk cId="900911509" sldId="262"/>
            <ac:spMk id="2" creationId="{5747685F-BAC2-BC96-8CAA-23A5A32EBE71}"/>
          </ac:spMkLst>
        </pc:spChg>
        <pc:spChg chg="mod">
          <ac:chgData name="Min-Feng Hsieh" userId="ece9e1d9-2caa-407e-99e8-6daa2912cb65" providerId="ADAL" clId="{19375926-14DF-46F7-992A-02285E3BDBAE}" dt="2023-08-23T05:22:22.534" v="313"/>
          <ac:spMkLst>
            <pc:docMk/>
            <pc:sldMk cId="900911509" sldId="262"/>
            <ac:spMk id="3" creationId="{4005B5DA-E0CD-4993-FC8A-C61A58159945}"/>
          </ac:spMkLst>
        </pc:spChg>
      </pc:sldChg>
      <pc:sldChg chg="addSp delSp modSp add mod delAnim modAnim">
        <pc:chgData name="Min-Feng Hsieh" userId="ece9e1d9-2caa-407e-99e8-6daa2912cb65" providerId="ADAL" clId="{19375926-14DF-46F7-992A-02285E3BDBAE}" dt="2023-08-24T06:10:32.522" v="712" actId="255"/>
        <pc:sldMkLst>
          <pc:docMk/>
          <pc:sldMk cId="1579333615" sldId="263"/>
        </pc:sldMkLst>
        <pc:spChg chg="mod">
          <ac:chgData name="Min-Feng Hsieh" userId="ece9e1d9-2caa-407e-99e8-6daa2912cb65" providerId="ADAL" clId="{19375926-14DF-46F7-992A-02285E3BDBAE}" dt="2023-08-24T06:10:00.243" v="701" actId="255"/>
          <ac:spMkLst>
            <pc:docMk/>
            <pc:sldMk cId="1579333615" sldId="263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29:42.732" v="383" actId="478"/>
          <ac:spMkLst>
            <pc:docMk/>
            <pc:sldMk cId="1579333615" sldId="263"/>
            <ac:spMk id="4" creationId="{1CE90635-3823-66E0-B852-458F4F23A121}"/>
          </ac:spMkLst>
        </pc:spChg>
        <pc:spChg chg="mod">
          <ac:chgData name="Min-Feng Hsieh" userId="ece9e1d9-2caa-407e-99e8-6daa2912cb65" providerId="ADAL" clId="{19375926-14DF-46F7-992A-02285E3BDBAE}" dt="2023-08-24T06:10:32.522" v="712" actId="255"/>
          <ac:spMkLst>
            <pc:docMk/>
            <pc:sldMk cId="1579333615" sldId="263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24.947" v="708"/>
          <ac:picMkLst>
            <pc:docMk/>
            <pc:sldMk cId="1579333615" sldId="263"/>
            <ac:picMk id="3" creationId="{771DE0EA-0DF4-8B79-0D35-DE321BD51432}"/>
          </ac:picMkLst>
        </pc:picChg>
        <pc:picChg chg="del">
          <ac:chgData name="Min-Feng Hsieh" userId="ece9e1d9-2caa-407e-99e8-6daa2912cb65" providerId="ADAL" clId="{19375926-14DF-46F7-992A-02285E3BDBAE}" dt="2023-08-23T05:29:37.332" v="381" actId="478"/>
          <ac:picMkLst>
            <pc:docMk/>
            <pc:sldMk cId="1579333615" sldId="263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3T05:29:58.242" v="387" actId="478"/>
          <ac:picMkLst>
            <pc:docMk/>
            <pc:sldMk cId="1579333615" sldId="263"/>
            <ac:picMk id="7" creationId="{DBFD92B1-15A7-644E-1C76-93A3A8862AD7}"/>
          </ac:picMkLst>
        </pc:picChg>
        <pc:picChg chg="add del mod">
          <ac:chgData name="Min-Feng Hsieh" userId="ece9e1d9-2caa-407e-99e8-6daa2912cb65" providerId="ADAL" clId="{19375926-14DF-46F7-992A-02285E3BDBAE}" dt="2023-08-24T06:10:24.785" v="707" actId="478"/>
          <ac:picMkLst>
            <pc:docMk/>
            <pc:sldMk cId="1579333615" sldId="263"/>
            <ac:picMk id="8" creationId="{221BB967-C212-C489-9B43-BAC3D46A6943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1:02.478" v="723" actId="27636"/>
        <pc:sldMkLst>
          <pc:docMk/>
          <pc:sldMk cId="648370779" sldId="264"/>
        </pc:sldMkLst>
        <pc:spChg chg="mod">
          <ac:chgData name="Min-Feng Hsieh" userId="ece9e1d9-2caa-407e-99e8-6daa2912cb65" providerId="ADAL" clId="{19375926-14DF-46F7-992A-02285E3BDBAE}" dt="2023-08-24T06:10:43.418" v="716" actId="2711"/>
          <ac:spMkLst>
            <pc:docMk/>
            <pc:sldMk cId="648370779" sldId="264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58.348" v="402" actId="478"/>
          <ac:spMkLst>
            <pc:docMk/>
            <pc:sldMk cId="648370779" sldId="264"/>
            <ac:spMk id="4" creationId="{B9D25EA6-96E5-C4F0-D7EB-CFECDDA9A83F}"/>
          </ac:spMkLst>
        </pc:spChg>
        <pc:spChg chg="mod">
          <ac:chgData name="Min-Feng Hsieh" userId="ece9e1d9-2caa-407e-99e8-6daa2912cb65" providerId="ADAL" clId="{19375926-14DF-46F7-992A-02285E3BDBAE}" dt="2023-08-24T06:11:02.478" v="723" actId="27636"/>
          <ac:spMkLst>
            <pc:docMk/>
            <pc:sldMk cId="648370779" sldId="264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38.274" v="714"/>
          <ac:picMkLst>
            <pc:docMk/>
            <pc:sldMk cId="648370779" sldId="264"/>
            <ac:picMk id="3" creationId="{888BCE1F-CE01-48CA-1B05-583147A135D7}"/>
          </ac:picMkLst>
        </pc:picChg>
        <pc:picChg chg="del">
          <ac:chgData name="Min-Feng Hsieh" userId="ece9e1d9-2caa-407e-99e8-6daa2912cb65" providerId="ADAL" clId="{19375926-14DF-46F7-992A-02285E3BDBAE}" dt="2023-08-23T05:29:46.457" v="384" actId="478"/>
          <ac:picMkLst>
            <pc:docMk/>
            <pc:sldMk cId="648370779" sldId="264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0:37.922" v="713" actId="478"/>
          <ac:picMkLst>
            <pc:docMk/>
            <pc:sldMk cId="648370779" sldId="264"/>
            <ac:picMk id="7" creationId="{6F1544BC-FCF8-A6A9-CA7E-379BEFA326B6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9.615" v="747" actId="478"/>
        <pc:sldMkLst>
          <pc:docMk/>
          <pc:sldMk cId="2531324638" sldId="265"/>
        </pc:sldMkLst>
        <pc:spChg chg="mod">
          <ac:chgData name="Min-Feng Hsieh" userId="ece9e1d9-2caa-407e-99e8-6daa2912cb65" providerId="ADAL" clId="{19375926-14DF-46F7-992A-02285E3BDBAE}" dt="2023-08-24T06:11:18.789" v="726" actId="2711"/>
          <ac:spMkLst>
            <pc:docMk/>
            <pc:sldMk cId="2531324638" sldId="265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13.022" v="393" actId="478"/>
          <ac:spMkLst>
            <pc:docMk/>
            <pc:sldMk cId="2531324638" sldId="265"/>
            <ac:spMk id="4" creationId="{98A22735-FC10-03BF-48CB-20C181E8378D}"/>
          </ac:spMkLst>
        </pc:spChg>
        <pc:spChg chg="mod">
          <ac:chgData name="Min-Feng Hsieh" userId="ece9e1d9-2caa-407e-99e8-6daa2912cb65" providerId="ADAL" clId="{19375926-14DF-46F7-992A-02285E3BDBAE}" dt="2023-08-24T06:11:37.323" v="732" actId="255"/>
          <ac:spMkLst>
            <pc:docMk/>
            <pc:sldMk cId="2531324638" sldId="265"/>
            <ac:spMk id="6" creationId="{A976AA9F-0732-270E-C50C-C4D3A87B7A5C}"/>
          </ac:spMkLst>
        </pc:spChg>
        <pc:picChg chg="add del mod">
          <ac:chgData name="Min-Feng Hsieh" userId="ece9e1d9-2caa-407e-99e8-6daa2912cb65" providerId="ADAL" clId="{19375926-14DF-46F7-992A-02285E3BDBAE}" dt="2023-08-24T06:12:19.054" v="746"/>
          <ac:picMkLst>
            <pc:docMk/>
            <pc:sldMk cId="2531324638" sldId="265"/>
            <ac:picMk id="3" creationId="{FA6F750D-2402-9DE0-E52F-AE9AF7704E87}"/>
          </ac:picMkLst>
        </pc:picChg>
        <pc:picChg chg="del">
          <ac:chgData name="Min-Feng Hsieh" userId="ece9e1d9-2caa-407e-99e8-6daa2912cb65" providerId="ADAL" clId="{19375926-14DF-46F7-992A-02285E3BDBAE}" dt="2023-08-23T05:30:06.563" v="391" actId="478"/>
          <ac:picMkLst>
            <pc:docMk/>
            <pc:sldMk cId="2531324638" sldId="265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2:19.615" v="747" actId="478"/>
          <ac:picMkLst>
            <pc:docMk/>
            <pc:sldMk cId="2531324638" sldId="265"/>
            <ac:picMk id="7" creationId="{F6B3B033-46FF-A616-3916-D99DCCA4FE3E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2.898" v="743" actId="255"/>
        <pc:sldMkLst>
          <pc:docMk/>
          <pc:sldMk cId="214948984" sldId="266"/>
        </pc:sldMkLst>
        <pc:spChg chg="mod">
          <ac:chgData name="Min-Feng Hsieh" userId="ece9e1d9-2caa-407e-99e8-6daa2912cb65" providerId="ADAL" clId="{19375926-14DF-46F7-992A-02285E3BDBAE}" dt="2023-08-24T06:11:53.027" v="734" actId="255"/>
          <ac:spMkLst>
            <pc:docMk/>
            <pc:sldMk cId="214948984" sldId="266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32.370" v="398" actId="478"/>
          <ac:spMkLst>
            <pc:docMk/>
            <pc:sldMk cId="214948984" sldId="266"/>
            <ac:spMk id="4" creationId="{9C895E62-9E48-AB24-8494-5265EB067CA9}"/>
          </ac:spMkLst>
        </pc:spChg>
        <pc:spChg chg="mod">
          <ac:chgData name="Min-Feng Hsieh" userId="ece9e1d9-2caa-407e-99e8-6daa2912cb65" providerId="ADAL" clId="{19375926-14DF-46F7-992A-02285E3BDBAE}" dt="2023-08-24T06:12:12.898" v="743" actId="255"/>
          <ac:spMkLst>
            <pc:docMk/>
            <pc:sldMk cId="214948984" sldId="266"/>
            <ac:spMk id="6" creationId="{A976AA9F-0732-270E-C50C-C4D3A87B7A5C}"/>
          </ac:spMkLst>
        </pc:spChg>
        <pc:picChg chg="del">
          <ac:chgData name="Min-Feng Hsieh" userId="ece9e1d9-2caa-407e-99e8-6daa2912cb65" providerId="ADAL" clId="{19375926-14DF-46F7-992A-02285E3BDBAE}" dt="2023-08-23T05:30:29.567" v="396" actId="478"/>
          <ac:picMkLst>
            <pc:docMk/>
            <pc:sldMk cId="214948984" sldId="266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3T05:30:29.863" v="397"/>
          <ac:picMkLst>
            <pc:docMk/>
            <pc:sldMk cId="214948984" sldId="266"/>
            <ac:picMk id="7" creationId="{257C0213-A3D9-ADA1-6325-9928411B6050}"/>
          </ac:picMkLst>
        </pc:picChg>
      </pc:sldChg>
      <pc:sldChg chg="modSp new mod modNotesTx">
        <pc:chgData name="Min-Feng Hsieh" userId="ece9e1d9-2caa-407e-99e8-6daa2912cb65" providerId="ADAL" clId="{19375926-14DF-46F7-992A-02285E3BDBAE}" dt="2023-08-24T06:13:04.173" v="757" actId="255"/>
        <pc:sldMkLst>
          <pc:docMk/>
          <pc:sldMk cId="4107849094" sldId="267"/>
        </pc:sldMkLst>
        <pc:spChg chg="mod">
          <ac:chgData name="Min-Feng Hsieh" userId="ece9e1d9-2caa-407e-99e8-6daa2912cb65" providerId="ADAL" clId="{19375926-14DF-46F7-992A-02285E3BDBAE}" dt="2023-08-24T06:12:31.610" v="749" actId="255"/>
          <ac:spMkLst>
            <pc:docMk/>
            <pc:sldMk cId="4107849094" sldId="267"/>
            <ac:spMk id="2" creationId="{75B53A7E-5975-1033-7B43-7034EF73AE9B}"/>
          </ac:spMkLst>
        </pc:spChg>
        <pc:spChg chg="mod">
          <ac:chgData name="Min-Feng Hsieh" userId="ece9e1d9-2caa-407e-99e8-6daa2912cb65" providerId="ADAL" clId="{19375926-14DF-46F7-992A-02285E3BDBAE}" dt="2023-08-24T06:13:04.173" v="757" actId="255"/>
          <ac:spMkLst>
            <pc:docMk/>
            <pc:sldMk cId="4107849094" sldId="267"/>
            <ac:spMk id="3" creationId="{BDC76C0D-2742-E10F-5B69-1B50BE310EAC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7:35:24.752" v="1949" actId="20577"/>
        <pc:sldMkLst>
          <pc:docMk/>
          <pc:sldMk cId="2099977072" sldId="268"/>
        </pc:sldMkLst>
        <pc:spChg chg="mod">
          <ac:chgData name="Min-Feng Hsieh" userId="ece9e1d9-2caa-407e-99e8-6daa2912cb65" providerId="ADAL" clId="{19375926-14DF-46F7-992A-02285E3BDBAE}" dt="2023-08-24T07:35:24.752" v="1949" actId="20577"/>
          <ac:spMkLst>
            <pc:docMk/>
            <pc:sldMk cId="2099977072" sldId="268"/>
            <ac:spMk id="2" creationId="{14A2B44E-7AD4-5BEF-5021-AFCA23297939}"/>
          </ac:spMkLst>
        </pc:spChg>
        <pc:spChg chg="mod">
          <ac:chgData name="Min-Feng Hsieh" userId="ece9e1d9-2caa-407e-99e8-6daa2912cb65" providerId="ADAL" clId="{19375926-14DF-46F7-992A-02285E3BDBAE}" dt="2023-08-24T06:13:35.914" v="764" actId="2711"/>
          <ac:spMkLst>
            <pc:docMk/>
            <pc:sldMk cId="2099977072" sldId="268"/>
            <ac:spMk id="3" creationId="{B8C5F420-244D-8FDA-14B5-EAE55A854833}"/>
          </ac:spMkLst>
        </pc:spChg>
        <pc:picChg chg="add del mod">
          <ac:chgData name="Min-Feng Hsieh" userId="ece9e1d9-2caa-407e-99e8-6daa2912cb65" providerId="ADAL" clId="{19375926-14DF-46F7-992A-02285E3BDBAE}" dt="2023-08-23T06:54:31.931" v="606" actId="22"/>
          <ac:picMkLst>
            <pc:docMk/>
            <pc:sldMk cId="2099977072" sldId="268"/>
            <ac:picMk id="6" creationId="{247B66C9-E3A4-634D-03B0-279E62374C86}"/>
          </ac:picMkLst>
        </pc:picChg>
      </pc:sldChg>
      <pc:sldChg chg="addSp delSp modSp new mod">
        <pc:chgData name="Min-Feng Hsieh" userId="ece9e1d9-2caa-407e-99e8-6daa2912cb65" providerId="ADAL" clId="{19375926-14DF-46F7-992A-02285E3BDBAE}" dt="2023-08-24T06:17:56.817" v="878" actId="207"/>
        <pc:sldMkLst>
          <pc:docMk/>
          <pc:sldMk cId="998898505" sldId="269"/>
        </pc:sldMkLst>
        <pc:spChg chg="del">
          <ac:chgData name="Min-Feng Hsieh" userId="ece9e1d9-2caa-407e-99e8-6daa2912cb65" providerId="ADAL" clId="{19375926-14DF-46F7-992A-02285E3BDBAE}" dt="2023-08-23T06:54:37.833" v="609" actId="478"/>
          <ac:spMkLst>
            <pc:docMk/>
            <pc:sldMk cId="998898505" sldId="269"/>
            <ac:spMk id="2" creationId="{28EF2EE6-D2C3-EB4B-EF05-15F3BD664381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3" creationId="{0AE76CC9-E3AC-F7A4-EEBD-B528D1C151CD}"/>
          </ac:spMkLst>
        </pc:spChg>
        <pc:spChg chg="del">
          <ac:chgData name="Min-Feng Hsieh" userId="ece9e1d9-2caa-407e-99e8-6daa2912cb65" providerId="ADAL" clId="{19375926-14DF-46F7-992A-02285E3BDBAE}" dt="2023-08-23T06:54:38.864" v="610" actId="478"/>
          <ac:spMkLst>
            <pc:docMk/>
            <pc:sldMk cId="998898505" sldId="269"/>
            <ac:spMk id="3" creationId="{692108D8-0E21-CE95-EB5A-CC20CC65668D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5" creationId="{82264B16-5DF0-4D7D-F2B5-D6B1777A4C70}"/>
          </ac:spMkLst>
        </pc:spChg>
        <pc:spChg chg="add mod">
          <ac:chgData name="Min-Feng Hsieh" userId="ece9e1d9-2caa-407e-99e8-6daa2912cb65" providerId="ADAL" clId="{19375926-14DF-46F7-992A-02285E3BDBAE}" dt="2023-08-24T06:17:19.310" v="872" actId="164"/>
          <ac:spMkLst>
            <pc:docMk/>
            <pc:sldMk cId="998898505" sldId="269"/>
            <ac:spMk id="7" creationId="{008279A7-5DF9-3589-CE47-9EEE7F4E2D6F}"/>
          </ac:spMkLst>
        </pc:spChg>
        <pc:spChg chg="add mod">
          <ac:chgData name="Min-Feng Hsieh" userId="ece9e1d9-2caa-407e-99e8-6daa2912cb65" providerId="ADAL" clId="{19375926-14DF-46F7-992A-02285E3BDBAE}" dt="2023-08-24T06:17:56.817" v="878" actId="207"/>
          <ac:spMkLst>
            <pc:docMk/>
            <pc:sldMk cId="998898505" sldId="269"/>
            <ac:spMk id="10" creationId="{930C05AD-4762-6579-6C5A-969FA26DEC5C}"/>
          </ac:spMkLst>
        </pc:s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8" creationId="{41339331-E7D5-B69E-43DA-8FA5A6A328D0}"/>
          </ac:grpSpMkLst>
        </pc:gr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9" creationId="{5CAECD98-1778-CA13-A764-AC2D8FEAB695}"/>
          </ac:grpSpMkLst>
        </pc:grpChg>
        <pc:picChg chg="add mod">
          <ac:chgData name="Min-Feng Hsieh" userId="ece9e1d9-2caa-407e-99e8-6daa2912cb65" providerId="ADAL" clId="{19375926-14DF-46F7-992A-02285E3BDBAE}" dt="2023-08-24T06:17:13.222" v="871" actId="164"/>
          <ac:picMkLst>
            <pc:docMk/>
            <pc:sldMk cId="998898505" sldId="269"/>
            <ac:picMk id="6" creationId="{F70F4F55-3C70-181B-EF99-F0DB7F54F022}"/>
          </ac:picMkLst>
        </pc:picChg>
        <pc:inkChg chg="add">
          <ac:chgData name="Min-Feng Hsieh" userId="ece9e1d9-2caa-407e-99e8-6daa2912cb65" providerId="ADAL" clId="{19375926-14DF-46F7-992A-02285E3BDBAE}" dt="2023-08-24T06:14:28.770" v="765" actId="9405"/>
          <ac:inkMkLst>
            <pc:docMk/>
            <pc:sldMk cId="998898505" sldId="269"/>
            <ac:inkMk id="2" creationId="{1D0D5B3B-E544-7433-A806-0C891DCDA39D}"/>
          </ac:inkMkLst>
        </pc:inkChg>
      </pc:sldChg>
      <pc:sldChg chg="addSp delSp modSp new mod">
        <pc:chgData name="Min-Feng Hsieh" userId="ece9e1d9-2caa-407e-99e8-6daa2912cb65" providerId="ADAL" clId="{19375926-14DF-46F7-992A-02285E3BDBAE}" dt="2023-08-24T06:29:23.905" v="1085" actId="1076"/>
        <pc:sldMkLst>
          <pc:docMk/>
          <pc:sldMk cId="4267950471" sldId="270"/>
        </pc:sldMkLst>
        <pc:spChg chg="mod">
          <ac:chgData name="Min-Feng Hsieh" userId="ece9e1d9-2caa-407e-99e8-6daa2912cb65" providerId="ADAL" clId="{19375926-14DF-46F7-992A-02285E3BDBAE}" dt="2023-08-24T06:29:12.220" v="1084"/>
          <ac:spMkLst>
            <pc:docMk/>
            <pc:sldMk cId="4267950471" sldId="270"/>
            <ac:spMk id="2" creationId="{3254D41C-203E-0674-624E-12684BB571C2}"/>
          </ac:spMkLst>
        </pc:spChg>
        <pc:spChg chg="del">
          <ac:chgData name="Min-Feng Hsieh" userId="ece9e1d9-2caa-407e-99e8-6daa2912cb65" providerId="ADAL" clId="{19375926-14DF-46F7-992A-02285E3BDBAE}" dt="2023-08-24T06:19:46.144" v="902" actId="478"/>
          <ac:spMkLst>
            <pc:docMk/>
            <pc:sldMk cId="4267950471" sldId="270"/>
            <ac:spMk id="3" creationId="{A1C6FCC4-0A26-76EB-FF7C-2EB18E418396}"/>
          </ac:spMkLst>
        </pc:spChg>
        <pc:spChg chg="add mod topLvl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5" creationId="{04ED9698-001A-B90C-A854-797413A9083A}"/>
          </ac:spMkLst>
        </pc:spChg>
        <pc:spChg chg="add del mod">
          <ac:chgData name="Min-Feng Hsieh" userId="ece9e1d9-2caa-407e-99e8-6daa2912cb65" providerId="ADAL" clId="{19375926-14DF-46F7-992A-02285E3BDBAE}" dt="2023-08-24T06:20:53.300" v="921" actId="478"/>
          <ac:spMkLst>
            <pc:docMk/>
            <pc:sldMk cId="4267950471" sldId="270"/>
            <ac:spMk id="6" creationId="{919A99D6-905B-4050-02A1-44D78F7D3581}"/>
          </ac:spMkLst>
        </pc:spChg>
        <pc:spChg chg="add del mod">
          <ac:chgData name="Min-Feng Hsieh" userId="ece9e1d9-2caa-407e-99e8-6daa2912cb65" providerId="ADAL" clId="{19375926-14DF-46F7-992A-02285E3BDBAE}" dt="2023-08-24T06:20:56.018" v="924" actId="478"/>
          <ac:spMkLst>
            <pc:docMk/>
            <pc:sldMk cId="4267950471" sldId="270"/>
            <ac:spMk id="7" creationId="{9761CE7B-89BB-61A3-565A-382BAB307E69}"/>
          </ac:spMkLst>
        </pc:spChg>
        <pc:spChg chg="add del mod topLvl">
          <ac:chgData name="Min-Feng Hsieh" userId="ece9e1d9-2caa-407e-99e8-6daa2912cb65" providerId="ADAL" clId="{19375926-14DF-46F7-992A-02285E3BDBAE}" dt="2023-08-24T06:20:57.111" v="925" actId="478"/>
          <ac:spMkLst>
            <pc:docMk/>
            <pc:sldMk cId="4267950471" sldId="270"/>
            <ac:spMk id="8" creationId="{973F7F17-5A8D-9A03-9D36-8CC2530FC09E}"/>
          </ac:spMkLst>
        </pc:spChg>
        <pc:spChg chg="add del mod">
          <ac:chgData name="Min-Feng Hsieh" userId="ece9e1d9-2caa-407e-99e8-6daa2912cb65" providerId="ADAL" clId="{19375926-14DF-46F7-992A-02285E3BDBAE}" dt="2023-08-24T06:20:49.087" v="918" actId="478"/>
          <ac:spMkLst>
            <pc:docMk/>
            <pc:sldMk cId="4267950471" sldId="270"/>
            <ac:spMk id="10" creationId="{C8012978-A628-9892-52A0-4453B83375F9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1" creationId="{0D40E5F6-123A-A859-40DC-BEF7BE84FE06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2" creationId="{EE8DCD8A-1304-682D-4B95-D6FAB656B3FB}"/>
          </ac:spMkLst>
        </pc:spChg>
        <pc:spChg chg="add mod">
          <ac:chgData name="Min-Feng Hsieh" userId="ece9e1d9-2caa-407e-99e8-6daa2912cb65" providerId="ADAL" clId="{19375926-14DF-46F7-992A-02285E3BDBAE}" dt="2023-08-24T06:21:33.728" v="944" actId="1076"/>
          <ac:spMkLst>
            <pc:docMk/>
            <pc:sldMk cId="4267950471" sldId="270"/>
            <ac:spMk id="13" creationId="{8B625B7A-B856-DA88-936D-F315C197DB4E}"/>
          </ac:spMkLst>
        </pc:spChg>
        <pc:spChg chg="add mod topLvl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29" creationId="{0DDFFEF6-4943-14AA-5A94-590B22C49CD8}"/>
          </ac:spMkLst>
        </pc:spChg>
        <pc:spChg chg="add del mod topLvl">
          <ac:chgData name="Min-Feng Hsieh" userId="ece9e1d9-2caa-407e-99e8-6daa2912cb65" providerId="ADAL" clId="{19375926-14DF-46F7-992A-02285E3BDBAE}" dt="2023-08-24T06:27:47.572" v="1071" actId="478"/>
          <ac:spMkLst>
            <pc:docMk/>
            <pc:sldMk cId="4267950471" sldId="270"/>
            <ac:spMk id="30" creationId="{36911F05-E31F-9068-ABED-0CDE003D2D9E}"/>
          </ac:spMkLst>
        </pc:spChg>
        <pc:spChg chg="add mod">
          <ac:chgData name="Min-Feng Hsieh" userId="ece9e1d9-2caa-407e-99e8-6daa2912cb65" providerId="ADAL" clId="{19375926-14DF-46F7-992A-02285E3BDBAE}" dt="2023-08-24T06:28:25.297" v="1079" actId="2711"/>
          <ac:spMkLst>
            <pc:docMk/>
            <pc:sldMk cId="4267950471" sldId="270"/>
            <ac:spMk id="32" creationId="{AF81C2D7-353D-A8D6-C4FF-C4E9BF216980}"/>
          </ac:spMkLst>
        </pc:spChg>
        <pc:spChg chg="add mod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33" creationId="{6D199462-91EC-6402-D3F2-75093C3A8F04}"/>
          </ac:spMkLst>
        </pc:spChg>
        <pc:grpChg chg="add del mod">
          <ac:chgData name="Min-Feng Hsieh" userId="ece9e1d9-2caa-407e-99e8-6daa2912cb65" providerId="ADAL" clId="{19375926-14DF-46F7-992A-02285E3BDBAE}" dt="2023-08-24T06:20:57.111" v="925" actId="478"/>
          <ac:grpSpMkLst>
            <pc:docMk/>
            <pc:sldMk cId="4267950471" sldId="270"/>
            <ac:grpSpMk id="9" creationId="{A8D9A4A5-9D72-2472-C945-A4F0DA622F9D}"/>
          </ac:grpSpMkLst>
        </pc:grpChg>
        <pc:grpChg chg="add mod">
          <ac:chgData name="Min-Feng Hsieh" userId="ece9e1d9-2caa-407e-99e8-6daa2912cb65" providerId="ADAL" clId="{19375926-14DF-46F7-992A-02285E3BDBAE}" dt="2023-08-24T06:23:58.898" v="968" actId="164"/>
          <ac:grpSpMkLst>
            <pc:docMk/>
            <pc:sldMk cId="4267950471" sldId="270"/>
            <ac:grpSpMk id="14" creationId="{F0AB77F1-A1F1-84E3-08EB-D27DE349303E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28" creationId="{B670A47F-24AA-9CB7-45BC-709FAAA23C4C}"/>
          </ac:grpSpMkLst>
        </pc:grpChg>
        <pc:grpChg chg="add del mod">
          <ac:chgData name="Min-Feng Hsieh" userId="ece9e1d9-2caa-407e-99e8-6daa2912cb65" providerId="ADAL" clId="{19375926-14DF-46F7-992A-02285E3BDBAE}" dt="2023-08-24T06:27:47.572" v="1071" actId="478"/>
          <ac:grpSpMkLst>
            <pc:docMk/>
            <pc:sldMk cId="4267950471" sldId="270"/>
            <ac:grpSpMk id="31" creationId="{5CE2D813-004B-0A2A-64D0-0592744FA36F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34" creationId="{D1B95229-942B-4627-E3B3-9C35E6B78160}"/>
          </ac:grpSpMkLst>
        </pc:grp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16" creationId="{C8D1AABE-0140-FC10-8513-998C60446708}"/>
          </ac:cxnSpMkLst>
        </pc:cxnChg>
        <pc:cxnChg chg="add del mod">
          <ac:chgData name="Min-Feng Hsieh" userId="ece9e1d9-2caa-407e-99e8-6daa2912cb65" providerId="ADAL" clId="{19375926-14DF-46F7-992A-02285E3BDBAE}" dt="2023-08-24T06:22:22.190" v="953" actId="478"/>
          <ac:cxnSpMkLst>
            <pc:docMk/>
            <pc:sldMk cId="4267950471" sldId="270"/>
            <ac:cxnSpMk id="17" creationId="{CC1C9708-E03E-A455-150B-4E8A05AD5335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0" creationId="{8D77560C-5035-85F1-179E-322BF5855904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2" creationId="{DD19FFAE-7DE3-687D-C10C-37242F048E5D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4" creationId="{C10A2C28-EE08-F0D9-46FC-563DA4A355E6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6:43:32.544" v="1634" actId="20577"/>
        <pc:sldMkLst>
          <pc:docMk/>
          <pc:sldMk cId="3861705039" sldId="271"/>
        </pc:sldMkLst>
        <pc:spChg chg="mod">
          <ac:chgData name="Min-Feng Hsieh" userId="ece9e1d9-2caa-407e-99e8-6daa2912cb65" providerId="ADAL" clId="{19375926-14DF-46F7-992A-02285E3BDBAE}" dt="2023-08-24T06:30:28.555" v="1123" actId="1035"/>
          <ac:spMkLst>
            <pc:docMk/>
            <pc:sldMk cId="3861705039" sldId="271"/>
            <ac:spMk id="6" creationId="{1A268F6D-7892-26C7-F09F-DD534001785B}"/>
          </ac:spMkLst>
        </pc:spChg>
        <pc:spChg chg="mod">
          <ac:chgData name="Min-Feng Hsieh" userId="ece9e1d9-2caa-407e-99e8-6daa2912cb65" providerId="ADAL" clId="{19375926-14DF-46F7-992A-02285E3BDBAE}" dt="2023-08-24T06:30:16.736" v="1101" actId="1076"/>
          <ac:spMkLst>
            <pc:docMk/>
            <pc:sldMk cId="3861705039" sldId="271"/>
            <ac:spMk id="7" creationId="{791386BA-50C7-73F0-0E9D-E5FB5DCB0500}"/>
          </ac:spMkLst>
        </pc:spChg>
        <pc:spChg chg="del mod">
          <ac:chgData name="Min-Feng Hsieh" userId="ece9e1d9-2caa-407e-99e8-6daa2912cb65" providerId="ADAL" clId="{19375926-14DF-46F7-992A-02285E3BDBAE}" dt="2023-08-24T06:30:33.645" v="1124" actId="478"/>
          <ac:spMkLst>
            <pc:docMk/>
            <pc:sldMk cId="3861705039" sldId="271"/>
            <ac:spMk id="8" creationId="{C243DEDC-CAB6-7240-C9FC-41003D663673}"/>
          </ac:spMkLst>
        </pc:spChg>
        <pc:spChg chg="add mod">
          <ac:chgData name="Min-Feng Hsieh" userId="ece9e1d9-2caa-407e-99e8-6daa2912cb65" providerId="ADAL" clId="{19375926-14DF-46F7-992A-02285E3BDBAE}" dt="2023-08-24T06:30:46.138" v="1128" actId="164"/>
          <ac:spMkLst>
            <pc:docMk/>
            <pc:sldMk cId="3861705039" sldId="271"/>
            <ac:spMk id="9" creationId="{24924F15-032B-6530-1BC4-53B6FBD78D11}"/>
          </ac:spMkLst>
        </pc:spChg>
        <pc:spChg chg="add mod">
          <ac:chgData name="Min-Feng Hsieh" userId="ece9e1d9-2caa-407e-99e8-6daa2912cb65" providerId="ADAL" clId="{19375926-14DF-46F7-992A-02285E3BDBAE}" dt="2023-08-24T06:43:32.544" v="1634" actId="20577"/>
          <ac:spMkLst>
            <pc:docMk/>
            <pc:sldMk cId="3861705039" sldId="271"/>
            <ac:spMk id="15" creationId="{6FC8E41A-CBC0-1B33-336C-92A1726E4785}"/>
          </ac:spMkLst>
        </pc:spChg>
        <pc:spChg chg="del">
          <ac:chgData name="Min-Feng Hsieh" userId="ece9e1d9-2caa-407e-99e8-6daa2912cb65" providerId="ADAL" clId="{19375926-14DF-46F7-992A-02285E3BDBAE}" dt="2023-08-24T06:29:49.807" v="1089" actId="478"/>
          <ac:spMkLst>
            <pc:docMk/>
            <pc:sldMk cId="3861705039" sldId="271"/>
            <ac:spMk id="29" creationId="{0DDFFEF6-4943-14AA-5A94-590B22C49CD8}"/>
          </ac:spMkLst>
        </pc:spChg>
        <pc:spChg chg="mod">
          <ac:chgData name="Min-Feng Hsieh" userId="ece9e1d9-2caa-407e-99e8-6daa2912cb65" providerId="ADAL" clId="{19375926-14DF-46F7-992A-02285E3BDBAE}" dt="2023-08-24T06:29:48.922" v="1088" actId="6549"/>
          <ac:spMkLst>
            <pc:docMk/>
            <pc:sldMk cId="3861705039" sldId="271"/>
            <ac:spMk id="32" creationId="{AF81C2D7-353D-A8D6-C4FF-C4E9BF216980}"/>
          </ac:spMkLst>
        </pc:spChg>
        <pc:grpChg chg="add mod">
          <ac:chgData name="Min-Feng Hsieh" userId="ece9e1d9-2caa-407e-99e8-6daa2912cb65" providerId="ADAL" clId="{19375926-14DF-46F7-992A-02285E3BDBAE}" dt="2023-08-24T06:30:46.138" v="1128" actId="164"/>
          <ac:grpSpMkLst>
            <pc:docMk/>
            <pc:sldMk cId="3861705039" sldId="271"/>
            <ac:grpSpMk id="3" creationId="{8725215A-5B6D-7492-6274-0EB7D5488498}"/>
          </ac:grpSpMkLst>
        </pc:grpChg>
        <pc:grpChg chg="add mod">
          <ac:chgData name="Min-Feng Hsieh" userId="ece9e1d9-2caa-407e-99e8-6daa2912cb65" providerId="ADAL" clId="{19375926-14DF-46F7-992A-02285E3BDBAE}" dt="2023-08-24T06:35:59.678" v="1368" actId="1076"/>
          <ac:grpSpMkLst>
            <pc:docMk/>
            <pc:sldMk cId="3861705039" sldId="271"/>
            <ac:grpSpMk id="10" creationId="{09E11F91-F5FD-05BF-094A-A26D2D4298E6}"/>
          </ac:grpSpMkLst>
        </pc:grpChg>
        <pc:grpChg chg="del">
          <ac:chgData name="Min-Feng Hsieh" userId="ece9e1d9-2caa-407e-99e8-6daa2912cb65" providerId="ADAL" clId="{19375926-14DF-46F7-992A-02285E3BDBAE}" dt="2023-08-24T06:29:48.293" v="1087" actId="478"/>
          <ac:grpSpMkLst>
            <pc:docMk/>
            <pc:sldMk cId="3861705039" sldId="271"/>
            <ac:grpSpMk id="28" creationId="{B670A47F-24AA-9CB7-45BC-709FAAA23C4C}"/>
          </ac:grpSpMkLst>
        </pc:grpChg>
        <pc:grpChg chg="del">
          <ac:chgData name="Min-Feng Hsieh" userId="ece9e1d9-2caa-407e-99e8-6daa2912cb65" providerId="ADAL" clId="{19375926-14DF-46F7-992A-02285E3BDBAE}" dt="2023-08-24T06:29:52.403" v="1090" actId="478"/>
          <ac:grpSpMkLst>
            <pc:docMk/>
            <pc:sldMk cId="3861705039" sldId="271"/>
            <ac:grpSpMk id="34" creationId="{D1B95229-942B-4627-E3B3-9C35E6B78160}"/>
          </ac:grpSpMkLst>
        </pc:grpChg>
        <pc:graphicFrameChg chg="add mod modGraphic">
          <ac:chgData name="Min-Feng Hsieh" userId="ece9e1d9-2caa-407e-99e8-6daa2912cb65" providerId="ADAL" clId="{19375926-14DF-46F7-992A-02285E3BDBAE}" dt="2023-08-24T06:38:02.815" v="1425" actId="1076"/>
          <ac:graphicFrameMkLst>
            <pc:docMk/>
            <pc:sldMk cId="3861705039" sldId="271"/>
            <ac:graphicFrameMk id="23" creationId="{9FA00AE3-111B-DA1E-B92D-1CDB52AE153D}"/>
          </ac:graphicFrameMkLst>
        </pc:graphicFrameChg>
        <pc:graphicFrameChg chg="add mod modGraphic">
          <ac:chgData name="Min-Feng Hsieh" userId="ece9e1d9-2caa-407e-99e8-6daa2912cb65" providerId="ADAL" clId="{19375926-14DF-46F7-992A-02285E3BDBAE}" dt="2023-08-24T06:39:31.710" v="1450" actId="242"/>
          <ac:graphicFrameMkLst>
            <pc:docMk/>
            <pc:sldMk cId="3861705039" sldId="271"/>
            <ac:graphicFrameMk id="25" creationId="{B15C42F6-735E-D96F-5D21-A1E32F62E4A9}"/>
          </ac:graphicFrameMkLst>
        </pc:graphicFrameChg>
        <pc:picChg chg="add del mod">
          <ac:chgData name="Min-Feng Hsieh" userId="ece9e1d9-2caa-407e-99e8-6daa2912cb65" providerId="ADAL" clId="{19375926-14DF-46F7-992A-02285E3BDBAE}" dt="2023-08-24T06:35:24.974" v="1359" actId="478"/>
          <ac:picMkLst>
            <pc:docMk/>
            <pc:sldMk cId="3861705039" sldId="271"/>
            <ac:picMk id="18" creationId="{2ACD1820-01AA-5923-DC8D-731EBB65A4DB}"/>
          </ac:picMkLst>
        </pc:picChg>
        <pc:picChg chg="add mod">
          <ac:chgData name="Min-Feng Hsieh" userId="ece9e1d9-2caa-407e-99e8-6daa2912cb65" providerId="ADAL" clId="{19375926-14DF-46F7-992A-02285E3BDBAE}" dt="2023-08-24T06:36:07.823" v="1372" actId="1076"/>
          <ac:picMkLst>
            <pc:docMk/>
            <pc:sldMk cId="3861705039" sldId="271"/>
            <ac:picMk id="21" creationId="{243B6E47-B899-6B00-645C-521EDA5F7FFF}"/>
          </ac:picMkLst>
        </pc:pic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16" creationId="{C8D1AABE-0140-FC10-8513-998C60446708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0" creationId="{8D77560C-5035-85F1-179E-322BF5855904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2" creationId="{DD19FFAE-7DE3-687D-C10C-37242F048E5D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4" creationId="{C10A2C28-EE08-F0D9-46FC-563DA4A355E6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7:01:22.842" v="1868" actId="207"/>
        <pc:sldMkLst>
          <pc:docMk/>
          <pc:sldMk cId="1529668962" sldId="272"/>
        </pc:sldMkLst>
        <pc:spChg chg="add del mod">
          <ac:chgData name="Min-Feng Hsieh" userId="ece9e1d9-2caa-407e-99e8-6daa2912cb65" providerId="ADAL" clId="{19375926-14DF-46F7-992A-02285E3BDBAE}" dt="2023-08-24T06:40:46.618" v="1465"/>
          <ac:spMkLst>
            <pc:docMk/>
            <pc:sldMk cId="1529668962" sldId="272"/>
            <ac:spMk id="11" creationId="{F6883E5B-98CE-10BB-D371-05B5E49E1C73}"/>
          </ac:spMkLst>
        </pc:spChg>
        <pc:spChg chg="add del mod">
          <ac:chgData name="Min-Feng Hsieh" userId="ece9e1d9-2caa-407e-99e8-6daa2912cb65" providerId="ADAL" clId="{19375926-14DF-46F7-992A-02285E3BDBAE}" dt="2023-08-24T06:41:04.250" v="1470"/>
          <ac:spMkLst>
            <pc:docMk/>
            <pc:sldMk cId="1529668962" sldId="272"/>
            <ac:spMk id="12" creationId="{349518F2-532F-CBC5-FDD1-1B1C4C8665C5}"/>
          </ac:spMkLst>
        </pc:spChg>
        <pc:spChg chg="add mod">
          <ac:chgData name="Min-Feng Hsieh" userId="ece9e1d9-2caa-407e-99e8-6daa2912cb65" providerId="ADAL" clId="{19375926-14DF-46F7-992A-02285E3BDBAE}" dt="2023-08-24T06:46:15.919" v="1687" actId="20577"/>
          <ac:spMkLst>
            <pc:docMk/>
            <pc:sldMk cId="1529668962" sldId="272"/>
            <ac:spMk id="13" creationId="{6F73D14E-4B5B-A022-C41E-39263E6F4BBD}"/>
          </ac:spMkLst>
        </pc:spChg>
        <pc:spChg chg="mod">
          <ac:chgData name="Min-Feng Hsieh" userId="ece9e1d9-2caa-407e-99e8-6daa2912cb65" providerId="ADAL" clId="{19375926-14DF-46F7-992A-02285E3BDBAE}" dt="2023-08-24T06:43:13.191" v="1606" actId="20577"/>
          <ac:spMkLst>
            <pc:docMk/>
            <pc:sldMk cId="1529668962" sldId="272"/>
            <ac:spMk id="15" creationId="{6FC8E41A-CBC0-1B33-336C-92A1726E4785}"/>
          </ac:spMkLst>
        </pc:spChg>
        <pc:grpChg chg="del">
          <ac:chgData name="Min-Feng Hsieh" userId="ece9e1d9-2caa-407e-99e8-6daa2912cb65" providerId="ADAL" clId="{19375926-14DF-46F7-992A-02285E3BDBAE}" dt="2023-08-24T06:39:51.456" v="1452" actId="478"/>
          <ac:grpSpMkLst>
            <pc:docMk/>
            <pc:sldMk cId="1529668962" sldId="272"/>
            <ac:grpSpMk id="10" creationId="{09E11F91-F5FD-05BF-094A-A26D2D4298E6}"/>
          </ac:grpSpMkLst>
        </pc:grpChg>
        <pc:graphicFrameChg chg="mod modGraphic">
          <ac:chgData name="Min-Feng Hsieh" userId="ece9e1d9-2caa-407e-99e8-6daa2912cb65" providerId="ADAL" clId="{19375926-14DF-46F7-992A-02285E3BDBAE}" dt="2023-08-24T06:47:40.547" v="1739" actId="1076"/>
          <ac:graphicFrameMkLst>
            <pc:docMk/>
            <pc:sldMk cId="1529668962" sldId="272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7:01:22.842" v="1868" actId="207"/>
          <ac:graphicFrameMkLst>
            <pc:docMk/>
            <pc:sldMk cId="1529668962" sldId="272"/>
            <ac:graphicFrameMk id="25" creationId="{B15C42F6-735E-D96F-5D21-A1E32F62E4A9}"/>
          </ac:graphicFrameMkLst>
        </pc:graphicFrameChg>
        <pc:picChg chg="add mod">
          <ac:chgData name="Min-Feng Hsieh" userId="ece9e1d9-2caa-407e-99e8-6daa2912cb65" providerId="ADAL" clId="{19375926-14DF-46F7-992A-02285E3BDBAE}" dt="2023-08-24T06:40:17.353" v="1457" actId="1076"/>
          <ac:picMkLst>
            <pc:docMk/>
            <pc:sldMk cId="1529668962" sldId="272"/>
            <ac:picMk id="8" creationId="{0CAF9209-3895-089B-44E0-96FE39574099}"/>
          </ac:picMkLst>
        </pc:picChg>
        <pc:picChg chg="del">
          <ac:chgData name="Min-Feng Hsieh" userId="ece9e1d9-2caa-407e-99e8-6daa2912cb65" providerId="ADAL" clId="{19375926-14DF-46F7-992A-02285E3BDBAE}" dt="2023-08-24T06:39:57.033" v="1454" actId="478"/>
          <ac:picMkLst>
            <pc:docMk/>
            <pc:sldMk cId="1529668962" sldId="272"/>
            <ac:picMk id="21" creationId="{243B6E47-B899-6B00-645C-521EDA5F7FFF}"/>
          </ac:picMkLst>
        </pc:picChg>
      </pc:sldChg>
      <pc:sldChg chg="modSp add mod">
        <pc:chgData name="Min-Feng Hsieh" userId="ece9e1d9-2caa-407e-99e8-6daa2912cb65" providerId="ADAL" clId="{19375926-14DF-46F7-992A-02285E3BDBAE}" dt="2023-08-24T06:49:52.562" v="1822" actId="20577"/>
        <pc:sldMkLst>
          <pc:docMk/>
          <pc:sldMk cId="3994466181" sldId="273"/>
        </pc:sldMkLst>
        <pc:spChg chg="mod">
          <ac:chgData name="Min-Feng Hsieh" userId="ece9e1d9-2caa-407e-99e8-6daa2912cb65" providerId="ADAL" clId="{19375926-14DF-46F7-992A-02285E3BDBAE}" dt="2023-08-24T06:48:01.576" v="1755" actId="20577"/>
          <ac:spMkLst>
            <pc:docMk/>
            <pc:sldMk cId="3994466181" sldId="273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2.562" v="1822" actId="20577"/>
          <ac:graphicFrameMkLst>
            <pc:docMk/>
            <pc:sldMk cId="3994466181" sldId="273"/>
            <ac:graphicFrameMk id="23" creationId="{9FA00AE3-111B-DA1E-B92D-1CDB52AE153D}"/>
          </ac:graphicFrameMkLst>
        </pc:graphicFrameChg>
        <pc:graphicFrameChg chg="modGraphic">
          <ac:chgData name="Min-Feng Hsieh" userId="ece9e1d9-2caa-407e-99e8-6daa2912cb65" providerId="ADAL" clId="{19375926-14DF-46F7-992A-02285E3BDBAE}" dt="2023-08-24T06:49:10.645" v="1803" actId="20577"/>
          <ac:graphicFrameMkLst>
            <pc:docMk/>
            <pc:sldMk cId="3994466181" sldId="273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49:50.657" v="1821" actId="20577"/>
        <pc:sldMkLst>
          <pc:docMk/>
          <pc:sldMk cId="3049645986" sldId="274"/>
        </pc:sldMkLst>
        <pc:spChg chg="mod">
          <ac:chgData name="Min-Feng Hsieh" userId="ece9e1d9-2caa-407e-99e8-6daa2912cb65" providerId="ADAL" clId="{19375926-14DF-46F7-992A-02285E3BDBAE}" dt="2023-08-24T06:48:34.626" v="1771" actId="20577"/>
          <ac:spMkLst>
            <pc:docMk/>
            <pc:sldMk cId="3049645986" sldId="274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0.657" v="1821" actId="20577"/>
          <ac:graphicFrameMkLst>
            <pc:docMk/>
            <pc:sldMk cId="3049645986" sldId="274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6:49:17.200" v="1804" actId="1076"/>
          <ac:graphicFrameMkLst>
            <pc:docMk/>
            <pc:sldMk cId="3049645986" sldId="274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50:13.641" v="1825" actId="20577"/>
        <pc:sldMkLst>
          <pc:docMk/>
          <pc:sldMk cId="3972114972" sldId="275"/>
        </pc:sldMkLst>
        <pc:spChg chg="mod">
          <ac:chgData name="Min-Feng Hsieh" userId="ece9e1d9-2caa-407e-99e8-6daa2912cb65" providerId="ADAL" clId="{19375926-14DF-46F7-992A-02285E3BDBAE}" dt="2023-08-24T06:49:47.088" v="1818" actId="20577"/>
          <ac:spMkLst>
            <pc:docMk/>
            <pc:sldMk cId="3972114972" sldId="275"/>
            <ac:spMk id="13" creationId="{6F73D14E-4B5B-A022-C41E-39263E6F4BBD}"/>
          </ac:spMkLst>
        </pc:spChg>
        <pc:graphicFrameChg chg="mod modGraphic">
          <ac:chgData name="Min-Feng Hsieh" userId="ece9e1d9-2caa-407e-99e8-6daa2912cb65" providerId="ADAL" clId="{19375926-14DF-46F7-992A-02285E3BDBAE}" dt="2023-08-24T06:50:13.641" v="1825" actId="20577"/>
          <ac:graphicFrameMkLst>
            <pc:docMk/>
            <pc:sldMk cId="3972114972" sldId="275"/>
            <ac:graphicFrameMk id="23" creationId="{9FA00AE3-111B-DA1E-B92D-1CDB52AE153D}"/>
          </ac:graphicFrameMkLst>
        </pc:graphicFrameChg>
      </pc:sldChg>
      <pc:sldChg chg="addSp delSp modSp add mod">
        <pc:chgData name="Min-Feng Hsieh" userId="ece9e1d9-2caa-407e-99e8-6daa2912cb65" providerId="ADAL" clId="{19375926-14DF-46F7-992A-02285E3BDBAE}" dt="2023-08-24T06:52:07.245" v="1866" actId="1076"/>
        <pc:sldMkLst>
          <pc:docMk/>
          <pc:sldMk cId="257304198" sldId="276"/>
        </pc:sldMkLst>
        <pc:spChg chg="add mod">
          <ac:chgData name="Min-Feng Hsieh" userId="ece9e1d9-2caa-407e-99e8-6daa2912cb65" providerId="ADAL" clId="{19375926-14DF-46F7-992A-02285E3BDBAE}" dt="2023-08-24T06:51:51.173" v="1859" actId="1076"/>
          <ac:spMkLst>
            <pc:docMk/>
            <pc:sldMk cId="257304198" sldId="276"/>
            <ac:spMk id="6" creationId="{410B5AB6-9631-446E-80F9-FB5A86DBE1A7}"/>
          </ac:spMkLst>
        </pc:spChg>
        <pc:spChg chg="add mod">
          <ac:chgData name="Min-Feng Hsieh" userId="ece9e1d9-2caa-407e-99e8-6daa2912cb65" providerId="ADAL" clId="{19375926-14DF-46F7-992A-02285E3BDBAE}" dt="2023-08-24T06:51:47.376" v="1858" actId="1076"/>
          <ac:spMkLst>
            <pc:docMk/>
            <pc:sldMk cId="257304198" sldId="276"/>
            <ac:spMk id="7" creationId="{7E747C08-8B2D-2004-F723-A9CFBC96D758}"/>
          </ac:spMkLst>
        </pc:spChg>
        <pc:spChg chg="add mod">
          <ac:chgData name="Min-Feng Hsieh" userId="ece9e1d9-2caa-407e-99e8-6daa2912cb65" providerId="ADAL" clId="{19375926-14DF-46F7-992A-02285E3BDBAE}" dt="2023-08-24T06:52:07.245" v="1866" actId="1076"/>
          <ac:spMkLst>
            <pc:docMk/>
            <pc:sldMk cId="257304198" sldId="276"/>
            <ac:spMk id="8" creationId="{B175DD61-042A-8BDB-3E1B-69FDD569EBD9}"/>
          </ac:spMkLst>
        </pc:spChg>
        <pc:spChg chg="add mod">
          <ac:chgData name="Min-Feng Hsieh" userId="ece9e1d9-2caa-407e-99e8-6daa2912cb65" providerId="ADAL" clId="{19375926-14DF-46F7-992A-02285E3BDBAE}" dt="2023-08-24T06:51:59.819" v="1865" actId="20577"/>
          <ac:spMkLst>
            <pc:docMk/>
            <pc:sldMk cId="257304198" sldId="276"/>
            <ac:spMk id="9" creationId="{06C13AC1-8339-E68A-360A-40564F86D99B}"/>
          </ac:spMkLst>
        </pc:spChg>
        <pc:grpChg chg="del">
          <ac:chgData name="Min-Feng Hsieh" userId="ece9e1d9-2caa-407e-99e8-6daa2912cb65" providerId="ADAL" clId="{19375926-14DF-46F7-992A-02285E3BDBAE}" dt="2023-08-24T06:50:47.012" v="1827" actId="478"/>
          <ac:grpSpMkLst>
            <pc:docMk/>
            <pc:sldMk cId="257304198" sldId="276"/>
            <ac:grpSpMk id="34" creationId="{D1B95229-942B-4627-E3B3-9C35E6B78160}"/>
          </ac:grpSpMkLst>
        </pc:grpChg>
        <pc:graphicFrameChg chg="add mod">
          <ac:chgData name="Min-Feng Hsieh" userId="ece9e1d9-2caa-407e-99e8-6daa2912cb65" providerId="ADAL" clId="{19375926-14DF-46F7-992A-02285E3BDBAE}" dt="2023-08-24T06:50:57.854" v="1830" actId="1076"/>
          <ac:graphicFrameMkLst>
            <pc:docMk/>
            <pc:sldMk cId="257304198" sldId="276"/>
            <ac:graphicFrameMk id="3" creationId="{35F4B301-F8A7-FC89-1D50-B7242B7F7FDD}"/>
          </ac:graphicFrameMkLst>
        </pc:graphicFrameChg>
      </pc:sldChg>
      <pc:sldChg chg="addSp delSp modSp new mod setBg">
        <pc:chgData name="Min-Feng Hsieh" userId="ece9e1d9-2caa-407e-99e8-6daa2912cb65" providerId="ADAL" clId="{19375926-14DF-46F7-992A-02285E3BDBAE}" dt="2023-08-24T07:36:11.585" v="1969" actId="167"/>
        <pc:sldMkLst>
          <pc:docMk/>
          <pc:sldMk cId="1480130324" sldId="277"/>
        </pc:sldMkLst>
        <pc:spChg chg="mod">
          <ac:chgData name="Min-Feng Hsieh" userId="ece9e1d9-2caa-407e-99e8-6daa2912cb65" providerId="ADAL" clId="{19375926-14DF-46F7-992A-02285E3BDBAE}" dt="2023-08-24T07:36:04.923" v="1966" actId="27636"/>
          <ac:spMkLst>
            <pc:docMk/>
            <pc:sldMk cId="1480130324" sldId="277"/>
            <ac:spMk id="2" creationId="{AE3ED914-6DBF-F6CB-2A28-43AF6D1A9375}"/>
          </ac:spMkLst>
        </pc:spChg>
        <pc:spChg chg="add del">
          <ac:chgData name="Min-Feng Hsieh" userId="ece9e1d9-2caa-407e-99e8-6daa2912cb65" providerId="ADAL" clId="{19375926-14DF-46F7-992A-02285E3BDBAE}" dt="2023-08-24T07:35:32.117" v="1951" actId="478"/>
          <ac:spMkLst>
            <pc:docMk/>
            <pc:sldMk cId="1480130324" sldId="277"/>
            <ac:spMk id="3" creationId="{E7FA05CA-AD30-D8EF-8B68-FCEA979A501C}"/>
          </ac:spMkLst>
        </pc:spChg>
        <pc:spChg chg="mod ord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4" creationId="{7F560AD8-158E-367A-B9B9-A22ED4BCC4F3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1" creationId="{3C54F4CE-85F0-46ED-80DA-9518C9251AD1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3" creationId="{DADD1FCA-8ACB-4958-81DD-4CDD6D3E1921}"/>
          </ac:spMkLst>
        </pc:spChg>
        <pc:picChg chg="add del mod ord modCrop">
          <ac:chgData name="Min-Feng Hsieh" userId="ece9e1d9-2caa-407e-99e8-6daa2912cb65" providerId="ADAL" clId="{19375926-14DF-46F7-992A-02285E3BDBAE}" dt="2023-08-24T07:36:11.585" v="1969" actId="167"/>
          <ac:picMkLst>
            <pc:docMk/>
            <pc:sldMk cId="1480130324" sldId="277"/>
            <ac:picMk id="6" creationId="{214A13F2-308C-3548-6B42-C34C37C5CC38}"/>
          </ac:picMkLst>
        </pc:picChg>
        <pc:picChg chg="add mod modCrop">
          <ac:chgData name="Min-Feng Hsieh" userId="ece9e1d9-2caa-407e-99e8-6daa2912cb65" providerId="ADAL" clId="{19375926-14DF-46F7-992A-02285E3BDBAE}" dt="2023-08-24T07:35:51.688" v="1958" actId="1076"/>
          <ac:picMkLst>
            <pc:docMk/>
            <pc:sldMk cId="1480130324" sldId="277"/>
            <ac:picMk id="7" creationId="{50AAA348-0219-DEB0-03F6-1EF481115A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D61FB-B9B0-4D85-A72E-A614C28ECC4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7EAB-1485-47AD-BEAD-484FAEB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0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Global placement:  </a:t>
            </a:r>
            <a:r>
              <a:rPr lang="zh-TW" altLang="en-US" dirty="0"/>
              <a:t>用一些</a:t>
            </a:r>
            <a:r>
              <a:rPr lang="en-US" altLang="zh-TW" dirty="0"/>
              <a:t>placement engine</a:t>
            </a:r>
            <a:r>
              <a:rPr lang="zh-TW" altLang="en-US" dirty="0"/>
              <a:t>來</a:t>
            </a:r>
            <a:r>
              <a:rPr lang="en-US" altLang="zh-TW" dirty="0"/>
              <a:t>spread cells </a:t>
            </a:r>
            <a:r>
              <a:rPr lang="zh-TW" altLang="en-US" dirty="0"/>
              <a:t>並且 </a:t>
            </a:r>
            <a:r>
              <a:rPr lang="en-US" altLang="zh-TW" dirty="0"/>
              <a:t>optimize wirelength (</a:t>
            </a:r>
            <a:r>
              <a:rPr lang="en-US" altLang="zh-TW" dirty="0" err="1"/>
              <a:t>ePlace</a:t>
            </a:r>
            <a:r>
              <a:rPr lang="en-US" altLang="zh-TW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err="1"/>
              <a:t>Routability</a:t>
            </a:r>
            <a:r>
              <a:rPr lang="en-US" altLang="zh-TW" dirty="0"/>
              <a:t> optimizer: </a:t>
            </a:r>
            <a:r>
              <a:rPr lang="zh-TW" altLang="en-US" dirty="0"/>
              <a:t>會分析現在的</a:t>
            </a:r>
            <a:r>
              <a:rPr lang="en-US" altLang="zh-TW" dirty="0"/>
              <a:t>congestion information</a:t>
            </a:r>
            <a:r>
              <a:rPr lang="zh-TW" altLang="en-US" dirty="0"/>
              <a:t>並且利用</a:t>
            </a:r>
            <a:r>
              <a:rPr lang="en-US" altLang="zh-TW" dirty="0"/>
              <a:t>cell padding</a:t>
            </a:r>
            <a:r>
              <a:rPr lang="zh-TW" altLang="en-US" dirty="0"/>
              <a:t>來降低</a:t>
            </a:r>
            <a:r>
              <a:rPr lang="en-US" altLang="zh-TW" dirty="0"/>
              <a:t>congestion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Legalization: </a:t>
            </a:r>
            <a:r>
              <a:rPr lang="zh-TW" altLang="en-US" dirty="0"/>
              <a:t>會消除</a:t>
            </a:r>
            <a:r>
              <a:rPr lang="en-US" altLang="zh-TW" dirty="0"/>
              <a:t>DRC</a:t>
            </a:r>
            <a:r>
              <a:rPr lang="zh-TW" altLang="en-US" dirty="0"/>
              <a:t>跟</a:t>
            </a:r>
            <a:r>
              <a:rPr lang="en-US" altLang="zh-TW" dirty="0"/>
              <a:t>overlap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22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目的是要找到</a:t>
            </a:r>
            <a:r>
              <a:rPr lang="en-US" altLang="zh-TW" sz="1800" b="0" i="0" u="none" strike="noStrike" baseline="0" dirty="0">
                <a:latin typeface="CMMI9"/>
              </a:rPr>
              <a:t>routing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capacity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Cap</a:t>
            </a:r>
            <a:r>
              <a:rPr lang="en-US" altLang="zh-TW" sz="1800" b="0" i="0" u="none" strike="noStrike" baseline="0" dirty="0" err="1">
                <a:latin typeface="CMMI6"/>
              </a:rPr>
              <a:t>H</a:t>
            </a:r>
            <a:r>
              <a:rPr lang="en-US" altLang="zh-TW" sz="1800" b="0" i="0" u="none" strike="noStrike" baseline="0" dirty="0">
                <a:latin typeface="CMMI6"/>
              </a:rPr>
              <a:t>=V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: the horizontal or vertical routing capacity of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l.pd</a:t>
            </a:r>
            <a:r>
              <a:rPr lang="en-US" altLang="zh-TW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NimbusRomNo9L-Regu"/>
              </a:rPr>
              <a:t>: the preferred routing direction of metal layer </a:t>
            </a:r>
            <a:r>
              <a:rPr lang="en-US" altLang="zh-TW" sz="1800" b="0" i="0" u="none" strike="noStrike" baseline="0" dirty="0">
                <a:latin typeface="CMMI9"/>
              </a:rPr>
              <a:t>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L </a:t>
            </a:r>
            <a:r>
              <a:rPr lang="en-US" altLang="zh-TW" sz="1800" b="0" i="0" u="none" strike="noStrike" baseline="0" dirty="0">
                <a:latin typeface="NimbusRomNo9L-Regu"/>
              </a:rPr>
              <a:t>: the set of metal layers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Blk </a:t>
            </a:r>
            <a:r>
              <a:rPr lang="en-US" altLang="zh-TW" sz="1800" b="0" i="0" u="none" strike="noStrike" baseline="0" dirty="0">
                <a:latin typeface="NimbusRomNo9L-Regu"/>
              </a:rPr>
              <a:t>: the set of blockages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OL</a:t>
            </a:r>
            <a:r>
              <a:rPr lang="en-US" altLang="zh-TW" sz="1800" b="0" i="0" u="none" strike="noStrike" baseline="0" dirty="0">
                <a:latin typeface="CMMI6"/>
              </a:rPr>
              <a:t>H=V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b; g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horizontal or vertical overlaps between blockage </a:t>
            </a:r>
            <a:r>
              <a:rPr lang="en-US" altLang="zh-TW" sz="1800" b="0" i="0" u="none" strike="noStrike" baseline="0" dirty="0">
                <a:latin typeface="CMMI9"/>
              </a:rPr>
              <a:t>b </a:t>
            </a:r>
            <a:r>
              <a:rPr lang="en-US" altLang="zh-TW" sz="1800" b="0" i="0" u="none" strike="noStrike" baseline="0" dirty="0">
                <a:latin typeface="NimbusRomNo9L-Regu"/>
              </a:rPr>
              <a:t>and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b.l</a:t>
            </a:r>
            <a:r>
              <a:rPr lang="en-US" altLang="zh-TW" sz="1800" b="0" i="0" u="none" strike="noStrike" baseline="0" dirty="0">
                <a:latin typeface="CMMI9"/>
              </a:rPr>
              <a:t> : the metal layer where the obstacle is located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25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1. </a:t>
            </a:r>
            <a:r>
              <a:rPr lang="zh-TW" altLang="en-US" sz="1800" b="0" i="0" u="none" strike="noStrike" baseline="0" dirty="0">
                <a:latin typeface="CMMI9"/>
              </a:rPr>
              <a:t>如果是</a:t>
            </a:r>
            <a:r>
              <a:rPr lang="en-US" altLang="zh-TW" sz="1800" b="0" i="0" u="none" strike="noStrike" baseline="0" dirty="0">
                <a:latin typeface="CMMI9"/>
              </a:rPr>
              <a:t>I-shape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net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(x</a:t>
            </a:r>
            <a:r>
              <a:rPr lang="zh-TW" altLang="en-US" sz="1800" b="0" i="0" u="none" strike="noStrike" baseline="0" dirty="0">
                <a:latin typeface="CMMI9"/>
              </a:rPr>
              <a:t>相等或是</a:t>
            </a:r>
            <a:r>
              <a:rPr lang="en-US" altLang="zh-TW" sz="1800" b="0" i="0" u="none" strike="noStrike" baseline="0" dirty="0">
                <a:latin typeface="CMMI9"/>
              </a:rPr>
              <a:t>y</a:t>
            </a:r>
            <a:r>
              <a:rPr lang="zh-TW" altLang="en-US" sz="1800" b="0" i="0" u="none" strike="noStrike" baseline="0" dirty="0">
                <a:latin typeface="CMMI9"/>
              </a:rPr>
              <a:t>相等</a:t>
            </a:r>
            <a:r>
              <a:rPr lang="en-US" altLang="zh-TW" sz="1800" b="0" i="0" u="none" strike="noStrike" baseline="0" dirty="0">
                <a:latin typeface="CMMI9"/>
              </a:rPr>
              <a:t>):</a:t>
            </a:r>
            <a:r>
              <a:rPr lang="zh-TW" altLang="en-US" sz="1800" b="0" i="0" u="none" strike="noStrike" baseline="0" dirty="0">
                <a:latin typeface="CMMI9"/>
              </a:rPr>
              <a:t> 被這條</a:t>
            </a:r>
            <a:r>
              <a:rPr lang="en-US" altLang="zh-TW" sz="1800" b="0" i="0" u="none" strike="noStrike" baseline="0" dirty="0">
                <a:latin typeface="CMMI9"/>
              </a:rPr>
              <a:t>net</a:t>
            </a:r>
            <a:r>
              <a:rPr lang="zh-TW" altLang="en-US" sz="1800" b="0" i="0" u="none" strike="noStrike" baseline="0" dirty="0">
                <a:latin typeface="CMMI9"/>
              </a:rPr>
              <a:t>經過的</a:t>
            </a:r>
            <a:r>
              <a:rPr lang="en-US" altLang="zh-TW" sz="1800" b="0" i="0" u="none" strike="noStrike" baseline="0" dirty="0" err="1">
                <a:latin typeface="CMMI9"/>
              </a:rPr>
              <a:t>gcell</a:t>
            </a:r>
            <a:r>
              <a:rPr lang="zh-TW" altLang="en-US" sz="1800" b="0" i="0" u="none" strike="noStrike" baseline="0" dirty="0">
                <a:latin typeface="CMMI9"/>
              </a:rPr>
              <a:t>會花費一個</a:t>
            </a:r>
            <a:r>
              <a:rPr lang="en-US" altLang="zh-TW" sz="1800" b="0" i="0" u="none" strike="noStrike" baseline="0" dirty="0">
                <a:latin typeface="CMMI9"/>
              </a:rPr>
              <a:t>demand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2. </a:t>
            </a:r>
            <a:r>
              <a:rPr lang="zh-TW" altLang="en-US" sz="1800" b="0" i="0" u="none" strike="noStrike" baseline="0" dirty="0">
                <a:latin typeface="CMMI9"/>
              </a:rPr>
              <a:t>如果是</a:t>
            </a:r>
            <a:r>
              <a:rPr lang="en-US" altLang="zh-TW" sz="1800" b="0" i="0" u="none" strike="noStrike" baseline="0" dirty="0">
                <a:latin typeface="CMMI9"/>
              </a:rPr>
              <a:t>L-shape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net(</a:t>
            </a:r>
            <a:r>
              <a:rPr lang="en-US" altLang="zh-TW" sz="1800" b="0" i="0" u="none" strike="noStrike" baseline="0" dirty="0" err="1">
                <a:latin typeface="CMMI9"/>
              </a:rPr>
              <a:t>x,y</a:t>
            </a:r>
            <a:r>
              <a:rPr lang="zh-TW" altLang="en-US" sz="1800" b="0" i="0" u="none" strike="noStrike" baseline="0" dirty="0">
                <a:latin typeface="CMMI9"/>
              </a:rPr>
              <a:t>都不相等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:</a:t>
            </a:r>
            <a:r>
              <a:rPr lang="zh-TW" altLang="en-US" sz="1800" b="0" i="0" u="none" strike="noStrike" baseline="0" dirty="0">
                <a:latin typeface="CMMI9"/>
              </a:rPr>
              <a:t> 被</a:t>
            </a:r>
            <a:r>
              <a:rPr lang="en-US" altLang="zh-TW" sz="1800" b="0" i="0" u="none" strike="noStrike" baseline="0" dirty="0">
                <a:latin typeface="CMMI9"/>
              </a:rPr>
              <a:t>bounding box</a:t>
            </a:r>
            <a:r>
              <a:rPr lang="zh-TW" altLang="en-US" sz="1800" b="0" i="0" u="none" strike="noStrike" baseline="0" dirty="0">
                <a:latin typeface="CMMI9"/>
              </a:rPr>
              <a:t>圈起來的</a:t>
            </a:r>
            <a:r>
              <a:rPr lang="en-US" altLang="zh-TW" sz="1800" b="0" i="0" u="none" strike="noStrike" baseline="0" dirty="0" err="1">
                <a:latin typeface="CMMI9"/>
              </a:rPr>
              <a:t>gcell</a:t>
            </a:r>
            <a:r>
              <a:rPr lang="zh-TW" altLang="en-US" sz="1800" b="0" i="0" u="none" strike="noStrike" baseline="0" dirty="0">
                <a:latin typeface="CMMI9"/>
              </a:rPr>
              <a:t>也會需要花費到</a:t>
            </a:r>
            <a:r>
              <a:rPr lang="en-US" altLang="zh-TW" sz="1800" b="0" i="0" u="none" strike="noStrike" baseline="0" dirty="0">
                <a:latin typeface="CMMI9"/>
              </a:rPr>
              <a:t>demand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3. </a:t>
            </a:r>
            <a:r>
              <a:rPr lang="zh-TW" altLang="en-US" sz="1800" b="0" i="0" u="none" strike="noStrike" baseline="0" dirty="0">
                <a:latin typeface="CMMI9"/>
              </a:rPr>
              <a:t>如果這條</a:t>
            </a:r>
            <a:r>
              <a:rPr lang="en-US" altLang="zh-TW" sz="1800" b="0" i="0" u="none" strike="noStrike" baseline="0" dirty="0">
                <a:latin typeface="CMMI9"/>
              </a:rPr>
              <a:t>net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Pin</a:t>
            </a:r>
            <a:r>
              <a:rPr lang="zh-TW" altLang="en-US" sz="1800" b="0" i="0" u="none" strike="noStrike" baseline="0" dirty="0">
                <a:latin typeface="CMMI9"/>
              </a:rPr>
              <a:t>都在同一個</a:t>
            </a:r>
            <a:r>
              <a:rPr lang="en-US" altLang="zh-TW" sz="1800" b="0" i="0" u="none" strike="noStrike" baseline="0" dirty="0" err="1">
                <a:latin typeface="CMMI9"/>
              </a:rPr>
              <a:t>gcell</a:t>
            </a:r>
            <a:r>
              <a:rPr lang="zh-TW" altLang="en-US" sz="1800" b="0" i="0" u="none" strike="noStrike" baseline="0" dirty="0">
                <a:latin typeface="CMMI9"/>
              </a:rPr>
              <a:t>中，該</a:t>
            </a:r>
            <a:r>
              <a:rPr lang="en-US" altLang="zh-TW" sz="1800" b="0" i="0" u="none" strike="noStrike" baseline="0" dirty="0" err="1">
                <a:latin typeface="CMMI9"/>
              </a:rPr>
              <a:t>gcell</a:t>
            </a:r>
            <a:r>
              <a:rPr lang="zh-TW" altLang="en-US" sz="1800" b="0" i="0" u="none" strike="noStrike" baseline="0" dirty="0">
                <a:latin typeface="CMMI9"/>
              </a:rPr>
              <a:t>會得到一個</a:t>
            </a:r>
            <a:r>
              <a:rPr lang="en-US" altLang="zh-TW" sz="1800" b="0" i="0" u="none" strike="noStrike" baseline="0" dirty="0">
                <a:latin typeface="CMMI9"/>
              </a:rPr>
              <a:t>pin penalty demand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01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02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前面已經分析出了</a:t>
            </a:r>
            <a:r>
              <a:rPr lang="en-US" altLang="zh-TW" sz="1800" b="0" i="0" u="none" strike="noStrike" baseline="0" dirty="0" err="1">
                <a:latin typeface="CMMI9"/>
              </a:rPr>
              <a:t>congestoin</a:t>
            </a:r>
            <a:r>
              <a:rPr lang="en-US" altLang="zh-TW" sz="1800" b="0" i="0" u="none" strike="noStrike" baseline="0" dirty="0">
                <a:latin typeface="CMMI9"/>
              </a:rPr>
              <a:t> map, </a:t>
            </a:r>
            <a:r>
              <a:rPr lang="zh-TW" altLang="en-US" sz="1800" b="0" i="0" u="none" strike="noStrike" baseline="0" dirty="0">
                <a:latin typeface="CMMI9"/>
              </a:rPr>
              <a:t>接著就要開始提取</a:t>
            </a:r>
            <a:r>
              <a:rPr lang="en-US" altLang="zh-TW" sz="1800" b="0" i="0" u="none" strike="noStrike" baseline="0" dirty="0">
                <a:latin typeface="CMMI9"/>
              </a:rPr>
              <a:t>features</a:t>
            </a:r>
            <a:r>
              <a:rPr lang="zh-TW" altLang="en-US" sz="1800" b="0" i="0" u="none" strike="noStrike" baseline="0" dirty="0">
                <a:latin typeface="CMMI9"/>
              </a:rPr>
              <a:t>了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74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Pos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set including all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Gcells</a:t>
            </a:r>
            <a:r>
              <a:rPr lang="en-US" altLang="zh-TW" sz="1800" b="0" i="0" u="none" strike="noStrike" baseline="0" dirty="0">
                <a:latin typeface="NimbusRomNo9L-Regu"/>
              </a:rPr>
              <a:t> overlapped with cell 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endParaRPr lang="en-US" altLang="zh-TW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Cg H</a:t>
            </a:r>
            <a:r>
              <a:rPr lang="en-US" altLang="zh-TW" sz="1800" b="0" i="0" u="none" strike="noStrike" baseline="0" dirty="0">
                <a:latin typeface="CMMI6"/>
              </a:rPr>
              <a:t>/V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</a:t>
            </a:r>
            <a:r>
              <a:rPr lang="en-US" altLang="zh-TW" sz="1800" b="0" i="0" u="none" strike="noStrike" baseline="0" dirty="0">
                <a:latin typeface="NimbusRomNo9L-Regu"/>
              </a:rPr>
              <a:t> : horizontal and vertical congestion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28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567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Cnn</a:t>
            </a:r>
            <a:r>
              <a:rPr lang="zh-TW" altLang="en-US" sz="1800" b="0" i="0" u="none" strike="noStrike" baseline="0" dirty="0">
                <a:latin typeface="CMMI9"/>
              </a:rPr>
              <a:t>在做</a:t>
            </a:r>
            <a:r>
              <a:rPr lang="en-US" altLang="zh-TW" sz="1800" b="0" i="0" u="none" strike="noStrike" baseline="0" dirty="0">
                <a:latin typeface="CMMI9"/>
              </a:rPr>
              <a:t>convolution</a:t>
            </a:r>
            <a:r>
              <a:rPr lang="zh-TW" altLang="en-US" sz="1800" b="0" i="0" u="none" strike="noStrike" baseline="0" dirty="0">
                <a:latin typeface="CMMI9"/>
              </a:rPr>
              <a:t>的時候，</a:t>
            </a:r>
            <a:r>
              <a:rPr lang="en-US" altLang="zh-TW" sz="1800" b="0" i="0" u="none" strike="noStrike" baseline="0" dirty="0">
                <a:latin typeface="CMMI9"/>
              </a:rPr>
              <a:t>kernel </a:t>
            </a:r>
            <a:r>
              <a:rPr lang="zh-TW" altLang="en-US" sz="1800" b="0" i="0" u="none" strike="noStrike" baseline="0" dirty="0">
                <a:latin typeface="CMMI9"/>
              </a:rPr>
              <a:t>會提取附近的特徵。所以在這邊他會提取附近的</a:t>
            </a:r>
            <a:r>
              <a:rPr lang="en-US" altLang="zh-TW" sz="1800" b="0" i="0" u="none" strike="noStrike" baseline="0" dirty="0">
                <a:latin typeface="CMMI9"/>
              </a:rPr>
              <a:t>congestion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pin density(</a:t>
            </a:r>
            <a:r>
              <a:rPr lang="zh-TW" altLang="en-US" sz="1800" b="0" i="0" u="none" strike="noStrike" baseline="0" dirty="0">
                <a:latin typeface="CMMI9"/>
              </a:rPr>
              <a:t>因為上一步已經都提取好</a:t>
            </a:r>
            <a:r>
              <a:rPr lang="en-US" altLang="zh-TW" sz="1800" b="0" i="0" u="none" strike="noStrike" baseline="0" dirty="0" err="1">
                <a:latin typeface="CMMI9"/>
              </a:rPr>
              <a:t>gcell</a:t>
            </a:r>
            <a:r>
              <a:rPr lang="zh-TW" altLang="en-US" sz="1800" b="0" i="0" u="none" strike="noStrike" baseline="0" dirty="0">
                <a:latin typeface="CMMI9"/>
              </a:rPr>
              <a:t>了</a:t>
            </a:r>
            <a:r>
              <a:rPr lang="en-US" altLang="zh-TW" sz="1800" b="0" i="0" u="none" strike="noStrike" baseline="0" dirty="0">
                <a:latin typeface="CMMI9"/>
              </a:rPr>
              <a:t>congestion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pin density</a:t>
            </a:r>
            <a:r>
              <a:rPr lang="zh-TW" altLang="en-US" sz="1800" b="0" i="0" u="none" strike="noStrike" baseline="0" dirty="0">
                <a:latin typeface="CMMI9"/>
              </a:rPr>
              <a:t>了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43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Pin p </a:t>
            </a:r>
            <a:r>
              <a:rPr lang="zh-TW" altLang="en-US" dirty="0"/>
              <a:t>的</a:t>
            </a:r>
            <a:r>
              <a:rPr lang="en-US" altLang="zh-TW" dirty="0"/>
              <a:t>congestion</a:t>
            </a:r>
            <a:r>
              <a:rPr lang="zh-TW" altLang="en-US" dirty="0"/>
              <a:t>會等於所有</a:t>
            </a:r>
            <a:r>
              <a:rPr lang="en-US" altLang="zh-TW" dirty="0"/>
              <a:t>p</a:t>
            </a:r>
            <a:r>
              <a:rPr lang="zh-TW" altLang="en-US" dirty="0"/>
              <a:t>會經過的</a:t>
            </a:r>
            <a:r>
              <a:rPr lang="en-US" altLang="zh-TW" dirty="0"/>
              <a:t>path</a:t>
            </a:r>
            <a:r>
              <a:rPr lang="zh-TW" altLang="en-US" dirty="0"/>
              <a:t> </a:t>
            </a:r>
            <a:r>
              <a:rPr lang="en-US" altLang="zh-TW" dirty="0"/>
              <a:t>l </a:t>
            </a:r>
            <a:r>
              <a:rPr lang="zh-TW" altLang="en-US" dirty="0"/>
              <a:t>中該</a:t>
            </a:r>
            <a:r>
              <a:rPr lang="en-US" altLang="zh-TW" dirty="0"/>
              <a:t>path</a:t>
            </a:r>
            <a:r>
              <a:rPr lang="zh-TW" altLang="en-US" dirty="0"/>
              <a:t> </a:t>
            </a:r>
            <a:r>
              <a:rPr lang="en-US" altLang="zh-TW" dirty="0"/>
              <a:t>l(</a:t>
            </a:r>
            <a:r>
              <a:rPr lang="zh-TW" altLang="en-US" dirty="0"/>
              <a:t>所有跟</a:t>
            </a:r>
            <a:r>
              <a:rPr lang="en-US" altLang="zh-TW" dirty="0"/>
              <a:t>pin</a:t>
            </a:r>
            <a:r>
              <a:rPr lang="zh-TW" altLang="en-US" dirty="0"/>
              <a:t> </a:t>
            </a:r>
            <a:r>
              <a:rPr lang="en-US" altLang="zh-TW" dirty="0"/>
              <a:t>p</a:t>
            </a:r>
            <a:r>
              <a:rPr lang="zh-TW" altLang="en-US" dirty="0"/>
              <a:t>有關的</a:t>
            </a:r>
            <a:r>
              <a:rPr lang="en-US" altLang="zh-TW" dirty="0"/>
              <a:t>two point net)</a:t>
            </a:r>
            <a:r>
              <a:rPr lang="zh-TW" altLang="en-US" dirty="0"/>
              <a:t>有最大</a:t>
            </a:r>
            <a:r>
              <a:rPr lang="en-US" altLang="zh-TW" dirty="0" err="1"/>
              <a:t>gcells</a:t>
            </a:r>
            <a:r>
              <a:rPr lang="en-US" altLang="zh-TW" dirty="0"/>
              <a:t> congestion</a:t>
            </a:r>
            <a:r>
              <a:rPr lang="zh-TW" altLang="en-US" dirty="0"/>
              <a:t>的最小值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C</a:t>
            </a:r>
            <a:r>
              <a:rPr lang="zh-TW" altLang="en-US" dirty="0"/>
              <a:t>是</a:t>
            </a:r>
            <a:r>
              <a:rPr lang="en-US" altLang="zh-TW" dirty="0"/>
              <a:t>cell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078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The logarithmic function </a:t>
            </a:r>
            <a:r>
              <a:rPr lang="zh-TW" altLang="en-US" sz="1800" b="0" i="0" u="none" strike="noStrike" baseline="0" dirty="0">
                <a:latin typeface="NimbusRomNo9L-Regu"/>
              </a:rPr>
              <a:t>是為了要</a:t>
            </a:r>
            <a:r>
              <a:rPr lang="zh-TW" altLang="en-US" sz="2800" b="0" i="0" dirty="0">
                <a:solidFill>
                  <a:srgbClr val="D1D5DB"/>
                </a:solidFill>
                <a:effectLst/>
                <a:latin typeface="Söhne"/>
              </a:rPr>
              <a:t>平滑</a:t>
            </a:r>
            <a:r>
              <a:rPr lang="en-US" altLang="zh-TW" sz="1800" b="0" i="0" u="none" strike="noStrike" baseline="0" dirty="0">
                <a:latin typeface="NimbusRomNo9L-Regu"/>
              </a:rPr>
              <a:t> padding values</a:t>
            </a:r>
            <a:r>
              <a:rPr lang="zh-TW" altLang="en-US" sz="1800" b="0" i="0" u="none" strike="noStrike" baseline="0" dirty="0">
                <a:latin typeface="NimbusRomNo9L-Regu"/>
              </a:rPr>
              <a:t>的</a:t>
            </a:r>
            <a:r>
              <a:rPr lang="en-US" altLang="zh-TW" sz="1800" b="0" i="0" u="none" strike="noStrike" baseline="0" dirty="0">
                <a:latin typeface="NimbusRomNo9L-Regu"/>
              </a:rPr>
              <a:t>distribution, </a:t>
            </a:r>
            <a:r>
              <a:rPr lang="zh-TW" altLang="en-US" sz="1800" b="0" i="0" u="none" strike="noStrike" baseline="0" dirty="0">
                <a:latin typeface="NimbusRomNo9L-Regu"/>
              </a:rPr>
              <a:t>進而改善</a:t>
            </a:r>
            <a:r>
              <a:rPr lang="en-US" altLang="zh-TW" sz="1800" b="0" i="0" u="none" strike="noStrike" baseline="0" dirty="0">
                <a:latin typeface="NimbusRomNo9L-Regu"/>
              </a:rPr>
              <a:t>padding process</a:t>
            </a:r>
            <a:r>
              <a:rPr lang="zh-TW" altLang="en-US" sz="1800" b="0" i="0" u="none" strike="noStrike" baseline="0" dirty="0">
                <a:latin typeface="NimbusRomNo9L-Regu"/>
              </a:rPr>
              <a:t>的</a:t>
            </a:r>
            <a:r>
              <a:rPr lang="en-US" altLang="zh-TW" sz="1800" b="0" i="0" u="none" strike="noStrike" baseline="0" dirty="0">
                <a:latin typeface="NimbusRomNo9L-Regu"/>
              </a:rPr>
              <a:t>stability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NimbusRomNo9L-Regu"/>
              </a:rPr>
              <a:t>他的</a:t>
            </a:r>
            <a:r>
              <a:rPr lang="en-US" altLang="zh-TW" sz="1800" b="0" i="0" u="none" strike="noStrike" baseline="0" dirty="0">
                <a:latin typeface="NimbusRomNo9L-Regu"/>
              </a:rPr>
              <a:t>strategy parameter</a:t>
            </a:r>
            <a:r>
              <a:rPr lang="zh-TW" altLang="en-US" sz="1800" b="0" i="0" u="none" strike="noStrike" baseline="0" dirty="0">
                <a:latin typeface="NimbusRomNo9L-Regu"/>
              </a:rPr>
              <a:t>會利用一個方法來找，後面會說到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98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9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858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zh-TW" altLang="en-US" sz="1800" b="0" i="0" u="none" strike="noStrike" baseline="0" dirty="0">
                    <a:latin typeface="CMMI9"/>
                  </a:rPr>
                  <a:t>前面</a:t>
                </a:r>
                <a:r>
                  <a:rPr lang="en-US" altLang="zh-TW" sz="1800" b="0" i="0" u="none" strike="noStrike" baseline="0" dirty="0">
                    <a:latin typeface="CMMI9"/>
                  </a:rPr>
                  <a:t>padding</a:t>
                </a:r>
                <a:r>
                  <a:rPr lang="zh-TW" altLang="en-US" sz="1800" b="0" i="0" u="none" strike="noStrike" baseline="0" dirty="0">
                    <a:latin typeface="CMMI9"/>
                  </a:rPr>
                  <a:t>的值最小就是</a:t>
                </a:r>
                <a:r>
                  <a:rPr lang="en-US" altLang="zh-TW" sz="1800" b="0" i="0" u="none" strike="noStrike" baseline="0" dirty="0">
                    <a:latin typeface="CMMI9"/>
                  </a:rPr>
                  <a:t>1</a:t>
                </a:r>
                <a:r>
                  <a:rPr lang="zh-TW" altLang="en-US" sz="1800" b="0" i="0" u="none" strike="noStrike" baseline="0" dirty="0">
                    <a:latin typeface="CMMI9"/>
                  </a:rPr>
                  <a:t>*</a:t>
                </a:r>
                <a14:m>
                  <m:oMath xmlns:m="http://schemas.openxmlformats.org/officeDocument/2006/math">
                    <m:r>
                      <a:rPr lang="zh-TW" altLang="en-US" sz="1800" b="0" i="1" u="none" strike="noStrike" baseline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TW" sz="1800" b="0" i="0" u="none" strike="noStrike" baseline="0" dirty="0">
                  <a:latin typeface="CMMI9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zh-TW" altLang="en-US" sz="1800" b="0" i="0" u="none" strike="noStrike" baseline="0" dirty="0">
                    <a:latin typeface="CMMI9"/>
                  </a:rPr>
                  <a:t>如果他的值是</a:t>
                </a:r>
                <a:r>
                  <a:rPr lang="en-US" altLang="zh-TW" sz="1800" b="0" i="0" u="none" strike="noStrike" baseline="0" dirty="0">
                    <a:latin typeface="CMMI9"/>
                  </a:rPr>
                  <a:t>0</a:t>
                </a:r>
                <a:r>
                  <a:rPr lang="zh-TW" altLang="en-US" sz="1800" b="0" i="0" u="none" strike="noStrike" baseline="0" dirty="0">
                    <a:latin typeface="CMMI9"/>
                  </a:rPr>
                  <a:t>，就代表不需要</a:t>
                </a:r>
                <a:r>
                  <a:rPr lang="en-US" altLang="zh-TW" sz="1800" b="0" i="0" u="none" strike="noStrike" baseline="0" dirty="0">
                    <a:latin typeface="CMMI9"/>
                  </a:rPr>
                  <a:t>padding -&gt;</a:t>
                </a:r>
                <a:r>
                  <a:rPr lang="zh-TW" altLang="en-US" sz="1800" b="0" i="0" u="none" strike="noStrike" baseline="0" dirty="0">
                    <a:latin typeface="CMMI9"/>
                  </a:rPr>
                  <a:t>把之前的部分拿掉</a:t>
                </a:r>
                <a:endParaRPr lang="en-US" altLang="zh-TW" sz="1800" b="0" i="0" u="none" strike="noStrike" baseline="0" dirty="0">
                  <a:latin typeface="CMMI9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zh-TW" altLang="en-US" sz="1800" b="0" i="0" u="none" strike="noStrike" baseline="0" dirty="0">
                    <a:latin typeface="CMMI9"/>
                  </a:rPr>
                  <a:t>因為這樣可以避免一些可能會增加</a:t>
                </a:r>
                <a:r>
                  <a:rPr lang="en-US" altLang="zh-TW" sz="1800" b="0" i="0" u="none" strike="noStrike" baseline="0" dirty="0">
                    <a:latin typeface="CMMI9"/>
                  </a:rPr>
                  <a:t>wirelength</a:t>
                </a:r>
                <a:r>
                  <a:rPr lang="zh-TW" altLang="en-US" sz="1800" b="0" i="0" u="none" strike="noStrike" baseline="0" dirty="0">
                    <a:latin typeface="CMMI9"/>
                  </a:rPr>
                  <a:t>的</a:t>
                </a:r>
                <a:r>
                  <a:rPr lang="en-US" altLang="zh-TW" sz="1800" b="0" i="0" u="none" strike="noStrike" baseline="0" dirty="0">
                    <a:latin typeface="CMMI9"/>
                  </a:rPr>
                  <a:t>padding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altLang="zh-TW" sz="1800" b="0" i="0" u="none" strike="noStrike" baseline="0" dirty="0">
                  <a:latin typeface="CMMI9"/>
                </a:endParaRPr>
              </a:p>
            </p:txBody>
          </p:sp>
        </mc:Choice>
        <mc:Fallback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zh-TW" altLang="en-US" sz="1800" b="0" i="0" u="none" strike="noStrike" baseline="0" dirty="0">
                    <a:latin typeface="CMMI9"/>
                  </a:rPr>
                  <a:t>前面</a:t>
                </a:r>
                <a:r>
                  <a:rPr lang="en-US" altLang="zh-TW" sz="1800" b="0" i="0" u="none" strike="noStrike" baseline="0" dirty="0">
                    <a:latin typeface="CMMI9"/>
                  </a:rPr>
                  <a:t>padding</a:t>
                </a:r>
                <a:r>
                  <a:rPr lang="zh-TW" altLang="en-US" sz="1800" b="0" i="0" u="none" strike="noStrike" baseline="0" dirty="0">
                    <a:latin typeface="CMMI9"/>
                  </a:rPr>
                  <a:t>的值最小就是</a:t>
                </a:r>
                <a:r>
                  <a:rPr lang="en-US" altLang="zh-TW" sz="1800" b="0" i="0" u="none" strike="noStrike" baseline="0" dirty="0">
                    <a:latin typeface="CMMI9"/>
                  </a:rPr>
                  <a:t>1</a:t>
                </a:r>
                <a:r>
                  <a:rPr lang="zh-TW" altLang="en-US" sz="1800" b="0" i="0" u="none" strike="noStrike" baseline="0" dirty="0">
                    <a:latin typeface="CMMI9"/>
                  </a:rPr>
                  <a:t>*</a:t>
                </a:r>
                <a:r>
                  <a:rPr lang="zh-TW" altLang="en-US" sz="1800" b="0" i="0" u="none" strike="noStrike" baseline="0">
                    <a:latin typeface="Cambria Math" panose="02040503050406030204" pitchFamily="18" charset="0"/>
                  </a:rPr>
                  <a:t>𝜇</a:t>
                </a:r>
                <a:endParaRPr lang="en-US" altLang="zh-TW" sz="1800" b="0" i="0" u="none" strike="noStrike" baseline="0" dirty="0">
                  <a:latin typeface="CMMI9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zh-TW" altLang="en-US" sz="1800" b="0" i="0" u="none" strike="noStrike" baseline="0" dirty="0">
                    <a:latin typeface="CMMI9"/>
                  </a:rPr>
                  <a:t>如果他的值是</a:t>
                </a:r>
                <a:r>
                  <a:rPr lang="en-US" altLang="zh-TW" sz="1800" b="0" i="0" u="none" strike="noStrike" baseline="0" dirty="0">
                    <a:latin typeface="CMMI9"/>
                  </a:rPr>
                  <a:t>0</a:t>
                </a:r>
                <a:r>
                  <a:rPr lang="zh-TW" altLang="en-US" sz="1800" b="0" i="0" u="none" strike="noStrike" baseline="0" dirty="0">
                    <a:latin typeface="CMMI9"/>
                  </a:rPr>
                  <a:t>，就代表不需要</a:t>
                </a:r>
                <a:r>
                  <a:rPr lang="en-US" altLang="zh-TW" sz="1800" b="0" i="0" u="none" strike="noStrike" baseline="0" dirty="0">
                    <a:latin typeface="CMMI9"/>
                  </a:rPr>
                  <a:t>padding -&gt;</a:t>
                </a:r>
                <a:r>
                  <a:rPr lang="zh-TW" altLang="en-US" sz="1800" b="0" i="0" u="none" strike="noStrike" baseline="0" dirty="0">
                    <a:latin typeface="CMMI9"/>
                  </a:rPr>
                  <a:t>把之前的部分拿掉</a:t>
                </a:r>
                <a:endParaRPr lang="en-US" altLang="zh-TW" sz="1800" b="0" i="0" u="none" strike="noStrike" baseline="0" dirty="0">
                  <a:latin typeface="CMMI9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zh-TW" altLang="en-US" sz="1800" b="0" i="0" u="none" strike="noStrike" baseline="0" dirty="0">
                    <a:latin typeface="CMMI9"/>
                  </a:rPr>
                  <a:t>因為這樣可以避免一些可能會增加</a:t>
                </a:r>
                <a:r>
                  <a:rPr lang="en-US" altLang="zh-TW" sz="1800" b="0" i="0" u="none" strike="noStrike" baseline="0" dirty="0">
                    <a:latin typeface="CMMI9"/>
                  </a:rPr>
                  <a:t>wirelength</a:t>
                </a:r>
                <a:r>
                  <a:rPr lang="zh-TW" altLang="en-US" sz="1800" b="0" i="0" u="none" strike="noStrike" baseline="0" dirty="0">
                    <a:latin typeface="CMMI9"/>
                  </a:rPr>
                  <a:t>的</a:t>
                </a:r>
                <a:r>
                  <a:rPr lang="en-US" altLang="zh-TW" sz="1800" b="0" i="0" u="none" strike="noStrike" baseline="0" dirty="0">
                    <a:latin typeface="CMMI9"/>
                  </a:rPr>
                  <a:t>padding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altLang="zh-TW" sz="1800" b="0" i="0" u="none" strike="noStrike" baseline="0" dirty="0">
                  <a:latin typeface="CMMI9"/>
                </a:endParaRP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460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因為這樣可以避免一些可能會增加</a:t>
            </a:r>
            <a:r>
              <a:rPr lang="en-US" altLang="zh-TW" sz="1800" b="0" i="0" u="none" strike="noStrike" baseline="0" dirty="0">
                <a:latin typeface="CMMI9"/>
              </a:rPr>
              <a:t>wirelength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padding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1. </a:t>
            </a:r>
            <a:r>
              <a:rPr lang="zh-TW" altLang="en-US" sz="1800" b="0" i="0" u="none" strike="noStrike" baseline="0" dirty="0">
                <a:latin typeface="CMMI9"/>
              </a:rPr>
              <a:t>估計</a:t>
            </a:r>
            <a:r>
              <a:rPr lang="en-US" altLang="zh-TW" sz="1800" b="0" i="0" u="none" strike="noStrike" baseline="0" dirty="0">
                <a:latin typeface="CMMI9"/>
              </a:rPr>
              <a:t>congestion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2. </a:t>
            </a:r>
            <a:r>
              <a:rPr lang="zh-TW" altLang="en-US" sz="1800" b="0" i="0" u="none" strike="noStrike" baseline="0" dirty="0">
                <a:latin typeface="CMMI9"/>
              </a:rPr>
              <a:t>從</a:t>
            </a:r>
            <a:r>
              <a:rPr lang="en-US" altLang="zh-TW" sz="1800" b="0" i="0" u="none" strike="noStrike" baseline="0" dirty="0">
                <a:latin typeface="CMMI9"/>
              </a:rPr>
              <a:t>congestion map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placement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information</a:t>
            </a:r>
            <a:r>
              <a:rPr lang="zh-TW" altLang="en-US" sz="1800" b="0" i="0" u="none" strike="noStrike" baseline="0" dirty="0">
                <a:latin typeface="CMMI9"/>
              </a:rPr>
              <a:t>來提取之前講到的</a:t>
            </a:r>
            <a:r>
              <a:rPr lang="en-US" altLang="zh-TW" sz="1800" b="0" i="0" u="none" strike="noStrike" baseline="0" dirty="0">
                <a:latin typeface="CMMI9"/>
              </a:rPr>
              <a:t>3</a:t>
            </a:r>
            <a:r>
              <a:rPr lang="zh-TW" altLang="en-US" sz="1800" b="0" i="0" u="none" strike="noStrike" baseline="0" dirty="0">
                <a:latin typeface="CMMI9"/>
              </a:rPr>
              <a:t>個</a:t>
            </a:r>
            <a:r>
              <a:rPr lang="en-US" altLang="zh-TW" sz="1800" b="0" i="0" u="none" strike="noStrike" baseline="0" dirty="0">
                <a:latin typeface="CMMI9"/>
              </a:rPr>
              <a:t>features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3</a:t>
            </a:r>
            <a:r>
              <a:rPr lang="zh-TW" altLang="en-US" sz="1800" b="0" i="0" u="none" strike="noStrike" baseline="0" dirty="0">
                <a:latin typeface="CMMI9"/>
              </a:rPr>
              <a:t>、</a:t>
            </a:r>
            <a:r>
              <a:rPr lang="en-US" altLang="zh-TW" sz="1800" b="0" i="0" u="none" strike="noStrike" baseline="0" dirty="0">
                <a:latin typeface="CMMI9"/>
              </a:rPr>
              <a:t>4 :</a:t>
            </a:r>
            <a:r>
              <a:rPr lang="zh-TW" altLang="en-US" sz="1800" b="0" i="0" u="none" strike="noStrike" baseline="0" dirty="0">
                <a:latin typeface="CMMI9"/>
              </a:rPr>
              <a:t> 根據剛剛講到的公式來計算</a:t>
            </a:r>
            <a:r>
              <a:rPr lang="en-US" altLang="zh-TW" sz="1800" b="0" i="0" u="none" strike="noStrike" baseline="0" dirty="0">
                <a:latin typeface="CMMI9"/>
              </a:rPr>
              <a:t>padding value</a:t>
            </a:r>
            <a:r>
              <a:rPr lang="zh-TW" altLang="en-US" sz="1800" b="0" i="0" u="none" strike="noStrike" baseline="0" dirty="0">
                <a:latin typeface="CMMI9"/>
              </a:rPr>
              <a:t>跟回收</a:t>
            </a:r>
            <a:r>
              <a:rPr lang="en-US" altLang="zh-TW" sz="1800" b="0" i="0" u="none" strike="noStrike" baseline="0" dirty="0">
                <a:latin typeface="CMMI9"/>
              </a:rPr>
              <a:t>padding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5:</a:t>
            </a:r>
            <a:r>
              <a:rPr lang="zh-TW" altLang="en-US" sz="1800" b="0" i="0" u="none" strike="noStrike" baseline="0" dirty="0">
                <a:latin typeface="CMMI9"/>
              </a:rPr>
              <a:t>  計算</a:t>
            </a:r>
            <a:r>
              <a:rPr lang="en-US" altLang="zh-TW" sz="1800" b="0" i="0" u="none" strike="noStrike" baseline="0" dirty="0">
                <a:latin typeface="CMMI9"/>
              </a:rPr>
              <a:t>padding utilization (</a:t>
            </a:r>
            <a:r>
              <a:rPr lang="zh-TW" altLang="en-US" sz="1800" b="0" i="0" u="none" strike="noStrike" baseline="0" dirty="0">
                <a:latin typeface="CMMI9"/>
              </a:rPr>
              <a:t>控制</a:t>
            </a:r>
            <a:r>
              <a:rPr lang="en-US" altLang="zh-TW" sz="1800" b="0" i="0" u="none" strike="noStrike" baseline="0" dirty="0">
                <a:latin typeface="CMMI9"/>
              </a:rPr>
              <a:t>padding utilization</a:t>
            </a:r>
            <a:r>
              <a:rPr lang="zh-TW" altLang="en-US" sz="1800" b="0" i="0" u="none" strike="noStrike" baseline="0" dirty="0">
                <a:latin typeface="CMMI9"/>
              </a:rPr>
              <a:t>可以避免</a:t>
            </a:r>
            <a:r>
              <a:rPr lang="en-US" altLang="zh-TW" sz="1800" b="0" i="0" u="none" strike="noStrike" baseline="0" dirty="0">
                <a:latin typeface="CMMI9"/>
              </a:rPr>
              <a:t>Over padding, </a:t>
            </a:r>
            <a:r>
              <a:rPr lang="zh-TW" altLang="en-US" sz="1800" b="0" i="0" u="none" strike="noStrike" baseline="0" dirty="0">
                <a:latin typeface="CMMI9"/>
              </a:rPr>
              <a:t>阻礙後續的優化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6-9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:</a:t>
            </a:r>
            <a:r>
              <a:rPr lang="zh-TW" altLang="en-US" sz="1800" b="0" i="0" u="none" strike="noStrike" baseline="0" dirty="0">
                <a:latin typeface="CMMI9"/>
              </a:rPr>
              <a:t> 若</a:t>
            </a:r>
            <a:r>
              <a:rPr lang="en-US" altLang="zh-TW" sz="1800" b="0" i="0" u="none" strike="noStrike" baseline="0" dirty="0">
                <a:latin typeface="CMMI9"/>
              </a:rPr>
              <a:t>total padding</a:t>
            </a:r>
            <a:r>
              <a:rPr lang="zh-TW" altLang="en-US" sz="1800" b="0" i="0" u="none" strike="noStrike" baseline="0" dirty="0">
                <a:latin typeface="CMMI9"/>
              </a:rPr>
              <a:t>超過了設定的</a:t>
            </a:r>
            <a:r>
              <a:rPr lang="en-US" altLang="zh-TW" sz="1800" b="0" i="0" u="none" strike="noStrike" baseline="0" dirty="0">
                <a:latin typeface="CMMI9"/>
              </a:rPr>
              <a:t>utilization,</a:t>
            </a:r>
            <a:r>
              <a:rPr lang="zh-TW" altLang="en-US" sz="1800" b="0" i="0" u="none" strike="noStrike" baseline="0" dirty="0">
                <a:latin typeface="CMMI9"/>
              </a:rPr>
              <a:t>那</a:t>
            </a:r>
            <a:r>
              <a:rPr lang="en-US" altLang="zh-TW" sz="1800" b="0" i="0" u="none" strike="noStrike" baseline="0" dirty="0">
                <a:latin typeface="CMMI9"/>
              </a:rPr>
              <a:t>padding</a:t>
            </a:r>
            <a:r>
              <a:rPr lang="zh-TW" altLang="en-US" sz="1800" b="0" i="0" u="none" strike="noStrike" baseline="0" dirty="0">
                <a:latin typeface="CMMI9"/>
              </a:rPr>
              <a:t>會進行縮放來達到</a:t>
            </a:r>
            <a:r>
              <a:rPr lang="en-US" altLang="zh-TW" sz="1800" b="0" i="0" u="none" strike="noStrike" baseline="0" dirty="0">
                <a:latin typeface="CMMI9"/>
              </a:rPr>
              <a:t>constraint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50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zh-TW" altLang="en-US" sz="1800" b="0" i="0" u="none" strike="noStrike" baseline="0" dirty="0">
                <a:latin typeface="CMMI9"/>
              </a:rPr>
              <a:t>三個都要</a:t>
            </a:r>
            <a:r>
              <a:rPr lang="en-US" altLang="zh-TW" sz="1800" b="0" i="0" u="none" strike="noStrike" baseline="0" dirty="0">
                <a:latin typeface="CMMI9"/>
              </a:rPr>
              <a:t>meet</a:t>
            </a:r>
            <a:r>
              <a:rPr lang="zh-TW" altLang="en-US" sz="1800" b="0" i="0" u="none" strike="noStrike" baseline="0" dirty="0">
                <a:latin typeface="CMMI9"/>
              </a:rPr>
              <a:t>才會觸發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095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464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962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這個</a:t>
            </a:r>
            <a:r>
              <a:rPr lang="en-US" altLang="zh-TW" sz="1800" b="0" i="0" u="none" strike="noStrike" baseline="0" dirty="0">
                <a:latin typeface="CMMI9"/>
              </a:rPr>
              <a:t>algorithm3 </a:t>
            </a:r>
            <a:r>
              <a:rPr lang="zh-TW" altLang="en-US" sz="1800" b="0" i="0" u="none" strike="noStrike" baseline="0" dirty="0">
                <a:latin typeface="CMMI9"/>
              </a:rPr>
              <a:t>是有關於他們</a:t>
            </a:r>
            <a:r>
              <a:rPr lang="en-US" altLang="zh-TW" sz="1800" b="0" i="0" u="none" strike="noStrike" baseline="0" dirty="0">
                <a:latin typeface="CMMI9"/>
              </a:rPr>
              <a:t>strategy exploration</a:t>
            </a:r>
            <a:r>
              <a:rPr lang="zh-TW" altLang="en-US" sz="1800" b="0" i="0" u="none" strike="noStrike" baseline="0" dirty="0">
                <a:latin typeface="CMMI9"/>
              </a:rPr>
              <a:t>的計畫，包含兩個部分</a:t>
            </a:r>
            <a:r>
              <a:rPr lang="en-US" altLang="zh-TW" sz="1800" b="0" i="0" u="none" strike="noStrike" baseline="0" dirty="0">
                <a:latin typeface="CMMI9"/>
              </a:rPr>
              <a:t>: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1.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global exploration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2.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local exploration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800" b="0" i="0" u="none" strike="noStrike" baseline="0" dirty="0">
                <a:latin typeface="CMMI9"/>
              </a:rPr>
              <a:t>Tc: </a:t>
            </a:r>
            <a:r>
              <a:rPr lang="zh-TW" altLang="en-US" sz="1800" b="0" i="0" u="none" strike="noStrike" baseline="0" dirty="0">
                <a:latin typeface="CMMI9"/>
              </a:rPr>
              <a:t>現在執行的</a:t>
            </a:r>
            <a:r>
              <a:rPr lang="en-US" altLang="zh-TW" sz="1800" b="0" i="0" u="none" strike="noStrike" baseline="0" dirty="0">
                <a:latin typeface="CMMI9"/>
              </a:rPr>
              <a:t>iteration</a:t>
            </a:r>
            <a:r>
              <a:rPr lang="zh-TW" altLang="en-US" sz="1800" b="0" i="0" u="none" strike="noStrike" baseline="0" dirty="0">
                <a:latin typeface="CMMI9"/>
              </a:rPr>
              <a:t>數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800" b="0" i="0" u="none" strike="noStrike" baseline="0" dirty="0">
                <a:latin typeface="CMMI9"/>
              </a:rPr>
              <a:t>1-2 : </a:t>
            </a:r>
            <a:r>
              <a:rPr lang="zh-TW" altLang="en-US" sz="1800" b="0" i="0" u="none" strike="noStrike" baseline="0" dirty="0">
                <a:latin typeface="CMMI9"/>
              </a:rPr>
              <a:t>先給定所有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一個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，接著所有參數一起跑剛剛講的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3: </a:t>
            </a:r>
            <a:r>
              <a:rPr lang="zh-TW" altLang="en-US" sz="1800" b="0" i="0" u="none" strike="noStrike" baseline="0" dirty="0">
                <a:latin typeface="CMMI9"/>
              </a:rPr>
              <a:t>接著會將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分組，有強相關的會分再一起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6-11: </a:t>
            </a:r>
            <a:r>
              <a:rPr lang="zh-TW" altLang="en-US" sz="1800" b="0" i="0" u="none" strike="noStrike" baseline="0" dirty="0">
                <a:latin typeface="CMMI9"/>
              </a:rPr>
              <a:t>接著會將分組過後的進行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  <a:r>
              <a:rPr lang="zh-TW" altLang="en-US" sz="1800" b="0" i="0" u="none" strike="noStrike" baseline="0" dirty="0">
                <a:latin typeface="CMMI9"/>
              </a:rPr>
              <a:t>，而不屬於該組的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的就會用他們自己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當全部跑完後</a:t>
            </a:r>
            <a:r>
              <a:rPr lang="en-US" altLang="zh-TW" sz="1800" b="0" i="0" u="none" strike="noStrike" baseline="0" dirty="0">
                <a:latin typeface="CMMI9"/>
              </a:rPr>
              <a:t>(</a:t>
            </a:r>
            <a:r>
              <a:rPr lang="zh-TW" altLang="en-US" sz="1800" b="0" i="0" u="none" strike="noStrike" baseline="0" dirty="0">
                <a:latin typeface="CMMI9"/>
              </a:rPr>
              <a:t>可以平行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  <a:r>
              <a:rPr lang="zh-TW" altLang="en-US" sz="1800" b="0" i="0" u="none" strike="noStrike" baseline="0" dirty="0">
                <a:latin typeface="CMMI9"/>
              </a:rPr>
              <a:t>就會得到所有</a:t>
            </a:r>
            <a:r>
              <a:rPr lang="en-US" altLang="zh-TW" sz="1800" b="0" i="0" u="none" strike="noStrike" baseline="0" dirty="0" err="1">
                <a:latin typeface="CMMI9"/>
              </a:rPr>
              <a:t>paramete</a:t>
            </a:r>
            <a:r>
              <a:rPr lang="zh-TW" altLang="en-US" sz="1800" b="0" i="0" u="none" strike="noStrike" baseline="0" dirty="0">
                <a:latin typeface="CMMI9"/>
              </a:rPr>
              <a:t>最後的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，接著該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就會用那個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的中位數當作最後的值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600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這個</a:t>
            </a:r>
            <a:r>
              <a:rPr lang="en-US" altLang="zh-TW" sz="1800" b="0" i="0" u="none" strike="noStrike" baseline="0" dirty="0">
                <a:latin typeface="CMMI9"/>
              </a:rPr>
              <a:t>algorithm 2 </a:t>
            </a:r>
            <a:r>
              <a:rPr lang="zh-TW" altLang="en-US" sz="1800" b="0" i="0" u="none" strike="noStrike" baseline="0" dirty="0">
                <a:latin typeface="CMMI9"/>
              </a:rPr>
              <a:t>是有關於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Obs</a:t>
            </a:r>
            <a:r>
              <a:rPr lang="en-US" altLang="zh-TW" sz="1800" b="0" i="0" u="none" strike="noStrike" baseline="0" dirty="0">
                <a:latin typeface="CMMI9"/>
              </a:rPr>
              <a:t> : </a:t>
            </a:r>
            <a:r>
              <a:rPr lang="zh-TW" altLang="en-US" sz="1800" b="0" i="0" u="none" strike="noStrike" baseline="0" dirty="0">
                <a:latin typeface="CMMI9"/>
              </a:rPr>
              <a:t>用來記錄參數數值跟</a:t>
            </a:r>
            <a:r>
              <a:rPr lang="en-US" altLang="zh-TW" sz="1800" b="0" i="0" u="none" strike="noStrike" baseline="0" dirty="0">
                <a:latin typeface="CMMI9"/>
              </a:rPr>
              <a:t>result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Tc: </a:t>
            </a:r>
            <a:r>
              <a:rPr lang="zh-TW" altLang="en-US" sz="1800" b="0" i="0" u="none" strike="noStrike" baseline="0" dirty="0">
                <a:latin typeface="CMMI9"/>
              </a:rPr>
              <a:t>現在執行的</a:t>
            </a:r>
            <a:r>
              <a:rPr lang="en-US" altLang="zh-TW" sz="1800" b="0" i="0" u="none" strike="noStrike" baseline="0" dirty="0">
                <a:latin typeface="CMMI9"/>
              </a:rPr>
              <a:t>iteration</a:t>
            </a:r>
            <a:r>
              <a:rPr lang="zh-TW" altLang="en-US" sz="1800" b="0" i="0" u="none" strike="noStrike" baseline="0" dirty="0">
                <a:latin typeface="CMMI9"/>
              </a:rPr>
              <a:t>數</a:t>
            </a:r>
            <a:r>
              <a:rPr lang="en-US" altLang="zh-TW" sz="1800" b="0" i="0" u="none" strike="noStrike" baseline="0" dirty="0">
                <a:latin typeface="CMMI9"/>
              </a:rPr>
              <a:t>, </a:t>
            </a:r>
            <a:r>
              <a:rPr lang="en-US" altLang="zh-TW" sz="1800" b="0" i="0" u="none" strike="noStrike" baseline="0" dirty="0" err="1">
                <a:latin typeface="CMMI9"/>
              </a:rPr>
              <a:t>Npc</a:t>
            </a:r>
            <a:r>
              <a:rPr lang="en-US" altLang="zh-TW" sz="1800" b="0" i="0" u="none" strike="noStrike" baseline="0" dirty="0">
                <a:latin typeface="CMMI9"/>
              </a:rPr>
              <a:t>: </a:t>
            </a:r>
            <a:r>
              <a:rPr lang="zh-TW" altLang="en-US" sz="1800" b="0" i="0" u="none" strike="noStrike" baseline="0" dirty="0">
                <a:latin typeface="CMMI9"/>
              </a:rPr>
              <a:t>結果沒有</a:t>
            </a:r>
            <a:r>
              <a:rPr lang="en-US" altLang="zh-TW" sz="1800" b="0" i="0" u="none" strike="noStrike" baseline="0" dirty="0">
                <a:latin typeface="CMMI9"/>
              </a:rPr>
              <a:t>improve</a:t>
            </a:r>
            <a:r>
              <a:rPr lang="zh-TW" altLang="en-US" sz="1800" b="0" i="0" u="none" strike="noStrike" baseline="0" dirty="0">
                <a:latin typeface="CMMI9"/>
              </a:rPr>
              <a:t>的次數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Parameter list </a:t>
            </a:r>
            <a:r>
              <a:rPr lang="zh-TW" altLang="en-US" sz="1800" b="0" i="0" u="none" strike="noStrike" baseline="0" dirty="0">
                <a:latin typeface="CMMI9"/>
              </a:rPr>
              <a:t>是給</a:t>
            </a:r>
            <a:r>
              <a:rPr lang="en-US" altLang="zh-TW" sz="1800" b="0" i="0" u="none" strike="noStrike" baseline="0" dirty="0">
                <a:latin typeface="CMMI9"/>
              </a:rPr>
              <a:t>discrete</a:t>
            </a:r>
            <a:r>
              <a:rPr lang="zh-TW" altLang="en-US" sz="1800" b="0" i="0" u="none" strike="noStrike" baseline="0" dirty="0">
                <a:latin typeface="CMMI9"/>
              </a:rPr>
              <a:t>的參數的，</a:t>
            </a:r>
            <a:r>
              <a:rPr lang="en-US" altLang="zh-TW" sz="1800" b="0" i="0" u="none" strike="noStrike" baseline="0" dirty="0">
                <a:latin typeface="CMMI9"/>
              </a:rPr>
              <a:t>parameter range</a:t>
            </a:r>
            <a:r>
              <a:rPr lang="zh-TW" altLang="en-US" sz="1800" b="0" i="0" u="none" strike="noStrike" baseline="0" dirty="0">
                <a:latin typeface="CMMI9"/>
              </a:rPr>
              <a:t>是給</a:t>
            </a:r>
            <a:r>
              <a:rPr lang="en-US" altLang="zh-TW" sz="1800" b="0" i="0" u="none" strike="noStrike" baseline="0" dirty="0">
                <a:latin typeface="CMMI9"/>
              </a:rPr>
              <a:t>continuous</a:t>
            </a:r>
            <a:r>
              <a:rPr lang="zh-TW" altLang="en-US" sz="1800" b="0" i="0" u="none" strike="noStrike" baseline="0" dirty="0">
                <a:latin typeface="CMMI9"/>
              </a:rPr>
              <a:t>的參數的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6: </a:t>
            </a:r>
            <a:r>
              <a:rPr lang="zh-TW" altLang="en-US" sz="1800" b="0" i="0" u="none" strike="noStrike" baseline="0" dirty="0">
                <a:latin typeface="CMMI9"/>
              </a:rPr>
              <a:t>會從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 err="1">
                <a:latin typeface="CMMI9"/>
              </a:rPr>
              <a:t>obs</a:t>
            </a:r>
            <a:r>
              <a:rPr lang="en-US" altLang="zh-TW" sz="1800" b="0" i="0" u="none" strike="noStrike" baseline="0" dirty="0">
                <a:latin typeface="CMMI9"/>
              </a:rPr>
              <a:t>(</a:t>
            </a:r>
            <a:r>
              <a:rPr lang="zh-TW" altLang="en-US" sz="1800" b="0" i="0" u="none" strike="noStrike" baseline="0" dirty="0">
                <a:latin typeface="CMMI9"/>
              </a:rPr>
              <a:t>結果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  <a:r>
              <a:rPr lang="zh-TW" altLang="en-US" sz="1800" b="0" i="0" u="none" strike="noStrike" baseline="0" dirty="0">
                <a:latin typeface="CMMI9"/>
              </a:rPr>
              <a:t>來找一個範圍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216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如果</a:t>
            </a:r>
            <a:r>
              <a:rPr lang="en-US" altLang="zh-TW" sz="1800" b="0" i="0" u="none" strike="noStrike" baseline="0" dirty="0">
                <a:latin typeface="CMMI9"/>
              </a:rPr>
              <a:t>total padding</a:t>
            </a:r>
            <a:r>
              <a:rPr lang="zh-TW" altLang="en-US" sz="1800" b="0" i="0" u="none" strike="noStrike" baseline="0" dirty="0">
                <a:latin typeface="CMMI9"/>
              </a:rPr>
              <a:t>超過</a:t>
            </a:r>
            <a:r>
              <a:rPr lang="en-US" altLang="zh-TW" sz="1800" b="0" i="0" u="none" strike="noStrike" baseline="0" dirty="0">
                <a:latin typeface="CMMI9"/>
              </a:rPr>
              <a:t>Limit</a:t>
            </a:r>
            <a:r>
              <a:rPr lang="zh-TW" altLang="en-US" sz="1800" b="0" i="0" u="none" strike="noStrike" baseline="0" dirty="0">
                <a:latin typeface="CMMI9"/>
              </a:rPr>
              <a:t>的話，他們會在</a:t>
            </a:r>
            <a:r>
              <a:rPr lang="en-US" altLang="zh-TW" sz="1800" b="0" i="0" u="none" strike="noStrike" baseline="0" dirty="0">
                <a:latin typeface="CMMI9"/>
              </a:rPr>
              <a:t>discrete padding</a:t>
            </a:r>
            <a:r>
              <a:rPr lang="zh-TW" altLang="en-US" sz="1800" b="0" i="0" u="none" strike="noStrike" baseline="0" dirty="0">
                <a:latin typeface="CMMI9"/>
              </a:rPr>
              <a:t>中挑最小的的</a:t>
            </a:r>
            <a:r>
              <a:rPr lang="en-US" altLang="zh-TW" sz="1800" b="0" i="0" u="none" strike="noStrike" baseline="0" dirty="0">
                <a:latin typeface="CMMI9"/>
              </a:rPr>
              <a:t>padding</a:t>
            </a:r>
            <a:r>
              <a:rPr lang="zh-TW" altLang="en-US" sz="1800" b="0" i="0" u="none" strike="noStrike" baseline="0" dirty="0">
                <a:latin typeface="CMMI9"/>
              </a:rPr>
              <a:t>來釋放他，直到</a:t>
            </a:r>
            <a:r>
              <a:rPr lang="en-US" altLang="zh-TW" sz="1800" b="0" i="0" u="none" strike="noStrike" baseline="0" dirty="0">
                <a:latin typeface="CMMI9"/>
              </a:rPr>
              <a:t>meet constraint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491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這個</a:t>
            </a:r>
            <a:r>
              <a:rPr lang="en-US" altLang="zh-TW" sz="1800" b="0" i="0" u="none" strike="noStrike" baseline="0" dirty="0">
                <a:latin typeface="CMMI9"/>
              </a:rPr>
              <a:t>algorithm3 </a:t>
            </a:r>
            <a:r>
              <a:rPr lang="zh-TW" altLang="en-US" sz="1800" b="0" i="0" u="none" strike="noStrike" baseline="0" dirty="0">
                <a:latin typeface="CMMI9"/>
              </a:rPr>
              <a:t>是有關於他們</a:t>
            </a:r>
            <a:r>
              <a:rPr lang="en-US" altLang="zh-TW" sz="1800" b="0" i="0" u="none" strike="noStrike" baseline="0" dirty="0">
                <a:latin typeface="CMMI9"/>
              </a:rPr>
              <a:t>strategy exploration</a:t>
            </a:r>
            <a:r>
              <a:rPr lang="zh-TW" altLang="en-US" sz="1800" b="0" i="0" u="none" strike="noStrike" baseline="0" dirty="0">
                <a:latin typeface="CMMI9"/>
              </a:rPr>
              <a:t>的計畫，包含兩個部分</a:t>
            </a:r>
            <a:r>
              <a:rPr lang="en-US" altLang="zh-TW" sz="1800" b="0" i="0" u="none" strike="noStrike" baseline="0" dirty="0">
                <a:latin typeface="CMMI9"/>
              </a:rPr>
              <a:t>: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1.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global exploration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2.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local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1-2 : </a:t>
            </a:r>
            <a:r>
              <a:rPr lang="zh-TW" altLang="en-US" sz="1800" b="0" i="0" u="none" strike="noStrike" baseline="0" dirty="0">
                <a:latin typeface="CMMI9"/>
              </a:rPr>
              <a:t>先給定所有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一個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，接著所有參數一起跑剛剛講的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3: </a:t>
            </a:r>
            <a:r>
              <a:rPr lang="zh-TW" altLang="en-US" sz="1800" b="0" i="0" u="none" strike="noStrike" baseline="0" dirty="0">
                <a:latin typeface="CMMI9"/>
              </a:rPr>
              <a:t>接著會將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分組，有強相關的會分再一起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6-11: </a:t>
            </a:r>
            <a:r>
              <a:rPr lang="zh-TW" altLang="en-US" sz="1800" b="0" i="0" u="none" strike="noStrike" baseline="0" dirty="0">
                <a:latin typeface="CMMI9"/>
              </a:rPr>
              <a:t>接著會將分組過後的進行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  <a:r>
              <a:rPr lang="zh-TW" altLang="en-US" sz="1800" b="0" i="0" u="none" strike="noStrike" baseline="0" dirty="0">
                <a:latin typeface="CMMI9"/>
              </a:rPr>
              <a:t>，而不屬於該組的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的就會用他們自己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當全部跑完後</a:t>
            </a:r>
            <a:r>
              <a:rPr lang="en-US" altLang="zh-TW" sz="1800" b="0" i="0" u="none" strike="noStrike" baseline="0" dirty="0">
                <a:latin typeface="CMMI9"/>
              </a:rPr>
              <a:t>(</a:t>
            </a:r>
            <a:r>
              <a:rPr lang="zh-TW" altLang="en-US" sz="1800" b="0" i="0" u="none" strike="noStrike" baseline="0" dirty="0">
                <a:latin typeface="CMMI9"/>
              </a:rPr>
              <a:t>可以平行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  <a:r>
              <a:rPr lang="zh-TW" altLang="en-US" sz="1800" b="0" i="0" u="none" strike="noStrike" baseline="0" dirty="0">
                <a:latin typeface="CMMI9"/>
              </a:rPr>
              <a:t>就會得到所有</a:t>
            </a:r>
            <a:r>
              <a:rPr lang="en-US" altLang="zh-TW" sz="1800" b="0" i="0" u="none" strike="noStrike" baseline="0" dirty="0" err="1">
                <a:latin typeface="CMMI9"/>
              </a:rPr>
              <a:t>paramete</a:t>
            </a:r>
            <a:r>
              <a:rPr lang="zh-TW" altLang="en-US" sz="1800" b="0" i="0" u="none" strike="noStrike" baseline="0" dirty="0">
                <a:latin typeface="CMMI9"/>
              </a:rPr>
              <a:t>最後的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，接著該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就會用那個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的中位數當作最後的值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08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Placement is critical for the </a:t>
            </a:r>
            <a:r>
              <a:rPr lang="en-US" altLang="zh-TW" sz="12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 optimization.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438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這個</a:t>
            </a:r>
            <a:r>
              <a:rPr lang="en-US" altLang="zh-TW" sz="1800" b="0" i="0" u="none" strike="noStrike" baseline="0" dirty="0">
                <a:latin typeface="CMMI9"/>
              </a:rPr>
              <a:t>algorithm3 </a:t>
            </a:r>
            <a:r>
              <a:rPr lang="zh-TW" altLang="en-US" sz="1800" b="0" i="0" u="none" strike="noStrike" baseline="0" dirty="0">
                <a:latin typeface="CMMI9"/>
              </a:rPr>
              <a:t>是有關於他們</a:t>
            </a:r>
            <a:r>
              <a:rPr lang="en-US" altLang="zh-TW" sz="1800" b="0" i="0" u="none" strike="noStrike" baseline="0" dirty="0">
                <a:latin typeface="CMMI9"/>
              </a:rPr>
              <a:t>strategy exploration</a:t>
            </a:r>
            <a:r>
              <a:rPr lang="zh-TW" altLang="en-US" sz="1800" b="0" i="0" u="none" strike="noStrike" baseline="0" dirty="0">
                <a:latin typeface="CMMI9"/>
              </a:rPr>
              <a:t>的計畫，包含兩個部分</a:t>
            </a:r>
            <a:r>
              <a:rPr lang="en-US" altLang="zh-TW" sz="1800" b="0" i="0" u="none" strike="noStrike" baseline="0" dirty="0">
                <a:latin typeface="CMMI9"/>
              </a:rPr>
              <a:t>: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1.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global exploration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2.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local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1-2 : </a:t>
            </a:r>
            <a:r>
              <a:rPr lang="zh-TW" altLang="en-US" sz="1800" b="0" i="0" u="none" strike="noStrike" baseline="0" dirty="0">
                <a:latin typeface="CMMI9"/>
              </a:rPr>
              <a:t>先給定所有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一個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，接著所有參數一起跑剛剛講的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3: </a:t>
            </a:r>
            <a:r>
              <a:rPr lang="zh-TW" altLang="en-US" sz="1800" b="0" i="0" u="none" strike="noStrike" baseline="0" dirty="0">
                <a:latin typeface="CMMI9"/>
              </a:rPr>
              <a:t>接著會將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分組，有強相關的會分再一起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6-11: </a:t>
            </a:r>
            <a:r>
              <a:rPr lang="zh-TW" altLang="en-US" sz="1800" b="0" i="0" u="none" strike="noStrike" baseline="0" dirty="0">
                <a:latin typeface="CMMI9"/>
              </a:rPr>
              <a:t>接著會將分組過後的進行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  <a:r>
              <a:rPr lang="zh-TW" altLang="en-US" sz="1800" b="0" i="0" u="none" strike="noStrike" baseline="0" dirty="0">
                <a:latin typeface="CMMI9"/>
              </a:rPr>
              <a:t>，而不屬於該組的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的就會用他們自己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當全部跑完後</a:t>
            </a:r>
            <a:r>
              <a:rPr lang="en-US" altLang="zh-TW" sz="1800" b="0" i="0" u="none" strike="noStrike" baseline="0" dirty="0">
                <a:latin typeface="CMMI9"/>
              </a:rPr>
              <a:t>(</a:t>
            </a:r>
            <a:r>
              <a:rPr lang="zh-TW" altLang="en-US" sz="1800" b="0" i="0" u="none" strike="noStrike" baseline="0" dirty="0">
                <a:latin typeface="CMMI9"/>
              </a:rPr>
              <a:t>可以平行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  <a:r>
              <a:rPr lang="zh-TW" altLang="en-US" sz="1800" b="0" i="0" u="none" strike="noStrike" baseline="0" dirty="0">
                <a:latin typeface="CMMI9"/>
              </a:rPr>
              <a:t>就會得到所有</a:t>
            </a:r>
            <a:r>
              <a:rPr lang="en-US" altLang="zh-TW" sz="1800" b="0" i="0" u="none" strike="noStrike" baseline="0" dirty="0" err="1">
                <a:latin typeface="CMMI9"/>
              </a:rPr>
              <a:t>paramete</a:t>
            </a:r>
            <a:r>
              <a:rPr lang="zh-TW" altLang="en-US" sz="1800" b="0" i="0" u="none" strike="noStrike" baseline="0" dirty="0">
                <a:latin typeface="CMMI9"/>
              </a:rPr>
              <a:t>最後的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，接著該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就會用那個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的中位數當作最後的值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497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因為</a:t>
            </a:r>
            <a:r>
              <a:rPr lang="en-US" altLang="zh-TW" sz="1800" b="0" i="0" u="none" strike="noStrike" baseline="0" dirty="0">
                <a:latin typeface="CMMI9"/>
              </a:rPr>
              <a:t>1%-2%</a:t>
            </a:r>
            <a:r>
              <a:rPr lang="zh-TW" altLang="en-US" sz="1800" b="0" i="0" u="none" strike="noStrike" baseline="0" dirty="0">
                <a:latin typeface="CMMI9"/>
              </a:rPr>
              <a:t>在後續的優化可以修掉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974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這個</a:t>
            </a:r>
            <a:r>
              <a:rPr lang="en-US" altLang="zh-TW" sz="1800" b="0" i="0" u="none" strike="noStrike" baseline="0" dirty="0">
                <a:latin typeface="CMMI9"/>
              </a:rPr>
              <a:t>algorithm3 </a:t>
            </a:r>
            <a:r>
              <a:rPr lang="zh-TW" altLang="en-US" sz="1800" b="0" i="0" u="none" strike="noStrike" baseline="0" dirty="0">
                <a:latin typeface="CMMI9"/>
              </a:rPr>
              <a:t>是有關於他們</a:t>
            </a:r>
            <a:r>
              <a:rPr lang="en-US" altLang="zh-TW" sz="1800" b="0" i="0" u="none" strike="noStrike" baseline="0" dirty="0">
                <a:latin typeface="CMMI9"/>
              </a:rPr>
              <a:t>strategy exploration</a:t>
            </a:r>
            <a:r>
              <a:rPr lang="zh-TW" altLang="en-US" sz="1800" b="0" i="0" u="none" strike="noStrike" baseline="0" dirty="0">
                <a:latin typeface="CMMI9"/>
              </a:rPr>
              <a:t>的計畫，包含兩個部分</a:t>
            </a:r>
            <a:r>
              <a:rPr lang="en-US" altLang="zh-TW" sz="1800" b="0" i="0" u="none" strike="noStrike" baseline="0" dirty="0">
                <a:latin typeface="CMMI9"/>
              </a:rPr>
              <a:t>: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1.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global exploration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2.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local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1-2 : </a:t>
            </a:r>
            <a:r>
              <a:rPr lang="zh-TW" altLang="en-US" sz="1800" b="0" i="0" u="none" strike="noStrike" baseline="0" dirty="0">
                <a:latin typeface="CMMI9"/>
              </a:rPr>
              <a:t>先給定所有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一個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，接著所有參數一起跑剛剛講的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3: </a:t>
            </a:r>
            <a:r>
              <a:rPr lang="zh-TW" altLang="en-US" sz="1800" b="0" i="0" u="none" strike="noStrike" baseline="0" dirty="0">
                <a:latin typeface="CMMI9"/>
              </a:rPr>
              <a:t>接著會將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分組，有強相關的會分再一起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6-11: </a:t>
            </a:r>
            <a:r>
              <a:rPr lang="zh-TW" altLang="en-US" sz="1800" b="0" i="0" u="none" strike="noStrike" baseline="0" dirty="0">
                <a:latin typeface="CMMI9"/>
              </a:rPr>
              <a:t>接著會將分組過後的進行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  <a:r>
              <a:rPr lang="zh-TW" altLang="en-US" sz="1800" b="0" i="0" u="none" strike="noStrike" baseline="0" dirty="0">
                <a:latin typeface="CMMI9"/>
              </a:rPr>
              <a:t>，而不屬於該組的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的就會用他們自己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當全部跑完後</a:t>
            </a:r>
            <a:r>
              <a:rPr lang="en-US" altLang="zh-TW" sz="1800" b="0" i="0" u="none" strike="noStrike" baseline="0" dirty="0">
                <a:latin typeface="CMMI9"/>
              </a:rPr>
              <a:t>(</a:t>
            </a:r>
            <a:r>
              <a:rPr lang="zh-TW" altLang="en-US" sz="1800" b="0" i="0" u="none" strike="noStrike" baseline="0" dirty="0">
                <a:latin typeface="CMMI9"/>
              </a:rPr>
              <a:t>可以平行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  <a:r>
              <a:rPr lang="zh-TW" altLang="en-US" sz="1800" b="0" i="0" u="none" strike="noStrike" baseline="0" dirty="0">
                <a:latin typeface="CMMI9"/>
              </a:rPr>
              <a:t>就會得到所有</a:t>
            </a:r>
            <a:r>
              <a:rPr lang="en-US" altLang="zh-TW" sz="1800" b="0" i="0" u="none" strike="noStrike" baseline="0" dirty="0" err="1">
                <a:latin typeface="CMMI9"/>
              </a:rPr>
              <a:t>paramete</a:t>
            </a:r>
            <a:r>
              <a:rPr lang="zh-TW" altLang="en-US" sz="1800" b="0" i="0" u="none" strike="noStrike" baseline="0" dirty="0">
                <a:latin typeface="CMMI9"/>
              </a:rPr>
              <a:t>最後的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，接著該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就會用那個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的中位數當作最後的值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66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Horizontal congestion map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66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Vertical congestion map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1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In quadratic placement, an iterative framework with lower and upper bounds is often applied. The lower bound is described by a quadratic wirelength model to minimize wirelength, and the upper bound is generated by spreading cells in high density  regions to remove cell overlaps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In non-linear placement, the objective function is formulated by a non-linear wirelength model  subject to a density constraint. By relaxing the density constraint into the objective function, the placement problem can be solved by gradient-descent-based methods to obtain a high-quality placement solution with the desired tradeoff between wirelength and cell density.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6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dirty="0"/>
              <a:t>現在很有多方法可以從</a:t>
            </a:r>
            <a:r>
              <a:rPr lang="en-US" altLang="zh-TW" dirty="0"/>
              <a:t>Congestion map</a:t>
            </a:r>
            <a:r>
              <a:rPr lang="zh-TW" altLang="en-US" dirty="0"/>
              <a:t>來得到</a:t>
            </a:r>
            <a:r>
              <a:rPr lang="en-US" altLang="zh-TW" dirty="0"/>
              <a:t>congestion information</a:t>
            </a:r>
            <a:r>
              <a:rPr lang="zh-TW" altLang="en-US" dirty="0"/>
              <a:t>的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42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V:cell instance</a:t>
            </a:r>
          </a:p>
          <a:p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E: net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51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altLang="zh-TW" sz="1200" dirty="0"/>
              <a:t>Λ</a:t>
            </a:r>
            <a:r>
              <a:rPr lang="en-US" altLang="zh-TW" sz="1200" dirty="0"/>
              <a:t> : to balance the weight between wirelength and density</a:t>
            </a:r>
          </a:p>
          <a:p>
            <a:pPr algn="l"/>
            <a:r>
              <a:rPr lang="en-US" altLang="zh-TW" sz="1200" b="1" dirty="0">
                <a:solidFill>
                  <a:srgbClr val="FF0000"/>
                </a:solidFill>
              </a:rPr>
              <a:t>* * * * * After doing global routing, </a:t>
            </a:r>
            <a:r>
              <a:rPr lang="en-US" altLang="zh-TW" sz="1800" b="1" i="0" u="none" strike="noStrike" baseline="0" dirty="0">
                <a:solidFill>
                  <a:srgbClr val="FF0000"/>
                </a:solidFill>
                <a:latin typeface="NimbusRomNo9L-Regu"/>
              </a:rPr>
              <a:t>we need to legalize the cell positions to remove cell overlaps and DRC violations.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08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):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𝑊_(𝑒_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𝑖 ) </a:t>
                </a: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 (𝑥, 𝑦):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97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endParaRPr lang="zh-TW" altLang="en-US" sz="1100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𝑊_(𝑒_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𝑖 ) </a:t>
                </a: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 (𝑥, 𝑦):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51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B266-AC56-6314-91AE-8837FAE6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2239-40B5-B57D-B4FD-539E8308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4B97-4B09-8CE1-F800-A108A384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BAB-F69F-4C21-8D40-7AA273A2D01F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D7F5-B0CF-EED9-F3E2-E99743E9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8C4C-FD14-9182-A289-2A23CD74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6BF3-121B-6130-5125-C954C36F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989E9-8270-2E6A-D79E-F02BE30C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0293-7DD7-A956-E791-61FA8921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A8EC-4678-43EE-BE64-F312B7F1A46F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37D8-314A-90B9-3602-EBAFE0A1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D531-B6EB-ED46-1FA9-9B03499C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5E74-4E60-C366-7A6E-8ACF84829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3988-564C-C152-1C7E-1BABBA3F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53F7-CC57-D880-49B2-7D04259E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23D-EA8F-4C56-9373-23F6109AD11F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7B62-7865-92EC-C968-A38BBDD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EB34-628D-AF76-C48A-F354C821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F2B-F897-81CF-6A6D-F73EB08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3DB7-1C04-4D89-4CAC-1FC9522B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D760-A857-BF7C-4E4C-41700472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716E-0239-4A81-9CF4-D3B9651721CF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0F8F-1A2D-0AF2-2C4A-B47EAA32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altLang="zh-TW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5ECC-F916-85B4-CA89-0D3D7E03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314-D28C-ADE2-2B01-2369341F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DD95-088B-2C13-701B-73C5E588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A86-E75E-44D2-EF42-D2576C9F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E56-3D97-4B86-935C-1C493DD86A08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540-F37D-A578-7BD1-A2431CD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F08B-056A-D9EC-C13E-5E1CD53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B1B1-0432-448A-B9F8-FDF836AF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1D42-AB9A-670B-07FF-66B0855C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5AC01-EA4C-B58F-FA40-03D82E57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C231-4105-1C0E-9EE4-0232E1FC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9135-BABF-4F63-9AF8-3CEC545E47DC}" type="datetime1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D21F-4C9E-1BD5-9FC6-5FE55EC3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2C00-9068-7A7C-0CC7-4D9CEBA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5356-B824-C26D-F5FE-4732DE0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8B16-F4D9-C1D4-4A4E-CBAF8BEB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18F7-6627-0CF2-6A32-2E5862A0A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043F6-B06A-AF31-46A2-6166B61CD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71DC8-C70B-7A9B-5358-A3E70EED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2742-C641-790B-4397-27C09B79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BC02-C9C0-442D-A8A6-494057203542}" type="datetime1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0DC5C-AFBB-1B5A-3141-F831B13B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10F83-F3E9-47E0-26BF-A8416C67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1C61-4DE9-C587-E770-1BAC07C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9FAB1-6B0A-096D-33F2-B976395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4B4-559D-414E-BC9C-16A745BBF3C3}" type="datetime1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E9F50-58B3-EEB5-B2B1-9FA82F8A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F4E-16A6-588E-7B54-B5A257E7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EEFDB-5F17-6DF0-AB08-7D672022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49E-73A5-4C03-BFEA-3D845EB044D8}" type="datetime1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8923F-ECB8-DFD5-0BCA-9544CD48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55791-3F09-8260-AECD-FFB34A56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B566-D3C5-D613-4C2B-4DA806CC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32D2-042A-8E7B-C203-FB921F7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1C7B-2B80-DD6C-C640-95DA0F66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9314C-D9DE-59EF-4262-5FDEDDB7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3E6-3134-410C-B573-A5F6B38FC346}" type="datetime1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3A61-9F34-B4F6-FEFB-D89C352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49CF-716C-E1C7-4230-7C2EF39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D450-1DB3-CF94-61C3-C24AA1C2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5A478-DBE3-5F54-14C8-89A88059E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FC25-A041-3C9B-D68B-704AFE35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470F-1F4B-26AC-D666-4CD7481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70F-5320-45A5-BE33-1819A93C2AF4}" type="datetime1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1460-D632-F0A7-2681-E6FE267E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0370-0C33-D660-AB2B-4CD12177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4ABBF-0372-434B-A0E8-1CB994EC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7746-99F5-CB27-5D7F-99177D19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371A-94A0-64F2-936A-E5060016A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458B-0289-40FF-A02D-2C541B7F1CB6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39A0-F210-7D82-175C-4ED3474E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FC4D-C096-5C46-22C2-76CF0FF1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CB3-6D08-F96A-C9F6-09319B94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90" y="1041400"/>
            <a:ext cx="11357020" cy="2387600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PUFFER :A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Routability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-Driven Placement Framework via Cell Padding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4B4A0C-BF94-C061-C67E-D07DBEA582F1}"/>
              </a:ext>
            </a:extLst>
          </p:cNvPr>
          <p:cNvGrpSpPr/>
          <p:nvPr/>
        </p:nvGrpSpPr>
        <p:grpSpPr>
          <a:xfrm>
            <a:off x="-875899" y="3804932"/>
            <a:ext cx="13477612" cy="1024104"/>
            <a:chOff x="-889695" y="4482348"/>
            <a:chExt cx="13477612" cy="1024104"/>
          </a:xfrm>
        </p:grpSpPr>
        <p:sp>
          <p:nvSpPr>
            <p:cNvPr id="3" name="Subtitle 2">
              <a:extLst>
                <a:ext uri="{FF2B5EF4-FFF2-40B4-BE49-F238E27FC236}">
                  <a16:creationId xmlns:a16="http://schemas.microsoft.com/office/drawing/2014/main" id="{BCEABCF3-9E18-E949-8460-CD9EAAF2850D}"/>
                </a:ext>
              </a:extLst>
            </p:cNvPr>
            <p:cNvSpPr>
              <a:spLocks noGrp="1"/>
            </p:cNvSpPr>
            <p:nvPr>
              <p:ph type="subTitle" idx="1"/>
            </p:nvPr>
          </p:nvSpPr>
          <p:spPr>
            <a:xfrm>
              <a:off x="8136233" y="4482348"/>
              <a:ext cx="4451684" cy="1024104"/>
            </a:xfrm>
          </p:spPr>
          <p:txBody>
            <a:bodyPr>
              <a:norm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Yao-Wen Chang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Electrical Engineering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National Taiwan University, Taipei 10617, Taiwan</a:t>
              </a:r>
            </a:p>
          </p:txBody>
        </p:sp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EC52C40B-2182-ADE7-EE15-2F08C10C5DC3}"/>
                </a:ext>
              </a:extLst>
            </p:cNvPr>
            <p:cNvSpPr txBox="1">
              <a:spLocks/>
            </p:cNvSpPr>
            <p:nvPr/>
          </p:nvSpPr>
          <p:spPr>
            <a:xfrm>
              <a:off x="2686570" y="4482348"/>
              <a:ext cx="6069050" cy="10241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Zhijie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Cai, Peng Zou,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Xingyu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Tong, Jun Yu, Jianli Chen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 Key Lab of ASIC &amp; System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Fudan University, Shanghai 200433, China</a:t>
              </a: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46647409-7711-D8A3-454D-DAD868519307}"/>
                </a:ext>
              </a:extLst>
            </p:cNvPr>
            <p:cNvSpPr txBox="1">
              <a:spLocks/>
            </p:cNvSpPr>
            <p:nvPr/>
          </p:nvSpPr>
          <p:spPr>
            <a:xfrm>
              <a:off x="-889695" y="4482348"/>
              <a:ext cx="4451684" cy="10241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Zhengtao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Wu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Shanghai LEDA Technology Co., Ltd.,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Shanghai 201203, China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8C91C8-72F6-1E33-67B2-A741AB7D3C54}"/>
              </a:ext>
            </a:extLst>
          </p:cNvPr>
          <p:cNvSpPr txBox="1"/>
          <p:nvPr/>
        </p:nvSpPr>
        <p:spPr>
          <a:xfrm>
            <a:off x="4223900" y="5393407"/>
            <a:ext cx="3021981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Presenter : Min-Feng Hsieh</a:t>
            </a:r>
          </a:p>
          <a:p>
            <a:endParaRPr lang="en-US" altLang="zh-TW" sz="9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Adviser :   Ting-Chi Wang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A4DB43-3782-7A5F-C632-D31E2EC0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C4E013-E47D-C26C-B333-168A6F3A84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We can formulate </a:t>
                </a:r>
                <a:r>
                  <a:rPr lang="en-US" altLang="zh-TW" sz="22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analytical global routing problem as:</a:t>
                </a:r>
              </a:p>
              <a:p>
                <a:endParaRPr lang="en-US" altLang="zh-TW" sz="2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1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limLowPr>
                            <m:e>
                              <m:func>
                                <m:func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cs typeface="Times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cs typeface="Times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=</m:t>
                                  </m:r>
                                </m:e>
                              </m:func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λ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𝐷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(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sz="2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wirelength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Density penalty to spread cells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λ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Density penalty factor</a:t>
                </a:r>
                <a:endParaRPr lang="zh-TW" altLang="en-US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zh-TW" altLang="en-US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C4E013-E47D-C26C-B333-168A6F3A84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D87A65-A426-F2D5-4AE1-C69B694D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6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Electrostatic-based</a:t>
                </a: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Placement</a:t>
                </a:r>
                <a:endParaRPr lang="en-US" altLang="zh-TW" sz="2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1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This model adopts the 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weighted-average(WA) wirelength model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to approximate the HPWL:</a:t>
                </a:r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𝑖𝑥</m:t>
                            </m:r>
                          </m:sub>
                        </m:sSub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4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lim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fName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den>
                    </m:f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 - 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lim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fName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den>
                    </m:f>
                  </m:oMath>
                </a14:m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𝑖𝑥</m:t>
                            </m:r>
                          </m:sub>
                        </m:sSub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weighted wirelength of  net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γ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 smoothing parameter used to adjust the accuracy.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the x-coordinate.</a:t>
                </a:r>
              </a:p>
              <a:p>
                <a:pPr marL="0" indent="0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812" t="-12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6B79041-C037-4D87-1301-AEA3192E02E2}"/>
                  </a:ext>
                </a:extLst>
              </p:cNvPr>
              <p:cNvSpPr txBox="1"/>
              <p:nvPr/>
            </p:nvSpPr>
            <p:spPr>
              <a:xfrm>
                <a:off x="6096000" y="760493"/>
                <a:ext cx="5404909" cy="5348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 (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=</m:t>
                              </m:r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𝑖𝑥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 (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 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𝑖𝑦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 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,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6B79041-C037-4D87-1301-AEA3192E0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760493"/>
                <a:ext cx="5404909" cy="534826"/>
              </a:xfrm>
              <a:prstGeom prst="rect">
                <a:avLst/>
              </a:prstGeom>
              <a:blipFill>
                <a:blip r:embed="rId4"/>
                <a:stretch>
                  <a:fillRect b="-22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248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77EC7-8AA3-B104-A270-92740D67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7C24A-A0B6-F91E-A8E3-7294A8C3BB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16731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To get the density penalty, the placement region will first divide into uniform bins by M×M</a:t>
                </a:r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grids.</a:t>
                </a:r>
              </a:p>
              <a:p>
                <a:pPr>
                  <a:lnSpc>
                    <a:spcPct val="130000"/>
                  </a:lnSpc>
                </a:pPr>
                <a:endParaRPr lang="en-US" altLang="zh-TW" sz="11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a:rPr lang="en-US" altLang="zh-TW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area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cell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i</a:t>
                </a:r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bin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in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row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m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and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column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n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2000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sz="2000" i="1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electric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potential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endParaRPr lang="zh-TW" altLang="en-US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7C24A-A0B6-F91E-A8E3-7294A8C3B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167312"/>
              </a:xfrm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F65292-A2B6-5B24-A6A7-F44E35D8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426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95851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Global routing congestion</a:t>
                </a:r>
              </a:p>
              <a:p>
                <a:pPr marL="0" indent="0">
                  <a:buNone/>
                </a:pP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Use the </a:t>
                </a:r>
                <a:r>
                  <a:rPr lang="en-US" altLang="zh-TW" sz="2200" b="1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-based routing resource model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which evaluates the routing capacity and demand with respect to the </a:t>
                </a:r>
                <a:r>
                  <a:rPr lang="en-US" altLang="zh-TW" sz="22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𝑂𝑣𝑒𝑟𝑓𝑙𝑜𝑤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4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max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⁡(0, 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𝐷𝑚𝑑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𝐶𝑎𝑝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4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𝐷𝑚𝑑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: the routing demands of </a:t>
                </a:r>
                <a:r>
                  <a:rPr lang="en-US" altLang="zh-TW" sz="2000" b="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𝐶𝑎𝑝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 : the routing capacity of </a:t>
                </a:r>
                <a:r>
                  <a:rPr lang="en-US" altLang="zh-TW" sz="2000" b="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  <a:p>
                <a:endParaRPr lang="en-US" altLang="zh-TW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95851"/>
              </a:xfrm>
              <a:blipFill>
                <a:blip r:embed="rId3"/>
                <a:stretch>
                  <a:fillRect l="-812" t="-17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12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431A602-D971-6024-13E1-7F927EE4E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283" y="495300"/>
            <a:ext cx="5148517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32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1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A7ECCA-1EB1-3A4E-DCC9-955149DA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Proposed Algorithm</a:t>
            </a:r>
            <a:endParaRPr lang="zh-TW" altLang="en-US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818B0E9-FA80-3168-5BAC-7EBC0C5A3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8139" y="1343887"/>
            <a:ext cx="7832770" cy="535926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E06A71-AEA6-E371-7BE0-D975625A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47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31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506ACC-F835-BE67-D66A-34B933DFA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Cells in global placement tend to form bunches of clusters since the placement region is divided into bins by a grid.</a:t>
            </a:r>
          </a:p>
          <a:p>
            <a:pPr>
              <a:lnSpc>
                <a:spcPct val="130000"/>
              </a:lnSpc>
            </a:pPr>
            <a:endParaRPr lang="en-US" altLang="zh-TW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Cells in the same grid often overlap severely.</a:t>
            </a:r>
          </a:p>
          <a:p>
            <a:pPr>
              <a:lnSpc>
                <a:spcPct val="130000"/>
              </a:lnSpc>
            </a:pPr>
            <a:endParaRPr lang="en-US" altLang="zh-TW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Precise routing solution at this stage less meaningful as the overlapped cells inevitably lead to high routing demand.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3672DC-7E14-B35A-3EDC-22C475F8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16</a:t>
            </a:fld>
            <a:endParaRPr 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CFB868C1-8EBF-EA19-4D66-C8975E9B9F80}"/>
              </a:ext>
            </a:extLst>
          </p:cNvPr>
          <p:cNvSpPr txBox="1">
            <a:spLocks/>
          </p:cNvSpPr>
          <p:nvPr/>
        </p:nvSpPr>
        <p:spPr>
          <a:xfrm>
            <a:off x="434738" y="320675"/>
            <a:ext cx="117572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>
                <a:latin typeface="Times" panose="02020603050405020304" pitchFamily="18" charset="0"/>
                <a:cs typeface="Times" panose="02020603050405020304" pitchFamily="18" charset="0"/>
              </a:rPr>
              <a:t>Congestion Estimation</a:t>
            </a:r>
            <a:endParaRPr lang="en-US" altLang="zh-TW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648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Congestion Estimation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4"/>
            <a:ext cx="10512709" cy="37207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Blockage-aware Routing Capacity Assessment (to estimate routing capacity)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3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</a:t>
            </a:r>
            <a:r>
              <a:rPr lang="en-US" altLang="zh-TW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Gcell</a:t>
            </a:r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routing resource model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evaluates routing capacity and demand with respect to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Gcells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TW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capacity includes 1. </a:t>
            </a:r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capacity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2. </a:t>
            </a:r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blocked capacity.</a:t>
            </a:r>
          </a:p>
          <a:p>
            <a:endParaRPr lang="en-US" altLang="zh-TW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capacity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obtain from tech information (wire width and space).</a:t>
            </a:r>
          </a:p>
          <a:p>
            <a:pPr lvl="1">
              <a:lnSpc>
                <a:spcPct val="130000"/>
              </a:lnSpc>
            </a:pP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Blocked capacity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includes pin obstructions, power ground, macros…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1A918D1-E60D-1CD3-2420-C1F021D85C05}"/>
                  </a:ext>
                </a:extLst>
              </p:cNvPr>
              <p:cNvSpPr txBox="1"/>
              <p:nvPr/>
            </p:nvSpPr>
            <p:spPr>
              <a:xfrm>
                <a:off x="463683" y="5567358"/>
                <a:ext cx="11264631" cy="701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𝐶𝑎𝑝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𝑝𝑑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f>
                          <m:f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𝐺𝑐𝑒𝑙𝑙𝐿𝑒𝑛𝑔𝑡h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𝑀𝑒𝑡𝑎𝑙𝑊𝑖𝑑𝑡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𝑊𝑖𝑟𝑒𝑆𝑝𝑎𝑐𝑖𝑛𝑔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 − 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𝐵𝑙𝑘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𝑂𝐿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𝑀𝑒𝑡𝑎𝑙𝑊𝑖𝑑𝑡h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𝑊𝑖𝑟𝑒𝑆𝑝𝑎𝑐𝑖𝑛𝑔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zh-TW" altLang="en-US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1A918D1-E60D-1CD3-2420-C1F021D85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83" y="5567358"/>
                <a:ext cx="11264631" cy="701795"/>
              </a:xfrm>
              <a:prstGeom prst="rect">
                <a:avLst/>
              </a:prstGeom>
              <a:blipFill>
                <a:blip r:embed="rId3"/>
                <a:stretch>
                  <a:fillRect b="-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440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7" y="320675"/>
            <a:ext cx="11612119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Congestion Estimation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23335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Topology-based Congestion Estimation (to estimate the routing demand)</a:t>
            </a:r>
          </a:p>
          <a:p>
            <a:pPr marL="514350" indent="-514350">
              <a:buFont typeface="+mj-lt"/>
              <a:buAutoNum type="arabicPeriod" startAt="2"/>
            </a:pPr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Use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FLUTE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to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get the RSMT topology of the nets, which divide multi-pin net into two-pin net.</a:t>
            </a:r>
          </a:p>
          <a:p>
            <a:pPr marL="0" indent="0">
              <a:buNone/>
            </a:pP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18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4A9A6F0-1D02-9C58-C305-86EADABA0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789" y="3838228"/>
            <a:ext cx="5840419" cy="251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7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FB6EDC-A81C-417F-C3B2-4378D3D43B9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159720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7" y="320675"/>
            <a:ext cx="11612119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Congestion Estimation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23335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Routing detour-imitating Routing Demand Expansion</a:t>
            </a:r>
          </a:p>
          <a:p>
            <a:pPr marL="514350" indent="-514350">
              <a:buFont typeface="+mj-lt"/>
              <a:buAutoNum type="arabicPeriod" startAt="3"/>
            </a:pPr>
            <a:endParaRPr lang="en-US" altLang="zh-TW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19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4A9A6F0-1D02-9C58-C305-86EADABA0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283" y="3013349"/>
            <a:ext cx="6849431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42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CNN and GNN-inspired feature extraction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Traditional local information – local congestion</a:t>
                </a:r>
              </a:p>
              <a:p>
                <a:pPr marL="0" indent="0">
                  <a:buNone/>
                </a:pPr>
                <a:endParaRPr lang="en-US" altLang="zh-TW" b="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600" b="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                                                              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𝐿𝐶𝑔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 i="0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𝑔</m:t>
                            </m:r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𝑃𝑜𝑠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𝑐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𝐶𝑔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1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𝐿𝐶𝑔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 local congestion of cell c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𝐶𝑔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): the congestion of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𝑃𝑜𝑠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set including all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Gcells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overlapped with cell c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A9433396-1CFD-29A7-4051-B035D53EC0AE}"/>
              </a:ext>
            </a:extLst>
          </p:cNvPr>
          <p:cNvGrpSpPr/>
          <p:nvPr/>
        </p:nvGrpSpPr>
        <p:grpSpPr>
          <a:xfrm>
            <a:off x="7861582" y="2063601"/>
            <a:ext cx="3491495" cy="3875385"/>
            <a:chOff x="5370403" y="320675"/>
            <a:chExt cx="5439534" cy="6249272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4BF2DFD7-C5EE-B86C-1026-5BF4E1901252}"/>
                </a:ext>
              </a:extLst>
            </p:cNvPr>
            <p:cNvGrpSpPr/>
            <p:nvPr/>
          </p:nvGrpSpPr>
          <p:grpSpPr>
            <a:xfrm>
              <a:off x="5370403" y="320675"/>
              <a:ext cx="5439534" cy="6249272"/>
              <a:chOff x="5370403" y="320675"/>
              <a:chExt cx="5439534" cy="6249272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B6739085-E8CA-5583-6916-7D92AC95159C}"/>
                  </a:ext>
                </a:extLst>
              </p:cNvPr>
              <p:cNvGrpSpPr/>
              <p:nvPr/>
            </p:nvGrpSpPr>
            <p:grpSpPr>
              <a:xfrm>
                <a:off x="5370403" y="320675"/>
                <a:ext cx="5439534" cy="6249272"/>
                <a:chOff x="5350948" y="288053"/>
                <a:chExt cx="5439534" cy="6249272"/>
              </a:xfrm>
            </p:grpSpPr>
            <p:grpSp>
              <p:nvGrpSpPr>
                <p:cNvPr id="16" name="群組 15">
                  <a:extLst>
                    <a:ext uri="{FF2B5EF4-FFF2-40B4-BE49-F238E27FC236}">
                      <a16:creationId xmlns:a16="http://schemas.microsoft.com/office/drawing/2014/main" id="{397BCE72-ECD8-890A-5B4A-2BA1CD0354CD}"/>
                    </a:ext>
                  </a:extLst>
                </p:cNvPr>
                <p:cNvGrpSpPr/>
                <p:nvPr/>
              </p:nvGrpSpPr>
              <p:grpSpPr>
                <a:xfrm>
                  <a:off x="5350948" y="288053"/>
                  <a:ext cx="5439534" cy="6249272"/>
                  <a:chOff x="5350948" y="320675"/>
                  <a:chExt cx="5439534" cy="6249272"/>
                </a:xfrm>
              </p:grpSpPr>
              <p:pic>
                <p:nvPicPr>
                  <p:cNvPr id="14" name="圖片 13">
                    <a:extLst>
                      <a:ext uri="{FF2B5EF4-FFF2-40B4-BE49-F238E27FC236}">
                        <a16:creationId xmlns:a16="http://schemas.microsoft.com/office/drawing/2014/main" id="{8FF248D8-F31C-F028-EBB6-9D7D894C29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350948" y="320675"/>
                    <a:ext cx="5439534" cy="6249272"/>
                  </a:xfrm>
                  <a:prstGeom prst="rect">
                    <a:avLst/>
                  </a:prstGeom>
                </p:spPr>
              </p:pic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94576F59-6AB4-DCF6-6175-442405768DBA}"/>
                      </a:ext>
                    </a:extLst>
                  </p:cNvPr>
                  <p:cNvSpPr/>
                  <p:nvPr/>
                </p:nvSpPr>
                <p:spPr>
                  <a:xfrm>
                    <a:off x="9163455" y="1439694"/>
                    <a:ext cx="1614792" cy="10311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n>
                        <a:solidFill>
                          <a:sysClr val="windowText" lastClr="000000"/>
                        </a:solidFill>
                      </a:ln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3C9663B1-44D9-5035-CCB0-9EC75A0A6A49}"/>
                    </a:ext>
                  </a:extLst>
                </p:cNvPr>
                <p:cNvSpPr/>
                <p:nvPr/>
              </p:nvSpPr>
              <p:spPr>
                <a:xfrm>
                  <a:off x="9260732" y="2856493"/>
                  <a:ext cx="1517515" cy="36482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D1034A0-A1B7-7A2D-AE60-9388C711AD89}"/>
                  </a:ext>
                </a:extLst>
              </p:cNvPr>
              <p:cNvSpPr/>
              <p:nvPr/>
            </p:nvSpPr>
            <p:spPr>
              <a:xfrm>
                <a:off x="9990306" y="2389761"/>
                <a:ext cx="819631" cy="3648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69788EB-6E24-D203-BE90-1D6498420FCE}"/>
                </a:ext>
              </a:extLst>
            </p:cNvPr>
            <p:cNvSpPr/>
            <p:nvPr/>
          </p:nvSpPr>
          <p:spPr>
            <a:xfrm>
              <a:off x="8891973" y="3577531"/>
              <a:ext cx="1517515" cy="295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8959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CNN and GNN-inspired feature extraction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914400" lvl="1" indent="-457200">
                  <a:spcBef>
                    <a:spcPts val="1000"/>
                  </a:spcBef>
                  <a:buFont typeface="+mj-lt"/>
                  <a:buAutoNum type="alphaLcParenR"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新細明體" panose="02020500000000000000" pitchFamily="18" charset="-120"/>
                    <a:cs typeface="Times" panose="02020603050405020304" pitchFamily="18" charset="0"/>
                  </a:rPr>
                  <a:t>Traditional local information – local congestion</a:t>
                </a:r>
              </a:p>
              <a:p>
                <a:pPr marL="0" indent="0">
                  <a:buNone/>
                </a:pPr>
                <a:endParaRPr lang="en-US" altLang="zh-TW" sz="1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sz="23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𝐶𝑔</m:t>
                    </m:r>
                    <m:r>
                      <a:rPr lang="en-US" altLang="zh-TW" sz="23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3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  <m:r>
                      <a:rPr lang="en-US" altLang="zh-TW" sz="23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 </m:t>
                    </m:r>
                  </m:oMath>
                </a14:m>
                <a:r>
                  <a:rPr lang="en-US" altLang="zh-TW" sz="2300" dirty="0">
                    <a:latin typeface="Times" panose="02020603050405020304" pitchFamily="18" charset="0"/>
                    <a:cs typeface="Times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sz="23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3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en-US" altLang="zh-TW" sz="23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sz="2300" b="0" i="0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TW" sz="23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3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𝐻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</m:d>
                                    <m:r>
                                      <a:rPr lang="en-US" altLang="zh-TW" sz="23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TW" sz="23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    </m:t>
                            </m:r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𝐻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3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anose="02020603050405020304" pitchFamily="18" charset="0"/>
                              </a:rPr>
                              <m:t>∙</m:t>
                            </m:r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3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𝑉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𝐻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+</m:t>
                            </m:r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𝑣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,                </m:t>
                            </m:r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23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3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𝐻</m:t>
                          </m:r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/</m:t>
                          </m:r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altLang="zh-TW" sz="23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𝐷𝑚</m:t>
                          </m:r>
                          <m:sSub>
                            <m:sSubPr>
                              <m:ctrlP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/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−</m:t>
                          </m:r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𝐶𝑎</m:t>
                          </m:r>
                          <m:sSub>
                            <m:sSubPr>
                              <m:ctrlP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/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300" b="0" i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max</m:t>
                          </m:r>
                          <m:r>
                            <a:rPr lang="en-US" altLang="zh-TW" sz="23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⁡(</m:t>
                          </m:r>
                          <m:r>
                            <a:rPr lang="en-US" altLang="zh-TW" sz="23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𝐶𝑎</m:t>
                          </m:r>
                          <m:sSub>
                            <m:sSubPr>
                              <m:ctrlPr>
                                <a:rPr lang="en-US" altLang="zh-TW" sz="23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3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/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,1)</m:t>
                          </m:r>
                        </m:den>
                      </m:f>
                    </m:oMath>
                  </m:oMathPara>
                </a14:m>
                <a:endParaRPr lang="en-US" altLang="zh-TW" sz="23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𝐻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/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horizontal and vertical congestion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31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CNN and GNN-inspired feature extraction</a:t>
                </a: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Traditional local information – pin density</a:t>
                </a:r>
              </a:p>
              <a:p>
                <a:pPr lvl="1"/>
                <a:endParaRPr lang="en-US" altLang="zh-TW" sz="18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endParaRPr lang="en-US" altLang="zh-TW" sz="18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endParaRPr lang="en-US" altLang="zh-TW" sz="180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endParaRPr lang="en-US" altLang="zh-TW" sz="18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r>
                  <a:rPr lang="en-US" altLang="zh-TW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Pin density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𝑛𝑢𝑚𝑏𝑒𝑟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𝑜𝑓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𝑝𝑖𝑛𝑠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𝑒𝑎𝑐h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𝐺𝑐𝑒𝑙𝑙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𝑁𝑢𝑚𝑏𝑒𝑟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𝑜𝑓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𝑎𝑣𝑎𝑖𝑙𝑎𝑏𝑙𝑒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𝑠𝑖𝑡𝑒𝑠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𝑒𝑎𝑐h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𝐺𝑐𝑒𝑙𝑙</m:t>
                        </m:r>
                      </m:den>
                    </m:f>
                  </m:oMath>
                </a14:m>
                <a:endParaRPr lang="en-US" altLang="zh-TW" b="0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A9433396-1CFD-29A7-4051-B035D53EC0AE}"/>
              </a:ext>
            </a:extLst>
          </p:cNvPr>
          <p:cNvGrpSpPr/>
          <p:nvPr/>
        </p:nvGrpSpPr>
        <p:grpSpPr>
          <a:xfrm>
            <a:off x="8149449" y="2063601"/>
            <a:ext cx="3491495" cy="3875385"/>
            <a:chOff x="5370403" y="320675"/>
            <a:chExt cx="5439534" cy="6249272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4BF2DFD7-C5EE-B86C-1026-5BF4E1901252}"/>
                </a:ext>
              </a:extLst>
            </p:cNvPr>
            <p:cNvGrpSpPr/>
            <p:nvPr/>
          </p:nvGrpSpPr>
          <p:grpSpPr>
            <a:xfrm>
              <a:off x="5370403" y="320675"/>
              <a:ext cx="5439534" cy="6249272"/>
              <a:chOff x="5370403" y="320675"/>
              <a:chExt cx="5439534" cy="6249272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B6739085-E8CA-5583-6916-7D92AC95159C}"/>
                  </a:ext>
                </a:extLst>
              </p:cNvPr>
              <p:cNvGrpSpPr/>
              <p:nvPr/>
            </p:nvGrpSpPr>
            <p:grpSpPr>
              <a:xfrm>
                <a:off x="5370403" y="320675"/>
                <a:ext cx="5439534" cy="6249272"/>
                <a:chOff x="5350948" y="288053"/>
                <a:chExt cx="5439534" cy="6249272"/>
              </a:xfrm>
            </p:grpSpPr>
            <p:grpSp>
              <p:nvGrpSpPr>
                <p:cNvPr id="16" name="群組 15">
                  <a:extLst>
                    <a:ext uri="{FF2B5EF4-FFF2-40B4-BE49-F238E27FC236}">
                      <a16:creationId xmlns:a16="http://schemas.microsoft.com/office/drawing/2014/main" id="{397BCE72-ECD8-890A-5B4A-2BA1CD0354CD}"/>
                    </a:ext>
                  </a:extLst>
                </p:cNvPr>
                <p:cNvGrpSpPr/>
                <p:nvPr/>
              </p:nvGrpSpPr>
              <p:grpSpPr>
                <a:xfrm>
                  <a:off x="5350948" y="288053"/>
                  <a:ext cx="5439534" cy="6249272"/>
                  <a:chOff x="5350948" y="320675"/>
                  <a:chExt cx="5439534" cy="6249272"/>
                </a:xfrm>
              </p:grpSpPr>
              <p:pic>
                <p:nvPicPr>
                  <p:cNvPr id="14" name="圖片 13">
                    <a:extLst>
                      <a:ext uri="{FF2B5EF4-FFF2-40B4-BE49-F238E27FC236}">
                        <a16:creationId xmlns:a16="http://schemas.microsoft.com/office/drawing/2014/main" id="{8FF248D8-F31C-F028-EBB6-9D7D894C29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350948" y="320675"/>
                    <a:ext cx="5439534" cy="6249272"/>
                  </a:xfrm>
                  <a:prstGeom prst="rect">
                    <a:avLst/>
                  </a:prstGeom>
                </p:spPr>
              </p:pic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94576F59-6AB4-DCF6-6175-442405768DBA}"/>
                      </a:ext>
                    </a:extLst>
                  </p:cNvPr>
                  <p:cNvSpPr/>
                  <p:nvPr/>
                </p:nvSpPr>
                <p:spPr>
                  <a:xfrm>
                    <a:off x="9163455" y="1439694"/>
                    <a:ext cx="1614792" cy="10311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n>
                        <a:solidFill>
                          <a:sysClr val="windowText" lastClr="000000"/>
                        </a:solidFill>
                      </a:ln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3C9663B1-44D9-5035-CCB0-9EC75A0A6A49}"/>
                    </a:ext>
                  </a:extLst>
                </p:cNvPr>
                <p:cNvSpPr/>
                <p:nvPr/>
              </p:nvSpPr>
              <p:spPr>
                <a:xfrm>
                  <a:off x="9260732" y="2856493"/>
                  <a:ext cx="1517515" cy="36482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D1034A0-A1B7-7A2D-AE60-9388C711AD89}"/>
                  </a:ext>
                </a:extLst>
              </p:cNvPr>
              <p:cNvSpPr/>
              <p:nvPr/>
            </p:nvSpPr>
            <p:spPr>
              <a:xfrm>
                <a:off x="9990306" y="2389761"/>
                <a:ext cx="819631" cy="3648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69788EB-6E24-D203-BE90-1D6498420FCE}"/>
                </a:ext>
              </a:extLst>
            </p:cNvPr>
            <p:cNvSpPr/>
            <p:nvPr/>
          </p:nvSpPr>
          <p:spPr>
            <a:xfrm>
              <a:off x="8891973" y="3577531"/>
              <a:ext cx="1517515" cy="295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6998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191EA9BC-A119-0364-F1E6-5046E74687AD}"/>
              </a:ext>
            </a:extLst>
          </p:cNvPr>
          <p:cNvGrpSpPr/>
          <p:nvPr/>
        </p:nvGrpSpPr>
        <p:grpSpPr>
          <a:xfrm>
            <a:off x="6272358" y="3941037"/>
            <a:ext cx="3399768" cy="2637930"/>
            <a:chOff x="7510298" y="2122461"/>
            <a:chExt cx="4809090" cy="432313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78CFC077-23B8-262B-B756-6F35505368CD}"/>
                </a:ext>
              </a:extLst>
            </p:cNvPr>
            <p:cNvGrpSpPr/>
            <p:nvPr/>
          </p:nvGrpSpPr>
          <p:grpSpPr>
            <a:xfrm>
              <a:off x="7510298" y="2122461"/>
              <a:ext cx="4230741" cy="4323138"/>
              <a:chOff x="7510298" y="2122461"/>
              <a:chExt cx="4230741" cy="4323138"/>
            </a:xfrm>
          </p:grpSpPr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D6C2D203-2DDF-8F95-41D5-E7EBC111B9E9}"/>
                  </a:ext>
                </a:extLst>
              </p:cNvPr>
              <p:cNvGrpSpPr/>
              <p:nvPr/>
            </p:nvGrpSpPr>
            <p:grpSpPr>
              <a:xfrm>
                <a:off x="7510298" y="2122461"/>
                <a:ext cx="4230741" cy="4323138"/>
                <a:chOff x="7510298" y="2122461"/>
                <a:chExt cx="4230741" cy="4323138"/>
              </a:xfrm>
            </p:grpSpPr>
            <p:grpSp>
              <p:nvGrpSpPr>
                <p:cNvPr id="14" name="群組 13">
                  <a:extLst>
                    <a:ext uri="{FF2B5EF4-FFF2-40B4-BE49-F238E27FC236}">
                      <a16:creationId xmlns:a16="http://schemas.microsoft.com/office/drawing/2014/main" id="{603AB2F0-0442-7AA1-1752-B38665F4DBA8}"/>
                    </a:ext>
                  </a:extLst>
                </p:cNvPr>
                <p:cNvGrpSpPr/>
                <p:nvPr/>
              </p:nvGrpSpPr>
              <p:grpSpPr>
                <a:xfrm>
                  <a:off x="8610600" y="2122461"/>
                  <a:ext cx="3130439" cy="4323138"/>
                  <a:chOff x="6851761" y="2534862"/>
                  <a:chExt cx="3130439" cy="4323138"/>
                </a:xfrm>
              </p:grpSpPr>
              <p:pic>
                <p:nvPicPr>
                  <p:cNvPr id="12" name="圖片 11">
                    <a:extLst>
                      <a:ext uri="{FF2B5EF4-FFF2-40B4-BE49-F238E27FC236}">
                        <a16:creationId xmlns:a16="http://schemas.microsoft.com/office/drawing/2014/main" id="{F2C73A83-5591-4817-D77B-B33419EA06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r="640"/>
                  <a:stretch/>
                </p:blipFill>
                <p:spPr>
                  <a:xfrm>
                    <a:off x="6958863" y="2534862"/>
                    <a:ext cx="3023337" cy="4323138"/>
                  </a:xfrm>
                  <a:prstGeom prst="rect">
                    <a:avLst/>
                  </a:prstGeom>
                </p:spPr>
              </p:pic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6C46FD9E-49FB-D30E-50E0-EDC5D1638EC9}"/>
                      </a:ext>
                    </a:extLst>
                  </p:cNvPr>
                  <p:cNvSpPr/>
                  <p:nvPr/>
                </p:nvSpPr>
                <p:spPr>
                  <a:xfrm>
                    <a:off x="6851761" y="3308097"/>
                    <a:ext cx="1163831" cy="96234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CB585CD2-B2D3-1317-0DEF-337F57F712FA}"/>
                    </a:ext>
                  </a:extLst>
                </p:cNvPr>
                <p:cNvSpPr/>
                <p:nvPr/>
              </p:nvSpPr>
              <p:spPr>
                <a:xfrm>
                  <a:off x="7510298" y="3201093"/>
                  <a:ext cx="1481601" cy="12277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8413BC2-4082-F63F-9DDF-8D76DD6021B0}"/>
                  </a:ext>
                </a:extLst>
              </p:cNvPr>
              <p:cNvSpPr/>
              <p:nvPr/>
            </p:nvSpPr>
            <p:spPr>
              <a:xfrm>
                <a:off x="8139353" y="2727105"/>
                <a:ext cx="1481601" cy="12277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0FC75E0-EE01-53DA-572F-D19C3985A023}"/>
                </a:ext>
              </a:extLst>
            </p:cNvPr>
            <p:cNvSpPr/>
            <p:nvPr/>
          </p:nvSpPr>
          <p:spPr>
            <a:xfrm>
              <a:off x="10837787" y="2577830"/>
              <a:ext cx="1481601" cy="12802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arenR" startAt="2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Surrounding congestion and surrounding pin density (CNN)</a:t>
            </a:r>
          </a:p>
          <a:p>
            <a:pPr lvl="1"/>
            <a:endParaRPr lang="en-US" altLang="zh-TW" sz="2000" b="0" i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To expand a cell’s bounding box vertically and horizontally.</a:t>
            </a:r>
          </a:p>
          <a:p>
            <a:pPr lvl="1">
              <a:lnSpc>
                <a:spcPct val="130000"/>
              </a:lnSpc>
            </a:pPr>
            <a:r>
              <a:rPr lang="en-US" altLang="zh-TW" sz="2200" b="0" dirty="0">
                <a:latin typeface="Times" panose="02020603050405020304" pitchFamily="18" charset="0"/>
                <a:cs typeface="Times" panose="02020603050405020304" pitchFamily="18" charset="0"/>
              </a:rPr>
              <a:t>The size of the expanded bounding box equals to the convolution kernel size.</a:t>
            </a:r>
          </a:p>
          <a:p>
            <a:pPr lvl="1"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The kernel does the mean filter operation.</a:t>
            </a:r>
            <a:endParaRPr lang="en-US" altLang="zh-TW" sz="2200" b="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12530BA-9AF5-2EDE-FD2F-B615B574C805}"/>
              </a:ext>
            </a:extLst>
          </p:cNvPr>
          <p:cNvGrpSpPr/>
          <p:nvPr/>
        </p:nvGrpSpPr>
        <p:grpSpPr>
          <a:xfrm>
            <a:off x="2719076" y="4335145"/>
            <a:ext cx="3399768" cy="1849713"/>
            <a:chOff x="4586640" y="2013984"/>
            <a:chExt cx="5870593" cy="3238952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AD01B82C-0C34-4998-5834-5704C49F971E}"/>
                </a:ext>
              </a:extLst>
            </p:cNvPr>
            <p:cNvGrpSpPr/>
            <p:nvPr/>
          </p:nvGrpSpPr>
          <p:grpSpPr>
            <a:xfrm>
              <a:off x="4586640" y="2013984"/>
              <a:ext cx="5870593" cy="3238952"/>
              <a:chOff x="4489364" y="686158"/>
              <a:chExt cx="5870593" cy="3238952"/>
            </a:xfrm>
          </p:grpSpPr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AA7EA395-E4DF-6090-231C-F556F596DD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46132" b="50000"/>
              <a:stretch/>
            </p:blipFill>
            <p:spPr>
              <a:xfrm>
                <a:off x="4489364" y="686158"/>
                <a:ext cx="5870593" cy="3238952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0ADD69E-8279-9C29-62AD-5CE9E3F0D4F0}"/>
                  </a:ext>
                </a:extLst>
              </p:cNvPr>
              <p:cNvSpPr/>
              <p:nvPr/>
            </p:nvSpPr>
            <p:spPr>
              <a:xfrm>
                <a:off x="7801584" y="1760706"/>
                <a:ext cx="2558373" cy="21498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2A16999-9E65-151E-522B-BC1A9B8C938B}"/>
                </a:ext>
              </a:extLst>
            </p:cNvPr>
            <p:cNvSpPr/>
            <p:nvPr/>
          </p:nvSpPr>
          <p:spPr>
            <a:xfrm>
              <a:off x="7431932" y="5175115"/>
              <a:ext cx="622570" cy="77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5175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5F121D-D850-EE73-E8C3-998A8B3F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F88C70-D2AC-8513-8C4F-B6F3F50C59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indent="-457200">
                  <a:buFont typeface="+mj-lt"/>
                  <a:buAutoNum type="alphaLcParenR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Pin congestion to each cell (GNN)</a:t>
                </a:r>
              </a:p>
              <a:p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Could aggregate information from the graph structure in the routing topology.</a:t>
                </a:r>
              </a:p>
              <a:p>
                <a:pPr lvl="1"/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4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𝑃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𝐶𝑔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Σ</m:t>
                            </m:r>
                          </m:e>
                          <m:li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𝑝</m:t>
                            </m:r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𝑐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.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𝑃𝑖𝑛</m:t>
                            </m:r>
                          </m:lim>
                        </m:limLow>
                      </m:fName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𝑃𝐶𝑔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𝑝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sz="1800" b="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𝑃𝐶𝑔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zh-TW" alt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=</a:t>
                </a:r>
                <a:r>
                  <a:rPr lang="zh-TW" alt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l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𝑃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a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t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h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p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limLow>
                          <m:limLow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g</m:t>
                            </m:r>
                            <m:r>
                              <a:rPr lang="zh-TW" altLang="en-US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l</m:t>
                            </m:r>
                          </m:lim>
                        </m:limLow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𝐶𝑔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𝑃𝐶𝑔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(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𝑐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Pin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congestion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cell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𝐶𝑔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(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𝑔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): the congestion of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F88C70-D2AC-8513-8C4F-B6F3F50C59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2801" b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C9D22D-EC38-9DEF-4B4C-A149310F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4B58ABA-A997-7968-849A-DBA15C12403E}"/>
              </a:ext>
            </a:extLst>
          </p:cNvPr>
          <p:cNvGrpSpPr/>
          <p:nvPr/>
        </p:nvGrpSpPr>
        <p:grpSpPr>
          <a:xfrm>
            <a:off x="8143672" y="3098259"/>
            <a:ext cx="2578745" cy="3623216"/>
            <a:chOff x="8610600" y="2976664"/>
            <a:chExt cx="2578745" cy="3623216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4A9FB7D3-590B-1558-003B-7917B45039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752"/>
            <a:stretch/>
          </p:blipFill>
          <p:spPr>
            <a:xfrm>
              <a:off x="8610600" y="2976664"/>
              <a:ext cx="2578745" cy="3623216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D483ABE-3627-A810-46CC-A43BBA76C785}"/>
                </a:ext>
              </a:extLst>
            </p:cNvPr>
            <p:cNvSpPr/>
            <p:nvPr/>
          </p:nvSpPr>
          <p:spPr>
            <a:xfrm>
              <a:off x="8610600" y="4533089"/>
              <a:ext cx="591766" cy="2062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E6BDE7F-5E67-D6A7-4641-1747865B660B}"/>
                </a:ext>
              </a:extLst>
            </p:cNvPr>
            <p:cNvSpPr/>
            <p:nvPr/>
          </p:nvSpPr>
          <p:spPr>
            <a:xfrm>
              <a:off x="8610600" y="3317132"/>
              <a:ext cx="708498" cy="301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26E5EA9-74A0-3F71-C033-8B879E74EEDC}"/>
              </a:ext>
            </a:extLst>
          </p:cNvPr>
          <p:cNvGrpSpPr/>
          <p:nvPr/>
        </p:nvGrpSpPr>
        <p:grpSpPr>
          <a:xfrm>
            <a:off x="8497921" y="256221"/>
            <a:ext cx="3399768" cy="1849713"/>
            <a:chOff x="4586640" y="2013984"/>
            <a:chExt cx="5870593" cy="3238952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5072A621-9398-A491-C652-ED9F0EE8AC2B}"/>
                </a:ext>
              </a:extLst>
            </p:cNvPr>
            <p:cNvGrpSpPr/>
            <p:nvPr/>
          </p:nvGrpSpPr>
          <p:grpSpPr>
            <a:xfrm>
              <a:off x="4586640" y="2013984"/>
              <a:ext cx="5870593" cy="3238952"/>
              <a:chOff x="4489364" y="686158"/>
              <a:chExt cx="5870593" cy="3238952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3982EE08-E5EE-EBAC-81B3-0B6F92BE79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46132" b="50000"/>
              <a:stretch/>
            </p:blipFill>
            <p:spPr>
              <a:xfrm>
                <a:off x="4489364" y="686158"/>
                <a:ext cx="5870593" cy="3238952"/>
              </a:xfrm>
              <a:prstGeom prst="rect">
                <a:avLst/>
              </a:prstGeom>
            </p:spPr>
          </p:pic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13FB84D-548D-9C3F-704D-8FC9B15F91CE}"/>
                  </a:ext>
                </a:extLst>
              </p:cNvPr>
              <p:cNvSpPr/>
              <p:nvPr/>
            </p:nvSpPr>
            <p:spPr>
              <a:xfrm>
                <a:off x="7801584" y="1760706"/>
                <a:ext cx="2558373" cy="21498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FA717E9-98A7-7ECB-34F4-4B1D1A663F9D}"/>
                </a:ext>
              </a:extLst>
            </p:cNvPr>
            <p:cNvSpPr/>
            <p:nvPr/>
          </p:nvSpPr>
          <p:spPr>
            <a:xfrm>
              <a:off x="7431932" y="5175115"/>
              <a:ext cx="622570" cy="77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3256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Multi-feature-based Cell Padding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After collecting all the required features, we can calculate the expected padding value.</a:t>
                </a: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𝑃𝑎𝑑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Padding of cell c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000" dirty="0">
                            <a:latin typeface="Times" panose="02020603050405020304" pitchFamily="18" charset="0"/>
                            <a:cs typeface="Times" panose="020206030504050203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weight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th</a:t>
                </a: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feature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β</a:t>
                </a: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and</a:t>
                </a: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μ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strategy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parameter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F: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set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features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(|F| : total number of features)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338175E-6FDF-9D9E-584A-1D3FF86A2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357" y="3604441"/>
            <a:ext cx="4969284" cy="79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22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5083604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Multi-feature-based Cell Padding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endParaRPr lang="en-US" altLang="zh-TW" sz="3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Utilize incremental padding strategy which is based on the preceding result.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Padding utilization: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9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9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padding utilization of line 5</a:t>
                </a: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𝑙𝑜𝑤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h𝑖𝑔h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strategy parameter determining min and max padding utilization</a:t>
                </a: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ξ : max iteration of routing optimization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5083604"/>
              </a:xfrm>
              <a:blipFill>
                <a:blip r:embed="rId3"/>
                <a:stretch>
                  <a:fillRect l="-812" t="-16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27</a:t>
            </a:fld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42D7C86-38FF-CED7-CD1D-78106517D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381" y="3562179"/>
            <a:ext cx="5143236" cy="82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6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Padding Recycling and Utilization Control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新細明體" panose="02020500000000000000" pitchFamily="18" charset="-120"/>
                    <a:cs typeface="Times" panose="02020603050405020304" pitchFamily="18" charset="0"/>
                  </a:rPr>
                  <a:t>If a cell have non-positive padding, it should go through the recycling process to </a:t>
                </a:r>
                <a:r>
                  <a:rPr kumimoji="0" lang="zh-TW" alt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新細明體" panose="02020500000000000000" pitchFamily="18" charset="-120"/>
                    <a:cs typeface="Times" panose="02020603050405020304" pitchFamily="18" charset="0"/>
                  </a:rPr>
                  <a:t>     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新細明體" panose="02020500000000000000" pitchFamily="18" charset="-120"/>
                    <a:cs typeface="Times" panose="02020603050405020304" pitchFamily="18" charset="0"/>
                  </a:rPr>
                  <a:t>withdraw a part of history padding.</a:t>
                </a: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Recycling rate:</a:t>
                </a: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: 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recycle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rate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of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cell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c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in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𝑖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th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ireration</m:t>
                    </m:r>
                  </m:oMath>
                </a14:m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𝑝𝑡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number of times cell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has been padding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ξ</m:t>
                    </m:r>
                  </m:oMath>
                </a14:m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strategy parameter determining the recycling rate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 b="-8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28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83D1B73-4EDB-8493-566E-6E961846C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361" y="4284030"/>
            <a:ext cx="2251275" cy="78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2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0F5ACCC-5DFA-8207-04B9-C86058DB7556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335788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Multi-feature-based Cell Padding</a:t>
            </a:r>
          </a:p>
          <a:p>
            <a:pPr marL="514350" indent="-514350">
              <a:buFont typeface="+mj-lt"/>
              <a:buAutoNum type="arabicPeriod" startAt="3"/>
            </a:pP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Routabililty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optimization process: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29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3CA337D-AFC2-C562-AA80-567D9D843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593" y="1646238"/>
            <a:ext cx="7790813" cy="482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2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Multi-feature-based Cell Padding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Three conditions to trigger the </a:t>
                </a:r>
                <a:r>
                  <a:rPr lang="en-US" altLang="zh-TW" sz="22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routability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optimizer (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𝜏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𝜂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ξ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  are strategy parameter) :</a:t>
                </a:r>
              </a:p>
              <a:p>
                <a:pPr marL="914400" lvl="1" indent="-4572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Density overflow &lt; threshold 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𝜏</m:t>
                    </m:r>
                  </m:oMath>
                </a14:m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2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Density flow: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𝑐𝑒𝑙𝑙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𝑜𝑣𝑒𝑟𝑓𝑙𝑜𝑤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𝑎𝑟𝑒𝑎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𝑜𝑓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𝑎𝑙𝑙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𝑏𝑖𝑛𝑠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𝑛𝑢𝑚𝑏𝑒𝑟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𝑜𝑓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𝑏𝑖𝑛𝑠</m:t>
                        </m:r>
                      </m:den>
                    </m:f>
                  </m:oMath>
                </a14:m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2">
                  <a:lnSpc>
                    <a:spcPct val="130000"/>
                  </a:lnSpc>
                </a:pPr>
                <a:endParaRPr lang="en-US" altLang="zh-TW" sz="5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800100" lvl="1" indent="-3429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 Padding utilization of the preceding round &lt; threshold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𝜂</m:t>
                    </m:r>
                  </m:oMath>
                </a14:m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2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Padding is converging</a:t>
                </a:r>
              </a:p>
              <a:p>
                <a:pPr marL="800100" lvl="1" indent="-342900">
                  <a:lnSpc>
                    <a:spcPct val="130000"/>
                  </a:lnSpc>
                  <a:buFont typeface="+mj-lt"/>
                  <a:buAutoNum type="arabicPeriod"/>
                </a:pPr>
                <a:endParaRPr lang="en-US" altLang="zh-TW" sz="5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800100" lvl="1" indent="-3429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Call time of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routability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optimizer &lt; </a:t>
                </a:r>
                <a:r>
                  <a:rPr lang="en-US" altLang="zh-TW" sz="2000" b="0" i="0" u="none" strike="noStrike" baseline="0" dirty="0">
                    <a:latin typeface="Times" panose="02020603050405020304" pitchFamily="18" charset="0"/>
                    <a:cs typeface="Times" panose="02020603050405020304" pitchFamily="18" charset="0"/>
                  </a:rPr>
                  <a:t>maximum iteration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ξ</m:t>
                    </m:r>
                  </m:oMath>
                </a14:m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	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Otherwise, the WL-driven placement engine will optimize both wirelength and density until it converges.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3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1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Strategy Exploration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Bayesian-based Strategy Exploration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In previous stage, several strategy parameter should be determined.</a:t>
            </a:r>
          </a:p>
          <a:p>
            <a:pPr lvl="1">
              <a:lnSpc>
                <a:spcPct val="130000"/>
              </a:lnSpc>
            </a:pPr>
            <a:endParaRPr lang="en-US" altLang="zh-TW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Placement can be considered as an evaluation-expensive black-box derivative-free  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   process.</a:t>
            </a:r>
          </a:p>
          <a:p>
            <a:pPr lvl="1">
              <a:lnSpc>
                <a:spcPct val="130000"/>
              </a:lnSpc>
            </a:pPr>
            <a:endParaRPr lang="en-US" altLang="zh-TW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Apply the sequential model-based global optimization (SMBO) with the tree- 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   structured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Parzen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estimator (TPE) approach </a:t>
            </a: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[17].</a:t>
            </a: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2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Strategy Exploration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"Sequential Model-Based Global Optimization"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）是一種用於問題優化的方法，它結合了機器學習模型和全局優化策略，以尋找目標函數的最佳解。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的關鍵思想是在每次迭代中使用一個模型來估計目標函數，然後利用這個模型來選擇下一個樣本點，以便在下一個迭代中進行評估。這個迭代過程會持續，直到找到滿足一定條件的最佳解或達到預定的迭代次數。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通常包括以下關鍵組件：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Surrogate Model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（代理模型）：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使用代理模型來近似目標函數。這個代理模型可以是高斯過程（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Gaussian Process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）、隨機森林（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Random Forest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）或其他回歸模型。代理模型估計了目標函數的值，並提供不確定性度量。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Acquisition Function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（收集函數）：收集函數是用於選擇下一個樣本點的策略。它基於代理模型的預測和不確定性來權衡探索（尋找未知區域）和利用（在已知良好區域內繼續搜索）的權衡。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Initialization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（初始化）：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需要一些初始樣本點，以啟動優化過程。這些樣本點通常是隨機選擇的，或者可以使用先前的經驗數據。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Termination Criteria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（終止條件）：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必須定義一個終止條件，以確定何時停止迭代。這可以是達到預定迭代次數、找到足夠好的解或其他條件。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的主要優點是它能夠在高維、複雜、昂貴的黑盒優化問題中找到全局最優解，而無需導數信息。它在許多領域，如超參數調優、自動機器學習和工程設計中都有廣泛的應用。</a:t>
            </a:r>
            <a:endParaRPr lang="en-US" altLang="zh-TW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順序模型全域最佳化（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）是一種最佳化方法，用於尋找複雜問題中的全域最優解。它採用了一種迭代的策略，結合了機器學習模型和全局搜索，以逐步逼近最佳解。在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中，樹狀結構的</a:t>
            </a:r>
            <a:r>
              <a:rPr lang="en-US" altLang="zh-TW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Parzen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估計器（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TPE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）方法被應用。 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TPE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一種估計機率分佈的方法，用於建模目標函數的分佈。它透過建立兩個機率分佈，一個用於表示優化目標較好的樣本，另一個用於表示不太好的樣本。這兩個分佈的比值將指導下一個樣本點的選擇，以平衡探索和利用。 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TPE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的結合使得優化過程更加智慧和有效率。它在每次迭代中使用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TPE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選擇下一個樣本點，以盡量減少目標函數的估計不確定性，從而更有可能找到全域最佳解。這種方法特別適用於那些目標函數難以建模的問題，因為它不需要目標函數的具體數學表達式，而是依賴樣本點的評估結果來指導搜尋。 總之，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TPE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的結合是一種強大的全域最佳化方法，適用於各種領域，包括超參數調優、自動機器學習和複雜工程設計等。它可以幫助在高維、複雜問題中找到最佳解決方案，而無需詳細的問題知識。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4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>
                <a:latin typeface="Times" panose="02020603050405020304" pitchFamily="18" charset="0"/>
                <a:cs typeface="Times" panose="02020603050405020304" pitchFamily="18" charset="0"/>
              </a:rPr>
              <a:t>Strategy Exploration</a:t>
            </a:r>
            <a:endParaRPr lang="en-US" altLang="zh-TW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Bayesian-based Strategy Exploration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34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39928CD-B45D-E0D9-7794-EF2445879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375" y="1342546"/>
            <a:ext cx="8609250" cy="537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6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>
                <a:latin typeface="Times" panose="02020603050405020304" pitchFamily="18" charset="0"/>
                <a:cs typeface="Times" panose="02020603050405020304" pitchFamily="18" charset="0"/>
              </a:rPr>
              <a:t>Strategy Exploration</a:t>
            </a:r>
            <a:endParaRPr lang="en-US" altLang="zh-TW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Bayesian-based Strategy Exploration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5D9BD19-2A2D-B2E1-1366-CBDE7553B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851" y="440796"/>
            <a:ext cx="7232016" cy="597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147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Legalization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White-space-assisted Legalization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After global placement, we need to place the cell in legal position to eliminate overlaps and DRVs.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Inherit the padding from global placement to introduce white space in the congested region.</a:t>
            </a:r>
          </a:p>
          <a:p>
            <a:pPr lvl="1">
              <a:lnSpc>
                <a:spcPct val="100000"/>
              </a:lnSpc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To control the</a:t>
            </a:r>
            <a:r>
              <a:rPr lang="zh-TW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padding utilization, we limit the total padding area to less than 5% of</a:t>
            </a:r>
            <a:r>
              <a:rPr lang="zh-TW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the total movable cells area.</a:t>
            </a:r>
          </a:p>
          <a:p>
            <a:pPr lvl="1">
              <a:lnSpc>
                <a:spcPct val="100000"/>
              </a:lnSpc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After adding the cell padding, they employ Abacus-based algorithm for legalization.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606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Legalization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White-space-assisted Legalization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Width of a cell should be the multiple of the technology site in legalization, So we discretize the padding using a staircase function defined as follows: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𝐷𝑖𝑠𝑃𝑎𝑑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discrete padding of cell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</m:oMath>
                </a14:m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𝜃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strategy parameter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𝑚𝑝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maximum padding of all cells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38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1B142B3-254F-2E1C-7443-C3FEFAE67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183" y="3638332"/>
            <a:ext cx="4575632" cy="94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79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2C045E-2F67-4F99-A3DF-531CCD88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Abstract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E5C7F0-03A4-E813-D8B8-2099F555D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Estimate the congestion by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imitating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routing detour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and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clustered cell spreading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Use the method of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cell padding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and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strategy exploration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for optimizing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routibility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during global placement and legalization stage.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Cell padding considers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multiple features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, which accumulating accurate congestion.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Apply Bayesian-based method to avoid parameter tuning.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PUFFER achieves best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with 2.7x</a:t>
            </a:r>
            <a:r>
              <a:rPr lang="zh-TW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(commercial) and 1.4x</a:t>
            </a:r>
            <a:r>
              <a:rPr lang="zh-TW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  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(Replace) speedups.</a:t>
            </a:r>
            <a:endParaRPr lang="zh-TW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A4FC5F-0A4F-E753-8CD0-1E4A10BC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683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48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Environments</a:t>
            </a:r>
          </a:p>
          <a:p>
            <a:endParaRPr lang="en-US" altLang="zh-TW" sz="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C++ language.</a:t>
            </a:r>
          </a:p>
          <a:p>
            <a:pPr lvl="1">
              <a:lnSpc>
                <a:spcPct val="12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64-bit CentOS Linux .</a:t>
            </a:r>
          </a:p>
          <a:p>
            <a:pPr lvl="1">
              <a:lnSpc>
                <a:spcPct val="12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Intel® Xeon(R) Platinum 8260 CPU @ 2.4GHz , using 8 thread.</a:t>
            </a:r>
          </a:p>
          <a:p>
            <a:pPr lvl="1">
              <a:lnSpc>
                <a:spcPct val="120000"/>
              </a:lnSpc>
            </a:pPr>
            <a:endParaRPr lang="en-US" altLang="zh-TW" sz="105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Benchmarks</a:t>
            </a:r>
          </a:p>
          <a:p>
            <a:pPr marL="457200" lvl="1" indent="0">
              <a:buNone/>
            </a:pP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40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62DB586-0C2F-FDD0-E5AD-BAED7C8BB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845" y="4030251"/>
            <a:ext cx="6032355" cy="26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311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They compare their proposed framework PUFFER with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RePlAce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Utilize the global router of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Innovus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 to evaluate the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 of the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placememt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 result.</a:t>
            </a: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They take 1% overflow as the pass criterion for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8877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42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DEA68B6-8F48-89AF-328B-EE5C51D6F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9957"/>
            <a:ext cx="12192000" cy="291203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9E74543-FC48-EAC2-7D64-CC1BE29DE325}"/>
              </a:ext>
            </a:extLst>
          </p:cNvPr>
          <p:cNvSpPr txBox="1"/>
          <p:nvPr/>
        </p:nvSpPr>
        <p:spPr>
          <a:xfrm>
            <a:off x="838200" y="5029220"/>
            <a:ext cx="845098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HOF : routing overflow ratio of horizontal direction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VOF : routing overflow ratio of vertical direction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WL :   global routing wirelength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RT :    runtime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FBCC90F-4732-9623-C20F-DBC7BF0B3E80}"/>
              </a:ext>
            </a:extLst>
          </p:cNvPr>
          <p:cNvSpPr txBox="1"/>
          <p:nvPr/>
        </p:nvSpPr>
        <p:spPr>
          <a:xfrm>
            <a:off x="4706754" y="428467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2.7x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DB734E4-319B-A2BA-B93C-F8F6E9544F5C}"/>
              </a:ext>
            </a:extLst>
          </p:cNvPr>
          <p:cNvSpPr txBox="1"/>
          <p:nvPr/>
        </p:nvSpPr>
        <p:spPr>
          <a:xfrm>
            <a:off x="8161477" y="428467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1.4x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9376267-95E7-6453-8AB2-64B7F53B89CD}"/>
              </a:ext>
            </a:extLst>
          </p:cNvPr>
          <p:cNvSpPr txBox="1"/>
          <p:nvPr/>
        </p:nvSpPr>
        <p:spPr>
          <a:xfrm>
            <a:off x="10559203" y="428467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1.045x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5118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2781E6-B379-CA92-0AE3-3D1B0291F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705" y="2048396"/>
            <a:ext cx="8259328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89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44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2E1E7A4-A8BF-453A-6DC3-CE3C0A0B5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863" y="2105554"/>
            <a:ext cx="8145012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288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7E6D4-11C1-7FA3-40FD-EC8CC1AC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42AA9-4E4B-2420-9858-9BBA5A519307}"/>
              </a:ext>
            </a:extLst>
          </p:cNvPr>
          <p:cNvSpPr txBox="1"/>
          <p:nvPr/>
        </p:nvSpPr>
        <p:spPr>
          <a:xfrm>
            <a:off x="2697986" y="2967335"/>
            <a:ext cx="6936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>
                <a:latin typeface="Times" panose="02020603050405020304" pitchFamily="18" charset="0"/>
                <a:cs typeface="Times" panose="02020603050405020304" pitchFamily="18" charset="0"/>
              </a:rPr>
              <a:t>Thank you for listening!</a:t>
            </a:r>
            <a:endParaRPr lang="zh-TW" altLang="en-US" sz="5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7492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DCE08-DB7F-F019-1779-1C598D0F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EBB2D5-C89E-0B73-13CB-BE7B670D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recycle</a:t>
            </a:r>
          </a:p>
          <a:p>
            <a:r>
              <a:rPr lang="en-US" altLang="zh-TW" dirty="0"/>
              <a:t>2. </a:t>
            </a:r>
            <a:r>
              <a:rPr lang="en-US" altLang="zh-TW" sz="1800" b="0" i="0" u="none" strike="noStrike" baseline="0" dirty="0">
                <a:latin typeface="NimbusRomNo9L-ReguItal"/>
              </a:rPr>
              <a:t>Detour-imitating Routing Demand Expansion</a:t>
            </a:r>
          </a:p>
          <a:p>
            <a:r>
              <a:rPr lang="en-US" altLang="zh-TW" sz="1800" dirty="0">
                <a:latin typeface="NimbusRomNo9L-ReguItal"/>
              </a:rPr>
              <a:t>3</a:t>
            </a:r>
            <a:r>
              <a:rPr lang="en-US" altLang="zh-TW" sz="1800">
                <a:latin typeface="NimbusRomNo9L-ReguItal"/>
              </a:rPr>
              <a:t>. 3</a:t>
            </a:r>
            <a:r>
              <a:rPr lang="zh-TW" altLang="en-US" sz="1800">
                <a:latin typeface="NimbusRomNo9L-ReguItal"/>
              </a:rPr>
              <a:t>個</a:t>
            </a:r>
            <a:r>
              <a:rPr lang="en-US" altLang="zh-TW" sz="1800">
                <a:latin typeface="NimbusRomNo9L-ReguItal"/>
              </a:rPr>
              <a:t>condition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71EF34-0C33-3990-5BEC-25D08558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7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2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-driven placement typically consists of:</a:t>
            </a:r>
          </a:p>
          <a:p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placement engine: </a:t>
            </a:r>
          </a:p>
          <a:p>
            <a:pPr lvl="1"/>
            <a:endParaRPr lang="en-US" altLang="zh-TW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placement.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placement.</a:t>
            </a:r>
          </a:p>
          <a:p>
            <a:pPr lvl="2"/>
            <a:endParaRPr lang="en-US" altLang="zh-TW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optimizer.</a:t>
            </a:r>
          </a:p>
          <a:p>
            <a:pPr lvl="1"/>
            <a:endParaRPr lang="en-US" altLang="zh-TW" sz="7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map, which is generated by probabilistic model </a:t>
            </a:r>
            <a:r>
              <a:rPr lang="en-US" altLang="zh-TW" sz="1800" dirty="0">
                <a:latin typeface="NimbusRomNo9L-Regu"/>
                <a:cs typeface="Times" panose="02020603050405020304" pitchFamily="18" charset="0"/>
              </a:rPr>
              <a:t>[2], </a:t>
            </a:r>
            <a:r>
              <a:rPr lang="en-US" altLang="zh-TW" sz="1800" b="0" i="0" u="none" strike="noStrike" baseline="0" dirty="0">
                <a:latin typeface="NimbusRomNo9L-Regu"/>
              </a:rPr>
              <a:t>[8], [9], [10], [11]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lvl="2"/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Integrated global router </a:t>
            </a:r>
            <a:r>
              <a:rPr lang="en-US" altLang="zh-TW" sz="1800" b="0" i="0" u="none" strike="noStrike" baseline="0" dirty="0">
                <a:latin typeface="NimbusRomNo9L-Regu"/>
              </a:rPr>
              <a:t>[3], [4], [5].</a:t>
            </a:r>
          </a:p>
          <a:p>
            <a:pPr lvl="2"/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Machine learning based technique </a:t>
            </a:r>
            <a:r>
              <a:rPr lang="en-US" altLang="zh-TW" sz="1800" b="0" i="0" u="none" strike="noStrike" baseline="0" dirty="0">
                <a:latin typeface="NimbusRomNo9L-Regu"/>
              </a:rPr>
              <a:t>[6], [7].</a:t>
            </a:r>
            <a:endParaRPr lang="en-US" altLang="zh-TW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7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map</a:t>
            </a:r>
          </a:p>
          <a:p>
            <a:endParaRPr lang="en-US" altLang="zh-TW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pread cells in congested regions by cell inflation and rough legalization.</a:t>
            </a:r>
          </a:p>
          <a:p>
            <a:pPr lvl="1"/>
            <a:endParaRPr lang="en-US" altLang="zh-TW" sz="9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POLAR 2.0 </a:t>
            </a:r>
            <a:r>
              <a:rPr lang="en-US" altLang="zh-TW" sz="2000" b="0" i="0" u="none" strike="noStrike" baseline="0" dirty="0">
                <a:latin typeface="NimbusRomNo9L-Regu"/>
                <a:cs typeface="Times New Roman" panose="02020603050405020304" pitchFamily="18" charset="0"/>
              </a:rPr>
              <a:t>[8]</a:t>
            </a:r>
            <a:endParaRPr lang="en-US" altLang="zh-TW" dirty="0">
              <a:latin typeface="NimbusRomNo9L-Regu"/>
              <a:cs typeface="Times New Roman" panose="02020603050405020304" pitchFamily="18" charset="0"/>
            </a:endParaRPr>
          </a:p>
          <a:p>
            <a:pPr lvl="2"/>
            <a:r>
              <a:rPr lang="en-US" altLang="zh-TW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Ripple 2.0 </a:t>
            </a:r>
            <a:r>
              <a:rPr lang="en-US" altLang="zh-TW" sz="2000" b="0" i="0" u="none" strike="noStrike" baseline="0" dirty="0">
                <a:latin typeface="NimbusRomNo9L-Regu"/>
                <a:cs typeface="Times New Roman" panose="02020603050405020304" pitchFamily="18" charset="0"/>
              </a:rPr>
              <a:t>[9]</a:t>
            </a:r>
          </a:p>
          <a:p>
            <a:pPr lvl="2"/>
            <a:endParaRPr lang="en-US" altLang="zh-TW" sz="9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hite space allocation </a:t>
            </a:r>
            <a:r>
              <a:rPr lang="en-US" altLang="zh-TW" sz="1800" b="0" i="0" u="none" strike="noStrike" baseline="0" dirty="0">
                <a:latin typeface="NimbusRomNo9L-Regu"/>
                <a:cs typeface="Times New Roman" panose="02020603050405020304" pitchFamily="18" charset="0"/>
              </a:rPr>
              <a:t>[10], [11].</a:t>
            </a:r>
          </a:p>
          <a:p>
            <a:pPr lvl="1"/>
            <a:endParaRPr lang="en-US" altLang="zh-TW" sz="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modify the congestion constraint 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congestion information </a:t>
            </a:r>
            <a:r>
              <a:rPr lang="en-US" altLang="zh-TW" sz="1800" b="0" i="0" u="none" strike="noStrike" baseline="0" dirty="0">
                <a:latin typeface="NimbusRomNo9L-Regu"/>
              </a:rPr>
              <a:t>[4]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altLang="zh-TW" sz="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routing demands or congestion as a new optimizing target and integrating it into the objective function </a:t>
            </a:r>
            <a:r>
              <a:rPr lang="en-US" altLang="zh-TW" sz="1800" b="0" i="0" u="none" strike="noStrike" baseline="0" dirty="0">
                <a:latin typeface="NimbusRomNo9L-Regu"/>
              </a:rPr>
              <a:t>[13]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96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Routability-driven Placement Problem</a:t>
                </a:r>
              </a:p>
              <a:p>
                <a:pPr marL="0" indent="0">
                  <a:buNone/>
                </a:pP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Netlist H= (V, E), where V=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sz="2200" i="0" dirty="0">
                    <a:latin typeface="Times" panose="02020603050405020304" pitchFamily="18" charset="0"/>
                    <a:cs typeface="Times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E=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The placement solution: (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x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y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where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) is the coordinate of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𝑐𝑒𝑙</m:t>
                    </m:r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2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Routability</a:t>
                </a:r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-driven placer determines legal locations for all movable cells to minimize the routing wirelength</a:t>
                </a:r>
                <a:r>
                  <a:rPr lang="zh-TW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(HPWL) and overflow.</a:t>
                </a:r>
              </a:p>
              <a:p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101" r="-2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40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2873</TotalTime>
  <Words>3621</Words>
  <Application>Microsoft Office PowerPoint</Application>
  <PresentationFormat>寬螢幕</PresentationFormat>
  <Paragraphs>540</Paragraphs>
  <Slides>47</Slides>
  <Notes>34</Notes>
  <HiddenSlides>2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61" baseType="lpstr">
      <vt:lpstr>CMMI6</vt:lpstr>
      <vt:lpstr>CMMI9</vt:lpstr>
      <vt:lpstr>CMR9</vt:lpstr>
      <vt:lpstr>NimbusRomNo9L-Regu</vt:lpstr>
      <vt:lpstr>NimbusRomNo9L-ReguItal</vt:lpstr>
      <vt:lpstr>Söhne</vt:lpstr>
      <vt:lpstr>Arial</vt:lpstr>
      <vt:lpstr>Calibri</vt:lpstr>
      <vt:lpstr>Calibri Light</vt:lpstr>
      <vt:lpstr>Cambria Math</vt:lpstr>
      <vt:lpstr>Times</vt:lpstr>
      <vt:lpstr>Times New Roman</vt:lpstr>
      <vt:lpstr>Wingdings</vt:lpstr>
      <vt:lpstr>Office Theme</vt:lpstr>
      <vt:lpstr>PUFFER :A Routability-Driven Placement Framework via Cell Padding</vt:lpstr>
      <vt:lpstr>Outline</vt:lpstr>
      <vt:lpstr>Outline</vt:lpstr>
      <vt:lpstr>Abstract</vt:lpstr>
      <vt:lpstr>Outline</vt:lpstr>
      <vt:lpstr>Introduction</vt:lpstr>
      <vt:lpstr>Introduction</vt:lpstr>
      <vt:lpstr>Outline</vt:lpstr>
      <vt:lpstr>Preliminaries</vt:lpstr>
      <vt:lpstr>Preliminaries</vt:lpstr>
      <vt:lpstr>Preliminaries</vt:lpstr>
      <vt:lpstr>Preliminaries</vt:lpstr>
      <vt:lpstr>Preliminaries</vt:lpstr>
      <vt:lpstr>Outline</vt:lpstr>
      <vt:lpstr>Proposed Algorithm</vt:lpstr>
      <vt:lpstr>Outline</vt:lpstr>
      <vt:lpstr>PowerPoint 簡報</vt:lpstr>
      <vt:lpstr>Congestion Estimation</vt:lpstr>
      <vt:lpstr>Congestion Estimation</vt:lpstr>
      <vt:lpstr>Congestion Estimation</vt:lpstr>
      <vt:lpstr>Outline</vt:lpstr>
      <vt:lpstr>Cell Padding</vt:lpstr>
      <vt:lpstr>Cell Padding</vt:lpstr>
      <vt:lpstr>Cell Padding</vt:lpstr>
      <vt:lpstr>Cell Padding</vt:lpstr>
      <vt:lpstr>Cell Padding</vt:lpstr>
      <vt:lpstr>Cell Padding</vt:lpstr>
      <vt:lpstr>Cell Padding</vt:lpstr>
      <vt:lpstr>Cell Padding</vt:lpstr>
      <vt:lpstr>Cell Padding</vt:lpstr>
      <vt:lpstr>Cell Padding</vt:lpstr>
      <vt:lpstr>Outline</vt:lpstr>
      <vt:lpstr>Strategy Exploration</vt:lpstr>
      <vt:lpstr>Strategy Exploration</vt:lpstr>
      <vt:lpstr>Strategy Exploration</vt:lpstr>
      <vt:lpstr>Strategy Exploration</vt:lpstr>
      <vt:lpstr>Outline</vt:lpstr>
      <vt:lpstr>Legalization</vt:lpstr>
      <vt:lpstr>Legalization</vt:lpstr>
      <vt:lpstr>Outline</vt:lpstr>
      <vt:lpstr>Experimental Result</vt:lpstr>
      <vt:lpstr>Experimental Result</vt:lpstr>
      <vt:lpstr>Experimental Result</vt:lpstr>
      <vt:lpstr>Experimental Result</vt:lpstr>
      <vt:lpstr>Experimental Result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Min-Feng Hsieh</dc:creator>
  <cp:lastModifiedBy>謝旻峰</cp:lastModifiedBy>
  <cp:revision>1032</cp:revision>
  <dcterms:created xsi:type="dcterms:W3CDTF">2023-08-23T03:29:22Z</dcterms:created>
  <dcterms:modified xsi:type="dcterms:W3CDTF">2023-10-23T12:14:01Z</dcterms:modified>
</cp:coreProperties>
</file>