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4"/>
  </p:notesMasterIdLst>
  <p:sldIdLst>
    <p:sldId id="256" r:id="rId2"/>
    <p:sldId id="299" r:id="rId3"/>
    <p:sldId id="326" r:id="rId4"/>
    <p:sldId id="300" r:id="rId5"/>
    <p:sldId id="304" r:id="rId6"/>
    <p:sldId id="305" r:id="rId7"/>
    <p:sldId id="306" r:id="rId8"/>
    <p:sldId id="303" r:id="rId9"/>
    <p:sldId id="327" r:id="rId10"/>
    <p:sldId id="301" r:id="rId11"/>
    <p:sldId id="302" r:id="rId12"/>
    <p:sldId id="307" r:id="rId13"/>
    <p:sldId id="328" r:id="rId14"/>
    <p:sldId id="308" r:id="rId15"/>
    <p:sldId id="309" r:id="rId16"/>
    <p:sldId id="310" r:id="rId17"/>
    <p:sldId id="311" r:id="rId18"/>
    <p:sldId id="312" r:id="rId19"/>
    <p:sldId id="313" r:id="rId20"/>
    <p:sldId id="314" r:id="rId21"/>
    <p:sldId id="315" r:id="rId22"/>
    <p:sldId id="316" r:id="rId23"/>
    <p:sldId id="317" r:id="rId24"/>
    <p:sldId id="329" r:id="rId25"/>
    <p:sldId id="318" r:id="rId26"/>
    <p:sldId id="319" r:id="rId27"/>
    <p:sldId id="321" r:id="rId28"/>
    <p:sldId id="320" r:id="rId29"/>
    <p:sldId id="323" r:id="rId30"/>
    <p:sldId id="324" r:id="rId31"/>
    <p:sldId id="325" r:id="rId32"/>
    <p:sldId id="29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375926-14DF-46F7-992A-02285E3BDBAE}" v="183" dt="2023-08-24T07:35:38.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89576" autoAdjust="0"/>
  </p:normalViewPr>
  <p:slideViewPr>
    <p:cSldViewPr snapToGrid="0">
      <p:cViewPr varScale="1">
        <p:scale>
          <a:sx n="113" d="100"/>
          <a:sy n="113" d="100"/>
        </p:scale>
        <p:origin x="666" y="108"/>
      </p:cViewPr>
      <p:guideLst/>
    </p:cSldViewPr>
  </p:slideViewPr>
  <p:outlineViewPr>
    <p:cViewPr>
      <p:scale>
        <a:sx n="33" d="100"/>
        <a:sy n="33" d="100"/>
      </p:scale>
      <p:origin x="0" y="-3267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Feng Hsieh" userId="ece9e1d9-2caa-407e-99e8-6daa2912cb65" providerId="ADAL" clId="{19375926-14DF-46F7-992A-02285E3BDBAE}"/>
    <pc:docChg chg="undo redo custSel addSld delSld modSld">
      <pc:chgData name="Min-Feng Hsieh" userId="ece9e1d9-2caa-407e-99e8-6daa2912cb65" providerId="ADAL" clId="{19375926-14DF-46F7-992A-02285E3BDBAE}" dt="2023-08-24T07:36:11.585" v="1969" actId="167"/>
      <pc:docMkLst>
        <pc:docMk/>
      </pc:docMkLst>
      <pc:sldChg chg="addSp modSp mod">
        <pc:chgData name="Min-Feng Hsieh" userId="ece9e1d9-2caa-407e-99e8-6daa2912cb65" providerId="ADAL" clId="{19375926-14DF-46F7-992A-02285E3BDBAE}" dt="2023-08-24T06:05:26.294" v="646" actId="948"/>
        <pc:sldMkLst>
          <pc:docMk/>
          <pc:sldMk cId="3290883424" sldId="256"/>
        </pc:sldMkLst>
        <pc:spChg chg="mod">
          <ac:chgData name="Min-Feng Hsieh" userId="ece9e1d9-2caa-407e-99e8-6daa2912cb65" providerId="ADAL" clId="{19375926-14DF-46F7-992A-02285E3BDBAE}" dt="2023-08-24T06:05:26.294" v="646" actId="948"/>
          <ac:spMkLst>
            <pc:docMk/>
            <pc:sldMk cId="3290883424" sldId="256"/>
            <ac:spMk id="2" creationId="{82C23CB3-6D08-F96A-C9F6-09319B94240A}"/>
          </ac:spMkLst>
        </pc:spChg>
        <pc:spChg chg="mod">
          <ac:chgData name="Min-Feng Hsieh" userId="ece9e1d9-2caa-407e-99e8-6daa2912cb65" providerId="ADAL" clId="{19375926-14DF-46F7-992A-02285E3BDBAE}" dt="2023-08-24T06:03:19.859" v="623" actId="2711"/>
          <ac:spMkLst>
            <pc:docMk/>
            <pc:sldMk cId="3290883424" sldId="256"/>
            <ac:spMk id="3" creationId="{BCEABCF3-9E18-E949-8460-CD9EAAF2850D}"/>
          </ac:spMkLst>
        </pc:spChg>
        <pc:spChg chg="add mod">
          <ac:chgData name="Min-Feng Hsieh" userId="ece9e1d9-2caa-407e-99e8-6daa2912cb65" providerId="ADAL" clId="{19375926-14DF-46F7-992A-02285E3BDBAE}" dt="2023-08-24T06:03:15.056" v="622" actId="2711"/>
          <ac:spMkLst>
            <pc:docMk/>
            <pc:sldMk cId="3290883424" sldId="256"/>
            <ac:spMk id="4" creationId="{EC52C40B-2182-ADE7-EE15-2F08C10C5DC3}"/>
          </ac:spMkLst>
        </pc:spChg>
        <pc:spChg chg="add mod">
          <ac:chgData name="Min-Feng Hsieh" userId="ece9e1d9-2caa-407e-99e8-6daa2912cb65" providerId="ADAL" clId="{19375926-14DF-46F7-992A-02285E3BDBAE}" dt="2023-08-24T06:03:24.987" v="624" actId="2711"/>
          <ac:spMkLst>
            <pc:docMk/>
            <pc:sldMk cId="3290883424" sldId="256"/>
            <ac:spMk id="5" creationId="{46647409-7711-D8A3-454D-DAD868519307}"/>
          </ac:spMkLst>
        </pc:spChg>
      </pc:sldChg>
      <pc:sldChg chg="modSp new mod">
        <pc:chgData name="Min-Feng Hsieh" userId="ece9e1d9-2caa-407e-99e8-6daa2912cb65" providerId="ADAL" clId="{19375926-14DF-46F7-992A-02285E3BDBAE}" dt="2023-08-24T06:05:55.756" v="649" actId="948"/>
        <pc:sldMkLst>
          <pc:docMk/>
          <pc:sldMk cId="1597209759" sldId="257"/>
        </pc:sldMkLst>
        <pc:spChg chg="mod">
          <ac:chgData name="Min-Feng Hsieh" userId="ece9e1d9-2caa-407e-99e8-6daa2912cb65" providerId="ADAL" clId="{19375926-14DF-46F7-992A-02285E3BDBAE}" dt="2023-08-24T06:02:52.119" v="618" actId="2711"/>
          <ac:spMkLst>
            <pc:docMk/>
            <pc:sldMk cId="1597209759" sldId="257"/>
            <ac:spMk id="2" creationId="{034B2B09-3A89-725A-85C2-749F88A4474D}"/>
          </ac:spMkLst>
        </pc:spChg>
        <pc:spChg chg="mod">
          <ac:chgData name="Min-Feng Hsieh" userId="ece9e1d9-2caa-407e-99e8-6daa2912cb65" providerId="ADAL" clId="{19375926-14DF-46F7-992A-02285E3BDBAE}" dt="2023-08-24T06:05:55.756" v="649" actId="948"/>
          <ac:spMkLst>
            <pc:docMk/>
            <pc:sldMk cId="1597209759" sldId="257"/>
            <ac:spMk id="3" creationId="{35A1418A-E9D3-D2C1-863A-CF59359781D1}"/>
          </ac:spMkLst>
        </pc:spChg>
      </pc:sldChg>
      <pc:sldChg chg="modSp new mod modNotesTx">
        <pc:chgData name="Min-Feng Hsieh" userId="ece9e1d9-2caa-407e-99e8-6daa2912cb65" providerId="ADAL" clId="{19375926-14DF-46F7-992A-02285E3BDBAE}" dt="2023-08-24T06:06:23.339" v="654" actId="113"/>
        <pc:sldMkLst>
          <pc:docMk/>
          <pc:sldMk cId="1654060993" sldId="258"/>
        </pc:sldMkLst>
        <pc:spChg chg="mod">
          <ac:chgData name="Min-Feng Hsieh" userId="ece9e1d9-2caa-407e-99e8-6daa2912cb65" providerId="ADAL" clId="{19375926-14DF-46F7-992A-02285E3BDBAE}" dt="2023-08-24T06:02:44.048" v="617" actId="2711"/>
          <ac:spMkLst>
            <pc:docMk/>
            <pc:sldMk cId="1654060993" sldId="258"/>
            <ac:spMk id="2" creationId="{32F556D7-6AF1-138D-4CE1-82AF32CA574B}"/>
          </ac:spMkLst>
        </pc:spChg>
        <pc:spChg chg="mod">
          <ac:chgData name="Min-Feng Hsieh" userId="ece9e1d9-2caa-407e-99e8-6daa2912cb65" providerId="ADAL" clId="{19375926-14DF-46F7-992A-02285E3BDBAE}" dt="2023-08-24T06:06:23.339" v="654" actId="113"/>
          <ac:spMkLst>
            <pc:docMk/>
            <pc:sldMk cId="1654060993" sldId="258"/>
            <ac:spMk id="3" creationId="{63DBDDD8-67C3-E218-4763-50F97AE210EF}"/>
          </ac:spMkLst>
        </pc:spChg>
      </pc:sldChg>
      <pc:sldChg chg="addSp delSp modSp new mod">
        <pc:chgData name="Min-Feng Hsieh" userId="ece9e1d9-2caa-407e-99e8-6daa2912cb65" providerId="ADAL" clId="{19375926-14DF-46F7-992A-02285E3BDBAE}" dt="2023-08-24T06:08:10.842" v="683" actId="113"/>
        <pc:sldMkLst>
          <pc:docMk/>
          <pc:sldMk cId="2621160844" sldId="259"/>
        </pc:sldMkLst>
        <pc:spChg chg="mod">
          <ac:chgData name="Min-Feng Hsieh" userId="ece9e1d9-2caa-407e-99e8-6daa2912cb65" providerId="ADAL" clId="{19375926-14DF-46F7-992A-02285E3BDBAE}" dt="2023-08-24T06:06:33.460" v="656" actId="2711"/>
          <ac:spMkLst>
            <pc:docMk/>
            <pc:sldMk cId="2621160844" sldId="259"/>
            <ac:spMk id="2" creationId="{659DD7B0-741A-B4C5-8686-060C40D3A6A5}"/>
          </ac:spMkLst>
        </pc:spChg>
        <pc:spChg chg="mod">
          <ac:chgData name="Min-Feng Hsieh" userId="ece9e1d9-2caa-407e-99e8-6daa2912cb65" providerId="ADAL" clId="{19375926-14DF-46F7-992A-02285E3BDBAE}" dt="2023-08-24T06:08:10.842" v="683" actId="113"/>
          <ac:spMkLst>
            <pc:docMk/>
            <pc:sldMk cId="2621160844" sldId="259"/>
            <ac:spMk id="3" creationId="{1DB4076D-516D-6812-46D1-19DE65F6A697}"/>
          </ac:spMkLst>
        </pc:spChg>
        <pc:spChg chg="add del">
          <ac:chgData name="Min-Feng Hsieh" userId="ece9e1d9-2caa-407e-99e8-6daa2912cb65" providerId="ADAL" clId="{19375926-14DF-46F7-992A-02285E3BDBAE}" dt="2023-08-24T06:07:10.427" v="666" actId="478"/>
          <ac:spMkLst>
            <pc:docMk/>
            <pc:sldMk cId="2621160844" sldId="259"/>
            <ac:spMk id="5" creationId="{AB0F7084-2328-233A-729C-2223987F1E1D}"/>
          </ac:spMkLst>
        </pc:spChg>
      </pc:sldChg>
      <pc:sldChg chg="modSp add mod">
        <pc:chgData name="Min-Feng Hsieh" userId="ece9e1d9-2caa-407e-99e8-6daa2912cb65" providerId="ADAL" clId="{19375926-14DF-46F7-992A-02285E3BDBAE}" dt="2023-08-24T06:08:32.214" v="688" actId="255"/>
        <pc:sldMkLst>
          <pc:docMk/>
          <pc:sldMk cId="947664364" sldId="260"/>
        </pc:sldMkLst>
        <pc:spChg chg="mod">
          <ac:chgData name="Min-Feng Hsieh" userId="ece9e1d9-2caa-407e-99e8-6daa2912cb65" providerId="ADAL" clId="{19375926-14DF-46F7-992A-02285E3BDBAE}" dt="2023-08-24T06:08:15.344" v="684" actId="2711"/>
          <ac:spMkLst>
            <pc:docMk/>
            <pc:sldMk cId="947664364" sldId="260"/>
            <ac:spMk id="2" creationId="{659DD7B0-741A-B4C5-8686-060C40D3A6A5}"/>
          </ac:spMkLst>
        </pc:spChg>
        <pc:spChg chg="mod">
          <ac:chgData name="Min-Feng Hsieh" userId="ece9e1d9-2caa-407e-99e8-6daa2912cb65" providerId="ADAL" clId="{19375926-14DF-46F7-992A-02285E3BDBAE}" dt="2023-08-24T06:08:32.214" v="688" actId="255"/>
          <ac:spMkLst>
            <pc:docMk/>
            <pc:sldMk cId="947664364" sldId="260"/>
            <ac:spMk id="3" creationId="{1DB4076D-516D-6812-46D1-19DE65F6A697}"/>
          </ac:spMkLst>
        </pc:spChg>
      </pc:sldChg>
      <pc:sldChg chg="addSp delSp modSp new mod modAnim">
        <pc:chgData name="Min-Feng Hsieh" userId="ece9e1d9-2caa-407e-99e8-6daa2912cb65" providerId="ADAL" clId="{19375926-14DF-46F7-992A-02285E3BDBAE}" dt="2023-08-24T06:10:21.544" v="706" actId="20577"/>
        <pc:sldMkLst>
          <pc:docMk/>
          <pc:sldMk cId="2046094905" sldId="261"/>
        </pc:sldMkLst>
        <pc:spChg chg="mod">
          <ac:chgData name="Min-Feng Hsieh" userId="ece9e1d9-2caa-407e-99e8-6daa2912cb65" providerId="ADAL" clId="{19375926-14DF-46F7-992A-02285E3BDBAE}" dt="2023-08-24T06:09:04.140" v="690" actId="255"/>
          <ac:spMkLst>
            <pc:docMk/>
            <pc:sldMk cId="2046094905" sldId="261"/>
            <ac:spMk id="2" creationId="{058CC1E7-EE9A-0BEB-E038-48A3BC528D8B}"/>
          </ac:spMkLst>
        </pc:spChg>
        <pc:spChg chg="del">
          <ac:chgData name="Min-Feng Hsieh" userId="ece9e1d9-2caa-407e-99e8-6daa2912cb65" providerId="ADAL" clId="{19375926-14DF-46F7-992A-02285E3BDBAE}" dt="2023-08-23T05:11:42.226" v="252" actId="22"/>
          <ac:spMkLst>
            <pc:docMk/>
            <pc:sldMk cId="2046094905" sldId="261"/>
            <ac:spMk id="3" creationId="{59915843-78B6-36D9-32C8-3ACD755B67D5}"/>
          </ac:spMkLst>
        </pc:spChg>
        <pc:spChg chg="add mod">
          <ac:chgData name="Min-Feng Hsieh" userId="ece9e1d9-2caa-407e-99e8-6daa2912cb65" providerId="ADAL" clId="{19375926-14DF-46F7-992A-02285E3BDBAE}" dt="2023-08-24T06:10:21.544" v="706" actId="20577"/>
          <ac:spMkLst>
            <pc:docMk/>
            <pc:sldMk cId="2046094905" sldId="261"/>
            <ac:spMk id="6" creationId="{A976AA9F-0732-270E-C50C-C4D3A87B7A5C}"/>
          </ac:spMkLst>
        </pc:spChg>
        <pc:spChg chg="add del mod">
          <ac:chgData name="Min-Feng Hsieh" userId="ece9e1d9-2caa-407e-99e8-6daa2912cb65" providerId="ADAL" clId="{19375926-14DF-46F7-992A-02285E3BDBAE}" dt="2023-08-23T05:30:52.303" v="401" actId="478"/>
          <ac:spMkLst>
            <pc:docMk/>
            <pc:sldMk cId="2046094905" sldId="261"/>
            <ac:spMk id="8" creationId="{617E9FC1-C556-491D-BFFD-043304CCD8FD}"/>
          </ac:spMkLst>
        </pc:spChg>
        <pc:picChg chg="add del mod ord">
          <ac:chgData name="Min-Feng Hsieh" userId="ece9e1d9-2caa-407e-99e8-6daa2912cb65" providerId="ADAL" clId="{19375926-14DF-46F7-992A-02285E3BDBAE}" dt="2023-08-23T05:30:01.215" v="389" actId="478"/>
          <ac:picMkLst>
            <pc:docMk/>
            <pc:sldMk cId="2046094905" sldId="261"/>
            <ac:picMk id="5" creationId="{FD8BC6D4-A2D8-ECC4-DDC0-209400A34942}"/>
          </ac:picMkLst>
        </pc:picChg>
        <pc:picChg chg="add mod">
          <ac:chgData name="Min-Feng Hsieh" userId="ece9e1d9-2caa-407e-99e8-6daa2912cb65" providerId="ADAL" clId="{19375926-14DF-46F7-992A-02285E3BDBAE}" dt="2023-08-24T06:09:46.654" v="699" actId="1076"/>
          <ac:picMkLst>
            <pc:docMk/>
            <pc:sldMk cId="2046094905" sldId="261"/>
            <ac:picMk id="9" creationId="{9640E038-59EE-09B2-CC23-FF59B6D1F22A}"/>
          </ac:picMkLst>
        </pc:picChg>
      </pc:sldChg>
      <pc:sldChg chg="modSp new del mod">
        <pc:chgData name="Min-Feng Hsieh" userId="ece9e1d9-2caa-407e-99e8-6daa2912cb65" providerId="ADAL" clId="{19375926-14DF-46F7-992A-02285E3BDBAE}" dt="2023-08-23T05:29:01.332" v="374" actId="47"/>
        <pc:sldMkLst>
          <pc:docMk/>
          <pc:sldMk cId="900911509" sldId="262"/>
        </pc:sldMkLst>
        <pc:spChg chg="mod">
          <ac:chgData name="Min-Feng Hsieh" userId="ece9e1d9-2caa-407e-99e8-6daa2912cb65" providerId="ADAL" clId="{19375926-14DF-46F7-992A-02285E3BDBAE}" dt="2023-08-23T05:18:38.095" v="261"/>
          <ac:spMkLst>
            <pc:docMk/>
            <pc:sldMk cId="900911509" sldId="262"/>
            <ac:spMk id="2" creationId="{5747685F-BAC2-BC96-8CAA-23A5A32EBE71}"/>
          </ac:spMkLst>
        </pc:spChg>
        <pc:spChg chg="mod">
          <ac:chgData name="Min-Feng Hsieh" userId="ece9e1d9-2caa-407e-99e8-6daa2912cb65" providerId="ADAL" clId="{19375926-14DF-46F7-992A-02285E3BDBAE}" dt="2023-08-23T05:22:22.534" v="313"/>
          <ac:spMkLst>
            <pc:docMk/>
            <pc:sldMk cId="900911509" sldId="262"/>
            <ac:spMk id="3" creationId="{4005B5DA-E0CD-4993-FC8A-C61A58159945}"/>
          </ac:spMkLst>
        </pc:spChg>
      </pc:sldChg>
      <pc:sldChg chg="addSp delSp modSp add mod delAnim modAnim">
        <pc:chgData name="Min-Feng Hsieh" userId="ece9e1d9-2caa-407e-99e8-6daa2912cb65" providerId="ADAL" clId="{19375926-14DF-46F7-992A-02285E3BDBAE}" dt="2023-08-24T06:10:32.522" v="712" actId="255"/>
        <pc:sldMkLst>
          <pc:docMk/>
          <pc:sldMk cId="1579333615" sldId="263"/>
        </pc:sldMkLst>
        <pc:spChg chg="mod">
          <ac:chgData name="Min-Feng Hsieh" userId="ece9e1d9-2caa-407e-99e8-6daa2912cb65" providerId="ADAL" clId="{19375926-14DF-46F7-992A-02285E3BDBAE}" dt="2023-08-24T06:10:00.243" v="701" actId="255"/>
          <ac:spMkLst>
            <pc:docMk/>
            <pc:sldMk cId="1579333615" sldId="263"/>
            <ac:spMk id="2" creationId="{058CC1E7-EE9A-0BEB-E038-48A3BC528D8B}"/>
          </ac:spMkLst>
        </pc:spChg>
        <pc:spChg chg="add del mod">
          <ac:chgData name="Min-Feng Hsieh" userId="ece9e1d9-2caa-407e-99e8-6daa2912cb65" providerId="ADAL" clId="{19375926-14DF-46F7-992A-02285E3BDBAE}" dt="2023-08-23T05:29:42.732" v="383" actId="478"/>
          <ac:spMkLst>
            <pc:docMk/>
            <pc:sldMk cId="1579333615" sldId="263"/>
            <ac:spMk id="4" creationId="{1CE90635-3823-66E0-B852-458F4F23A121}"/>
          </ac:spMkLst>
        </pc:spChg>
        <pc:spChg chg="mod">
          <ac:chgData name="Min-Feng Hsieh" userId="ece9e1d9-2caa-407e-99e8-6daa2912cb65" providerId="ADAL" clId="{19375926-14DF-46F7-992A-02285E3BDBAE}" dt="2023-08-24T06:10:32.522" v="712" actId="255"/>
          <ac:spMkLst>
            <pc:docMk/>
            <pc:sldMk cId="1579333615" sldId="263"/>
            <ac:spMk id="6" creationId="{A976AA9F-0732-270E-C50C-C4D3A87B7A5C}"/>
          </ac:spMkLst>
        </pc:spChg>
        <pc:picChg chg="add mod">
          <ac:chgData name="Min-Feng Hsieh" userId="ece9e1d9-2caa-407e-99e8-6daa2912cb65" providerId="ADAL" clId="{19375926-14DF-46F7-992A-02285E3BDBAE}" dt="2023-08-24T06:10:24.947" v="708"/>
          <ac:picMkLst>
            <pc:docMk/>
            <pc:sldMk cId="1579333615" sldId="263"/>
            <ac:picMk id="3" creationId="{771DE0EA-0DF4-8B79-0D35-DE321BD51432}"/>
          </ac:picMkLst>
        </pc:picChg>
        <pc:picChg chg="del">
          <ac:chgData name="Min-Feng Hsieh" userId="ece9e1d9-2caa-407e-99e8-6daa2912cb65" providerId="ADAL" clId="{19375926-14DF-46F7-992A-02285E3BDBAE}" dt="2023-08-23T05:29:37.332" v="381" actId="478"/>
          <ac:picMkLst>
            <pc:docMk/>
            <pc:sldMk cId="1579333615" sldId="263"/>
            <ac:picMk id="5" creationId="{FD8BC6D4-A2D8-ECC4-DDC0-209400A34942}"/>
          </ac:picMkLst>
        </pc:picChg>
        <pc:picChg chg="add del mod">
          <ac:chgData name="Min-Feng Hsieh" userId="ece9e1d9-2caa-407e-99e8-6daa2912cb65" providerId="ADAL" clId="{19375926-14DF-46F7-992A-02285E3BDBAE}" dt="2023-08-23T05:29:58.242" v="387" actId="478"/>
          <ac:picMkLst>
            <pc:docMk/>
            <pc:sldMk cId="1579333615" sldId="263"/>
            <ac:picMk id="7" creationId="{DBFD92B1-15A7-644E-1C76-93A3A8862AD7}"/>
          </ac:picMkLst>
        </pc:picChg>
        <pc:picChg chg="add del mod">
          <ac:chgData name="Min-Feng Hsieh" userId="ece9e1d9-2caa-407e-99e8-6daa2912cb65" providerId="ADAL" clId="{19375926-14DF-46F7-992A-02285E3BDBAE}" dt="2023-08-24T06:10:24.785" v="707" actId="478"/>
          <ac:picMkLst>
            <pc:docMk/>
            <pc:sldMk cId="1579333615" sldId="263"/>
            <ac:picMk id="8" creationId="{221BB967-C212-C489-9B43-BAC3D46A6943}"/>
          </ac:picMkLst>
        </pc:picChg>
      </pc:sldChg>
      <pc:sldChg chg="addSp delSp modSp add mod delAnim modAnim">
        <pc:chgData name="Min-Feng Hsieh" userId="ece9e1d9-2caa-407e-99e8-6daa2912cb65" providerId="ADAL" clId="{19375926-14DF-46F7-992A-02285E3BDBAE}" dt="2023-08-24T06:11:02.478" v="723" actId="27636"/>
        <pc:sldMkLst>
          <pc:docMk/>
          <pc:sldMk cId="648370779" sldId="264"/>
        </pc:sldMkLst>
        <pc:spChg chg="mod">
          <ac:chgData name="Min-Feng Hsieh" userId="ece9e1d9-2caa-407e-99e8-6daa2912cb65" providerId="ADAL" clId="{19375926-14DF-46F7-992A-02285E3BDBAE}" dt="2023-08-24T06:10:43.418" v="716" actId="2711"/>
          <ac:spMkLst>
            <pc:docMk/>
            <pc:sldMk cId="648370779" sldId="264"/>
            <ac:spMk id="2" creationId="{058CC1E7-EE9A-0BEB-E038-48A3BC528D8B}"/>
          </ac:spMkLst>
        </pc:spChg>
        <pc:spChg chg="add del mod">
          <ac:chgData name="Min-Feng Hsieh" userId="ece9e1d9-2caa-407e-99e8-6daa2912cb65" providerId="ADAL" clId="{19375926-14DF-46F7-992A-02285E3BDBAE}" dt="2023-08-23T05:30:58.348" v="402" actId="478"/>
          <ac:spMkLst>
            <pc:docMk/>
            <pc:sldMk cId="648370779" sldId="264"/>
            <ac:spMk id="4" creationId="{B9D25EA6-96E5-C4F0-D7EB-CFECDDA9A83F}"/>
          </ac:spMkLst>
        </pc:spChg>
        <pc:spChg chg="mod">
          <ac:chgData name="Min-Feng Hsieh" userId="ece9e1d9-2caa-407e-99e8-6daa2912cb65" providerId="ADAL" clId="{19375926-14DF-46F7-992A-02285E3BDBAE}" dt="2023-08-24T06:11:02.478" v="723" actId="27636"/>
          <ac:spMkLst>
            <pc:docMk/>
            <pc:sldMk cId="648370779" sldId="264"/>
            <ac:spMk id="6" creationId="{A976AA9F-0732-270E-C50C-C4D3A87B7A5C}"/>
          </ac:spMkLst>
        </pc:spChg>
        <pc:picChg chg="add mod">
          <ac:chgData name="Min-Feng Hsieh" userId="ece9e1d9-2caa-407e-99e8-6daa2912cb65" providerId="ADAL" clId="{19375926-14DF-46F7-992A-02285E3BDBAE}" dt="2023-08-24T06:10:38.274" v="714"/>
          <ac:picMkLst>
            <pc:docMk/>
            <pc:sldMk cId="648370779" sldId="264"/>
            <ac:picMk id="3" creationId="{888BCE1F-CE01-48CA-1B05-583147A135D7}"/>
          </ac:picMkLst>
        </pc:picChg>
        <pc:picChg chg="del">
          <ac:chgData name="Min-Feng Hsieh" userId="ece9e1d9-2caa-407e-99e8-6daa2912cb65" providerId="ADAL" clId="{19375926-14DF-46F7-992A-02285E3BDBAE}" dt="2023-08-23T05:29:46.457" v="384" actId="478"/>
          <ac:picMkLst>
            <pc:docMk/>
            <pc:sldMk cId="648370779" sldId="264"/>
            <ac:picMk id="5" creationId="{FD8BC6D4-A2D8-ECC4-DDC0-209400A34942}"/>
          </ac:picMkLst>
        </pc:picChg>
        <pc:picChg chg="add del mod">
          <ac:chgData name="Min-Feng Hsieh" userId="ece9e1d9-2caa-407e-99e8-6daa2912cb65" providerId="ADAL" clId="{19375926-14DF-46F7-992A-02285E3BDBAE}" dt="2023-08-24T06:10:37.922" v="713" actId="478"/>
          <ac:picMkLst>
            <pc:docMk/>
            <pc:sldMk cId="648370779" sldId="264"/>
            <ac:picMk id="7" creationId="{6F1544BC-FCF8-A6A9-CA7E-379BEFA326B6}"/>
          </ac:picMkLst>
        </pc:picChg>
      </pc:sldChg>
      <pc:sldChg chg="addSp delSp modSp add mod delAnim modAnim">
        <pc:chgData name="Min-Feng Hsieh" userId="ece9e1d9-2caa-407e-99e8-6daa2912cb65" providerId="ADAL" clId="{19375926-14DF-46F7-992A-02285E3BDBAE}" dt="2023-08-24T06:12:19.615" v="747" actId="478"/>
        <pc:sldMkLst>
          <pc:docMk/>
          <pc:sldMk cId="2531324638" sldId="265"/>
        </pc:sldMkLst>
        <pc:spChg chg="mod">
          <ac:chgData name="Min-Feng Hsieh" userId="ece9e1d9-2caa-407e-99e8-6daa2912cb65" providerId="ADAL" clId="{19375926-14DF-46F7-992A-02285E3BDBAE}" dt="2023-08-24T06:11:18.789" v="726" actId="2711"/>
          <ac:spMkLst>
            <pc:docMk/>
            <pc:sldMk cId="2531324638" sldId="265"/>
            <ac:spMk id="2" creationId="{058CC1E7-EE9A-0BEB-E038-48A3BC528D8B}"/>
          </ac:spMkLst>
        </pc:spChg>
        <pc:spChg chg="add del mod">
          <ac:chgData name="Min-Feng Hsieh" userId="ece9e1d9-2caa-407e-99e8-6daa2912cb65" providerId="ADAL" clId="{19375926-14DF-46F7-992A-02285E3BDBAE}" dt="2023-08-23T05:30:13.022" v="393" actId="478"/>
          <ac:spMkLst>
            <pc:docMk/>
            <pc:sldMk cId="2531324638" sldId="265"/>
            <ac:spMk id="4" creationId="{98A22735-FC10-03BF-48CB-20C181E8378D}"/>
          </ac:spMkLst>
        </pc:spChg>
        <pc:spChg chg="mod">
          <ac:chgData name="Min-Feng Hsieh" userId="ece9e1d9-2caa-407e-99e8-6daa2912cb65" providerId="ADAL" clId="{19375926-14DF-46F7-992A-02285E3BDBAE}" dt="2023-08-24T06:11:37.323" v="732" actId="255"/>
          <ac:spMkLst>
            <pc:docMk/>
            <pc:sldMk cId="2531324638" sldId="265"/>
            <ac:spMk id="6" creationId="{A976AA9F-0732-270E-C50C-C4D3A87B7A5C}"/>
          </ac:spMkLst>
        </pc:spChg>
        <pc:picChg chg="add del mod">
          <ac:chgData name="Min-Feng Hsieh" userId="ece9e1d9-2caa-407e-99e8-6daa2912cb65" providerId="ADAL" clId="{19375926-14DF-46F7-992A-02285E3BDBAE}" dt="2023-08-24T06:12:19.054" v="746"/>
          <ac:picMkLst>
            <pc:docMk/>
            <pc:sldMk cId="2531324638" sldId="265"/>
            <ac:picMk id="3" creationId="{FA6F750D-2402-9DE0-E52F-AE9AF7704E87}"/>
          </ac:picMkLst>
        </pc:picChg>
        <pc:picChg chg="del">
          <ac:chgData name="Min-Feng Hsieh" userId="ece9e1d9-2caa-407e-99e8-6daa2912cb65" providerId="ADAL" clId="{19375926-14DF-46F7-992A-02285E3BDBAE}" dt="2023-08-23T05:30:06.563" v="391" actId="478"/>
          <ac:picMkLst>
            <pc:docMk/>
            <pc:sldMk cId="2531324638" sldId="265"/>
            <ac:picMk id="5" creationId="{FD8BC6D4-A2D8-ECC4-DDC0-209400A34942}"/>
          </ac:picMkLst>
        </pc:picChg>
        <pc:picChg chg="add del mod">
          <ac:chgData name="Min-Feng Hsieh" userId="ece9e1d9-2caa-407e-99e8-6daa2912cb65" providerId="ADAL" clId="{19375926-14DF-46F7-992A-02285E3BDBAE}" dt="2023-08-24T06:12:19.615" v="747" actId="478"/>
          <ac:picMkLst>
            <pc:docMk/>
            <pc:sldMk cId="2531324638" sldId="265"/>
            <ac:picMk id="7" creationId="{F6B3B033-46FF-A616-3916-D99DCCA4FE3E}"/>
          </ac:picMkLst>
        </pc:picChg>
      </pc:sldChg>
      <pc:sldChg chg="addSp delSp modSp add mod delAnim modAnim">
        <pc:chgData name="Min-Feng Hsieh" userId="ece9e1d9-2caa-407e-99e8-6daa2912cb65" providerId="ADAL" clId="{19375926-14DF-46F7-992A-02285E3BDBAE}" dt="2023-08-24T06:12:12.898" v="743" actId="255"/>
        <pc:sldMkLst>
          <pc:docMk/>
          <pc:sldMk cId="214948984" sldId="266"/>
        </pc:sldMkLst>
        <pc:spChg chg="mod">
          <ac:chgData name="Min-Feng Hsieh" userId="ece9e1d9-2caa-407e-99e8-6daa2912cb65" providerId="ADAL" clId="{19375926-14DF-46F7-992A-02285E3BDBAE}" dt="2023-08-24T06:11:53.027" v="734" actId="255"/>
          <ac:spMkLst>
            <pc:docMk/>
            <pc:sldMk cId="214948984" sldId="266"/>
            <ac:spMk id="2" creationId="{058CC1E7-EE9A-0BEB-E038-48A3BC528D8B}"/>
          </ac:spMkLst>
        </pc:spChg>
        <pc:spChg chg="add del mod">
          <ac:chgData name="Min-Feng Hsieh" userId="ece9e1d9-2caa-407e-99e8-6daa2912cb65" providerId="ADAL" clId="{19375926-14DF-46F7-992A-02285E3BDBAE}" dt="2023-08-23T05:30:32.370" v="398" actId="478"/>
          <ac:spMkLst>
            <pc:docMk/>
            <pc:sldMk cId="214948984" sldId="266"/>
            <ac:spMk id="4" creationId="{9C895E62-9E48-AB24-8494-5265EB067CA9}"/>
          </ac:spMkLst>
        </pc:spChg>
        <pc:spChg chg="mod">
          <ac:chgData name="Min-Feng Hsieh" userId="ece9e1d9-2caa-407e-99e8-6daa2912cb65" providerId="ADAL" clId="{19375926-14DF-46F7-992A-02285E3BDBAE}" dt="2023-08-24T06:12:12.898" v="743" actId="255"/>
          <ac:spMkLst>
            <pc:docMk/>
            <pc:sldMk cId="214948984" sldId="266"/>
            <ac:spMk id="6" creationId="{A976AA9F-0732-270E-C50C-C4D3A87B7A5C}"/>
          </ac:spMkLst>
        </pc:spChg>
        <pc:picChg chg="del">
          <ac:chgData name="Min-Feng Hsieh" userId="ece9e1d9-2caa-407e-99e8-6daa2912cb65" providerId="ADAL" clId="{19375926-14DF-46F7-992A-02285E3BDBAE}" dt="2023-08-23T05:30:29.567" v="396" actId="478"/>
          <ac:picMkLst>
            <pc:docMk/>
            <pc:sldMk cId="214948984" sldId="266"/>
            <ac:picMk id="5" creationId="{FD8BC6D4-A2D8-ECC4-DDC0-209400A34942}"/>
          </ac:picMkLst>
        </pc:picChg>
        <pc:picChg chg="add mod">
          <ac:chgData name="Min-Feng Hsieh" userId="ece9e1d9-2caa-407e-99e8-6daa2912cb65" providerId="ADAL" clId="{19375926-14DF-46F7-992A-02285E3BDBAE}" dt="2023-08-23T05:30:29.863" v="397"/>
          <ac:picMkLst>
            <pc:docMk/>
            <pc:sldMk cId="214948984" sldId="266"/>
            <ac:picMk id="7" creationId="{257C0213-A3D9-ADA1-6325-9928411B6050}"/>
          </ac:picMkLst>
        </pc:picChg>
      </pc:sldChg>
      <pc:sldChg chg="modSp new mod modNotesTx">
        <pc:chgData name="Min-Feng Hsieh" userId="ece9e1d9-2caa-407e-99e8-6daa2912cb65" providerId="ADAL" clId="{19375926-14DF-46F7-992A-02285E3BDBAE}" dt="2023-08-24T06:13:04.173" v="757" actId="255"/>
        <pc:sldMkLst>
          <pc:docMk/>
          <pc:sldMk cId="4107849094" sldId="267"/>
        </pc:sldMkLst>
        <pc:spChg chg="mod">
          <ac:chgData name="Min-Feng Hsieh" userId="ece9e1d9-2caa-407e-99e8-6daa2912cb65" providerId="ADAL" clId="{19375926-14DF-46F7-992A-02285E3BDBAE}" dt="2023-08-24T06:12:31.610" v="749" actId="255"/>
          <ac:spMkLst>
            <pc:docMk/>
            <pc:sldMk cId="4107849094" sldId="267"/>
            <ac:spMk id="2" creationId="{75B53A7E-5975-1033-7B43-7034EF73AE9B}"/>
          </ac:spMkLst>
        </pc:spChg>
        <pc:spChg chg="mod">
          <ac:chgData name="Min-Feng Hsieh" userId="ece9e1d9-2caa-407e-99e8-6daa2912cb65" providerId="ADAL" clId="{19375926-14DF-46F7-992A-02285E3BDBAE}" dt="2023-08-24T06:13:04.173" v="757" actId="255"/>
          <ac:spMkLst>
            <pc:docMk/>
            <pc:sldMk cId="4107849094" sldId="267"/>
            <ac:spMk id="3" creationId="{BDC76C0D-2742-E10F-5B69-1B50BE310EAC}"/>
          </ac:spMkLst>
        </pc:spChg>
      </pc:sldChg>
      <pc:sldChg chg="addSp delSp modSp new mod">
        <pc:chgData name="Min-Feng Hsieh" userId="ece9e1d9-2caa-407e-99e8-6daa2912cb65" providerId="ADAL" clId="{19375926-14DF-46F7-992A-02285E3BDBAE}" dt="2023-08-24T07:35:24.752" v="1949" actId="20577"/>
        <pc:sldMkLst>
          <pc:docMk/>
          <pc:sldMk cId="2099977072" sldId="268"/>
        </pc:sldMkLst>
        <pc:spChg chg="mod">
          <ac:chgData name="Min-Feng Hsieh" userId="ece9e1d9-2caa-407e-99e8-6daa2912cb65" providerId="ADAL" clId="{19375926-14DF-46F7-992A-02285E3BDBAE}" dt="2023-08-24T07:35:24.752" v="1949" actId="20577"/>
          <ac:spMkLst>
            <pc:docMk/>
            <pc:sldMk cId="2099977072" sldId="268"/>
            <ac:spMk id="2" creationId="{14A2B44E-7AD4-5BEF-5021-AFCA23297939}"/>
          </ac:spMkLst>
        </pc:spChg>
        <pc:spChg chg="mod">
          <ac:chgData name="Min-Feng Hsieh" userId="ece9e1d9-2caa-407e-99e8-6daa2912cb65" providerId="ADAL" clId="{19375926-14DF-46F7-992A-02285E3BDBAE}" dt="2023-08-24T06:13:35.914" v="764" actId="2711"/>
          <ac:spMkLst>
            <pc:docMk/>
            <pc:sldMk cId="2099977072" sldId="268"/>
            <ac:spMk id="3" creationId="{B8C5F420-244D-8FDA-14B5-EAE55A854833}"/>
          </ac:spMkLst>
        </pc:spChg>
        <pc:picChg chg="add del mod">
          <ac:chgData name="Min-Feng Hsieh" userId="ece9e1d9-2caa-407e-99e8-6daa2912cb65" providerId="ADAL" clId="{19375926-14DF-46F7-992A-02285E3BDBAE}" dt="2023-08-23T06:54:31.931" v="606" actId="22"/>
          <ac:picMkLst>
            <pc:docMk/>
            <pc:sldMk cId="2099977072" sldId="268"/>
            <ac:picMk id="6" creationId="{247B66C9-E3A4-634D-03B0-279E62374C86}"/>
          </ac:picMkLst>
        </pc:picChg>
      </pc:sldChg>
      <pc:sldChg chg="addSp delSp modSp new mod">
        <pc:chgData name="Min-Feng Hsieh" userId="ece9e1d9-2caa-407e-99e8-6daa2912cb65" providerId="ADAL" clId="{19375926-14DF-46F7-992A-02285E3BDBAE}" dt="2023-08-24T06:17:56.817" v="878" actId="207"/>
        <pc:sldMkLst>
          <pc:docMk/>
          <pc:sldMk cId="998898505" sldId="269"/>
        </pc:sldMkLst>
        <pc:spChg chg="del">
          <ac:chgData name="Min-Feng Hsieh" userId="ece9e1d9-2caa-407e-99e8-6daa2912cb65" providerId="ADAL" clId="{19375926-14DF-46F7-992A-02285E3BDBAE}" dt="2023-08-23T06:54:37.833" v="609" actId="478"/>
          <ac:spMkLst>
            <pc:docMk/>
            <pc:sldMk cId="998898505" sldId="269"/>
            <ac:spMk id="2" creationId="{28EF2EE6-D2C3-EB4B-EF05-15F3BD664381}"/>
          </ac:spMkLst>
        </pc:spChg>
        <pc:spChg chg="add mod">
          <ac:chgData name="Min-Feng Hsieh" userId="ece9e1d9-2caa-407e-99e8-6daa2912cb65" providerId="ADAL" clId="{19375926-14DF-46F7-992A-02285E3BDBAE}" dt="2023-08-24T06:17:13.222" v="871" actId="164"/>
          <ac:spMkLst>
            <pc:docMk/>
            <pc:sldMk cId="998898505" sldId="269"/>
            <ac:spMk id="3" creationId="{0AE76CC9-E3AC-F7A4-EEBD-B528D1C151CD}"/>
          </ac:spMkLst>
        </pc:spChg>
        <pc:spChg chg="del">
          <ac:chgData name="Min-Feng Hsieh" userId="ece9e1d9-2caa-407e-99e8-6daa2912cb65" providerId="ADAL" clId="{19375926-14DF-46F7-992A-02285E3BDBAE}" dt="2023-08-23T06:54:38.864" v="610" actId="478"/>
          <ac:spMkLst>
            <pc:docMk/>
            <pc:sldMk cId="998898505" sldId="269"/>
            <ac:spMk id="3" creationId="{692108D8-0E21-CE95-EB5A-CC20CC65668D}"/>
          </ac:spMkLst>
        </pc:spChg>
        <pc:spChg chg="add mod">
          <ac:chgData name="Min-Feng Hsieh" userId="ece9e1d9-2caa-407e-99e8-6daa2912cb65" providerId="ADAL" clId="{19375926-14DF-46F7-992A-02285E3BDBAE}" dt="2023-08-24T06:17:13.222" v="871" actId="164"/>
          <ac:spMkLst>
            <pc:docMk/>
            <pc:sldMk cId="998898505" sldId="269"/>
            <ac:spMk id="5" creationId="{82264B16-5DF0-4D7D-F2B5-D6B1777A4C70}"/>
          </ac:spMkLst>
        </pc:spChg>
        <pc:spChg chg="add mod">
          <ac:chgData name="Min-Feng Hsieh" userId="ece9e1d9-2caa-407e-99e8-6daa2912cb65" providerId="ADAL" clId="{19375926-14DF-46F7-992A-02285E3BDBAE}" dt="2023-08-24T06:17:19.310" v="872" actId="164"/>
          <ac:spMkLst>
            <pc:docMk/>
            <pc:sldMk cId="998898505" sldId="269"/>
            <ac:spMk id="7" creationId="{008279A7-5DF9-3589-CE47-9EEE7F4E2D6F}"/>
          </ac:spMkLst>
        </pc:spChg>
        <pc:spChg chg="add mod">
          <ac:chgData name="Min-Feng Hsieh" userId="ece9e1d9-2caa-407e-99e8-6daa2912cb65" providerId="ADAL" clId="{19375926-14DF-46F7-992A-02285E3BDBAE}" dt="2023-08-24T06:17:56.817" v="878" actId="207"/>
          <ac:spMkLst>
            <pc:docMk/>
            <pc:sldMk cId="998898505" sldId="269"/>
            <ac:spMk id="10" creationId="{930C05AD-4762-6579-6C5A-969FA26DEC5C}"/>
          </ac:spMkLst>
        </pc:spChg>
        <pc:grpChg chg="add mod">
          <ac:chgData name="Min-Feng Hsieh" userId="ece9e1d9-2caa-407e-99e8-6daa2912cb65" providerId="ADAL" clId="{19375926-14DF-46F7-992A-02285E3BDBAE}" dt="2023-08-24T06:17:19.310" v="872" actId="164"/>
          <ac:grpSpMkLst>
            <pc:docMk/>
            <pc:sldMk cId="998898505" sldId="269"/>
            <ac:grpSpMk id="8" creationId="{41339331-E7D5-B69E-43DA-8FA5A6A328D0}"/>
          </ac:grpSpMkLst>
        </pc:grpChg>
        <pc:grpChg chg="add mod">
          <ac:chgData name="Min-Feng Hsieh" userId="ece9e1d9-2caa-407e-99e8-6daa2912cb65" providerId="ADAL" clId="{19375926-14DF-46F7-992A-02285E3BDBAE}" dt="2023-08-24T06:17:19.310" v="872" actId="164"/>
          <ac:grpSpMkLst>
            <pc:docMk/>
            <pc:sldMk cId="998898505" sldId="269"/>
            <ac:grpSpMk id="9" creationId="{5CAECD98-1778-CA13-A764-AC2D8FEAB695}"/>
          </ac:grpSpMkLst>
        </pc:grpChg>
        <pc:picChg chg="add mod">
          <ac:chgData name="Min-Feng Hsieh" userId="ece9e1d9-2caa-407e-99e8-6daa2912cb65" providerId="ADAL" clId="{19375926-14DF-46F7-992A-02285E3BDBAE}" dt="2023-08-24T06:17:13.222" v="871" actId="164"/>
          <ac:picMkLst>
            <pc:docMk/>
            <pc:sldMk cId="998898505" sldId="269"/>
            <ac:picMk id="6" creationId="{F70F4F55-3C70-181B-EF99-F0DB7F54F022}"/>
          </ac:picMkLst>
        </pc:picChg>
        <pc:inkChg chg="add">
          <ac:chgData name="Min-Feng Hsieh" userId="ece9e1d9-2caa-407e-99e8-6daa2912cb65" providerId="ADAL" clId="{19375926-14DF-46F7-992A-02285E3BDBAE}" dt="2023-08-24T06:14:28.770" v="765" actId="9405"/>
          <ac:inkMkLst>
            <pc:docMk/>
            <pc:sldMk cId="998898505" sldId="269"/>
            <ac:inkMk id="2" creationId="{1D0D5B3B-E544-7433-A806-0C891DCDA39D}"/>
          </ac:inkMkLst>
        </pc:inkChg>
      </pc:sldChg>
      <pc:sldChg chg="addSp delSp modSp new mod">
        <pc:chgData name="Min-Feng Hsieh" userId="ece9e1d9-2caa-407e-99e8-6daa2912cb65" providerId="ADAL" clId="{19375926-14DF-46F7-992A-02285E3BDBAE}" dt="2023-08-24T06:29:23.905" v="1085" actId="1076"/>
        <pc:sldMkLst>
          <pc:docMk/>
          <pc:sldMk cId="4267950471" sldId="270"/>
        </pc:sldMkLst>
        <pc:spChg chg="mod">
          <ac:chgData name="Min-Feng Hsieh" userId="ece9e1d9-2caa-407e-99e8-6daa2912cb65" providerId="ADAL" clId="{19375926-14DF-46F7-992A-02285E3BDBAE}" dt="2023-08-24T06:29:12.220" v="1084"/>
          <ac:spMkLst>
            <pc:docMk/>
            <pc:sldMk cId="4267950471" sldId="270"/>
            <ac:spMk id="2" creationId="{3254D41C-203E-0674-624E-12684BB571C2}"/>
          </ac:spMkLst>
        </pc:spChg>
        <pc:spChg chg="del">
          <ac:chgData name="Min-Feng Hsieh" userId="ece9e1d9-2caa-407e-99e8-6daa2912cb65" providerId="ADAL" clId="{19375926-14DF-46F7-992A-02285E3BDBAE}" dt="2023-08-24T06:19:46.144" v="902" actId="478"/>
          <ac:spMkLst>
            <pc:docMk/>
            <pc:sldMk cId="4267950471" sldId="270"/>
            <ac:spMk id="3" creationId="{A1C6FCC4-0A26-76EB-FF7C-2EB18E418396}"/>
          </ac:spMkLst>
        </pc:spChg>
        <pc:spChg chg="add mod topLvl">
          <ac:chgData name="Min-Feng Hsieh" userId="ece9e1d9-2caa-407e-99e8-6daa2912cb65" providerId="ADAL" clId="{19375926-14DF-46F7-992A-02285E3BDBAE}" dt="2023-08-24T06:21:28.866" v="942" actId="164"/>
          <ac:spMkLst>
            <pc:docMk/>
            <pc:sldMk cId="4267950471" sldId="270"/>
            <ac:spMk id="5" creationId="{04ED9698-001A-B90C-A854-797413A9083A}"/>
          </ac:spMkLst>
        </pc:spChg>
        <pc:spChg chg="add del mod">
          <ac:chgData name="Min-Feng Hsieh" userId="ece9e1d9-2caa-407e-99e8-6daa2912cb65" providerId="ADAL" clId="{19375926-14DF-46F7-992A-02285E3BDBAE}" dt="2023-08-24T06:20:53.300" v="921" actId="478"/>
          <ac:spMkLst>
            <pc:docMk/>
            <pc:sldMk cId="4267950471" sldId="270"/>
            <ac:spMk id="6" creationId="{919A99D6-905B-4050-02A1-44D78F7D3581}"/>
          </ac:spMkLst>
        </pc:spChg>
        <pc:spChg chg="add del mod">
          <ac:chgData name="Min-Feng Hsieh" userId="ece9e1d9-2caa-407e-99e8-6daa2912cb65" providerId="ADAL" clId="{19375926-14DF-46F7-992A-02285E3BDBAE}" dt="2023-08-24T06:20:56.018" v="924" actId="478"/>
          <ac:spMkLst>
            <pc:docMk/>
            <pc:sldMk cId="4267950471" sldId="270"/>
            <ac:spMk id="7" creationId="{9761CE7B-89BB-61A3-565A-382BAB307E69}"/>
          </ac:spMkLst>
        </pc:spChg>
        <pc:spChg chg="add del mod topLvl">
          <ac:chgData name="Min-Feng Hsieh" userId="ece9e1d9-2caa-407e-99e8-6daa2912cb65" providerId="ADAL" clId="{19375926-14DF-46F7-992A-02285E3BDBAE}" dt="2023-08-24T06:20:57.111" v="925" actId="478"/>
          <ac:spMkLst>
            <pc:docMk/>
            <pc:sldMk cId="4267950471" sldId="270"/>
            <ac:spMk id="8" creationId="{973F7F17-5A8D-9A03-9D36-8CC2530FC09E}"/>
          </ac:spMkLst>
        </pc:spChg>
        <pc:spChg chg="add del mod">
          <ac:chgData name="Min-Feng Hsieh" userId="ece9e1d9-2caa-407e-99e8-6daa2912cb65" providerId="ADAL" clId="{19375926-14DF-46F7-992A-02285E3BDBAE}" dt="2023-08-24T06:20:49.087" v="918" actId="478"/>
          <ac:spMkLst>
            <pc:docMk/>
            <pc:sldMk cId="4267950471" sldId="270"/>
            <ac:spMk id="10" creationId="{C8012978-A628-9892-52A0-4453B83375F9}"/>
          </ac:spMkLst>
        </pc:spChg>
        <pc:spChg chg="add mod">
          <ac:chgData name="Min-Feng Hsieh" userId="ece9e1d9-2caa-407e-99e8-6daa2912cb65" providerId="ADAL" clId="{19375926-14DF-46F7-992A-02285E3BDBAE}" dt="2023-08-24T06:21:28.866" v="942" actId="164"/>
          <ac:spMkLst>
            <pc:docMk/>
            <pc:sldMk cId="4267950471" sldId="270"/>
            <ac:spMk id="11" creationId="{0D40E5F6-123A-A859-40DC-BEF7BE84FE06}"/>
          </ac:spMkLst>
        </pc:spChg>
        <pc:spChg chg="add mod">
          <ac:chgData name="Min-Feng Hsieh" userId="ece9e1d9-2caa-407e-99e8-6daa2912cb65" providerId="ADAL" clId="{19375926-14DF-46F7-992A-02285E3BDBAE}" dt="2023-08-24T06:21:28.866" v="942" actId="164"/>
          <ac:spMkLst>
            <pc:docMk/>
            <pc:sldMk cId="4267950471" sldId="270"/>
            <ac:spMk id="12" creationId="{EE8DCD8A-1304-682D-4B95-D6FAB656B3FB}"/>
          </ac:spMkLst>
        </pc:spChg>
        <pc:spChg chg="add mod">
          <ac:chgData name="Min-Feng Hsieh" userId="ece9e1d9-2caa-407e-99e8-6daa2912cb65" providerId="ADAL" clId="{19375926-14DF-46F7-992A-02285E3BDBAE}" dt="2023-08-24T06:21:33.728" v="944" actId="1076"/>
          <ac:spMkLst>
            <pc:docMk/>
            <pc:sldMk cId="4267950471" sldId="270"/>
            <ac:spMk id="13" creationId="{8B625B7A-B856-DA88-936D-F315C197DB4E}"/>
          </ac:spMkLst>
        </pc:spChg>
        <pc:spChg chg="add mod topLvl">
          <ac:chgData name="Min-Feng Hsieh" userId="ece9e1d9-2caa-407e-99e8-6daa2912cb65" providerId="ADAL" clId="{19375926-14DF-46F7-992A-02285E3BDBAE}" dt="2023-08-24T06:28:03.504" v="1075" actId="164"/>
          <ac:spMkLst>
            <pc:docMk/>
            <pc:sldMk cId="4267950471" sldId="270"/>
            <ac:spMk id="29" creationId="{0DDFFEF6-4943-14AA-5A94-590B22C49CD8}"/>
          </ac:spMkLst>
        </pc:spChg>
        <pc:spChg chg="add del mod topLvl">
          <ac:chgData name="Min-Feng Hsieh" userId="ece9e1d9-2caa-407e-99e8-6daa2912cb65" providerId="ADAL" clId="{19375926-14DF-46F7-992A-02285E3BDBAE}" dt="2023-08-24T06:27:47.572" v="1071" actId="478"/>
          <ac:spMkLst>
            <pc:docMk/>
            <pc:sldMk cId="4267950471" sldId="270"/>
            <ac:spMk id="30" creationId="{36911F05-E31F-9068-ABED-0CDE003D2D9E}"/>
          </ac:spMkLst>
        </pc:spChg>
        <pc:spChg chg="add mod">
          <ac:chgData name="Min-Feng Hsieh" userId="ece9e1d9-2caa-407e-99e8-6daa2912cb65" providerId="ADAL" clId="{19375926-14DF-46F7-992A-02285E3BDBAE}" dt="2023-08-24T06:28:25.297" v="1079" actId="2711"/>
          <ac:spMkLst>
            <pc:docMk/>
            <pc:sldMk cId="4267950471" sldId="270"/>
            <ac:spMk id="32" creationId="{AF81C2D7-353D-A8D6-C4FF-C4E9BF216980}"/>
          </ac:spMkLst>
        </pc:spChg>
        <pc:spChg chg="add mod">
          <ac:chgData name="Min-Feng Hsieh" userId="ece9e1d9-2caa-407e-99e8-6daa2912cb65" providerId="ADAL" clId="{19375926-14DF-46F7-992A-02285E3BDBAE}" dt="2023-08-24T06:28:03.504" v="1075" actId="164"/>
          <ac:spMkLst>
            <pc:docMk/>
            <pc:sldMk cId="4267950471" sldId="270"/>
            <ac:spMk id="33" creationId="{6D199462-91EC-6402-D3F2-75093C3A8F04}"/>
          </ac:spMkLst>
        </pc:spChg>
        <pc:grpChg chg="add del mod">
          <ac:chgData name="Min-Feng Hsieh" userId="ece9e1d9-2caa-407e-99e8-6daa2912cb65" providerId="ADAL" clId="{19375926-14DF-46F7-992A-02285E3BDBAE}" dt="2023-08-24T06:20:57.111" v="925" actId="478"/>
          <ac:grpSpMkLst>
            <pc:docMk/>
            <pc:sldMk cId="4267950471" sldId="270"/>
            <ac:grpSpMk id="9" creationId="{A8D9A4A5-9D72-2472-C945-A4F0DA622F9D}"/>
          </ac:grpSpMkLst>
        </pc:grpChg>
        <pc:grpChg chg="add mod">
          <ac:chgData name="Min-Feng Hsieh" userId="ece9e1d9-2caa-407e-99e8-6daa2912cb65" providerId="ADAL" clId="{19375926-14DF-46F7-992A-02285E3BDBAE}" dt="2023-08-24T06:23:58.898" v="968" actId="164"/>
          <ac:grpSpMkLst>
            <pc:docMk/>
            <pc:sldMk cId="4267950471" sldId="270"/>
            <ac:grpSpMk id="14" creationId="{F0AB77F1-A1F1-84E3-08EB-D27DE349303E}"/>
          </ac:grpSpMkLst>
        </pc:grpChg>
        <pc:grpChg chg="add mod">
          <ac:chgData name="Min-Feng Hsieh" userId="ece9e1d9-2caa-407e-99e8-6daa2912cb65" providerId="ADAL" clId="{19375926-14DF-46F7-992A-02285E3BDBAE}" dt="2023-08-24T06:29:23.905" v="1085" actId="1076"/>
          <ac:grpSpMkLst>
            <pc:docMk/>
            <pc:sldMk cId="4267950471" sldId="270"/>
            <ac:grpSpMk id="28" creationId="{B670A47F-24AA-9CB7-45BC-709FAAA23C4C}"/>
          </ac:grpSpMkLst>
        </pc:grpChg>
        <pc:grpChg chg="add del mod">
          <ac:chgData name="Min-Feng Hsieh" userId="ece9e1d9-2caa-407e-99e8-6daa2912cb65" providerId="ADAL" clId="{19375926-14DF-46F7-992A-02285E3BDBAE}" dt="2023-08-24T06:27:47.572" v="1071" actId="478"/>
          <ac:grpSpMkLst>
            <pc:docMk/>
            <pc:sldMk cId="4267950471" sldId="270"/>
            <ac:grpSpMk id="31" creationId="{5CE2D813-004B-0A2A-64D0-0592744FA36F}"/>
          </ac:grpSpMkLst>
        </pc:grpChg>
        <pc:grpChg chg="add mod">
          <ac:chgData name="Min-Feng Hsieh" userId="ece9e1d9-2caa-407e-99e8-6daa2912cb65" providerId="ADAL" clId="{19375926-14DF-46F7-992A-02285E3BDBAE}" dt="2023-08-24T06:29:23.905" v="1085" actId="1076"/>
          <ac:grpSpMkLst>
            <pc:docMk/>
            <pc:sldMk cId="4267950471" sldId="270"/>
            <ac:grpSpMk id="34" creationId="{D1B95229-942B-4627-E3B3-9C35E6B78160}"/>
          </ac:grpSpMkLst>
        </pc:grpChg>
        <pc:cxnChg chg="add mod">
          <ac:chgData name="Min-Feng Hsieh" userId="ece9e1d9-2caa-407e-99e8-6daa2912cb65" providerId="ADAL" clId="{19375926-14DF-46F7-992A-02285E3BDBAE}" dt="2023-08-24T06:23:58.898" v="968" actId="164"/>
          <ac:cxnSpMkLst>
            <pc:docMk/>
            <pc:sldMk cId="4267950471" sldId="270"/>
            <ac:cxnSpMk id="16" creationId="{C8D1AABE-0140-FC10-8513-998C60446708}"/>
          </ac:cxnSpMkLst>
        </pc:cxnChg>
        <pc:cxnChg chg="add del mod">
          <ac:chgData name="Min-Feng Hsieh" userId="ece9e1d9-2caa-407e-99e8-6daa2912cb65" providerId="ADAL" clId="{19375926-14DF-46F7-992A-02285E3BDBAE}" dt="2023-08-24T06:22:22.190" v="953" actId="478"/>
          <ac:cxnSpMkLst>
            <pc:docMk/>
            <pc:sldMk cId="4267950471" sldId="270"/>
            <ac:cxnSpMk id="17" creationId="{CC1C9708-E03E-A455-150B-4E8A05AD5335}"/>
          </ac:cxnSpMkLst>
        </pc:cxnChg>
        <pc:cxnChg chg="add mod">
          <ac:chgData name="Min-Feng Hsieh" userId="ece9e1d9-2caa-407e-99e8-6daa2912cb65" providerId="ADAL" clId="{19375926-14DF-46F7-992A-02285E3BDBAE}" dt="2023-08-24T06:23:58.898" v="968" actId="164"/>
          <ac:cxnSpMkLst>
            <pc:docMk/>
            <pc:sldMk cId="4267950471" sldId="270"/>
            <ac:cxnSpMk id="20" creationId="{8D77560C-5035-85F1-179E-322BF5855904}"/>
          </ac:cxnSpMkLst>
        </pc:cxnChg>
        <pc:cxnChg chg="add mod">
          <ac:chgData name="Min-Feng Hsieh" userId="ece9e1d9-2caa-407e-99e8-6daa2912cb65" providerId="ADAL" clId="{19375926-14DF-46F7-992A-02285E3BDBAE}" dt="2023-08-24T06:23:58.898" v="968" actId="164"/>
          <ac:cxnSpMkLst>
            <pc:docMk/>
            <pc:sldMk cId="4267950471" sldId="270"/>
            <ac:cxnSpMk id="22" creationId="{DD19FFAE-7DE3-687D-C10C-37242F048E5D}"/>
          </ac:cxnSpMkLst>
        </pc:cxnChg>
        <pc:cxnChg chg="add mod">
          <ac:chgData name="Min-Feng Hsieh" userId="ece9e1d9-2caa-407e-99e8-6daa2912cb65" providerId="ADAL" clId="{19375926-14DF-46F7-992A-02285E3BDBAE}" dt="2023-08-24T06:23:58.898" v="968" actId="164"/>
          <ac:cxnSpMkLst>
            <pc:docMk/>
            <pc:sldMk cId="4267950471" sldId="270"/>
            <ac:cxnSpMk id="24" creationId="{C10A2C28-EE08-F0D9-46FC-563DA4A355E6}"/>
          </ac:cxnSpMkLst>
        </pc:cxnChg>
        <pc:cxnChg chg="add mod">
          <ac:chgData name="Min-Feng Hsieh" userId="ece9e1d9-2caa-407e-99e8-6daa2912cb65" providerId="ADAL" clId="{19375926-14DF-46F7-992A-02285E3BDBAE}" dt="2023-08-24T06:23:58.898" v="968" actId="164"/>
          <ac:cxnSpMkLst>
            <pc:docMk/>
            <pc:sldMk cId="4267950471" sldId="270"/>
            <ac:cxnSpMk id="27" creationId="{3EFC311A-3120-BBDB-FFB6-9BFA4DE223C6}"/>
          </ac:cxnSpMkLst>
        </pc:cxnChg>
      </pc:sldChg>
      <pc:sldChg chg="addSp delSp modSp add mod">
        <pc:chgData name="Min-Feng Hsieh" userId="ece9e1d9-2caa-407e-99e8-6daa2912cb65" providerId="ADAL" clId="{19375926-14DF-46F7-992A-02285E3BDBAE}" dt="2023-08-24T06:43:32.544" v="1634" actId="20577"/>
        <pc:sldMkLst>
          <pc:docMk/>
          <pc:sldMk cId="3861705039" sldId="271"/>
        </pc:sldMkLst>
        <pc:spChg chg="mod">
          <ac:chgData name="Min-Feng Hsieh" userId="ece9e1d9-2caa-407e-99e8-6daa2912cb65" providerId="ADAL" clId="{19375926-14DF-46F7-992A-02285E3BDBAE}" dt="2023-08-24T06:30:28.555" v="1123" actId="1035"/>
          <ac:spMkLst>
            <pc:docMk/>
            <pc:sldMk cId="3861705039" sldId="271"/>
            <ac:spMk id="6" creationId="{1A268F6D-7892-26C7-F09F-DD534001785B}"/>
          </ac:spMkLst>
        </pc:spChg>
        <pc:spChg chg="mod">
          <ac:chgData name="Min-Feng Hsieh" userId="ece9e1d9-2caa-407e-99e8-6daa2912cb65" providerId="ADAL" clId="{19375926-14DF-46F7-992A-02285E3BDBAE}" dt="2023-08-24T06:30:16.736" v="1101" actId="1076"/>
          <ac:spMkLst>
            <pc:docMk/>
            <pc:sldMk cId="3861705039" sldId="271"/>
            <ac:spMk id="7" creationId="{791386BA-50C7-73F0-0E9D-E5FB5DCB0500}"/>
          </ac:spMkLst>
        </pc:spChg>
        <pc:spChg chg="del mod">
          <ac:chgData name="Min-Feng Hsieh" userId="ece9e1d9-2caa-407e-99e8-6daa2912cb65" providerId="ADAL" clId="{19375926-14DF-46F7-992A-02285E3BDBAE}" dt="2023-08-24T06:30:33.645" v="1124" actId="478"/>
          <ac:spMkLst>
            <pc:docMk/>
            <pc:sldMk cId="3861705039" sldId="271"/>
            <ac:spMk id="8" creationId="{C243DEDC-CAB6-7240-C9FC-41003D663673}"/>
          </ac:spMkLst>
        </pc:spChg>
        <pc:spChg chg="add mod">
          <ac:chgData name="Min-Feng Hsieh" userId="ece9e1d9-2caa-407e-99e8-6daa2912cb65" providerId="ADAL" clId="{19375926-14DF-46F7-992A-02285E3BDBAE}" dt="2023-08-24T06:30:46.138" v="1128" actId="164"/>
          <ac:spMkLst>
            <pc:docMk/>
            <pc:sldMk cId="3861705039" sldId="271"/>
            <ac:spMk id="9" creationId="{24924F15-032B-6530-1BC4-53B6FBD78D11}"/>
          </ac:spMkLst>
        </pc:spChg>
        <pc:spChg chg="add mod">
          <ac:chgData name="Min-Feng Hsieh" userId="ece9e1d9-2caa-407e-99e8-6daa2912cb65" providerId="ADAL" clId="{19375926-14DF-46F7-992A-02285E3BDBAE}" dt="2023-08-24T06:43:32.544" v="1634" actId="20577"/>
          <ac:spMkLst>
            <pc:docMk/>
            <pc:sldMk cId="3861705039" sldId="271"/>
            <ac:spMk id="15" creationId="{6FC8E41A-CBC0-1B33-336C-92A1726E4785}"/>
          </ac:spMkLst>
        </pc:spChg>
        <pc:spChg chg="del">
          <ac:chgData name="Min-Feng Hsieh" userId="ece9e1d9-2caa-407e-99e8-6daa2912cb65" providerId="ADAL" clId="{19375926-14DF-46F7-992A-02285E3BDBAE}" dt="2023-08-24T06:29:49.807" v="1089" actId="478"/>
          <ac:spMkLst>
            <pc:docMk/>
            <pc:sldMk cId="3861705039" sldId="271"/>
            <ac:spMk id="29" creationId="{0DDFFEF6-4943-14AA-5A94-590B22C49CD8}"/>
          </ac:spMkLst>
        </pc:spChg>
        <pc:spChg chg="mod">
          <ac:chgData name="Min-Feng Hsieh" userId="ece9e1d9-2caa-407e-99e8-6daa2912cb65" providerId="ADAL" clId="{19375926-14DF-46F7-992A-02285E3BDBAE}" dt="2023-08-24T06:29:48.922" v="1088" actId="6549"/>
          <ac:spMkLst>
            <pc:docMk/>
            <pc:sldMk cId="3861705039" sldId="271"/>
            <ac:spMk id="32" creationId="{AF81C2D7-353D-A8D6-C4FF-C4E9BF216980}"/>
          </ac:spMkLst>
        </pc:spChg>
        <pc:grpChg chg="add mod">
          <ac:chgData name="Min-Feng Hsieh" userId="ece9e1d9-2caa-407e-99e8-6daa2912cb65" providerId="ADAL" clId="{19375926-14DF-46F7-992A-02285E3BDBAE}" dt="2023-08-24T06:30:46.138" v="1128" actId="164"/>
          <ac:grpSpMkLst>
            <pc:docMk/>
            <pc:sldMk cId="3861705039" sldId="271"/>
            <ac:grpSpMk id="3" creationId="{8725215A-5B6D-7492-6274-0EB7D5488498}"/>
          </ac:grpSpMkLst>
        </pc:grpChg>
        <pc:grpChg chg="add mod">
          <ac:chgData name="Min-Feng Hsieh" userId="ece9e1d9-2caa-407e-99e8-6daa2912cb65" providerId="ADAL" clId="{19375926-14DF-46F7-992A-02285E3BDBAE}" dt="2023-08-24T06:35:59.678" v="1368" actId="1076"/>
          <ac:grpSpMkLst>
            <pc:docMk/>
            <pc:sldMk cId="3861705039" sldId="271"/>
            <ac:grpSpMk id="10" creationId="{09E11F91-F5FD-05BF-094A-A26D2D4298E6}"/>
          </ac:grpSpMkLst>
        </pc:grpChg>
        <pc:grpChg chg="del">
          <ac:chgData name="Min-Feng Hsieh" userId="ece9e1d9-2caa-407e-99e8-6daa2912cb65" providerId="ADAL" clId="{19375926-14DF-46F7-992A-02285E3BDBAE}" dt="2023-08-24T06:29:48.293" v="1087" actId="478"/>
          <ac:grpSpMkLst>
            <pc:docMk/>
            <pc:sldMk cId="3861705039" sldId="271"/>
            <ac:grpSpMk id="28" creationId="{B670A47F-24AA-9CB7-45BC-709FAAA23C4C}"/>
          </ac:grpSpMkLst>
        </pc:grpChg>
        <pc:grpChg chg="del">
          <ac:chgData name="Min-Feng Hsieh" userId="ece9e1d9-2caa-407e-99e8-6daa2912cb65" providerId="ADAL" clId="{19375926-14DF-46F7-992A-02285E3BDBAE}" dt="2023-08-24T06:29:52.403" v="1090" actId="478"/>
          <ac:grpSpMkLst>
            <pc:docMk/>
            <pc:sldMk cId="3861705039" sldId="271"/>
            <ac:grpSpMk id="34" creationId="{D1B95229-942B-4627-E3B3-9C35E6B78160}"/>
          </ac:grpSpMkLst>
        </pc:grpChg>
        <pc:graphicFrameChg chg="add mod modGraphic">
          <ac:chgData name="Min-Feng Hsieh" userId="ece9e1d9-2caa-407e-99e8-6daa2912cb65" providerId="ADAL" clId="{19375926-14DF-46F7-992A-02285E3BDBAE}" dt="2023-08-24T06:38:02.815" v="1425" actId="1076"/>
          <ac:graphicFrameMkLst>
            <pc:docMk/>
            <pc:sldMk cId="3861705039" sldId="271"/>
            <ac:graphicFrameMk id="23" creationId="{9FA00AE3-111B-DA1E-B92D-1CDB52AE153D}"/>
          </ac:graphicFrameMkLst>
        </pc:graphicFrameChg>
        <pc:graphicFrameChg chg="add mod modGraphic">
          <ac:chgData name="Min-Feng Hsieh" userId="ece9e1d9-2caa-407e-99e8-6daa2912cb65" providerId="ADAL" clId="{19375926-14DF-46F7-992A-02285E3BDBAE}" dt="2023-08-24T06:39:31.710" v="1450" actId="242"/>
          <ac:graphicFrameMkLst>
            <pc:docMk/>
            <pc:sldMk cId="3861705039" sldId="271"/>
            <ac:graphicFrameMk id="25" creationId="{B15C42F6-735E-D96F-5D21-A1E32F62E4A9}"/>
          </ac:graphicFrameMkLst>
        </pc:graphicFrameChg>
        <pc:picChg chg="add del mod">
          <ac:chgData name="Min-Feng Hsieh" userId="ece9e1d9-2caa-407e-99e8-6daa2912cb65" providerId="ADAL" clId="{19375926-14DF-46F7-992A-02285E3BDBAE}" dt="2023-08-24T06:35:24.974" v="1359" actId="478"/>
          <ac:picMkLst>
            <pc:docMk/>
            <pc:sldMk cId="3861705039" sldId="271"/>
            <ac:picMk id="18" creationId="{2ACD1820-01AA-5923-DC8D-731EBB65A4DB}"/>
          </ac:picMkLst>
        </pc:picChg>
        <pc:picChg chg="add mod">
          <ac:chgData name="Min-Feng Hsieh" userId="ece9e1d9-2caa-407e-99e8-6daa2912cb65" providerId="ADAL" clId="{19375926-14DF-46F7-992A-02285E3BDBAE}" dt="2023-08-24T06:36:07.823" v="1372" actId="1076"/>
          <ac:picMkLst>
            <pc:docMk/>
            <pc:sldMk cId="3861705039" sldId="271"/>
            <ac:picMk id="21" creationId="{243B6E47-B899-6B00-645C-521EDA5F7FFF}"/>
          </ac:picMkLst>
        </pc:picChg>
        <pc:cxnChg chg="mod">
          <ac:chgData name="Min-Feng Hsieh" userId="ece9e1d9-2caa-407e-99e8-6daa2912cb65" providerId="ADAL" clId="{19375926-14DF-46F7-992A-02285E3BDBAE}" dt="2023-08-24T06:29:48.293" v="1087" actId="478"/>
          <ac:cxnSpMkLst>
            <pc:docMk/>
            <pc:sldMk cId="3861705039" sldId="271"/>
            <ac:cxnSpMk id="16" creationId="{C8D1AABE-0140-FC10-8513-998C60446708}"/>
          </ac:cxnSpMkLst>
        </pc:cxnChg>
        <pc:cxnChg chg="mod">
          <ac:chgData name="Min-Feng Hsieh" userId="ece9e1d9-2caa-407e-99e8-6daa2912cb65" providerId="ADAL" clId="{19375926-14DF-46F7-992A-02285E3BDBAE}" dt="2023-08-24T06:29:48.293" v="1087" actId="478"/>
          <ac:cxnSpMkLst>
            <pc:docMk/>
            <pc:sldMk cId="3861705039" sldId="271"/>
            <ac:cxnSpMk id="20" creationId="{8D77560C-5035-85F1-179E-322BF5855904}"/>
          </ac:cxnSpMkLst>
        </pc:cxnChg>
        <pc:cxnChg chg="mod">
          <ac:chgData name="Min-Feng Hsieh" userId="ece9e1d9-2caa-407e-99e8-6daa2912cb65" providerId="ADAL" clId="{19375926-14DF-46F7-992A-02285E3BDBAE}" dt="2023-08-24T06:29:48.293" v="1087" actId="478"/>
          <ac:cxnSpMkLst>
            <pc:docMk/>
            <pc:sldMk cId="3861705039" sldId="271"/>
            <ac:cxnSpMk id="22" creationId="{DD19FFAE-7DE3-687D-C10C-37242F048E5D}"/>
          </ac:cxnSpMkLst>
        </pc:cxnChg>
        <pc:cxnChg chg="mod">
          <ac:chgData name="Min-Feng Hsieh" userId="ece9e1d9-2caa-407e-99e8-6daa2912cb65" providerId="ADAL" clId="{19375926-14DF-46F7-992A-02285E3BDBAE}" dt="2023-08-24T06:29:48.293" v="1087" actId="478"/>
          <ac:cxnSpMkLst>
            <pc:docMk/>
            <pc:sldMk cId="3861705039" sldId="271"/>
            <ac:cxnSpMk id="24" creationId="{C10A2C28-EE08-F0D9-46FC-563DA4A355E6}"/>
          </ac:cxnSpMkLst>
        </pc:cxnChg>
        <pc:cxnChg chg="mod">
          <ac:chgData name="Min-Feng Hsieh" userId="ece9e1d9-2caa-407e-99e8-6daa2912cb65" providerId="ADAL" clId="{19375926-14DF-46F7-992A-02285E3BDBAE}" dt="2023-08-24T06:29:48.293" v="1087" actId="478"/>
          <ac:cxnSpMkLst>
            <pc:docMk/>
            <pc:sldMk cId="3861705039" sldId="271"/>
            <ac:cxnSpMk id="27" creationId="{3EFC311A-3120-BBDB-FFB6-9BFA4DE223C6}"/>
          </ac:cxnSpMkLst>
        </pc:cxnChg>
      </pc:sldChg>
      <pc:sldChg chg="addSp delSp modSp add mod">
        <pc:chgData name="Min-Feng Hsieh" userId="ece9e1d9-2caa-407e-99e8-6daa2912cb65" providerId="ADAL" clId="{19375926-14DF-46F7-992A-02285E3BDBAE}" dt="2023-08-24T07:01:22.842" v="1868" actId="207"/>
        <pc:sldMkLst>
          <pc:docMk/>
          <pc:sldMk cId="1529668962" sldId="272"/>
        </pc:sldMkLst>
        <pc:spChg chg="add del mod">
          <ac:chgData name="Min-Feng Hsieh" userId="ece9e1d9-2caa-407e-99e8-6daa2912cb65" providerId="ADAL" clId="{19375926-14DF-46F7-992A-02285E3BDBAE}" dt="2023-08-24T06:40:46.618" v="1465"/>
          <ac:spMkLst>
            <pc:docMk/>
            <pc:sldMk cId="1529668962" sldId="272"/>
            <ac:spMk id="11" creationId="{F6883E5B-98CE-10BB-D371-05B5E49E1C73}"/>
          </ac:spMkLst>
        </pc:spChg>
        <pc:spChg chg="add del mod">
          <ac:chgData name="Min-Feng Hsieh" userId="ece9e1d9-2caa-407e-99e8-6daa2912cb65" providerId="ADAL" clId="{19375926-14DF-46F7-992A-02285E3BDBAE}" dt="2023-08-24T06:41:04.250" v="1470"/>
          <ac:spMkLst>
            <pc:docMk/>
            <pc:sldMk cId="1529668962" sldId="272"/>
            <ac:spMk id="12" creationId="{349518F2-532F-CBC5-FDD1-1B1C4C8665C5}"/>
          </ac:spMkLst>
        </pc:spChg>
        <pc:spChg chg="add mod">
          <ac:chgData name="Min-Feng Hsieh" userId="ece9e1d9-2caa-407e-99e8-6daa2912cb65" providerId="ADAL" clId="{19375926-14DF-46F7-992A-02285E3BDBAE}" dt="2023-08-24T06:46:15.919" v="1687" actId="20577"/>
          <ac:spMkLst>
            <pc:docMk/>
            <pc:sldMk cId="1529668962" sldId="272"/>
            <ac:spMk id="13" creationId="{6F73D14E-4B5B-A022-C41E-39263E6F4BBD}"/>
          </ac:spMkLst>
        </pc:spChg>
        <pc:spChg chg="mod">
          <ac:chgData name="Min-Feng Hsieh" userId="ece9e1d9-2caa-407e-99e8-6daa2912cb65" providerId="ADAL" clId="{19375926-14DF-46F7-992A-02285E3BDBAE}" dt="2023-08-24T06:43:13.191" v="1606" actId="20577"/>
          <ac:spMkLst>
            <pc:docMk/>
            <pc:sldMk cId="1529668962" sldId="272"/>
            <ac:spMk id="15" creationId="{6FC8E41A-CBC0-1B33-336C-92A1726E4785}"/>
          </ac:spMkLst>
        </pc:spChg>
        <pc:grpChg chg="del">
          <ac:chgData name="Min-Feng Hsieh" userId="ece9e1d9-2caa-407e-99e8-6daa2912cb65" providerId="ADAL" clId="{19375926-14DF-46F7-992A-02285E3BDBAE}" dt="2023-08-24T06:39:51.456" v="1452" actId="478"/>
          <ac:grpSpMkLst>
            <pc:docMk/>
            <pc:sldMk cId="1529668962" sldId="272"/>
            <ac:grpSpMk id="10" creationId="{09E11F91-F5FD-05BF-094A-A26D2D4298E6}"/>
          </ac:grpSpMkLst>
        </pc:grpChg>
        <pc:graphicFrameChg chg="mod modGraphic">
          <ac:chgData name="Min-Feng Hsieh" userId="ece9e1d9-2caa-407e-99e8-6daa2912cb65" providerId="ADAL" clId="{19375926-14DF-46F7-992A-02285E3BDBAE}" dt="2023-08-24T06:47:40.547" v="1739" actId="1076"/>
          <ac:graphicFrameMkLst>
            <pc:docMk/>
            <pc:sldMk cId="1529668962" sldId="272"/>
            <ac:graphicFrameMk id="23" creationId="{9FA00AE3-111B-DA1E-B92D-1CDB52AE153D}"/>
          </ac:graphicFrameMkLst>
        </pc:graphicFrameChg>
        <pc:graphicFrameChg chg="mod modGraphic">
          <ac:chgData name="Min-Feng Hsieh" userId="ece9e1d9-2caa-407e-99e8-6daa2912cb65" providerId="ADAL" clId="{19375926-14DF-46F7-992A-02285E3BDBAE}" dt="2023-08-24T07:01:22.842" v="1868" actId="207"/>
          <ac:graphicFrameMkLst>
            <pc:docMk/>
            <pc:sldMk cId="1529668962" sldId="272"/>
            <ac:graphicFrameMk id="25" creationId="{B15C42F6-735E-D96F-5D21-A1E32F62E4A9}"/>
          </ac:graphicFrameMkLst>
        </pc:graphicFrameChg>
        <pc:picChg chg="add mod">
          <ac:chgData name="Min-Feng Hsieh" userId="ece9e1d9-2caa-407e-99e8-6daa2912cb65" providerId="ADAL" clId="{19375926-14DF-46F7-992A-02285E3BDBAE}" dt="2023-08-24T06:40:17.353" v="1457" actId="1076"/>
          <ac:picMkLst>
            <pc:docMk/>
            <pc:sldMk cId="1529668962" sldId="272"/>
            <ac:picMk id="8" creationId="{0CAF9209-3895-089B-44E0-96FE39574099}"/>
          </ac:picMkLst>
        </pc:picChg>
        <pc:picChg chg="del">
          <ac:chgData name="Min-Feng Hsieh" userId="ece9e1d9-2caa-407e-99e8-6daa2912cb65" providerId="ADAL" clId="{19375926-14DF-46F7-992A-02285E3BDBAE}" dt="2023-08-24T06:39:57.033" v="1454" actId="478"/>
          <ac:picMkLst>
            <pc:docMk/>
            <pc:sldMk cId="1529668962" sldId="272"/>
            <ac:picMk id="21" creationId="{243B6E47-B899-6B00-645C-521EDA5F7FFF}"/>
          </ac:picMkLst>
        </pc:picChg>
      </pc:sldChg>
      <pc:sldChg chg="modSp add mod">
        <pc:chgData name="Min-Feng Hsieh" userId="ece9e1d9-2caa-407e-99e8-6daa2912cb65" providerId="ADAL" clId="{19375926-14DF-46F7-992A-02285E3BDBAE}" dt="2023-08-24T06:49:52.562" v="1822" actId="20577"/>
        <pc:sldMkLst>
          <pc:docMk/>
          <pc:sldMk cId="3994466181" sldId="273"/>
        </pc:sldMkLst>
        <pc:spChg chg="mod">
          <ac:chgData name="Min-Feng Hsieh" userId="ece9e1d9-2caa-407e-99e8-6daa2912cb65" providerId="ADAL" clId="{19375926-14DF-46F7-992A-02285E3BDBAE}" dt="2023-08-24T06:48:01.576" v="1755" actId="20577"/>
          <ac:spMkLst>
            <pc:docMk/>
            <pc:sldMk cId="3994466181" sldId="273"/>
            <ac:spMk id="13" creationId="{6F73D14E-4B5B-A022-C41E-39263E6F4BBD}"/>
          </ac:spMkLst>
        </pc:spChg>
        <pc:graphicFrameChg chg="modGraphic">
          <ac:chgData name="Min-Feng Hsieh" userId="ece9e1d9-2caa-407e-99e8-6daa2912cb65" providerId="ADAL" clId="{19375926-14DF-46F7-992A-02285E3BDBAE}" dt="2023-08-24T06:49:52.562" v="1822" actId="20577"/>
          <ac:graphicFrameMkLst>
            <pc:docMk/>
            <pc:sldMk cId="3994466181" sldId="273"/>
            <ac:graphicFrameMk id="23" creationId="{9FA00AE3-111B-DA1E-B92D-1CDB52AE153D}"/>
          </ac:graphicFrameMkLst>
        </pc:graphicFrameChg>
        <pc:graphicFrameChg chg="modGraphic">
          <ac:chgData name="Min-Feng Hsieh" userId="ece9e1d9-2caa-407e-99e8-6daa2912cb65" providerId="ADAL" clId="{19375926-14DF-46F7-992A-02285E3BDBAE}" dt="2023-08-24T06:49:10.645" v="1803" actId="20577"/>
          <ac:graphicFrameMkLst>
            <pc:docMk/>
            <pc:sldMk cId="3994466181" sldId="273"/>
            <ac:graphicFrameMk id="25" creationId="{B15C42F6-735E-D96F-5D21-A1E32F62E4A9}"/>
          </ac:graphicFrameMkLst>
        </pc:graphicFrameChg>
      </pc:sldChg>
      <pc:sldChg chg="modSp add mod">
        <pc:chgData name="Min-Feng Hsieh" userId="ece9e1d9-2caa-407e-99e8-6daa2912cb65" providerId="ADAL" clId="{19375926-14DF-46F7-992A-02285E3BDBAE}" dt="2023-08-24T06:49:50.657" v="1821" actId="20577"/>
        <pc:sldMkLst>
          <pc:docMk/>
          <pc:sldMk cId="3049645986" sldId="274"/>
        </pc:sldMkLst>
        <pc:spChg chg="mod">
          <ac:chgData name="Min-Feng Hsieh" userId="ece9e1d9-2caa-407e-99e8-6daa2912cb65" providerId="ADAL" clId="{19375926-14DF-46F7-992A-02285E3BDBAE}" dt="2023-08-24T06:48:34.626" v="1771" actId="20577"/>
          <ac:spMkLst>
            <pc:docMk/>
            <pc:sldMk cId="3049645986" sldId="274"/>
            <ac:spMk id="13" creationId="{6F73D14E-4B5B-A022-C41E-39263E6F4BBD}"/>
          </ac:spMkLst>
        </pc:spChg>
        <pc:graphicFrameChg chg="modGraphic">
          <ac:chgData name="Min-Feng Hsieh" userId="ece9e1d9-2caa-407e-99e8-6daa2912cb65" providerId="ADAL" clId="{19375926-14DF-46F7-992A-02285E3BDBAE}" dt="2023-08-24T06:49:50.657" v="1821" actId="20577"/>
          <ac:graphicFrameMkLst>
            <pc:docMk/>
            <pc:sldMk cId="3049645986" sldId="274"/>
            <ac:graphicFrameMk id="23" creationId="{9FA00AE3-111B-DA1E-B92D-1CDB52AE153D}"/>
          </ac:graphicFrameMkLst>
        </pc:graphicFrameChg>
        <pc:graphicFrameChg chg="mod modGraphic">
          <ac:chgData name="Min-Feng Hsieh" userId="ece9e1d9-2caa-407e-99e8-6daa2912cb65" providerId="ADAL" clId="{19375926-14DF-46F7-992A-02285E3BDBAE}" dt="2023-08-24T06:49:17.200" v="1804" actId="1076"/>
          <ac:graphicFrameMkLst>
            <pc:docMk/>
            <pc:sldMk cId="3049645986" sldId="274"/>
            <ac:graphicFrameMk id="25" creationId="{B15C42F6-735E-D96F-5D21-A1E32F62E4A9}"/>
          </ac:graphicFrameMkLst>
        </pc:graphicFrameChg>
      </pc:sldChg>
      <pc:sldChg chg="modSp add mod">
        <pc:chgData name="Min-Feng Hsieh" userId="ece9e1d9-2caa-407e-99e8-6daa2912cb65" providerId="ADAL" clId="{19375926-14DF-46F7-992A-02285E3BDBAE}" dt="2023-08-24T06:50:13.641" v="1825" actId="20577"/>
        <pc:sldMkLst>
          <pc:docMk/>
          <pc:sldMk cId="3972114972" sldId="275"/>
        </pc:sldMkLst>
        <pc:spChg chg="mod">
          <ac:chgData name="Min-Feng Hsieh" userId="ece9e1d9-2caa-407e-99e8-6daa2912cb65" providerId="ADAL" clId="{19375926-14DF-46F7-992A-02285E3BDBAE}" dt="2023-08-24T06:49:47.088" v="1818" actId="20577"/>
          <ac:spMkLst>
            <pc:docMk/>
            <pc:sldMk cId="3972114972" sldId="275"/>
            <ac:spMk id="13" creationId="{6F73D14E-4B5B-A022-C41E-39263E6F4BBD}"/>
          </ac:spMkLst>
        </pc:spChg>
        <pc:graphicFrameChg chg="mod modGraphic">
          <ac:chgData name="Min-Feng Hsieh" userId="ece9e1d9-2caa-407e-99e8-6daa2912cb65" providerId="ADAL" clId="{19375926-14DF-46F7-992A-02285E3BDBAE}" dt="2023-08-24T06:50:13.641" v="1825" actId="20577"/>
          <ac:graphicFrameMkLst>
            <pc:docMk/>
            <pc:sldMk cId="3972114972" sldId="275"/>
            <ac:graphicFrameMk id="23" creationId="{9FA00AE3-111B-DA1E-B92D-1CDB52AE153D}"/>
          </ac:graphicFrameMkLst>
        </pc:graphicFrameChg>
      </pc:sldChg>
      <pc:sldChg chg="addSp delSp modSp add mod">
        <pc:chgData name="Min-Feng Hsieh" userId="ece9e1d9-2caa-407e-99e8-6daa2912cb65" providerId="ADAL" clId="{19375926-14DF-46F7-992A-02285E3BDBAE}" dt="2023-08-24T06:52:07.245" v="1866" actId="1076"/>
        <pc:sldMkLst>
          <pc:docMk/>
          <pc:sldMk cId="257304198" sldId="276"/>
        </pc:sldMkLst>
        <pc:spChg chg="add mod">
          <ac:chgData name="Min-Feng Hsieh" userId="ece9e1d9-2caa-407e-99e8-6daa2912cb65" providerId="ADAL" clId="{19375926-14DF-46F7-992A-02285E3BDBAE}" dt="2023-08-24T06:51:51.173" v="1859" actId="1076"/>
          <ac:spMkLst>
            <pc:docMk/>
            <pc:sldMk cId="257304198" sldId="276"/>
            <ac:spMk id="6" creationId="{410B5AB6-9631-446E-80F9-FB5A86DBE1A7}"/>
          </ac:spMkLst>
        </pc:spChg>
        <pc:spChg chg="add mod">
          <ac:chgData name="Min-Feng Hsieh" userId="ece9e1d9-2caa-407e-99e8-6daa2912cb65" providerId="ADAL" clId="{19375926-14DF-46F7-992A-02285E3BDBAE}" dt="2023-08-24T06:51:47.376" v="1858" actId="1076"/>
          <ac:spMkLst>
            <pc:docMk/>
            <pc:sldMk cId="257304198" sldId="276"/>
            <ac:spMk id="7" creationId="{7E747C08-8B2D-2004-F723-A9CFBC96D758}"/>
          </ac:spMkLst>
        </pc:spChg>
        <pc:spChg chg="add mod">
          <ac:chgData name="Min-Feng Hsieh" userId="ece9e1d9-2caa-407e-99e8-6daa2912cb65" providerId="ADAL" clId="{19375926-14DF-46F7-992A-02285E3BDBAE}" dt="2023-08-24T06:52:07.245" v="1866" actId="1076"/>
          <ac:spMkLst>
            <pc:docMk/>
            <pc:sldMk cId="257304198" sldId="276"/>
            <ac:spMk id="8" creationId="{B175DD61-042A-8BDB-3E1B-69FDD569EBD9}"/>
          </ac:spMkLst>
        </pc:spChg>
        <pc:spChg chg="add mod">
          <ac:chgData name="Min-Feng Hsieh" userId="ece9e1d9-2caa-407e-99e8-6daa2912cb65" providerId="ADAL" clId="{19375926-14DF-46F7-992A-02285E3BDBAE}" dt="2023-08-24T06:51:59.819" v="1865" actId="20577"/>
          <ac:spMkLst>
            <pc:docMk/>
            <pc:sldMk cId="257304198" sldId="276"/>
            <ac:spMk id="9" creationId="{06C13AC1-8339-E68A-360A-40564F86D99B}"/>
          </ac:spMkLst>
        </pc:spChg>
        <pc:grpChg chg="del">
          <ac:chgData name="Min-Feng Hsieh" userId="ece9e1d9-2caa-407e-99e8-6daa2912cb65" providerId="ADAL" clId="{19375926-14DF-46F7-992A-02285E3BDBAE}" dt="2023-08-24T06:50:47.012" v="1827" actId="478"/>
          <ac:grpSpMkLst>
            <pc:docMk/>
            <pc:sldMk cId="257304198" sldId="276"/>
            <ac:grpSpMk id="34" creationId="{D1B95229-942B-4627-E3B3-9C35E6B78160}"/>
          </ac:grpSpMkLst>
        </pc:grpChg>
        <pc:graphicFrameChg chg="add mod">
          <ac:chgData name="Min-Feng Hsieh" userId="ece9e1d9-2caa-407e-99e8-6daa2912cb65" providerId="ADAL" clId="{19375926-14DF-46F7-992A-02285E3BDBAE}" dt="2023-08-24T06:50:57.854" v="1830" actId="1076"/>
          <ac:graphicFrameMkLst>
            <pc:docMk/>
            <pc:sldMk cId="257304198" sldId="276"/>
            <ac:graphicFrameMk id="3" creationId="{35F4B301-F8A7-FC89-1D50-B7242B7F7FDD}"/>
          </ac:graphicFrameMkLst>
        </pc:graphicFrameChg>
      </pc:sldChg>
      <pc:sldChg chg="addSp delSp modSp new mod setBg">
        <pc:chgData name="Min-Feng Hsieh" userId="ece9e1d9-2caa-407e-99e8-6daa2912cb65" providerId="ADAL" clId="{19375926-14DF-46F7-992A-02285E3BDBAE}" dt="2023-08-24T07:36:11.585" v="1969" actId="167"/>
        <pc:sldMkLst>
          <pc:docMk/>
          <pc:sldMk cId="1480130324" sldId="277"/>
        </pc:sldMkLst>
        <pc:spChg chg="mod">
          <ac:chgData name="Min-Feng Hsieh" userId="ece9e1d9-2caa-407e-99e8-6daa2912cb65" providerId="ADAL" clId="{19375926-14DF-46F7-992A-02285E3BDBAE}" dt="2023-08-24T07:36:04.923" v="1966" actId="27636"/>
          <ac:spMkLst>
            <pc:docMk/>
            <pc:sldMk cId="1480130324" sldId="277"/>
            <ac:spMk id="2" creationId="{AE3ED914-6DBF-F6CB-2A28-43AF6D1A9375}"/>
          </ac:spMkLst>
        </pc:spChg>
        <pc:spChg chg="add del">
          <ac:chgData name="Min-Feng Hsieh" userId="ece9e1d9-2caa-407e-99e8-6daa2912cb65" providerId="ADAL" clId="{19375926-14DF-46F7-992A-02285E3BDBAE}" dt="2023-08-24T07:35:32.117" v="1951" actId="478"/>
          <ac:spMkLst>
            <pc:docMk/>
            <pc:sldMk cId="1480130324" sldId="277"/>
            <ac:spMk id="3" creationId="{E7FA05CA-AD30-D8EF-8B68-FCEA979A501C}"/>
          </ac:spMkLst>
        </pc:spChg>
        <pc:spChg chg="mod ord">
          <ac:chgData name="Min-Feng Hsieh" userId="ece9e1d9-2caa-407e-99e8-6daa2912cb65" providerId="ADAL" clId="{19375926-14DF-46F7-992A-02285E3BDBAE}" dt="2023-08-24T07:33:16.958" v="1887" actId="26606"/>
          <ac:spMkLst>
            <pc:docMk/>
            <pc:sldMk cId="1480130324" sldId="277"/>
            <ac:spMk id="4" creationId="{7F560AD8-158E-367A-B9B9-A22ED4BCC4F3}"/>
          </ac:spMkLst>
        </pc:spChg>
        <pc:spChg chg="add del">
          <ac:chgData name="Min-Feng Hsieh" userId="ece9e1d9-2caa-407e-99e8-6daa2912cb65" providerId="ADAL" clId="{19375926-14DF-46F7-992A-02285E3BDBAE}" dt="2023-08-24T07:33:16.958" v="1887" actId="26606"/>
          <ac:spMkLst>
            <pc:docMk/>
            <pc:sldMk cId="1480130324" sldId="277"/>
            <ac:spMk id="11" creationId="{3C54F4CE-85F0-46ED-80DA-9518C9251AD1}"/>
          </ac:spMkLst>
        </pc:spChg>
        <pc:spChg chg="add del">
          <ac:chgData name="Min-Feng Hsieh" userId="ece9e1d9-2caa-407e-99e8-6daa2912cb65" providerId="ADAL" clId="{19375926-14DF-46F7-992A-02285E3BDBAE}" dt="2023-08-24T07:33:16.958" v="1887" actId="26606"/>
          <ac:spMkLst>
            <pc:docMk/>
            <pc:sldMk cId="1480130324" sldId="277"/>
            <ac:spMk id="13" creationId="{DADD1FCA-8ACB-4958-81DD-4CDD6D3E1921}"/>
          </ac:spMkLst>
        </pc:spChg>
        <pc:picChg chg="add del mod ord modCrop">
          <ac:chgData name="Min-Feng Hsieh" userId="ece9e1d9-2caa-407e-99e8-6daa2912cb65" providerId="ADAL" clId="{19375926-14DF-46F7-992A-02285E3BDBAE}" dt="2023-08-24T07:36:11.585" v="1969" actId="167"/>
          <ac:picMkLst>
            <pc:docMk/>
            <pc:sldMk cId="1480130324" sldId="277"/>
            <ac:picMk id="6" creationId="{214A13F2-308C-3548-6B42-C34C37C5CC38}"/>
          </ac:picMkLst>
        </pc:picChg>
        <pc:picChg chg="add mod modCrop">
          <ac:chgData name="Min-Feng Hsieh" userId="ece9e1d9-2caa-407e-99e8-6daa2912cb65" providerId="ADAL" clId="{19375926-14DF-46F7-992A-02285E3BDBAE}" dt="2023-08-24T07:35:51.688" v="1958" actId="1076"/>
          <ac:picMkLst>
            <pc:docMk/>
            <pc:sldMk cId="1480130324" sldId="277"/>
            <ac:picMk id="7" creationId="{50AAA348-0219-DEB0-03F6-1EF481115ADF}"/>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42:52.58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75,'1043'0,"-1021"-1,0-2,42-9,-11 1,0 1,-24 4,-1 1,48-1,-11 6,-34 2,1-2,0-1,0-2,54-11,-68 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46:51.901"/>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1 91,'94'-2,"107"5,-129 9,-52-7,0-1,28 1,677-3,-353-5,-350 3,15 1,-1-2,0-1,57-12,-55 8,0 2,1 1,-1 2,53 4,-37 0,65-6,-47-10,-53 9,0 0,31-2,62 7,44-2,-84-12,-52 9,0 0,28-1,677 3,-353 5,216-3,-564-2,0 0,0-2,-1 0,42-14,-42 10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47:52.287"/>
    </inkml:context>
    <inkml:brush xml:id="br0">
      <inkml:brushProperty name="width" value="0.1" units="cm"/>
      <inkml:brushProperty name="height" value="0.2" units="cm"/>
      <inkml:brushProperty name="color" value="#FFACD5"/>
      <inkml:brushProperty name="tip" value="rectangle"/>
      <inkml:brushProperty name="rasterOp" value="maskPen"/>
      <inkml:brushProperty name="ignorePressure" value="1"/>
    </inkml:brush>
  </inkml:definitions>
  <inkml:trace contextRef="#ctx0" brushRef="#br0">1 57,'77'2,"-39"0,0-1,-1-3,41-5,-8-17,-58 19,0 0,0 1,0 1,0 0,19-3,306 4,-166 5,551-3,-703 1,1 1,36 9,-35-6,1-2,26 3,344-7,-381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47:54.056"/>
    </inkml:context>
    <inkml:brush xml:id="br0">
      <inkml:brushProperty name="width" value="0.1" units="cm"/>
      <inkml:brushProperty name="height" value="0.2" units="cm"/>
      <inkml:brushProperty name="color" value="#FFACD5"/>
      <inkml:brushProperty name="tip" value="rectangle"/>
      <inkml:brushProperty name="rasterOp" value="maskPen"/>
      <inkml:brushProperty name="ignorePressure" value="1"/>
    </inkml:brush>
  </inkml:definitions>
  <inkml:trace contextRef="#ctx0" brushRef="#br0">1 17,'564'0,"-526"2,59 11,-58-7,55 2,-67-8,-1 1,1 2,36 8,-17-4,1-2,-1-1,1-3,50-5,11 1,1094 3,-1180-1,0-2,39-8,-4 0,3 0,-29 4,64-3,-84 9,1 0,-1 0,0-1,13-4,-7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48:30.647"/>
    </inkml:context>
    <inkml:brush xml:id="br0">
      <inkml:brushProperty name="width" value="0.1" units="cm"/>
      <inkml:brushProperty name="height" value="0.2" units="cm"/>
      <inkml:brushProperty name="color" value="#A2D762"/>
      <inkml:brushProperty name="tip" value="rectangle"/>
      <inkml:brushProperty name="rasterOp" value="maskPen"/>
      <inkml:brushProperty name="ignorePressure" value="1"/>
    </inkml:brush>
  </inkml:definitions>
  <inkml:trace contextRef="#ctx0" brushRef="#br0">1 75,'2061'0,"-2041"-2,0 0,35-8,-33 5,0 2,25-2,85 6,57-2,-117-13,-53 10,1 0,29-2,641 4,-336 5,394-3,-728-1,-1-1,35-8,-40 7,9-2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48:51.473"/>
    </inkml:context>
    <inkml:brush xml:id="br0">
      <inkml:brushProperty name="width" value="0.1" units="cm"/>
      <inkml:brushProperty name="height" value="0.2" units="cm"/>
      <inkml:brushProperty name="color" value="#D9AEFF"/>
      <inkml:brushProperty name="tip" value="rectangle"/>
      <inkml:brushProperty name="rasterOp" value="maskPen"/>
      <inkml:brushProperty name="ignorePressure" value="1"/>
    </inkml:brush>
  </inkml:definitions>
  <inkml:trace contextRef="#ctx0" brushRef="#br0">1 29,'112'2,"125"-5,-165-10,-53 9,1 0,29-2,356 5,-195 3,-187-2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48:58.419"/>
    </inkml:context>
    <inkml:brush xml:id="br0">
      <inkml:brushProperty name="width" value="0.1" units="cm"/>
      <inkml:brushProperty name="height" value="0.2" units="cm"/>
      <inkml:brushProperty name="color" value="#D9AEFF"/>
      <inkml:brushProperty name="tip" value="rectangle"/>
      <inkml:brushProperty name="rasterOp" value="maskPen"/>
      <inkml:brushProperty name="ignorePressure" value="1"/>
    </inkml:brush>
  </inkml:definitions>
  <inkml:trace contextRef="#ctx0" brushRef="#br0">0 0,'695'0,"-674"1,0 1,35 9,-34-7,1 0,24 1,-10-2,41 8,-44-5,57 2,-56-6,50 9,-50-5,51 1,-60-7,0 2,0 0,40 10,-36-7,1-1,-1-1,41-2,-41-1,1 1,0 1,36 8,92 18,-115-21,0-2,0-2,0-2,45-5,11 2,-96 2,29 1,1-2,0-2,59-11,-51 7,0 2,0 2,0 1,55 6,2-1,1104-3,-1185-1,-1-1,0-1,19-5,36-4,-50 11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49:06.541"/>
    </inkml:context>
    <inkml:brush xml:id="br0">
      <inkml:brushProperty name="width" value="0.1" units="cm"/>
      <inkml:brushProperty name="height" value="0.2" units="cm"/>
      <inkml:brushProperty name="color" value="#D9AEFF"/>
      <inkml:brushProperty name="tip" value="rectangle"/>
      <inkml:brushProperty name="rasterOp" value="maskPen"/>
      <inkml:brushProperty name="ignorePressure" value="1"/>
    </inkml:brush>
  </inkml:definitions>
  <inkml:trace contextRef="#ctx0" brushRef="#br0">1 55,'20'0,"18"1,0-2,0-1,54-12,-45 7,0 2,1 2,93 5,-33 1,-32-2,88-3,-92-11,-53 9,0 0,31-2,265 5,-148 3,-151-1,-1 1,1 0,-1 1,0 1,26 10,-23-7,0-1,1-1,24 3,35 6,-54-9,0-1,34 2,485-5,-257-2,-263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42:54.00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0,'32'0,"0"1,0 2,43 9,-27-5,1-1,0-3,90-6,-31 0,-78 5,0 1,30 7,-29-5,57 4,652-10,-729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44:34.72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14,'2969'0,"-2949"2,-1 0,38 8,-36-5,0-1,28 1,31-4,-45-2,0 1,0 2,58 12,-47-7,0-2,0-1,1-3,51-5,10 1,373 3,-464-1,0-1,0 0,18-6,40-5,-66 13,-1-1,1-1,-1 1,1-1,-1-1,0 0,0 0,0 0,0-1,9-7,-3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44:37.51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25,'671'0,"-651"1,1 1,34 8,-33-5,0-1,24 1,679-3,-353-5,1874 3,-2226-1,1-1,34-8,-33 5,0 1,25-1,-31 5,15-1,0 0,0-2,31-8,-41 7,-1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44:52.191"/>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 59,'3'0,"1"-1,-1-1,0 1,0 0,1-1,-1 0,0 0,0 0,4-3,12-8,-5 7,1 1,-1 1,1 0,0 1,-1 1,26-2,96 7,-52 0,60-6,139 7,-211 8,-52-7,0-1,28 1,31-5,-45-1,0 2,0 1,64 12,-56-7,0-2,0-2,0-1,55-6,2 1,382 3,-451-1,61-12,-60 8,57-4,1318 8,-646 3,-750-2,0-1,0 0,0 0,19-6,-12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45:01.388"/>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0 1,'724'0,"-704"1,1 1,34 8,-33-5,0-1,24 1,64-7,48 4,-86 11,-53-9,0 0,31 2,640-4,-336-5,902 3,-1235 1,-1 1,35 9,-33-7,0 0,25 1,375-4,-202-2,-199-1,1 0,31-7,11-2,-41 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45:06.230"/>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 0,'991'0,"-971"1,1 1,34 8,-33-5,0-1,24 1,46-4,-42-2,0 2,80 14,-95-10,50 2,-53-6,1 2,33 8,-29-5,-1-2,1-1,0-1,72-8,-38-6,-51 7,0 1,30-1,-24 5,-12 0,1-1,-1 1,0-2,25-6,-22 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45:07.268"/>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 1,'536'0,"-504"1,57 11,-57-6,56 2,1032-8,-503-1,-594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8T07:46:48.712"/>
    </inkml:context>
    <inkml:brush xml:id="br0">
      <inkml:brushProperty name="width" value="0.1" units="cm"/>
      <inkml:brushProperty name="height" value="0.2" units="cm"/>
      <inkml:brushProperty name="color" value="#00FDFF"/>
      <inkml:brushProperty name="tip" value="rectangle"/>
      <inkml:brushProperty name="rasterOp" value="maskPen"/>
      <inkml:brushProperty name="ignorePressure" value="1"/>
    </inkml:brush>
  </inkml:definitions>
  <inkml:trace contextRef="#ctx0" brushRef="#br0">0 1,'3076'0,"-3053"0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D61FB-B9B0-4D85-A72E-A614C28ECC4E}"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57EAB-1485-47AD-BEAD-484FAEBF5A54}" type="slidenum">
              <a:rPr lang="en-US" smtClean="0"/>
              <a:t>‹#›</a:t>
            </a:fld>
            <a:endParaRPr lang="en-US"/>
          </a:p>
        </p:txBody>
      </p:sp>
    </p:spTree>
    <p:extLst>
      <p:ext uri="{BB962C8B-B14F-4D97-AF65-F5344CB8AC3E}">
        <p14:creationId xmlns:p14="http://schemas.microsoft.com/office/powerpoint/2010/main" val="238425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457EAB-1485-47AD-BEAD-484FAEBF5A54}" type="slidenum">
              <a:rPr lang="en-US" smtClean="0"/>
              <a:t>0</a:t>
            </a:fld>
            <a:endParaRPr lang="en-US"/>
          </a:p>
        </p:txBody>
      </p:sp>
    </p:spTree>
    <p:extLst>
      <p:ext uri="{BB962C8B-B14F-4D97-AF65-F5344CB8AC3E}">
        <p14:creationId xmlns:p14="http://schemas.microsoft.com/office/powerpoint/2010/main" val="1194950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他們現在遇到的問題</a:t>
            </a:r>
          </a:p>
        </p:txBody>
      </p:sp>
      <p:sp>
        <p:nvSpPr>
          <p:cNvPr id="4" name="投影片編號版面配置區 3"/>
          <p:cNvSpPr>
            <a:spLocks noGrp="1"/>
          </p:cNvSpPr>
          <p:nvPr>
            <p:ph type="sldNum" sz="quarter" idx="5"/>
          </p:nvPr>
        </p:nvSpPr>
        <p:spPr/>
        <p:txBody>
          <a:bodyPr/>
          <a:lstStyle/>
          <a:p>
            <a:fld id="{9D457EAB-1485-47AD-BEAD-484FAEBF5A54}" type="slidenum">
              <a:rPr lang="en-US" smtClean="0"/>
              <a:t>4</a:t>
            </a:fld>
            <a:endParaRPr lang="en-US"/>
          </a:p>
        </p:txBody>
      </p:sp>
    </p:spTree>
    <p:extLst>
      <p:ext uri="{BB962C8B-B14F-4D97-AF65-F5344CB8AC3E}">
        <p14:creationId xmlns:p14="http://schemas.microsoft.com/office/powerpoint/2010/main" val="2209195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(b) sub-mesh</a:t>
            </a:r>
            <a:r>
              <a:rPr lang="zh-TW" altLang="en-US" dirty="0"/>
              <a:t>會佔據太多</a:t>
            </a:r>
            <a:r>
              <a:rPr lang="en-US" altLang="zh-TW" dirty="0"/>
              <a:t>routing resource</a:t>
            </a:r>
            <a:r>
              <a:rPr lang="zh-TW" altLang="en-US" dirty="0"/>
              <a:t>，因而導致</a:t>
            </a:r>
            <a:r>
              <a:rPr lang="en-US" altLang="zh-TW" dirty="0"/>
              <a:t>signal routing</a:t>
            </a:r>
            <a:r>
              <a:rPr lang="zh-TW" altLang="en-US" dirty="0"/>
              <a:t>很多</a:t>
            </a:r>
            <a:r>
              <a:rPr lang="en-US" altLang="zh-TW" dirty="0"/>
              <a:t>DRVs</a:t>
            </a:r>
          </a:p>
          <a:p>
            <a:r>
              <a:rPr lang="en-US" altLang="zh-TW" dirty="0"/>
              <a:t>(c) sub-mesh</a:t>
            </a:r>
            <a:r>
              <a:rPr lang="zh-TW" altLang="en-US" dirty="0"/>
              <a:t>只佔據在</a:t>
            </a:r>
            <a:r>
              <a:rPr lang="en-US" altLang="zh-TW" dirty="0"/>
              <a:t>cross-domain cell</a:t>
            </a:r>
            <a:r>
              <a:rPr lang="zh-TW" altLang="en-US" dirty="0"/>
              <a:t>附近</a:t>
            </a:r>
            <a:endParaRPr lang="en-US" altLang="zh-TW" dirty="0"/>
          </a:p>
          <a:p>
            <a:r>
              <a:rPr lang="en-US" altLang="zh-TW" dirty="0"/>
              <a:t>(d) </a:t>
            </a:r>
            <a:r>
              <a:rPr lang="zh-TW" altLang="en-US" dirty="0"/>
              <a:t>減少更多不必要的</a:t>
            </a:r>
            <a:r>
              <a:rPr lang="en-US" altLang="zh-TW" dirty="0"/>
              <a:t>sub-mesh</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6</a:t>
            </a:fld>
            <a:endParaRPr lang="en-US"/>
          </a:p>
        </p:txBody>
      </p:sp>
    </p:spTree>
    <p:extLst>
      <p:ext uri="{BB962C8B-B14F-4D97-AF65-F5344CB8AC3E}">
        <p14:creationId xmlns:p14="http://schemas.microsoft.com/office/powerpoint/2010/main" val="3592218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9</a:t>
            </a:fld>
            <a:endParaRPr lang="en-US"/>
          </a:p>
        </p:txBody>
      </p:sp>
    </p:spTree>
    <p:extLst>
      <p:ext uri="{BB962C8B-B14F-4D97-AF65-F5344CB8AC3E}">
        <p14:creationId xmlns:p14="http://schemas.microsoft.com/office/powerpoint/2010/main" val="3362585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 typeface="Arial" panose="020B0604020202020204" pitchFamily="34" charset="0"/>
              <a:buChar char="•"/>
            </a:pPr>
            <a:r>
              <a:rPr lang="en-US" altLang="zh-TW" dirty="0"/>
              <a:t>Set by non-default routing rule</a:t>
            </a:r>
          </a:p>
          <a:p>
            <a:pPr marL="171450" indent="-171450">
              <a:buFont typeface="Arial" panose="020B0604020202020204" pitchFamily="34" charset="0"/>
              <a:buChar char="•"/>
            </a:pPr>
            <a:r>
              <a:rPr lang="zh-TW" altLang="en-US" dirty="0"/>
              <a:t>線越寬，電阻越小</a:t>
            </a:r>
          </a:p>
        </p:txBody>
      </p:sp>
      <p:sp>
        <p:nvSpPr>
          <p:cNvPr id="4" name="投影片編號版面配置區 3"/>
          <p:cNvSpPr>
            <a:spLocks noGrp="1"/>
          </p:cNvSpPr>
          <p:nvPr>
            <p:ph type="sldNum" sz="quarter" idx="5"/>
          </p:nvPr>
        </p:nvSpPr>
        <p:spPr/>
        <p:txBody>
          <a:bodyPr/>
          <a:lstStyle/>
          <a:p>
            <a:fld id="{9D457EAB-1485-47AD-BEAD-484FAEBF5A54}" type="slidenum">
              <a:rPr lang="en-US" smtClean="0"/>
              <a:t>10</a:t>
            </a:fld>
            <a:endParaRPr lang="en-US"/>
          </a:p>
        </p:txBody>
      </p:sp>
    </p:spTree>
    <p:extLst>
      <p:ext uri="{BB962C8B-B14F-4D97-AF65-F5344CB8AC3E}">
        <p14:creationId xmlns:p14="http://schemas.microsoft.com/office/powerpoint/2010/main" val="455945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Arial" panose="020B0604020202020204" pitchFamily="34" charset="0"/>
              <a:buChar char="•"/>
            </a:pPr>
            <a:r>
              <a:rPr lang="en-US" altLang="zh-CN" b="1" i="0" dirty="0">
                <a:solidFill>
                  <a:srgbClr val="0D0D0D"/>
                </a:solidFill>
                <a:effectLst/>
                <a:highlight>
                  <a:srgbClr val="FFFFFF"/>
                </a:highlight>
                <a:latin typeface="Söhne"/>
              </a:rPr>
              <a:t>N-well</a:t>
            </a:r>
            <a:r>
              <a:rPr lang="zh-CN" altLang="en-US" b="1" i="0" dirty="0">
                <a:solidFill>
                  <a:srgbClr val="0D0D0D"/>
                </a:solidFill>
                <a:effectLst/>
                <a:highlight>
                  <a:srgbClr val="FFFFFF"/>
                </a:highlight>
                <a:latin typeface="Söhne"/>
              </a:rPr>
              <a:t>恒定电源</a:t>
            </a:r>
            <a:r>
              <a:rPr lang="zh-CN" altLang="en-US" b="0" i="0" dirty="0">
                <a:solidFill>
                  <a:srgbClr val="0D0D0D"/>
                </a:solidFill>
                <a:effectLst/>
                <a:highlight>
                  <a:srgbClr val="FFFFFF"/>
                </a:highlight>
                <a:latin typeface="Söhne"/>
              </a:rPr>
              <a:t>：专门针对</a:t>
            </a:r>
            <a:r>
              <a:rPr lang="en-US" altLang="zh-CN" b="0" i="0" dirty="0">
                <a:solidFill>
                  <a:srgbClr val="0D0D0D"/>
                </a:solidFill>
                <a:effectLst/>
                <a:highlight>
                  <a:srgbClr val="FFFFFF"/>
                </a:highlight>
                <a:latin typeface="Söhne"/>
              </a:rPr>
              <a:t>N-well</a:t>
            </a:r>
            <a:r>
              <a:rPr lang="zh-CN" altLang="en-US" b="0" i="0" dirty="0">
                <a:solidFill>
                  <a:srgbClr val="0D0D0D"/>
                </a:solidFill>
                <a:effectLst/>
                <a:highlight>
                  <a:srgbClr val="FFFFFF"/>
                </a:highlight>
                <a:latin typeface="Söhne"/>
              </a:rPr>
              <a:t>区域的恒定电压供应，主要影响</a:t>
            </a:r>
            <a:r>
              <a:rPr lang="en-US" altLang="zh-CN" b="0" i="0" dirty="0">
                <a:solidFill>
                  <a:srgbClr val="0D0D0D"/>
                </a:solidFill>
                <a:effectLst/>
                <a:highlight>
                  <a:srgbClr val="FFFFFF"/>
                </a:highlight>
                <a:latin typeface="Söhne"/>
              </a:rPr>
              <a:t>N-well</a:t>
            </a:r>
            <a:r>
              <a:rPr lang="zh-CN" altLang="en-US" b="0" i="0" dirty="0">
                <a:solidFill>
                  <a:srgbClr val="0D0D0D"/>
                </a:solidFill>
                <a:effectLst/>
                <a:highlight>
                  <a:srgbClr val="FFFFFF"/>
                </a:highlight>
                <a:latin typeface="Söhne"/>
              </a:rPr>
              <a:t>内的</a:t>
            </a:r>
            <a:r>
              <a:rPr lang="en-US" altLang="zh-CN" b="0" i="0" dirty="0">
                <a:solidFill>
                  <a:srgbClr val="0D0D0D"/>
                </a:solidFill>
                <a:effectLst/>
                <a:highlight>
                  <a:srgbClr val="FFFFFF"/>
                </a:highlight>
                <a:latin typeface="Söhne"/>
              </a:rPr>
              <a:t>P</a:t>
            </a:r>
            <a:r>
              <a:rPr lang="zh-CN" altLang="en-US" b="0" i="0" dirty="0">
                <a:solidFill>
                  <a:srgbClr val="0D0D0D"/>
                </a:solidFill>
                <a:effectLst/>
                <a:highlight>
                  <a:srgbClr val="FFFFFF"/>
                </a:highlight>
                <a:latin typeface="Söhne"/>
              </a:rPr>
              <a:t>型</a:t>
            </a:r>
            <a:r>
              <a:rPr lang="en-US" altLang="zh-CN" b="0" i="0" dirty="0">
                <a:solidFill>
                  <a:srgbClr val="0D0D0D"/>
                </a:solidFill>
                <a:effectLst/>
                <a:highlight>
                  <a:srgbClr val="FFFFFF"/>
                </a:highlight>
                <a:latin typeface="Söhne"/>
              </a:rPr>
              <a:t>MOSFET</a:t>
            </a:r>
            <a:r>
              <a:rPr lang="zh-CN" altLang="en-US" b="0" i="0" dirty="0">
                <a:solidFill>
                  <a:srgbClr val="0D0D0D"/>
                </a:solidFill>
                <a:effectLst/>
                <a:highlight>
                  <a:srgbClr val="FFFFFF"/>
                </a:highlight>
                <a:latin typeface="Söhne"/>
              </a:rPr>
              <a:t>晶体管。</a:t>
            </a:r>
          </a:p>
          <a:p>
            <a:pPr algn="l">
              <a:buFont typeface="Arial" panose="020B0604020202020204" pitchFamily="34" charset="0"/>
              <a:buChar char="•"/>
            </a:pPr>
            <a:r>
              <a:rPr lang="zh-CN" altLang="en-US" b="1" i="0" dirty="0">
                <a:solidFill>
                  <a:srgbClr val="0D0D0D"/>
                </a:solidFill>
                <a:effectLst/>
                <a:highlight>
                  <a:srgbClr val="FFFFFF"/>
                </a:highlight>
                <a:latin typeface="Söhne"/>
              </a:rPr>
              <a:t>电源网络</a:t>
            </a:r>
            <a:r>
              <a:rPr lang="en-US" altLang="zh-CN" b="1" i="0" dirty="0">
                <a:solidFill>
                  <a:srgbClr val="0D0D0D"/>
                </a:solidFill>
                <a:effectLst/>
                <a:highlight>
                  <a:srgbClr val="FFFFFF"/>
                </a:highlight>
                <a:latin typeface="Söhne"/>
              </a:rPr>
              <a:t>/</a:t>
            </a:r>
            <a:r>
              <a:rPr lang="zh-CN" altLang="en-US" b="1" i="0" dirty="0">
                <a:solidFill>
                  <a:srgbClr val="0D0D0D"/>
                </a:solidFill>
                <a:effectLst/>
                <a:highlight>
                  <a:srgbClr val="FFFFFF"/>
                </a:highlight>
                <a:latin typeface="Söhne"/>
              </a:rPr>
              <a:t>电源轨</a:t>
            </a:r>
            <a:r>
              <a:rPr lang="zh-CN" altLang="en-US" b="0" i="0" dirty="0">
                <a:solidFill>
                  <a:srgbClr val="0D0D0D"/>
                </a:solidFill>
                <a:effectLst/>
                <a:highlight>
                  <a:srgbClr val="FFFFFF"/>
                </a:highlight>
                <a:latin typeface="Söhne"/>
              </a:rPr>
              <a:t>：覆盖整个芯片的电力传输系统，提供不同电压轨以满足不同模块的电源需求。</a:t>
            </a:r>
          </a:p>
        </p:txBody>
      </p:sp>
      <p:sp>
        <p:nvSpPr>
          <p:cNvPr id="4" name="投影片編號版面配置區 3"/>
          <p:cNvSpPr>
            <a:spLocks noGrp="1"/>
          </p:cNvSpPr>
          <p:nvPr>
            <p:ph type="sldNum" sz="quarter" idx="5"/>
          </p:nvPr>
        </p:nvSpPr>
        <p:spPr/>
        <p:txBody>
          <a:bodyPr/>
          <a:lstStyle/>
          <a:p>
            <a:fld id="{9D457EAB-1485-47AD-BEAD-484FAEBF5A54}" type="slidenum">
              <a:rPr lang="en-US" smtClean="0"/>
              <a:t>15</a:t>
            </a:fld>
            <a:endParaRPr lang="en-US"/>
          </a:p>
        </p:txBody>
      </p:sp>
    </p:spTree>
    <p:extLst>
      <p:ext uri="{BB962C8B-B14F-4D97-AF65-F5344CB8AC3E}">
        <p14:creationId xmlns:p14="http://schemas.microsoft.com/office/powerpoint/2010/main" val="1620103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MAE:    mean absolute error</a:t>
            </a:r>
          </a:p>
          <a:p>
            <a:r>
              <a:rPr lang="en-US" altLang="zh-TW" dirty="0"/>
              <a:t>RSME:  root mean square error</a:t>
            </a:r>
          </a:p>
          <a:p>
            <a:r>
              <a:rPr lang="en-US" altLang="zh-TW" dirty="0"/>
              <a:t>C.C.:      Correlation coefficient</a:t>
            </a:r>
          </a:p>
          <a:p>
            <a:endParaRPr lang="en-US" altLang="zh-TW" dirty="0"/>
          </a:p>
          <a:p>
            <a:pPr algn="l"/>
            <a:r>
              <a:rPr lang="zh-CN" altLang="en-US" b="1" i="0" dirty="0">
                <a:solidFill>
                  <a:srgbClr val="0D0D0D"/>
                </a:solidFill>
                <a:effectLst/>
                <a:highlight>
                  <a:srgbClr val="FFFFFF"/>
                </a:highlight>
                <a:latin typeface="Söhne"/>
              </a:rPr>
              <a:t>构建树的方式</a:t>
            </a:r>
          </a:p>
          <a:p>
            <a:pPr algn="l">
              <a:buFont typeface="+mj-lt"/>
              <a:buAutoNum type="arabicPeriod"/>
            </a:pPr>
            <a:r>
              <a:rPr lang="zh-CN" altLang="en-US" b="1" i="0" dirty="0">
                <a:solidFill>
                  <a:srgbClr val="0D0D0D"/>
                </a:solidFill>
                <a:effectLst/>
                <a:highlight>
                  <a:srgbClr val="FFFFFF"/>
                </a:highlight>
                <a:latin typeface="Söhne"/>
              </a:rPr>
              <a:t>随机森林（</a:t>
            </a:r>
            <a:r>
              <a:rPr lang="en-US" altLang="zh-CN" b="1" i="0" dirty="0">
                <a:solidFill>
                  <a:srgbClr val="0D0D0D"/>
                </a:solidFill>
                <a:effectLst/>
                <a:highlight>
                  <a:srgbClr val="FFFFFF"/>
                </a:highlight>
                <a:latin typeface="Söhne"/>
              </a:rPr>
              <a:t>RF</a:t>
            </a:r>
            <a:r>
              <a:rPr lang="zh-CN" altLang="en-US" b="1" i="0" dirty="0">
                <a:solidFill>
                  <a:srgbClr val="0D0D0D"/>
                </a:solidFill>
                <a:effectLst/>
                <a:highlight>
                  <a:srgbClr val="FFFFFF"/>
                </a:highlight>
                <a:latin typeface="Söhne"/>
              </a:rPr>
              <a:t>）</a:t>
            </a:r>
            <a:r>
              <a:rPr lang="zh-CN" altLang="en-US" b="0" i="0" dirty="0">
                <a:solidFill>
                  <a:srgbClr val="0D0D0D"/>
                </a:solidFill>
                <a:effectLst/>
                <a:highlight>
                  <a:srgbClr val="FFFFFF"/>
                </a:highlight>
                <a:latin typeface="Söhne"/>
              </a:rPr>
              <a:t>：</a:t>
            </a:r>
          </a:p>
          <a:p>
            <a:pPr marL="742950" lvl="1" indent="-285750" algn="l">
              <a:buFont typeface="+mj-lt"/>
              <a:buAutoNum type="arabicPeriod"/>
            </a:pPr>
            <a:r>
              <a:rPr lang="zh-CN" altLang="en-US" b="0" i="0" dirty="0">
                <a:solidFill>
                  <a:srgbClr val="0D0D0D"/>
                </a:solidFill>
                <a:effectLst/>
                <a:highlight>
                  <a:srgbClr val="FFFFFF"/>
                </a:highlight>
                <a:latin typeface="Söhne"/>
              </a:rPr>
              <a:t>每次构建决策树时，随机森林从原始训练集中使用**自助采样（</a:t>
            </a:r>
            <a:r>
              <a:rPr lang="en-US" altLang="zh-CN" b="0" i="0" dirty="0">
                <a:solidFill>
                  <a:srgbClr val="0D0D0D"/>
                </a:solidFill>
                <a:effectLst/>
                <a:highlight>
                  <a:srgbClr val="FFFFFF"/>
                </a:highlight>
                <a:latin typeface="Söhne"/>
              </a:rPr>
              <a:t>bootstrap sampling</a:t>
            </a:r>
            <a:r>
              <a:rPr lang="zh-CN" altLang="en-US" b="0" i="0" dirty="0">
                <a:solidFill>
                  <a:srgbClr val="0D0D0D"/>
                </a:solidFill>
                <a:effectLst/>
                <a:highlight>
                  <a:srgbClr val="FFFFFF"/>
                </a:highlight>
                <a:latin typeface="Söhne"/>
              </a:rPr>
              <a:t>）**抽取样本，这意味着从数据集中有放回地抽取相同数量的样本作为一个树的训练数据。</a:t>
            </a:r>
          </a:p>
          <a:p>
            <a:pPr marL="742950" lvl="1" indent="-285750" algn="l">
              <a:buFont typeface="+mj-lt"/>
              <a:buAutoNum type="arabicPeriod"/>
            </a:pPr>
            <a:r>
              <a:rPr lang="zh-CN" altLang="en-US" b="0" i="0" dirty="0">
                <a:solidFill>
                  <a:srgbClr val="0D0D0D"/>
                </a:solidFill>
                <a:effectLst/>
                <a:highlight>
                  <a:srgbClr val="FFFFFF"/>
                </a:highlight>
                <a:latin typeface="Söhne"/>
              </a:rPr>
              <a:t>在分裂数据点时，每个节点会从随机选定的特征子集中选取最优特征来进行分裂。</a:t>
            </a:r>
          </a:p>
          <a:p>
            <a:pPr algn="l">
              <a:buFont typeface="+mj-lt"/>
              <a:buAutoNum type="arabicPeriod"/>
            </a:pPr>
            <a:r>
              <a:rPr lang="zh-CN" altLang="en-US" b="1" i="0" dirty="0">
                <a:solidFill>
                  <a:srgbClr val="0D0D0D"/>
                </a:solidFill>
                <a:effectLst/>
                <a:highlight>
                  <a:srgbClr val="FFFFFF"/>
                </a:highlight>
                <a:latin typeface="Söhne"/>
              </a:rPr>
              <a:t>极端随机树（</a:t>
            </a:r>
            <a:r>
              <a:rPr lang="en-US" altLang="zh-CN" b="1" i="0" dirty="0">
                <a:solidFill>
                  <a:srgbClr val="0D0D0D"/>
                </a:solidFill>
                <a:effectLst/>
                <a:highlight>
                  <a:srgbClr val="FFFFFF"/>
                </a:highlight>
                <a:latin typeface="Söhne"/>
              </a:rPr>
              <a:t>Extra Trees</a:t>
            </a:r>
            <a:r>
              <a:rPr lang="zh-CN" altLang="en-US" b="1" i="0" dirty="0">
                <a:solidFill>
                  <a:srgbClr val="0D0D0D"/>
                </a:solidFill>
                <a:effectLst/>
                <a:highlight>
                  <a:srgbClr val="FFFFFF"/>
                </a:highlight>
                <a:latin typeface="Söhne"/>
              </a:rPr>
              <a:t>，也称为</a:t>
            </a:r>
            <a:r>
              <a:rPr lang="en-US" altLang="zh-CN" b="1" i="0" dirty="0">
                <a:solidFill>
                  <a:srgbClr val="0D0D0D"/>
                </a:solidFill>
                <a:effectLst/>
                <a:highlight>
                  <a:srgbClr val="FFFFFF"/>
                </a:highlight>
                <a:latin typeface="Söhne"/>
              </a:rPr>
              <a:t>Extremely Randomized Trees</a:t>
            </a:r>
            <a:r>
              <a:rPr lang="zh-CN" altLang="en-US" b="1" i="0" dirty="0">
                <a:solidFill>
                  <a:srgbClr val="0D0D0D"/>
                </a:solidFill>
                <a:effectLst/>
                <a:highlight>
                  <a:srgbClr val="FFFFFF"/>
                </a:highlight>
                <a:latin typeface="Söhne"/>
              </a:rPr>
              <a:t>）</a:t>
            </a:r>
            <a:r>
              <a:rPr lang="zh-CN" altLang="en-US" b="0" i="0" dirty="0">
                <a:solidFill>
                  <a:srgbClr val="0D0D0D"/>
                </a:solidFill>
                <a:effectLst/>
                <a:highlight>
                  <a:srgbClr val="FFFFFF"/>
                </a:highlight>
                <a:latin typeface="Söhne"/>
              </a:rPr>
              <a:t>：</a:t>
            </a:r>
          </a:p>
          <a:p>
            <a:pPr marL="742950" lvl="1" indent="-285750" algn="l">
              <a:buFont typeface="+mj-lt"/>
              <a:buAutoNum type="arabicPeriod"/>
            </a:pPr>
            <a:r>
              <a:rPr lang="zh-CN" altLang="en-US" b="0" i="0" dirty="0">
                <a:solidFill>
                  <a:srgbClr val="0D0D0D"/>
                </a:solidFill>
                <a:effectLst/>
                <a:highlight>
                  <a:srgbClr val="FFFFFF"/>
                </a:highlight>
                <a:latin typeface="Söhne"/>
              </a:rPr>
              <a:t>极端随机树在构建每棵树的时候使用</a:t>
            </a:r>
            <a:r>
              <a:rPr lang="zh-CN" altLang="en-US" b="1" i="0" dirty="0">
                <a:solidFill>
                  <a:srgbClr val="0D0D0D"/>
                </a:solidFill>
                <a:effectLst/>
                <a:highlight>
                  <a:srgbClr val="FFFFFF"/>
                </a:highlight>
                <a:latin typeface="Söhne"/>
              </a:rPr>
              <a:t>整个原始数据集</a:t>
            </a:r>
            <a:r>
              <a:rPr lang="zh-CN" altLang="en-US" b="0" i="0" dirty="0">
                <a:solidFill>
                  <a:srgbClr val="0D0D0D"/>
                </a:solidFill>
                <a:effectLst/>
                <a:highlight>
                  <a:srgbClr val="FFFFFF"/>
                </a:highlight>
                <a:latin typeface="Söhne"/>
              </a:rPr>
              <a:t>，不进行自助采样。</a:t>
            </a:r>
          </a:p>
          <a:p>
            <a:pPr marL="742950" lvl="1" indent="-285750" algn="l">
              <a:buFont typeface="+mj-lt"/>
              <a:buAutoNum type="arabicPeriod"/>
            </a:pPr>
            <a:r>
              <a:rPr lang="zh-CN" altLang="en-US" b="0" i="0" dirty="0">
                <a:solidFill>
                  <a:srgbClr val="0D0D0D"/>
                </a:solidFill>
                <a:effectLst/>
                <a:highlight>
                  <a:srgbClr val="FFFFFF"/>
                </a:highlight>
                <a:latin typeface="Söhne"/>
              </a:rPr>
              <a:t>在选择分裂节点时更为极端，不仅在一部分随机选定的特征中进行选择，而且对于每个特征分裂的阈值也是随机选定的，然后选择出这些随机生成的分裂中最好的一个来分裂节点。这个过程增加了随机性，减少了模型对数据的过拟合。</a:t>
            </a:r>
          </a:p>
          <a:p>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17</a:t>
            </a:fld>
            <a:endParaRPr lang="en-US"/>
          </a:p>
        </p:txBody>
      </p:sp>
    </p:spTree>
    <p:extLst>
      <p:ext uri="{BB962C8B-B14F-4D97-AF65-F5344CB8AC3E}">
        <p14:creationId xmlns:p14="http://schemas.microsoft.com/office/powerpoint/2010/main" val="950430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所以</a:t>
            </a:r>
            <a:r>
              <a:rPr lang="en-US" altLang="zh-TW" dirty="0"/>
              <a:t>sub mesh</a:t>
            </a:r>
            <a:r>
              <a:rPr lang="zh-TW" altLang="en-US" dirty="0"/>
              <a:t>的</a:t>
            </a:r>
            <a:r>
              <a:rPr lang="en-US" altLang="zh-TW" dirty="0"/>
              <a:t>unit size</a:t>
            </a:r>
            <a:r>
              <a:rPr lang="zh-TW" altLang="en-US" dirty="0"/>
              <a:t>設為</a:t>
            </a:r>
            <a:r>
              <a:rPr lang="en-US" altLang="zh-TW" dirty="0"/>
              <a:t>6*6 grid.</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21</a:t>
            </a:fld>
            <a:endParaRPr lang="en-US"/>
          </a:p>
        </p:txBody>
      </p:sp>
    </p:spTree>
    <p:extLst>
      <p:ext uri="{BB962C8B-B14F-4D97-AF65-F5344CB8AC3E}">
        <p14:creationId xmlns:p14="http://schemas.microsoft.com/office/powerpoint/2010/main" val="1545970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sub-mesh length: sub-mesh</a:t>
            </a:r>
            <a:r>
              <a:rPr lang="zh-TW" altLang="en-US" dirty="0"/>
              <a:t>的總線長</a:t>
            </a:r>
            <a:endParaRPr lang="en-US" altLang="zh-TW" dirty="0"/>
          </a:p>
          <a:p>
            <a:r>
              <a:rPr lang="en-US" altLang="zh-TW" dirty="0"/>
              <a:t>Sub-mesh</a:t>
            </a:r>
            <a:r>
              <a:rPr lang="zh-TW" altLang="en-US" dirty="0"/>
              <a:t> </a:t>
            </a:r>
            <a:r>
              <a:rPr lang="en-US" altLang="zh-TW" dirty="0"/>
              <a:t>coverage%:</a:t>
            </a:r>
            <a:r>
              <a:rPr lang="zh-TW" altLang="en-US" dirty="0"/>
              <a:t> </a:t>
            </a:r>
            <a:r>
              <a:rPr lang="en-US" altLang="zh-TW" dirty="0"/>
              <a:t>cross-domain cell</a:t>
            </a:r>
            <a:r>
              <a:rPr lang="zh-TW" altLang="en-US" dirty="0"/>
              <a:t>所在的</a:t>
            </a:r>
            <a:r>
              <a:rPr lang="en-US" altLang="zh-TW" dirty="0"/>
              <a:t>grid</a:t>
            </a:r>
            <a:r>
              <a:rPr lang="zh-TW" altLang="en-US" dirty="0"/>
              <a:t>中，</a:t>
            </a:r>
            <a:r>
              <a:rPr lang="en-US" altLang="zh-TW" dirty="0"/>
              <a:t>sub-mesh</a:t>
            </a:r>
            <a:r>
              <a:rPr lang="zh-TW" altLang="en-US" dirty="0"/>
              <a:t>佔的百分比</a:t>
            </a:r>
            <a:endParaRPr lang="en-US" altLang="zh-TW" dirty="0"/>
          </a:p>
          <a:p>
            <a:r>
              <a:rPr lang="en-US" altLang="zh-TW" sz="1800" b="0" i="0" u="none" strike="noStrike" baseline="0" dirty="0">
                <a:latin typeface="LinLibertineT"/>
              </a:rPr>
              <a:t>Direct IR%:</a:t>
            </a:r>
            <a:r>
              <a:rPr lang="zh-TW" altLang="en-US" sz="1800" b="0" i="0" u="none" strike="noStrike" baseline="0" dirty="0">
                <a:latin typeface="LinLibertineT"/>
              </a:rPr>
              <a:t> 跟</a:t>
            </a:r>
            <a:r>
              <a:rPr lang="en-US" altLang="zh-TW" sz="1800" b="0" i="0" u="none" strike="noStrike" baseline="0" dirty="0">
                <a:latin typeface="LinLibertineT"/>
              </a:rPr>
              <a:t>direct supply</a:t>
            </a:r>
            <a:r>
              <a:rPr lang="zh-TW" altLang="en-US" sz="1800" b="0" i="0" u="none" strike="noStrike" baseline="0" dirty="0">
                <a:latin typeface="LinLibertineT"/>
              </a:rPr>
              <a:t>連接的</a:t>
            </a:r>
            <a:r>
              <a:rPr lang="en-US" altLang="zh-TW" sz="1800" b="0" i="0" u="none" strike="noStrike" baseline="0" dirty="0">
                <a:latin typeface="LinLibertineT"/>
              </a:rPr>
              <a:t>cross-domain cell</a:t>
            </a:r>
            <a:r>
              <a:rPr lang="zh-TW" altLang="en-US" sz="1800" b="0" i="0" u="none" strike="noStrike" baseline="0" dirty="0">
                <a:latin typeface="LinLibertineT"/>
              </a:rPr>
              <a:t>最大</a:t>
            </a:r>
            <a:r>
              <a:rPr lang="en-US" altLang="zh-TW" sz="1800" b="0" i="0" u="none" strike="noStrike" baseline="0" dirty="0">
                <a:latin typeface="LinLibertineT"/>
              </a:rPr>
              <a:t>/</a:t>
            </a:r>
            <a:r>
              <a:rPr lang="zh-TW" altLang="en-US" sz="1800" b="0" i="0" u="none" strike="noStrike" baseline="0" dirty="0">
                <a:latin typeface="LinLibertineT"/>
              </a:rPr>
              <a:t>平均的</a:t>
            </a:r>
            <a:r>
              <a:rPr lang="en-US" altLang="zh-TW" sz="1800" b="0" i="0" u="none" strike="noStrike" baseline="0" dirty="0">
                <a:latin typeface="LinLibertineT"/>
              </a:rPr>
              <a:t>IR Drop</a:t>
            </a:r>
            <a:r>
              <a:rPr lang="zh-TW" altLang="en-US" sz="1800" b="0" i="0" u="none" strike="noStrike" baseline="0" dirty="0">
                <a:latin typeface="LinLibertineT"/>
              </a:rPr>
              <a:t>的比例</a:t>
            </a:r>
            <a:endParaRPr lang="zh-TW" altLang="en-US" dirty="0"/>
          </a:p>
        </p:txBody>
      </p:sp>
      <p:sp>
        <p:nvSpPr>
          <p:cNvPr id="4" name="投影片編號版面配置區 3"/>
          <p:cNvSpPr>
            <a:spLocks noGrp="1"/>
          </p:cNvSpPr>
          <p:nvPr>
            <p:ph type="sldNum" sz="quarter" idx="5"/>
          </p:nvPr>
        </p:nvSpPr>
        <p:spPr/>
        <p:txBody>
          <a:bodyPr/>
          <a:lstStyle/>
          <a:p>
            <a:fld id="{9D457EAB-1485-47AD-BEAD-484FAEBF5A54}" type="slidenum">
              <a:rPr lang="en-US" smtClean="0"/>
              <a:t>27</a:t>
            </a:fld>
            <a:endParaRPr lang="en-US"/>
          </a:p>
        </p:txBody>
      </p:sp>
    </p:spTree>
    <p:extLst>
      <p:ext uri="{BB962C8B-B14F-4D97-AF65-F5344CB8AC3E}">
        <p14:creationId xmlns:p14="http://schemas.microsoft.com/office/powerpoint/2010/main" val="2414667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B266-AC56-6314-91AE-8837FAE62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4F2239-40B5-B57D-B4FD-539E8308E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7F4B97-4B09-8CE1-F800-A108A384F3FF}"/>
              </a:ext>
            </a:extLst>
          </p:cNvPr>
          <p:cNvSpPr>
            <a:spLocks noGrp="1"/>
          </p:cNvSpPr>
          <p:nvPr>
            <p:ph type="dt" sz="half" idx="10"/>
          </p:nvPr>
        </p:nvSpPr>
        <p:spPr/>
        <p:txBody>
          <a:bodyPr/>
          <a:lstStyle/>
          <a:p>
            <a:fld id="{99BA7BAB-F69F-4C21-8D40-7AA273A2D01F}" type="datetime1">
              <a:rPr lang="en-US" smtClean="0"/>
              <a:t>5/16/2024</a:t>
            </a:fld>
            <a:endParaRPr lang="en-US"/>
          </a:p>
        </p:txBody>
      </p:sp>
      <p:sp>
        <p:nvSpPr>
          <p:cNvPr id="5" name="Footer Placeholder 4">
            <a:extLst>
              <a:ext uri="{FF2B5EF4-FFF2-40B4-BE49-F238E27FC236}">
                <a16:creationId xmlns:a16="http://schemas.microsoft.com/office/drawing/2014/main" id="{41D4D7F5-B0CF-EED9-F3E2-E99743E93214}"/>
              </a:ext>
            </a:extLst>
          </p:cNvPr>
          <p:cNvSpPr>
            <a:spLocks noGrp="1"/>
          </p:cNvSpPr>
          <p:nvPr>
            <p:ph type="ftr" sz="quarter" idx="11"/>
          </p:nvPr>
        </p:nvSpPr>
        <p:spPr/>
        <p:txBody>
          <a:bodyPr/>
          <a:lstStyle>
            <a:lvl1pPr>
              <a:defRPr sz="900"/>
            </a:lvl1pPr>
          </a:lstStyle>
          <a:p>
            <a:r>
              <a:rPr lang="en-US" dirty="0"/>
              <a:t>NTHU VLSI/CAD TCLAB</a:t>
            </a:r>
          </a:p>
        </p:txBody>
      </p:sp>
      <p:sp>
        <p:nvSpPr>
          <p:cNvPr id="6" name="Slide Number Placeholder 5">
            <a:extLst>
              <a:ext uri="{FF2B5EF4-FFF2-40B4-BE49-F238E27FC236}">
                <a16:creationId xmlns:a16="http://schemas.microsoft.com/office/drawing/2014/main" id="{2D058C4C-FD14-9182-A289-2A23CD743A2E}"/>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363003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26BF3-121B-6130-5125-C954C36F7C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6989E9-8270-2E6A-D79E-F02BE30C82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80293-7DD7-A956-E791-61FA89216A50}"/>
              </a:ext>
            </a:extLst>
          </p:cNvPr>
          <p:cNvSpPr>
            <a:spLocks noGrp="1"/>
          </p:cNvSpPr>
          <p:nvPr>
            <p:ph type="dt" sz="half" idx="10"/>
          </p:nvPr>
        </p:nvSpPr>
        <p:spPr/>
        <p:txBody>
          <a:bodyPr/>
          <a:lstStyle/>
          <a:p>
            <a:fld id="{FB00A8EC-4678-43EE-BE64-F312B7F1A46F}" type="datetime1">
              <a:rPr lang="en-US" smtClean="0"/>
              <a:t>5/16/2024</a:t>
            </a:fld>
            <a:endParaRPr lang="en-US"/>
          </a:p>
        </p:txBody>
      </p:sp>
      <p:sp>
        <p:nvSpPr>
          <p:cNvPr id="5" name="Footer Placeholder 4">
            <a:extLst>
              <a:ext uri="{FF2B5EF4-FFF2-40B4-BE49-F238E27FC236}">
                <a16:creationId xmlns:a16="http://schemas.microsoft.com/office/drawing/2014/main" id="{017B37D8-314A-90B9-3602-EBAFE0A15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BD531-B6EB-ED46-1FA9-9B03499C4336}"/>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620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125E74-4E60-C366-7A6E-8ACF848295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403988-564C-C152-1C7E-1BABBA3FB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D53F7-CC57-D880-49B2-7D04259EA145}"/>
              </a:ext>
            </a:extLst>
          </p:cNvPr>
          <p:cNvSpPr>
            <a:spLocks noGrp="1"/>
          </p:cNvSpPr>
          <p:nvPr>
            <p:ph type="dt" sz="half" idx="10"/>
          </p:nvPr>
        </p:nvSpPr>
        <p:spPr/>
        <p:txBody>
          <a:bodyPr/>
          <a:lstStyle/>
          <a:p>
            <a:fld id="{9487F23D-EA8F-4C56-9373-23F6109AD11F}" type="datetime1">
              <a:rPr lang="en-US" smtClean="0"/>
              <a:t>5/16/2024</a:t>
            </a:fld>
            <a:endParaRPr lang="en-US"/>
          </a:p>
        </p:txBody>
      </p:sp>
      <p:sp>
        <p:nvSpPr>
          <p:cNvPr id="5" name="Footer Placeholder 4">
            <a:extLst>
              <a:ext uri="{FF2B5EF4-FFF2-40B4-BE49-F238E27FC236}">
                <a16:creationId xmlns:a16="http://schemas.microsoft.com/office/drawing/2014/main" id="{E79A7B62-7865-92EC-C968-A38BBDD25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CEB34-628D-AF76-C48A-F354C8215F29}"/>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277476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9F2B-F897-81CF-6A6D-F73EB0806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9B3DB7-1C04-4D89-4CAC-1FC9522B3F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FD760-A857-BF7C-4E4C-417004727317}"/>
              </a:ext>
            </a:extLst>
          </p:cNvPr>
          <p:cNvSpPr>
            <a:spLocks noGrp="1"/>
          </p:cNvSpPr>
          <p:nvPr>
            <p:ph type="dt" sz="half" idx="10"/>
          </p:nvPr>
        </p:nvSpPr>
        <p:spPr/>
        <p:txBody>
          <a:bodyPr/>
          <a:lstStyle/>
          <a:p>
            <a:fld id="{A34E716E-0239-4A81-9CF4-D3B9651721CF}" type="datetime1">
              <a:rPr lang="en-US" smtClean="0"/>
              <a:t>5/16/2024</a:t>
            </a:fld>
            <a:endParaRPr lang="en-US"/>
          </a:p>
        </p:txBody>
      </p:sp>
      <p:sp>
        <p:nvSpPr>
          <p:cNvPr id="5" name="Footer Placeholder 4">
            <a:extLst>
              <a:ext uri="{FF2B5EF4-FFF2-40B4-BE49-F238E27FC236}">
                <a16:creationId xmlns:a16="http://schemas.microsoft.com/office/drawing/2014/main" id="{71040F8F-1A2D-0AF2-2C4A-B47EAA32DCE3}"/>
              </a:ext>
            </a:extLst>
          </p:cNvPr>
          <p:cNvSpPr>
            <a:spLocks noGrp="1"/>
          </p:cNvSpPr>
          <p:nvPr>
            <p:ph type="ftr" sz="quarter" idx="11"/>
          </p:nvPr>
        </p:nvSpPr>
        <p:spPr/>
        <p:txBody>
          <a:bodyPr/>
          <a:lstStyle>
            <a:lvl1pPr>
              <a:defRPr sz="1100"/>
            </a:lvl1pPr>
          </a:lstStyle>
          <a:p>
            <a:r>
              <a:rPr lang="en-US" altLang="zh-TW" dirty="0"/>
              <a:t>NTHU VLSI/CAD TCLAB</a:t>
            </a:r>
          </a:p>
        </p:txBody>
      </p:sp>
      <p:sp>
        <p:nvSpPr>
          <p:cNvPr id="6" name="Slide Number Placeholder 5">
            <a:extLst>
              <a:ext uri="{FF2B5EF4-FFF2-40B4-BE49-F238E27FC236}">
                <a16:creationId xmlns:a16="http://schemas.microsoft.com/office/drawing/2014/main" id="{76F65ECC-F916-85B4-CA89-0D3D7E0348CB}"/>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294898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3314-D28C-ADE2-2B01-2369341F4E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1EDD95-088B-2C13-701B-73C5E588D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FB2A86-E75E-44D2-EF42-D2576C9FA709}"/>
              </a:ext>
            </a:extLst>
          </p:cNvPr>
          <p:cNvSpPr>
            <a:spLocks noGrp="1"/>
          </p:cNvSpPr>
          <p:nvPr>
            <p:ph type="dt" sz="half" idx="10"/>
          </p:nvPr>
        </p:nvSpPr>
        <p:spPr/>
        <p:txBody>
          <a:bodyPr/>
          <a:lstStyle/>
          <a:p>
            <a:fld id="{CC112E56-3D97-4B86-935C-1C493DD86A08}" type="datetime1">
              <a:rPr lang="en-US" smtClean="0"/>
              <a:t>5/16/2024</a:t>
            </a:fld>
            <a:endParaRPr lang="en-US"/>
          </a:p>
        </p:txBody>
      </p:sp>
      <p:sp>
        <p:nvSpPr>
          <p:cNvPr id="5" name="Footer Placeholder 4">
            <a:extLst>
              <a:ext uri="{FF2B5EF4-FFF2-40B4-BE49-F238E27FC236}">
                <a16:creationId xmlns:a16="http://schemas.microsoft.com/office/drawing/2014/main" id="{3EC94540-F37D-A578-7BD1-A2431CD9E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FF08B-056A-D9EC-C13E-5E1CD5358E1E}"/>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621834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B1B1-0432-448A-B9F8-FDF836AFD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581D42-AB9A-670B-07FF-66B0855C43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25AC01-EA4C-B58F-FA40-03D82E576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BAC231-4105-1C0E-9EE4-0232E1FC893D}"/>
              </a:ext>
            </a:extLst>
          </p:cNvPr>
          <p:cNvSpPr>
            <a:spLocks noGrp="1"/>
          </p:cNvSpPr>
          <p:nvPr>
            <p:ph type="dt" sz="half" idx="10"/>
          </p:nvPr>
        </p:nvSpPr>
        <p:spPr/>
        <p:txBody>
          <a:bodyPr/>
          <a:lstStyle/>
          <a:p>
            <a:fld id="{40649135-BABF-4F63-9AF8-3CEC545E47DC}" type="datetime1">
              <a:rPr lang="en-US" smtClean="0"/>
              <a:t>5/16/2024</a:t>
            </a:fld>
            <a:endParaRPr lang="en-US"/>
          </a:p>
        </p:txBody>
      </p:sp>
      <p:sp>
        <p:nvSpPr>
          <p:cNvPr id="6" name="Footer Placeholder 5">
            <a:extLst>
              <a:ext uri="{FF2B5EF4-FFF2-40B4-BE49-F238E27FC236}">
                <a16:creationId xmlns:a16="http://schemas.microsoft.com/office/drawing/2014/main" id="{5FD8D21F-4C9E-1BD5-9FC6-5FE55EC3A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92C00-9068-7A7C-0CC7-4D9CEBA40562}"/>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720095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5356-B824-C26D-F5FE-4732DE06E0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0D8B16-F4D9-C1D4-4A4E-CBAF8BEB6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5D18F7-6627-0CF2-6A32-2E5862A0A8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F043F6-B06A-AF31-46A2-6166B61CD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71DC8-C70B-7A9B-5358-A3E70EED74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EA2742-C641-790B-4397-27C09B79E820}"/>
              </a:ext>
            </a:extLst>
          </p:cNvPr>
          <p:cNvSpPr>
            <a:spLocks noGrp="1"/>
          </p:cNvSpPr>
          <p:nvPr>
            <p:ph type="dt" sz="half" idx="10"/>
          </p:nvPr>
        </p:nvSpPr>
        <p:spPr/>
        <p:txBody>
          <a:bodyPr/>
          <a:lstStyle/>
          <a:p>
            <a:fld id="{B16EBC02-C9C0-442D-A8A6-494057203542}" type="datetime1">
              <a:rPr lang="en-US" smtClean="0"/>
              <a:t>5/16/2024</a:t>
            </a:fld>
            <a:endParaRPr lang="en-US"/>
          </a:p>
        </p:txBody>
      </p:sp>
      <p:sp>
        <p:nvSpPr>
          <p:cNvPr id="8" name="Footer Placeholder 7">
            <a:extLst>
              <a:ext uri="{FF2B5EF4-FFF2-40B4-BE49-F238E27FC236}">
                <a16:creationId xmlns:a16="http://schemas.microsoft.com/office/drawing/2014/main" id="{9900DC5C-AFBB-1B5A-3141-F831B13B97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110F83-F3E9-47E0-26BF-A8416C67D1F3}"/>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92722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1C61-4DE9-C587-E770-1BAC07CFB0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9FAB1-6B0A-096D-33F2-B9763957994D}"/>
              </a:ext>
            </a:extLst>
          </p:cNvPr>
          <p:cNvSpPr>
            <a:spLocks noGrp="1"/>
          </p:cNvSpPr>
          <p:nvPr>
            <p:ph type="dt" sz="half" idx="10"/>
          </p:nvPr>
        </p:nvSpPr>
        <p:spPr/>
        <p:txBody>
          <a:bodyPr/>
          <a:lstStyle/>
          <a:p>
            <a:fld id="{A126C4B4-559D-414E-BC9C-16A745BBF3C3}" type="datetime1">
              <a:rPr lang="en-US" smtClean="0"/>
              <a:t>5/16/2024</a:t>
            </a:fld>
            <a:endParaRPr lang="en-US"/>
          </a:p>
        </p:txBody>
      </p:sp>
      <p:sp>
        <p:nvSpPr>
          <p:cNvPr id="4" name="Footer Placeholder 3">
            <a:extLst>
              <a:ext uri="{FF2B5EF4-FFF2-40B4-BE49-F238E27FC236}">
                <a16:creationId xmlns:a16="http://schemas.microsoft.com/office/drawing/2014/main" id="{D74E9F50-58B3-EEB5-B2B1-9FA82F8AC0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24DF4E-16A6-588E-7B54-B5A257E7A45F}"/>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300580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EEFDB-5F17-6DF0-AB08-7D672022B43F}"/>
              </a:ext>
            </a:extLst>
          </p:cNvPr>
          <p:cNvSpPr>
            <a:spLocks noGrp="1"/>
          </p:cNvSpPr>
          <p:nvPr>
            <p:ph type="dt" sz="half" idx="10"/>
          </p:nvPr>
        </p:nvSpPr>
        <p:spPr/>
        <p:txBody>
          <a:bodyPr/>
          <a:lstStyle/>
          <a:p>
            <a:fld id="{0D49D49E-73A5-4C03-BFEA-3D845EB044D8}" type="datetime1">
              <a:rPr lang="en-US" smtClean="0"/>
              <a:t>5/16/2024</a:t>
            </a:fld>
            <a:endParaRPr lang="en-US"/>
          </a:p>
        </p:txBody>
      </p:sp>
      <p:sp>
        <p:nvSpPr>
          <p:cNvPr id="3" name="Footer Placeholder 2">
            <a:extLst>
              <a:ext uri="{FF2B5EF4-FFF2-40B4-BE49-F238E27FC236}">
                <a16:creationId xmlns:a16="http://schemas.microsoft.com/office/drawing/2014/main" id="{ADD8923F-ECB8-DFD5-0BCA-9544CD480C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C55791-3F09-8260-AECD-FFB34A563BCF}"/>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787034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AB566-D3C5-D613-4C2B-4DA806CC4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C532D2-042A-8E7B-C203-FB921F78CB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31C7B-2B80-DD6C-C640-95DA0F663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9314C-D9DE-59EF-4262-5FDEDDB7B382}"/>
              </a:ext>
            </a:extLst>
          </p:cNvPr>
          <p:cNvSpPr>
            <a:spLocks noGrp="1"/>
          </p:cNvSpPr>
          <p:nvPr>
            <p:ph type="dt" sz="half" idx="10"/>
          </p:nvPr>
        </p:nvSpPr>
        <p:spPr/>
        <p:txBody>
          <a:bodyPr/>
          <a:lstStyle/>
          <a:p>
            <a:fld id="{4A0F93E6-3134-410C-B573-A5F6B38FC346}" type="datetime1">
              <a:rPr lang="en-US" smtClean="0"/>
              <a:t>5/16/2024</a:t>
            </a:fld>
            <a:endParaRPr lang="en-US"/>
          </a:p>
        </p:txBody>
      </p:sp>
      <p:sp>
        <p:nvSpPr>
          <p:cNvPr id="6" name="Footer Placeholder 5">
            <a:extLst>
              <a:ext uri="{FF2B5EF4-FFF2-40B4-BE49-F238E27FC236}">
                <a16:creationId xmlns:a16="http://schemas.microsoft.com/office/drawing/2014/main" id="{C8D73A61-9F34-B4F6-FEFB-D89C3521C8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649CF-716C-E1C7-4230-7C2EF3914774}"/>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586648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D450-1DB3-CF94-61C3-C24AA1C2B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E5A478-DBE3-5F54-14C8-89A88059E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14FC25-A041-3C9B-D68B-704AFE35F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66470F-1F4B-26AC-D666-4CD7481C70BB}"/>
              </a:ext>
            </a:extLst>
          </p:cNvPr>
          <p:cNvSpPr>
            <a:spLocks noGrp="1"/>
          </p:cNvSpPr>
          <p:nvPr>
            <p:ph type="dt" sz="half" idx="10"/>
          </p:nvPr>
        </p:nvSpPr>
        <p:spPr/>
        <p:txBody>
          <a:bodyPr/>
          <a:lstStyle/>
          <a:p>
            <a:fld id="{F766E70F-5320-45A5-BE33-1819A93C2AF4}" type="datetime1">
              <a:rPr lang="en-US" smtClean="0"/>
              <a:t>5/16/2024</a:t>
            </a:fld>
            <a:endParaRPr lang="en-US"/>
          </a:p>
        </p:txBody>
      </p:sp>
      <p:sp>
        <p:nvSpPr>
          <p:cNvPr id="6" name="Footer Placeholder 5">
            <a:extLst>
              <a:ext uri="{FF2B5EF4-FFF2-40B4-BE49-F238E27FC236}">
                <a16:creationId xmlns:a16="http://schemas.microsoft.com/office/drawing/2014/main" id="{BCD11460-D632-F0A7-2681-E6FE267E7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30370-0C33-D660-AB2B-4CD121776593}"/>
              </a:ext>
            </a:extLst>
          </p:cNvPr>
          <p:cNvSpPr>
            <a:spLocks noGrp="1"/>
          </p:cNvSpPr>
          <p:nvPr>
            <p:ph type="sldNum" sz="quarter" idx="12"/>
          </p:nvPr>
        </p:nvSpPr>
        <p:spPr/>
        <p:txBody>
          <a:bodyPr/>
          <a:lstStyle/>
          <a:p>
            <a:fld id="{666274A1-CF9C-426A-8DD4-B13ED0C24231}" type="slidenum">
              <a:rPr lang="en-US" smtClean="0"/>
              <a:t>‹#›</a:t>
            </a:fld>
            <a:endParaRPr lang="en-US"/>
          </a:p>
        </p:txBody>
      </p:sp>
    </p:spTree>
    <p:extLst>
      <p:ext uri="{BB962C8B-B14F-4D97-AF65-F5344CB8AC3E}">
        <p14:creationId xmlns:p14="http://schemas.microsoft.com/office/powerpoint/2010/main" val="175033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4ABBF-0372-434B-A0E8-1CB994ECC2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4F7746-99F5-CB27-5D7F-99177D19B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1371A-94A0-64F2-936A-E5060016A1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6458B-0289-40FF-A02D-2C541B7F1CB6}" type="datetime1">
              <a:rPr lang="en-US" smtClean="0"/>
              <a:t>5/16/2024</a:t>
            </a:fld>
            <a:endParaRPr lang="en-US"/>
          </a:p>
        </p:txBody>
      </p:sp>
      <p:sp>
        <p:nvSpPr>
          <p:cNvPr id="5" name="Footer Placeholder 4">
            <a:extLst>
              <a:ext uri="{FF2B5EF4-FFF2-40B4-BE49-F238E27FC236}">
                <a16:creationId xmlns:a16="http://schemas.microsoft.com/office/drawing/2014/main" id="{92EC39A0-F210-7D82-175C-4ED3474E0D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35FC4D-C096-5C46-22C2-76CF0FF18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274A1-CF9C-426A-8DD4-B13ED0C24231}" type="slidenum">
              <a:rPr lang="en-US" smtClean="0"/>
              <a:t>‹#›</a:t>
            </a:fld>
            <a:endParaRPr lang="en-US"/>
          </a:p>
        </p:txBody>
      </p:sp>
    </p:spTree>
    <p:extLst>
      <p:ext uri="{BB962C8B-B14F-4D97-AF65-F5344CB8AC3E}">
        <p14:creationId xmlns:p14="http://schemas.microsoft.com/office/powerpoint/2010/main" val="3380764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6.png"/><Relationship Id="rId21" Type="http://schemas.openxmlformats.org/officeDocument/2006/relationships/image" Target="../media/image15.png"/><Relationship Id="rId34" Type="http://schemas.openxmlformats.org/officeDocument/2006/relationships/customXml" Target="../ink/ink16.xml"/><Relationship Id="rId7" Type="http://schemas.openxmlformats.org/officeDocument/2006/relationships/image" Target="../media/image8.png"/><Relationship Id="rId12" Type="http://schemas.openxmlformats.org/officeDocument/2006/relationships/customXml" Target="../ink/ink5.xml"/><Relationship Id="rId17" Type="http://schemas.openxmlformats.org/officeDocument/2006/relationships/image" Target="../media/image13.png"/><Relationship Id="rId25" Type="http://schemas.openxmlformats.org/officeDocument/2006/relationships/image" Target="../media/image17.png"/><Relationship Id="rId33" Type="http://schemas.openxmlformats.org/officeDocument/2006/relationships/image" Target="../media/image21.png"/><Relationship Id="rId2" Type="http://schemas.openxmlformats.org/officeDocument/2006/relationships/notesSlide" Target="../notesSlides/notesSlide6.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0.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7.png"/><Relationship Id="rId15" Type="http://schemas.openxmlformats.org/officeDocument/2006/relationships/image" Target="../media/image12.png"/><Relationship Id="rId23" Type="http://schemas.openxmlformats.org/officeDocument/2006/relationships/image" Target="../media/image16.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4.png"/><Relationship Id="rId31" Type="http://schemas.openxmlformats.org/officeDocument/2006/relationships/image" Target="../media/image20.png"/><Relationship Id="rId4" Type="http://schemas.openxmlformats.org/officeDocument/2006/relationships/customXml" Target="../ink/ink1.xml"/><Relationship Id="rId9" Type="http://schemas.openxmlformats.org/officeDocument/2006/relationships/image" Target="../media/image9.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8.png"/><Relationship Id="rId30" Type="http://schemas.openxmlformats.org/officeDocument/2006/relationships/customXml" Target="../ink/ink14.xml"/><Relationship Id="rId35" Type="http://schemas.openxmlformats.org/officeDocument/2006/relationships/image" Target="../media/image22.png"/><Relationship Id="rId8" Type="http://schemas.openxmlformats.org/officeDocument/2006/relationships/customXml" Target="../ink/ink3.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23CB3-6D08-F96A-C9F6-09319B94240A}"/>
              </a:ext>
            </a:extLst>
          </p:cNvPr>
          <p:cNvSpPr>
            <a:spLocks noGrp="1"/>
          </p:cNvSpPr>
          <p:nvPr>
            <p:ph type="ctrTitle"/>
          </p:nvPr>
        </p:nvSpPr>
        <p:spPr>
          <a:xfrm>
            <a:off x="417490" y="1041400"/>
            <a:ext cx="11357020" cy="2387600"/>
          </a:xfrm>
        </p:spPr>
        <p:txBody>
          <a:bodyPr anchor="ctr">
            <a:normAutofit/>
          </a:bodyPr>
          <a:lstStyle/>
          <a:p>
            <a:pPr>
              <a:lnSpc>
                <a:spcPct val="130000"/>
              </a:lnSpc>
              <a:spcBef>
                <a:spcPts val="2400"/>
              </a:spcBef>
            </a:pPr>
            <a:r>
              <a:rPr lang="en-US" sz="3600" dirty="0">
                <a:latin typeface="Times New Roman" panose="02020603050405020304" pitchFamily="18" charset="0"/>
                <a:cs typeface="Times New Roman" panose="02020603050405020304" pitchFamily="18" charset="0"/>
              </a:rPr>
              <a:t>Power Sub-Mesh Construction in Multiple Power Domain Design</a:t>
            </a:r>
          </a:p>
        </p:txBody>
      </p:sp>
      <p:sp>
        <p:nvSpPr>
          <p:cNvPr id="4" name="Subtitle 2">
            <a:extLst>
              <a:ext uri="{FF2B5EF4-FFF2-40B4-BE49-F238E27FC236}">
                <a16:creationId xmlns:a16="http://schemas.microsoft.com/office/drawing/2014/main" id="{EC52C40B-2182-ADE7-EE15-2F08C10C5DC3}"/>
              </a:ext>
            </a:extLst>
          </p:cNvPr>
          <p:cNvSpPr txBox="1">
            <a:spLocks/>
          </p:cNvSpPr>
          <p:nvPr/>
        </p:nvSpPr>
        <p:spPr>
          <a:xfrm>
            <a:off x="1699901" y="3804931"/>
            <a:ext cx="8792198" cy="15082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Chien-Pang Lu, Iris Hui-Ru Jiang, Chung-Ching Peng, Mohd </a:t>
            </a:r>
            <a:r>
              <a:rPr lang="en-US" sz="1600" dirty="0" err="1">
                <a:latin typeface="Times New Roman" panose="02020603050405020304" pitchFamily="18" charset="0"/>
                <a:cs typeface="Times New Roman" panose="02020603050405020304" pitchFamily="18" charset="0"/>
              </a:rPr>
              <a:t>Razha</a:t>
            </a:r>
            <a:r>
              <a:rPr lang="en-US" sz="1600" dirty="0">
                <a:latin typeface="Times New Roman" panose="02020603050405020304" pitchFamily="18" charset="0"/>
                <a:cs typeface="Times New Roman" panose="02020603050405020304" pitchFamily="18" charset="0"/>
              </a:rPr>
              <a:t> Mohd </a:t>
            </a:r>
            <a:r>
              <a:rPr lang="en-US" sz="1600" dirty="0" err="1">
                <a:latin typeface="Times New Roman" panose="02020603050405020304" pitchFamily="18" charset="0"/>
                <a:cs typeface="Times New Roman" panose="02020603050405020304" pitchFamily="18" charset="0"/>
              </a:rPr>
              <a:t>Mawardi</a:t>
            </a:r>
            <a:r>
              <a:rPr lang="en-US" sz="1600" dirty="0">
                <a:latin typeface="Times New Roman" panose="02020603050405020304" pitchFamily="18" charset="0"/>
                <a:cs typeface="Times New Roman" panose="02020603050405020304" pitchFamily="18" charset="0"/>
              </a:rPr>
              <a:t>, Uber </a:t>
            </a:r>
            <a:r>
              <a:rPr lang="en-US" sz="1600" dirty="0" err="1">
                <a:latin typeface="Times New Roman" panose="02020603050405020304" pitchFamily="18" charset="0"/>
                <a:cs typeface="Times New Roman" panose="02020603050405020304" pitchFamily="18" charset="0"/>
              </a:rPr>
              <a:t>Akessandro</a:t>
            </a:r>
            <a:endParaRPr lang="en-US" sz="1600" dirty="0">
              <a:latin typeface="Times New Roman" panose="02020603050405020304" pitchFamily="18" charset="0"/>
              <a:cs typeface="Times New Roman" panose="02020603050405020304" pitchFamily="18" charset="0"/>
            </a:endParaRPr>
          </a:p>
          <a:p>
            <a:endParaRPr lang="en-US" sz="5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Intel Cooperation</a:t>
            </a:r>
          </a:p>
          <a:p>
            <a:r>
              <a:rPr lang="en-US" sz="1200" dirty="0">
                <a:latin typeface="Times New Roman" panose="02020603050405020304" pitchFamily="18" charset="0"/>
                <a:cs typeface="Times New Roman" panose="02020603050405020304" pitchFamily="18" charset="0"/>
              </a:rPr>
              <a:t>National Taiwan University</a:t>
            </a:r>
          </a:p>
        </p:txBody>
      </p:sp>
      <p:sp>
        <p:nvSpPr>
          <p:cNvPr id="7" name="TextBox 6">
            <a:extLst>
              <a:ext uri="{FF2B5EF4-FFF2-40B4-BE49-F238E27FC236}">
                <a16:creationId xmlns:a16="http://schemas.microsoft.com/office/drawing/2014/main" id="{A78C91C8-72F6-1E33-67B2-A741AB7D3C54}"/>
              </a:ext>
            </a:extLst>
          </p:cNvPr>
          <p:cNvSpPr txBox="1"/>
          <p:nvPr/>
        </p:nvSpPr>
        <p:spPr>
          <a:xfrm>
            <a:off x="4724470" y="5431879"/>
            <a:ext cx="2743059" cy="769441"/>
          </a:xfrm>
          <a:prstGeom prst="rect">
            <a:avLst/>
          </a:prstGeom>
          <a:noFill/>
        </p:spPr>
        <p:txBody>
          <a:bodyPr wrap="none" rtlCol="0">
            <a:spAutoFit/>
          </a:bodyPr>
          <a:lstStyle/>
          <a:p>
            <a:r>
              <a:rPr lang="en-US" altLang="zh-TW" dirty="0">
                <a:latin typeface="Times" panose="02020603050405020304" pitchFamily="18" charset="0"/>
                <a:cs typeface="Times" panose="02020603050405020304" pitchFamily="18" charset="0"/>
              </a:rPr>
              <a:t>Presenter : Min-Feng Hsieh</a:t>
            </a:r>
          </a:p>
          <a:p>
            <a:endParaRPr lang="en-US" altLang="zh-TW" sz="800" dirty="0">
              <a:latin typeface="Times" panose="02020603050405020304" pitchFamily="18" charset="0"/>
              <a:cs typeface="Times" panose="02020603050405020304" pitchFamily="18" charset="0"/>
            </a:endParaRPr>
          </a:p>
          <a:p>
            <a:r>
              <a:rPr lang="en-US" altLang="zh-TW" dirty="0">
                <a:latin typeface="Times" panose="02020603050405020304" pitchFamily="18" charset="0"/>
                <a:cs typeface="Times" panose="02020603050405020304" pitchFamily="18" charset="0"/>
              </a:rPr>
              <a:t>Advisor :   Ting-Chi Wang</a:t>
            </a:r>
            <a:endParaRPr lang="zh-TW" altLang="en-US"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290883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5CDEBA-F7CB-4423-D17F-78C9E7A6B544}"/>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Preliminaries</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2BF1C42E-208D-D375-D779-4FE5706E52D6}"/>
              </a:ext>
            </a:extLst>
          </p:cNvPr>
          <p:cNvSpPr>
            <a:spLocks noGrp="1"/>
          </p:cNvSpPr>
          <p:nvPr>
            <p:ph idx="1"/>
          </p:nvPr>
        </p:nvSpPr>
        <p:spPr>
          <a:xfrm>
            <a:off x="838200" y="1619999"/>
            <a:ext cx="10515600" cy="5101475"/>
          </a:xfrm>
        </p:spPr>
        <p:txBody>
          <a:bodyPr>
            <a:normAutofit/>
          </a:bodyPr>
          <a:lstStyle/>
          <a:p>
            <a:pPr>
              <a:lnSpc>
                <a:spcPct val="150000"/>
              </a:lnSpc>
            </a:pPr>
            <a:r>
              <a:rPr lang="en-US" altLang="zh-TW" sz="2200" dirty="0">
                <a:latin typeface="+mj-lt"/>
              </a:rPr>
              <a:t>Power Domain</a:t>
            </a:r>
          </a:p>
          <a:p>
            <a:pPr lvl="1">
              <a:lnSpc>
                <a:spcPct val="150000"/>
              </a:lnSpc>
            </a:pPr>
            <a:r>
              <a:rPr lang="en-US" altLang="zh-TW" sz="1800" dirty="0">
                <a:latin typeface="+mj-lt"/>
              </a:rPr>
              <a:t>A collection of cells that use the </a:t>
            </a:r>
            <a:r>
              <a:rPr lang="en-US" altLang="zh-TW" sz="1800" b="1" dirty="0">
                <a:latin typeface="+mj-lt"/>
              </a:rPr>
              <a:t>same power supply </a:t>
            </a:r>
            <a:r>
              <a:rPr lang="en-US" altLang="zh-TW" sz="1800" dirty="0">
                <a:latin typeface="+mj-lt"/>
              </a:rPr>
              <a:t>during normal operation.</a:t>
            </a:r>
          </a:p>
          <a:p>
            <a:pPr lvl="1">
              <a:lnSpc>
                <a:spcPct val="150000"/>
              </a:lnSpc>
            </a:pPr>
            <a:r>
              <a:rPr lang="en-US" altLang="zh-TW" sz="1800" dirty="0">
                <a:latin typeface="+mj-lt"/>
              </a:rPr>
              <a:t>Can be switched on or off at the same time.</a:t>
            </a:r>
          </a:p>
          <a:p>
            <a:pPr lvl="1">
              <a:lnSpc>
                <a:spcPct val="150000"/>
              </a:lnSpc>
            </a:pPr>
            <a:endParaRPr lang="en-US" altLang="zh-TW" sz="100" dirty="0">
              <a:latin typeface="+mj-lt"/>
            </a:endParaRPr>
          </a:p>
          <a:p>
            <a:pPr>
              <a:lnSpc>
                <a:spcPct val="150000"/>
              </a:lnSpc>
            </a:pPr>
            <a:r>
              <a:rPr lang="en-US" altLang="zh-TW" sz="2200" dirty="0">
                <a:latin typeface="+mj-lt"/>
              </a:rPr>
              <a:t>There are numerous multiple power domain cells (cross domain cells)</a:t>
            </a:r>
          </a:p>
          <a:p>
            <a:pPr lvl="1">
              <a:lnSpc>
                <a:spcPct val="150000"/>
              </a:lnSpc>
            </a:pPr>
            <a:r>
              <a:rPr lang="en-US" altLang="zh-TW" sz="1800" dirty="0">
                <a:latin typeface="+mj-lt"/>
              </a:rPr>
              <a:t>Always-on buffers/inverters, retention flip-flops, isolation cells.</a:t>
            </a:r>
          </a:p>
          <a:p>
            <a:pPr lvl="1">
              <a:lnSpc>
                <a:spcPct val="150000"/>
              </a:lnSpc>
            </a:pPr>
            <a:r>
              <a:rPr lang="en-US" altLang="zh-TW" sz="1800" dirty="0">
                <a:latin typeface="+mj-lt"/>
              </a:rPr>
              <a:t>They contain pins called secondary power pin.</a:t>
            </a:r>
          </a:p>
          <a:p>
            <a:pPr lvl="1">
              <a:lnSpc>
                <a:spcPct val="150000"/>
              </a:lnSpc>
            </a:pPr>
            <a:endParaRPr lang="en-US" altLang="zh-TW" sz="100" dirty="0">
              <a:latin typeface="+mj-lt"/>
            </a:endParaRPr>
          </a:p>
          <a:p>
            <a:pPr>
              <a:lnSpc>
                <a:spcPct val="150000"/>
              </a:lnSpc>
            </a:pPr>
            <a:r>
              <a:rPr lang="en-US" altLang="zh-TW" sz="2200" dirty="0">
                <a:latin typeface="+mj-lt"/>
              </a:rPr>
              <a:t>There are 2 types of power source for a cross-domain cell</a:t>
            </a:r>
          </a:p>
          <a:p>
            <a:pPr lvl="1">
              <a:lnSpc>
                <a:spcPct val="150000"/>
              </a:lnSpc>
            </a:pPr>
            <a:r>
              <a:rPr lang="en-US" altLang="zh-TW" sz="1800" u="sng" dirty="0">
                <a:latin typeface="+mj-lt"/>
              </a:rPr>
              <a:t>Direct supply</a:t>
            </a:r>
            <a:r>
              <a:rPr lang="en-US" altLang="zh-TW" sz="1800" dirty="0">
                <a:latin typeface="+mj-lt"/>
              </a:rPr>
              <a:t>:    primary power mesh directly supplies power to the cross-domain cells.</a:t>
            </a:r>
          </a:p>
          <a:p>
            <a:pPr lvl="1">
              <a:lnSpc>
                <a:spcPct val="150000"/>
              </a:lnSpc>
            </a:pPr>
            <a:r>
              <a:rPr lang="en-US" altLang="zh-TW" sz="1800" u="sng" dirty="0">
                <a:latin typeface="+mj-lt"/>
              </a:rPr>
              <a:t>Indirect supply</a:t>
            </a:r>
            <a:r>
              <a:rPr lang="en-US" altLang="zh-TW" sz="1800" dirty="0">
                <a:latin typeface="+mj-lt"/>
              </a:rPr>
              <a:t>:  power gating cell (MTCMOS), level shifter.</a:t>
            </a:r>
          </a:p>
          <a:p>
            <a:pPr lvl="1">
              <a:lnSpc>
                <a:spcPct val="150000"/>
              </a:lnSpc>
            </a:pPr>
            <a:endParaRPr lang="en-US" altLang="zh-TW" sz="1800" dirty="0">
              <a:latin typeface="+mj-lt"/>
            </a:endParaRPr>
          </a:p>
        </p:txBody>
      </p:sp>
      <p:sp>
        <p:nvSpPr>
          <p:cNvPr id="4" name="投影片編號版面配置區 3">
            <a:extLst>
              <a:ext uri="{FF2B5EF4-FFF2-40B4-BE49-F238E27FC236}">
                <a16:creationId xmlns:a16="http://schemas.microsoft.com/office/drawing/2014/main" id="{75FE7E51-3153-478A-D8A4-7E30B3D4AF4C}"/>
              </a:ext>
            </a:extLst>
          </p:cNvPr>
          <p:cNvSpPr>
            <a:spLocks noGrp="1"/>
          </p:cNvSpPr>
          <p:nvPr>
            <p:ph type="sldNum" sz="quarter" idx="12"/>
          </p:nvPr>
        </p:nvSpPr>
        <p:spPr/>
        <p:txBody>
          <a:bodyPr/>
          <a:lstStyle/>
          <a:p>
            <a:fld id="{666274A1-CF9C-426A-8DD4-B13ED0C24231}" type="slidenum">
              <a:rPr lang="en-US" smtClean="0"/>
              <a:t>9</a:t>
            </a:fld>
            <a:endParaRPr lang="en-US"/>
          </a:p>
        </p:txBody>
      </p:sp>
    </p:spTree>
    <p:extLst>
      <p:ext uri="{BB962C8B-B14F-4D97-AF65-F5344CB8AC3E}">
        <p14:creationId xmlns:p14="http://schemas.microsoft.com/office/powerpoint/2010/main" val="113318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5CDEBA-F7CB-4423-D17F-78C9E7A6B544}"/>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Preliminaries</a:t>
            </a:r>
            <a:endParaRPr lang="zh-TW" altLang="en-US" dirty="0">
              <a:latin typeface="Times" panose="02020603050405020304" pitchFamily="18" charset="0"/>
              <a:cs typeface="Times"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2BF1C42E-208D-D375-D779-4FE5706E52D6}"/>
                  </a:ext>
                </a:extLst>
              </p:cNvPr>
              <p:cNvSpPr>
                <a:spLocks noGrp="1"/>
              </p:cNvSpPr>
              <p:nvPr>
                <p:ph idx="1"/>
              </p:nvPr>
            </p:nvSpPr>
            <p:spPr>
              <a:xfrm>
                <a:off x="838200" y="1620000"/>
                <a:ext cx="10515600" cy="4895850"/>
              </a:xfrm>
            </p:spPr>
            <p:txBody>
              <a:bodyPr>
                <a:normAutofit/>
              </a:bodyPr>
              <a:lstStyle/>
              <a:p>
                <a:pPr>
                  <a:lnSpc>
                    <a:spcPct val="150000"/>
                  </a:lnSpc>
                </a:pPr>
                <a:r>
                  <a:rPr lang="en-US" altLang="zh-TW" sz="2200" dirty="0">
                    <a:latin typeface="+mj-lt"/>
                  </a:rPr>
                  <a:t>Static IR drop:</a:t>
                </a:r>
              </a:p>
              <a:p>
                <a:pPr lvl="1">
                  <a:lnSpc>
                    <a:spcPct val="150000"/>
                  </a:lnSpc>
                </a:pPr>
                <a:r>
                  <a:rPr lang="en-US" altLang="zh-TW" sz="1800" dirty="0">
                    <a:latin typeface="+mj-lt"/>
                  </a:rPr>
                  <a:t>Measure the weakness of the overall power delivery network.</a:t>
                </a:r>
              </a:p>
              <a:p>
                <a:pPr lvl="1">
                  <a:lnSpc>
                    <a:spcPct val="150000"/>
                  </a:lnSpc>
                </a:pPr>
                <a14:m>
                  <m:oMath xmlns:m="http://schemas.openxmlformats.org/officeDocument/2006/math">
                    <m:sSub>
                      <m:sSubPr>
                        <m:ctrlPr>
                          <a:rPr lang="en-US" altLang="zh-TW" sz="1800" i="1" smtClean="0">
                            <a:latin typeface="Cambria Math" panose="02040503050406030204" pitchFamily="18" charset="0"/>
                          </a:rPr>
                        </m:ctrlPr>
                      </m:sSubPr>
                      <m:e>
                        <m:r>
                          <a:rPr lang="en-US" altLang="zh-TW" sz="1800" b="0" i="1" smtClean="0">
                            <a:latin typeface="Cambria Math" panose="02040503050406030204" pitchFamily="18" charset="0"/>
                          </a:rPr>
                          <m:t>𝑉</m:t>
                        </m:r>
                      </m:e>
                      <m:sub>
                        <m:r>
                          <a:rPr lang="en-US" altLang="zh-TW" sz="1800" b="0" i="1" smtClean="0">
                            <a:latin typeface="Cambria Math" panose="02040503050406030204" pitchFamily="18" charset="0"/>
                          </a:rPr>
                          <m:t>𝑠𝑡𝑎𝑡𝑖𝑐</m:t>
                        </m:r>
                        <m:r>
                          <a:rPr lang="en-US" altLang="zh-TW" sz="1800" b="0" i="1" smtClean="0">
                            <a:latin typeface="Cambria Math" panose="02040503050406030204" pitchFamily="18" charset="0"/>
                          </a:rPr>
                          <m:t>_</m:t>
                        </m:r>
                        <m:r>
                          <a:rPr lang="en-US" altLang="zh-TW" sz="1800" b="0" i="1" smtClean="0">
                            <a:latin typeface="Cambria Math" panose="02040503050406030204" pitchFamily="18" charset="0"/>
                          </a:rPr>
                          <m:t>𝑑𝑟𝑜𝑝</m:t>
                        </m:r>
                      </m:sub>
                    </m:sSub>
                    <m:r>
                      <a:rPr lang="en-US" altLang="zh-TW" sz="1800" b="0" i="1" smtClean="0">
                        <a:latin typeface="Cambria Math" panose="02040503050406030204" pitchFamily="18" charset="0"/>
                      </a:rPr>
                      <m:t>= </m:t>
                    </m:r>
                    <m:sSub>
                      <m:sSubPr>
                        <m:ctrlPr>
                          <a:rPr lang="en-US" altLang="zh-TW" sz="1800" b="0" i="1" smtClean="0">
                            <a:latin typeface="Cambria Math" panose="02040503050406030204" pitchFamily="18" charset="0"/>
                          </a:rPr>
                        </m:ctrlPr>
                      </m:sSubPr>
                      <m:e>
                        <m:r>
                          <a:rPr lang="en-US" altLang="zh-TW" sz="1800" b="0" i="1" smtClean="0">
                            <a:latin typeface="Cambria Math" panose="02040503050406030204" pitchFamily="18" charset="0"/>
                          </a:rPr>
                          <m:t>𝐼</m:t>
                        </m:r>
                      </m:e>
                      <m:sub>
                        <m:r>
                          <a:rPr lang="en-US" altLang="zh-TW" sz="1800" b="0" i="1" smtClean="0">
                            <a:latin typeface="Cambria Math" panose="02040503050406030204" pitchFamily="18" charset="0"/>
                          </a:rPr>
                          <m:t>𝑎𝑣𝑔</m:t>
                        </m:r>
                      </m:sub>
                    </m:sSub>
                    <m:r>
                      <a:rPr lang="en-US" altLang="zh-TW" sz="1800" b="0" i="1" smtClean="0">
                        <a:latin typeface="Cambria Math" panose="02040503050406030204" pitchFamily="18" charset="0"/>
                      </a:rPr>
                      <m:t> </m:t>
                    </m:r>
                    <m:r>
                      <a:rPr lang="en-US" altLang="zh-TW" sz="1800" b="0" i="1" smtClean="0">
                        <a:latin typeface="Cambria Math" panose="02040503050406030204" pitchFamily="18" charset="0"/>
                        <a:ea typeface="Cambria Math" panose="02040503050406030204" pitchFamily="18" charset="0"/>
                      </a:rPr>
                      <m:t>× </m:t>
                    </m:r>
                    <m:sSub>
                      <m:sSubPr>
                        <m:ctrlPr>
                          <a:rPr lang="en-US" altLang="zh-TW" sz="1800" b="0" i="1" smtClean="0">
                            <a:latin typeface="Cambria Math" panose="02040503050406030204" pitchFamily="18" charset="0"/>
                            <a:ea typeface="Cambria Math" panose="02040503050406030204" pitchFamily="18" charset="0"/>
                          </a:rPr>
                        </m:ctrlPr>
                      </m:sSubPr>
                      <m:e>
                        <m:r>
                          <a:rPr lang="en-US" altLang="zh-TW" sz="1800" b="0" i="1" smtClean="0">
                            <a:latin typeface="Cambria Math" panose="02040503050406030204" pitchFamily="18" charset="0"/>
                            <a:ea typeface="Cambria Math" panose="02040503050406030204" pitchFamily="18" charset="0"/>
                          </a:rPr>
                          <m:t>𝑅</m:t>
                        </m:r>
                      </m:e>
                      <m:sub>
                        <m:r>
                          <a:rPr lang="en-US" altLang="zh-TW" sz="1800" b="0" i="1" smtClean="0">
                            <a:latin typeface="Cambria Math" panose="02040503050406030204" pitchFamily="18" charset="0"/>
                            <a:ea typeface="Cambria Math" panose="02040503050406030204" pitchFamily="18" charset="0"/>
                          </a:rPr>
                          <m:t>𝑤𝑖𝑟𝑒</m:t>
                        </m:r>
                      </m:sub>
                    </m:sSub>
                  </m:oMath>
                </a14:m>
                <a:endParaRPr lang="en-US" altLang="zh-TW" sz="1800" dirty="0">
                  <a:latin typeface="+mj-lt"/>
                </a:endParaRPr>
              </a:p>
              <a:p>
                <a:pPr lvl="2">
                  <a:lnSpc>
                    <a:spcPct val="150000"/>
                  </a:lnSpc>
                </a:pPr>
                <a14:m>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𝐼</m:t>
                        </m:r>
                      </m:e>
                      <m:sub>
                        <m:r>
                          <a:rPr lang="en-US" altLang="zh-TW" sz="1600" b="0" i="1" smtClean="0">
                            <a:latin typeface="Cambria Math" panose="02040503050406030204" pitchFamily="18" charset="0"/>
                          </a:rPr>
                          <m:t>𝑎𝑣𝑔</m:t>
                        </m:r>
                      </m:sub>
                    </m:sSub>
                    <m:r>
                      <a:rPr lang="en-US" altLang="zh-TW" sz="1600" b="0" i="1" smtClean="0">
                        <a:latin typeface="Cambria Math" panose="02040503050406030204" pitchFamily="18" charset="0"/>
                      </a:rPr>
                      <m:t>: </m:t>
                    </m:r>
                  </m:oMath>
                </a14:m>
                <a:r>
                  <a:rPr lang="en-US" altLang="zh-TW" sz="1600" b="0" i="0" dirty="0">
                    <a:latin typeface="+mj-lt"/>
                  </a:rPr>
                  <a:t>   The average current drawn from PDN under average switching rate.</a:t>
                </a:r>
              </a:p>
              <a:p>
                <a:pPr lvl="2">
                  <a:lnSpc>
                    <a:spcPct val="150000"/>
                  </a:lnSpc>
                </a:pPr>
                <a14:m>
                  <m:oMath xmlns:m="http://schemas.openxmlformats.org/officeDocument/2006/math">
                    <m:sSub>
                      <m:sSubPr>
                        <m:ctrlPr>
                          <a:rPr lang="en-US" altLang="zh-TW" sz="1600" i="1" smtClean="0">
                            <a:latin typeface="Cambria Math" panose="02040503050406030204" pitchFamily="18" charset="0"/>
                          </a:rPr>
                        </m:ctrlPr>
                      </m:sSubPr>
                      <m:e>
                        <m:r>
                          <a:rPr lang="en-US" altLang="zh-TW" sz="1600" b="0" i="1" smtClean="0">
                            <a:latin typeface="Cambria Math" panose="02040503050406030204" pitchFamily="18" charset="0"/>
                          </a:rPr>
                          <m:t>𝑅</m:t>
                        </m:r>
                      </m:e>
                      <m:sub>
                        <m:r>
                          <a:rPr lang="en-US" altLang="zh-TW" sz="1600" b="0" i="1" smtClean="0">
                            <a:latin typeface="Cambria Math" panose="02040503050406030204" pitchFamily="18" charset="0"/>
                          </a:rPr>
                          <m:t>𝑤𝑖𝑟𝑒</m:t>
                        </m:r>
                      </m:sub>
                    </m:sSub>
                    <m:r>
                      <a:rPr lang="en-US" altLang="zh-TW" sz="1600" b="0" i="1" smtClean="0">
                        <a:latin typeface="Cambria Math" panose="02040503050406030204" pitchFamily="18" charset="0"/>
                      </a:rPr>
                      <m:t>:</m:t>
                    </m:r>
                  </m:oMath>
                </a14:m>
                <a:r>
                  <a:rPr lang="en-US" altLang="zh-TW" sz="1600" b="0" i="0" dirty="0">
                    <a:latin typeface="+mj-lt"/>
                  </a:rPr>
                  <a:t>  E</a:t>
                </a:r>
                <a:r>
                  <a:rPr lang="en-US" altLang="zh-TW" sz="1600" dirty="0">
                    <a:latin typeface="+mj-lt"/>
                  </a:rPr>
                  <a:t>ffective resistance from the power source to the location of interest in the layout.</a:t>
                </a:r>
              </a:p>
              <a:p>
                <a:pPr>
                  <a:lnSpc>
                    <a:spcPct val="150000"/>
                  </a:lnSpc>
                </a:pPr>
                <a:r>
                  <a:rPr lang="en-US" altLang="zh-TW" sz="2200" dirty="0">
                    <a:latin typeface="+mj-lt"/>
                  </a:rPr>
                  <a:t>Usually route power source and the secondary power pin of a cross-domain cell with wider metal</a:t>
                </a:r>
                <a:r>
                  <a:rPr lang="zh-TW" altLang="en-US" sz="2200" dirty="0">
                    <a:latin typeface="+mj-lt"/>
                  </a:rPr>
                  <a:t> </a:t>
                </a:r>
                <a:r>
                  <a:rPr lang="en-US" altLang="zh-TW" sz="2200" dirty="0">
                    <a:latin typeface="+mj-lt"/>
                  </a:rPr>
                  <a:t>than signal routing.</a:t>
                </a:r>
              </a:p>
              <a:p>
                <a:pPr lvl="1">
                  <a:lnSpc>
                    <a:spcPct val="150000"/>
                  </a:lnSpc>
                </a:pPr>
                <a:r>
                  <a:rPr lang="en-US" altLang="zh-TW" sz="1800" dirty="0">
                    <a:latin typeface="+mj-lt"/>
                  </a:rPr>
                  <a:t>Encounter more severe IR drop issue.</a:t>
                </a:r>
              </a:p>
              <a:p>
                <a:pPr lvl="1">
                  <a:lnSpc>
                    <a:spcPct val="150000"/>
                  </a:lnSpc>
                </a:pPr>
                <a:r>
                  <a:rPr lang="en-US" altLang="zh-TW" sz="1800" dirty="0">
                    <a:latin typeface="+mj-lt"/>
                  </a:rPr>
                  <a:t>Use sub-mesh reduce wire resistance and provide more via tapping location.</a:t>
                </a:r>
              </a:p>
            </p:txBody>
          </p:sp>
        </mc:Choice>
        <mc:Fallback xmlns="">
          <p:sp>
            <p:nvSpPr>
              <p:cNvPr id="3" name="內容版面配置區 2">
                <a:extLst>
                  <a:ext uri="{FF2B5EF4-FFF2-40B4-BE49-F238E27FC236}">
                    <a16:creationId xmlns:a16="http://schemas.microsoft.com/office/drawing/2014/main" id="{2BF1C42E-208D-D375-D779-4FE5706E52D6}"/>
                  </a:ext>
                </a:extLst>
              </p:cNvPr>
              <p:cNvSpPr>
                <a:spLocks noGrp="1" noRot="1" noChangeAspect="1" noMove="1" noResize="1" noEditPoints="1" noAdjustHandles="1" noChangeArrowheads="1" noChangeShapeType="1" noTextEdit="1"/>
              </p:cNvSpPr>
              <p:nvPr>
                <p:ph idx="1"/>
              </p:nvPr>
            </p:nvSpPr>
            <p:spPr>
              <a:xfrm>
                <a:off x="838200" y="1620000"/>
                <a:ext cx="10515600" cy="4895850"/>
              </a:xfrm>
              <a:blipFill>
                <a:blip r:embed="rId3"/>
                <a:stretch>
                  <a:fillRect l="-69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75FE7E51-3153-478A-D8A4-7E30B3D4AF4C}"/>
              </a:ext>
            </a:extLst>
          </p:cNvPr>
          <p:cNvSpPr>
            <a:spLocks noGrp="1"/>
          </p:cNvSpPr>
          <p:nvPr>
            <p:ph type="sldNum" sz="quarter" idx="12"/>
          </p:nvPr>
        </p:nvSpPr>
        <p:spPr/>
        <p:txBody>
          <a:bodyPr/>
          <a:lstStyle/>
          <a:p>
            <a:fld id="{666274A1-CF9C-426A-8DD4-B13ED0C24231}" type="slidenum">
              <a:rPr lang="en-US" smtClean="0"/>
              <a:t>10</a:t>
            </a:fld>
            <a:endParaRPr lang="en-US"/>
          </a:p>
        </p:txBody>
      </p:sp>
      <p:pic>
        <p:nvPicPr>
          <p:cNvPr id="6" name="圖片 5">
            <a:extLst>
              <a:ext uri="{FF2B5EF4-FFF2-40B4-BE49-F238E27FC236}">
                <a16:creationId xmlns:a16="http://schemas.microsoft.com/office/drawing/2014/main" id="{CE6AB594-E603-3F82-6564-C5CA8573E9C0}"/>
              </a:ext>
            </a:extLst>
          </p:cNvPr>
          <p:cNvPicPr>
            <a:picLocks noChangeAspect="1"/>
          </p:cNvPicPr>
          <p:nvPr/>
        </p:nvPicPr>
        <p:blipFill>
          <a:blip r:embed="rId4"/>
          <a:stretch>
            <a:fillRect/>
          </a:stretch>
        </p:blipFill>
        <p:spPr>
          <a:xfrm>
            <a:off x="6096000" y="136525"/>
            <a:ext cx="5465894" cy="2103012"/>
          </a:xfrm>
          <a:prstGeom prst="rect">
            <a:avLst/>
          </a:prstGeom>
        </p:spPr>
      </p:pic>
    </p:spTree>
    <p:extLst>
      <p:ext uri="{BB962C8B-B14F-4D97-AF65-F5344CB8AC3E}">
        <p14:creationId xmlns:p14="http://schemas.microsoft.com/office/powerpoint/2010/main" val="328481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86E359-E626-B493-ABAF-94D504ABD4C3}"/>
              </a:ext>
            </a:extLst>
          </p:cNvPr>
          <p:cNvSpPr>
            <a:spLocks noGrp="1"/>
          </p:cNvSpPr>
          <p:nvPr>
            <p:ph type="title"/>
          </p:nvPr>
        </p:nvSpPr>
        <p:spPr/>
        <p:txBody>
          <a:bodyPr/>
          <a:lstStyle/>
          <a:p>
            <a:r>
              <a:rPr lang="en-US" altLang="zh-TW" sz="4000" dirty="0"/>
              <a:t>Preliminaries</a:t>
            </a:r>
            <a:endParaRPr lang="zh-TW" altLang="en-US" dirty="0"/>
          </a:p>
        </p:txBody>
      </p:sp>
      <p:sp>
        <p:nvSpPr>
          <p:cNvPr id="3" name="內容版面配置區 2">
            <a:extLst>
              <a:ext uri="{FF2B5EF4-FFF2-40B4-BE49-F238E27FC236}">
                <a16:creationId xmlns:a16="http://schemas.microsoft.com/office/drawing/2014/main" id="{64602112-5F7A-7122-5DB0-E3E666D8CB39}"/>
              </a:ext>
            </a:extLst>
          </p:cNvPr>
          <p:cNvSpPr>
            <a:spLocks noGrp="1"/>
          </p:cNvSpPr>
          <p:nvPr>
            <p:ph idx="1"/>
          </p:nvPr>
        </p:nvSpPr>
        <p:spPr>
          <a:xfrm>
            <a:off x="838200" y="1690688"/>
            <a:ext cx="10515600" cy="4486275"/>
          </a:xfrm>
        </p:spPr>
        <p:txBody>
          <a:bodyPr/>
          <a:lstStyle/>
          <a:p>
            <a:pPr>
              <a:lnSpc>
                <a:spcPct val="150000"/>
              </a:lnSpc>
            </a:pPr>
            <a:r>
              <a:rPr lang="en-US" altLang="zh-TW" sz="2200" dirty="0"/>
              <a:t>Problem input</a:t>
            </a:r>
          </a:p>
          <a:p>
            <a:pPr lvl="1">
              <a:lnSpc>
                <a:spcPct val="150000"/>
              </a:lnSpc>
            </a:pPr>
            <a:r>
              <a:rPr lang="en-US" altLang="zh-TW" sz="1800" dirty="0"/>
              <a:t>A timing-driven placed and clock-routed multiple power domain design.</a:t>
            </a:r>
          </a:p>
          <a:p>
            <a:pPr lvl="1">
              <a:lnSpc>
                <a:spcPct val="150000"/>
              </a:lnSpc>
            </a:pPr>
            <a:r>
              <a:rPr lang="en-US" altLang="zh-TW" sz="1800" dirty="0"/>
              <a:t>A set of cross-domain cells and corresponding power sources, primary power mesh and signal routing distributions (</a:t>
            </a:r>
            <a:r>
              <a:rPr lang="en-US" altLang="zh-TW" sz="1800"/>
              <a:t>global routing).</a:t>
            </a:r>
            <a:endParaRPr lang="en-US" altLang="zh-TW" sz="1800" dirty="0"/>
          </a:p>
          <a:p>
            <a:pPr>
              <a:lnSpc>
                <a:spcPct val="150000"/>
              </a:lnSpc>
            </a:pPr>
            <a:r>
              <a:rPr lang="en-US" altLang="zh-TW" sz="2200" dirty="0"/>
              <a:t>Goal</a:t>
            </a:r>
          </a:p>
          <a:p>
            <a:pPr lvl="1">
              <a:lnSpc>
                <a:spcPct val="150000"/>
              </a:lnSpc>
            </a:pPr>
            <a:r>
              <a:rPr lang="en-US" altLang="zh-TW" sz="1800" dirty="0"/>
              <a:t>To construct power sub-meshes such that the IR drop constraints on cross-domain cells are satisfied.</a:t>
            </a:r>
          </a:p>
          <a:p>
            <a:pPr lvl="1">
              <a:lnSpc>
                <a:spcPct val="150000"/>
              </a:lnSpc>
            </a:pPr>
            <a:r>
              <a:rPr lang="en-US" altLang="zh-TW" sz="1800" dirty="0"/>
              <a:t>Design rule violations on signal routing are minimized without timing degradation.</a:t>
            </a:r>
            <a:endParaRPr lang="zh-TW" altLang="en-US" sz="1800" dirty="0"/>
          </a:p>
        </p:txBody>
      </p:sp>
      <p:sp>
        <p:nvSpPr>
          <p:cNvPr id="4" name="投影片編號版面配置區 3">
            <a:extLst>
              <a:ext uri="{FF2B5EF4-FFF2-40B4-BE49-F238E27FC236}">
                <a16:creationId xmlns:a16="http://schemas.microsoft.com/office/drawing/2014/main" id="{BEB3191F-3D5D-B9EF-1EDE-CD891F6DB1AD}"/>
              </a:ext>
            </a:extLst>
          </p:cNvPr>
          <p:cNvSpPr>
            <a:spLocks noGrp="1"/>
          </p:cNvSpPr>
          <p:nvPr>
            <p:ph type="sldNum" sz="quarter" idx="12"/>
          </p:nvPr>
        </p:nvSpPr>
        <p:spPr/>
        <p:txBody>
          <a:bodyPr/>
          <a:lstStyle/>
          <a:p>
            <a:fld id="{666274A1-CF9C-426A-8DD4-B13ED0C24231}" type="slidenum">
              <a:rPr lang="en-US" smtClean="0"/>
              <a:t>11</a:t>
            </a:fld>
            <a:endParaRPr lang="en-US"/>
          </a:p>
        </p:txBody>
      </p:sp>
    </p:spTree>
    <p:extLst>
      <p:ext uri="{BB962C8B-B14F-4D97-AF65-F5344CB8AC3E}">
        <p14:creationId xmlns:p14="http://schemas.microsoft.com/office/powerpoint/2010/main" val="3031697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5E0C03-DA09-BCA5-440A-A05C34D99715}"/>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Outline</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F671C038-AE51-E136-6B1E-6C38BF235BBE}"/>
              </a:ext>
            </a:extLst>
          </p:cNvPr>
          <p:cNvSpPr>
            <a:spLocks noGrp="1"/>
          </p:cNvSpPr>
          <p:nvPr>
            <p:ph idx="1"/>
          </p:nvPr>
        </p:nvSpPr>
        <p:spPr bwMode="auto">
          <a:xfrm>
            <a:off x="838200" y="1620000"/>
            <a:ext cx="10515600" cy="4351338"/>
          </a:xfrm>
        </p:spPr>
        <p:txBody>
          <a:bodyPr>
            <a:normAutofit/>
          </a:bodyPr>
          <a:lstStyle/>
          <a:p>
            <a:pPr>
              <a:lnSpc>
                <a:spcPct val="150000"/>
              </a:lnSpc>
            </a:pPr>
            <a:r>
              <a:rPr lang="en-US" altLang="zh-TW" sz="2400" dirty="0">
                <a:solidFill>
                  <a:schemeClr val="bg1">
                    <a:lumMod val="65000"/>
                  </a:schemeClr>
                </a:solidFill>
              </a:rPr>
              <a:t>Introduction</a:t>
            </a:r>
          </a:p>
          <a:p>
            <a:pPr>
              <a:lnSpc>
                <a:spcPct val="150000"/>
              </a:lnSpc>
            </a:pPr>
            <a:r>
              <a:rPr lang="en-US" altLang="zh-TW" sz="2400" dirty="0">
                <a:solidFill>
                  <a:schemeClr val="bg1">
                    <a:lumMod val="65000"/>
                  </a:schemeClr>
                </a:solidFill>
              </a:rPr>
              <a:t>Preliminaries</a:t>
            </a:r>
          </a:p>
          <a:p>
            <a:pPr>
              <a:lnSpc>
                <a:spcPct val="150000"/>
              </a:lnSpc>
            </a:pPr>
            <a:r>
              <a:rPr lang="en-US" altLang="zh-TW" sz="2400" dirty="0"/>
              <a:t>Methodology</a:t>
            </a:r>
          </a:p>
          <a:p>
            <a:pPr>
              <a:lnSpc>
                <a:spcPct val="150000"/>
              </a:lnSpc>
            </a:pPr>
            <a:r>
              <a:rPr lang="en-US" altLang="zh-TW" sz="2400" dirty="0">
                <a:solidFill>
                  <a:schemeClr val="bg1">
                    <a:lumMod val="65000"/>
                  </a:schemeClr>
                </a:solidFill>
              </a:rPr>
              <a:t>Experimental</a:t>
            </a:r>
            <a:r>
              <a:rPr lang="en-US" altLang="zh-TW" dirty="0">
                <a:solidFill>
                  <a:schemeClr val="bg1">
                    <a:lumMod val="65000"/>
                  </a:schemeClr>
                </a:solidFill>
              </a:rPr>
              <a:t> </a:t>
            </a:r>
            <a:r>
              <a:rPr lang="en-US" altLang="zh-TW" sz="2400" dirty="0">
                <a:solidFill>
                  <a:schemeClr val="bg1">
                    <a:lumMod val="65000"/>
                  </a:schemeClr>
                </a:solidFill>
              </a:rPr>
              <a:t>Results</a:t>
            </a:r>
            <a:endParaRPr lang="zh-TW" altLang="en-US" dirty="0">
              <a:solidFill>
                <a:schemeClr val="bg1">
                  <a:lumMod val="65000"/>
                </a:schemeClr>
              </a:solidFill>
            </a:endParaRPr>
          </a:p>
        </p:txBody>
      </p:sp>
      <p:sp>
        <p:nvSpPr>
          <p:cNvPr id="4" name="投影片編號版面配置區 3">
            <a:extLst>
              <a:ext uri="{FF2B5EF4-FFF2-40B4-BE49-F238E27FC236}">
                <a16:creationId xmlns:a16="http://schemas.microsoft.com/office/drawing/2014/main" id="{5891B803-9796-C957-1032-D2F5DFAFFD47}"/>
              </a:ext>
            </a:extLst>
          </p:cNvPr>
          <p:cNvSpPr>
            <a:spLocks noGrp="1"/>
          </p:cNvSpPr>
          <p:nvPr>
            <p:ph type="sldNum" sz="quarter" idx="12"/>
          </p:nvPr>
        </p:nvSpPr>
        <p:spPr/>
        <p:txBody>
          <a:bodyPr/>
          <a:lstStyle/>
          <a:p>
            <a:fld id="{666274A1-CF9C-426A-8DD4-B13ED0C24231}" type="slidenum">
              <a:rPr lang="en-US" smtClean="0"/>
              <a:t>12</a:t>
            </a:fld>
            <a:endParaRPr lang="en-US"/>
          </a:p>
        </p:txBody>
      </p:sp>
    </p:spTree>
    <p:extLst>
      <p:ext uri="{BB962C8B-B14F-4D97-AF65-F5344CB8AC3E}">
        <p14:creationId xmlns:p14="http://schemas.microsoft.com/office/powerpoint/2010/main" val="3410730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366C51-2F74-B127-3481-5D12174C21C1}"/>
              </a:ext>
            </a:extLst>
          </p:cNvPr>
          <p:cNvSpPr>
            <a:spLocks noGrp="1"/>
          </p:cNvSpPr>
          <p:nvPr>
            <p:ph type="title"/>
          </p:nvPr>
        </p:nvSpPr>
        <p:spPr/>
        <p:txBody>
          <a:bodyPr/>
          <a:lstStyle/>
          <a:p>
            <a:r>
              <a:rPr lang="en-US" altLang="zh-TW" sz="4000" dirty="0"/>
              <a:t>Methodology</a:t>
            </a:r>
            <a:endParaRPr lang="zh-TW" altLang="en-US" dirty="0"/>
          </a:p>
        </p:txBody>
      </p:sp>
      <p:pic>
        <p:nvPicPr>
          <p:cNvPr id="6" name="內容版面配置區 5">
            <a:extLst>
              <a:ext uri="{FF2B5EF4-FFF2-40B4-BE49-F238E27FC236}">
                <a16:creationId xmlns:a16="http://schemas.microsoft.com/office/drawing/2014/main" id="{FAFD1D33-569C-F65A-6431-0CC47395F37F}"/>
              </a:ext>
            </a:extLst>
          </p:cNvPr>
          <p:cNvPicPr>
            <a:picLocks noGrp="1" noChangeAspect="1"/>
          </p:cNvPicPr>
          <p:nvPr>
            <p:ph idx="1"/>
          </p:nvPr>
        </p:nvPicPr>
        <p:blipFill>
          <a:blip r:embed="rId2"/>
          <a:stretch>
            <a:fillRect/>
          </a:stretch>
        </p:blipFill>
        <p:spPr>
          <a:xfrm>
            <a:off x="2860272" y="1575594"/>
            <a:ext cx="6471455" cy="4895850"/>
          </a:xfrm>
        </p:spPr>
      </p:pic>
      <p:sp>
        <p:nvSpPr>
          <p:cNvPr id="4" name="投影片編號版面配置區 3">
            <a:extLst>
              <a:ext uri="{FF2B5EF4-FFF2-40B4-BE49-F238E27FC236}">
                <a16:creationId xmlns:a16="http://schemas.microsoft.com/office/drawing/2014/main" id="{E170D164-5E43-0D64-2651-D812DF971DF0}"/>
              </a:ext>
            </a:extLst>
          </p:cNvPr>
          <p:cNvSpPr>
            <a:spLocks noGrp="1"/>
          </p:cNvSpPr>
          <p:nvPr>
            <p:ph type="sldNum" sz="quarter" idx="12"/>
          </p:nvPr>
        </p:nvSpPr>
        <p:spPr/>
        <p:txBody>
          <a:bodyPr/>
          <a:lstStyle/>
          <a:p>
            <a:fld id="{666274A1-CF9C-426A-8DD4-B13ED0C24231}" type="slidenum">
              <a:rPr lang="en-US" smtClean="0"/>
              <a:t>13</a:t>
            </a:fld>
            <a:endParaRPr lang="en-US"/>
          </a:p>
        </p:txBody>
      </p:sp>
    </p:spTree>
    <p:extLst>
      <p:ext uri="{BB962C8B-B14F-4D97-AF65-F5344CB8AC3E}">
        <p14:creationId xmlns:p14="http://schemas.microsoft.com/office/powerpoint/2010/main" val="663736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28F0D8-549F-0F5A-0929-4EE037E6D213}"/>
              </a:ext>
            </a:extLst>
          </p:cNvPr>
          <p:cNvSpPr>
            <a:spLocks noGrp="1"/>
          </p:cNvSpPr>
          <p:nvPr>
            <p:ph type="title"/>
          </p:nvPr>
        </p:nvSpPr>
        <p:spPr/>
        <p:txBody>
          <a:bodyPr/>
          <a:lstStyle/>
          <a:p>
            <a:r>
              <a:rPr lang="en-US" altLang="zh-TW" sz="4000" dirty="0"/>
              <a:t>Methodology</a:t>
            </a:r>
            <a:r>
              <a:rPr lang="en-US" altLang="zh-TW" dirty="0"/>
              <a:t> </a:t>
            </a:r>
            <a:r>
              <a:rPr lang="en-US" altLang="zh-TW" sz="2800" dirty="0"/>
              <a:t>– Feature Extraction</a:t>
            </a:r>
            <a:endParaRPr lang="zh-TW" altLang="en-US" dirty="0"/>
          </a:p>
        </p:txBody>
      </p:sp>
      <p:sp>
        <p:nvSpPr>
          <p:cNvPr id="3" name="內容版面配置區 2">
            <a:extLst>
              <a:ext uri="{FF2B5EF4-FFF2-40B4-BE49-F238E27FC236}">
                <a16:creationId xmlns:a16="http://schemas.microsoft.com/office/drawing/2014/main" id="{A631D7BD-9745-5DAE-5222-935ABF471125}"/>
              </a:ext>
            </a:extLst>
          </p:cNvPr>
          <p:cNvSpPr>
            <a:spLocks noGrp="1"/>
          </p:cNvSpPr>
          <p:nvPr>
            <p:ph idx="1"/>
          </p:nvPr>
        </p:nvSpPr>
        <p:spPr/>
        <p:txBody>
          <a:bodyPr>
            <a:normAutofit/>
          </a:bodyPr>
          <a:lstStyle/>
          <a:p>
            <a:pPr>
              <a:lnSpc>
                <a:spcPct val="125000"/>
              </a:lnSpc>
            </a:pPr>
            <a:r>
              <a:rPr lang="en-US" altLang="zh-TW" sz="2200" dirty="0"/>
              <a:t>Training layouts are generated by a multiple power domain design with different densities of sub-meshes.</a:t>
            </a:r>
          </a:p>
          <a:p>
            <a:pPr>
              <a:lnSpc>
                <a:spcPct val="125000"/>
              </a:lnSpc>
            </a:pPr>
            <a:r>
              <a:rPr lang="en-US" altLang="zh-TW" sz="2200" dirty="0"/>
              <a:t>The training layout is partitioned into uniform grids.</a:t>
            </a:r>
          </a:p>
          <a:p>
            <a:pPr>
              <a:lnSpc>
                <a:spcPct val="125000"/>
              </a:lnSpc>
            </a:pPr>
            <a:r>
              <a:rPr lang="en-US" altLang="zh-TW" sz="2200" dirty="0"/>
              <a:t>The datasets contain around 20K cross-domain cell instances</a:t>
            </a:r>
          </a:p>
          <a:p>
            <a:pPr lvl="1">
              <a:lnSpc>
                <a:spcPct val="125000"/>
              </a:lnSpc>
            </a:pPr>
            <a:r>
              <a:rPr lang="en-US" altLang="zh-TW" sz="1800" dirty="0"/>
              <a:t>Split them into training and validation sets with 80 : 20 split ratio.</a:t>
            </a:r>
          </a:p>
          <a:p>
            <a:pPr lvl="1">
              <a:lnSpc>
                <a:spcPct val="125000"/>
              </a:lnSpc>
            </a:pPr>
            <a:r>
              <a:rPr lang="en-US" altLang="zh-TW" sz="1800" dirty="0"/>
              <a:t>Perform normalization and standardization on the data feature values before the training process</a:t>
            </a:r>
          </a:p>
        </p:txBody>
      </p:sp>
      <p:sp>
        <p:nvSpPr>
          <p:cNvPr id="4" name="投影片編號版面配置區 3">
            <a:extLst>
              <a:ext uri="{FF2B5EF4-FFF2-40B4-BE49-F238E27FC236}">
                <a16:creationId xmlns:a16="http://schemas.microsoft.com/office/drawing/2014/main" id="{29205F26-7060-16BC-949B-03B5E192AEFC}"/>
              </a:ext>
            </a:extLst>
          </p:cNvPr>
          <p:cNvSpPr>
            <a:spLocks noGrp="1"/>
          </p:cNvSpPr>
          <p:nvPr>
            <p:ph type="sldNum" sz="quarter" idx="12"/>
          </p:nvPr>
        </p:nvSpPr>
        <p:spPr/>
        <p:txBody>
          <a:bodyPr/>
          <a:lstStyle/>
          <a:p>
            <a:fld id="{666274A1-CF9C-426A-8DD4-B13ED0C24231}" type="slidenum">
              <a:rPr lang="en-US" smtClean="0"/>
              <a:t>14</a:t>
            </a:fld>
            <a:endParaRPr lang="en-US"/>
          </a:p>
        </p:txBody>
      </p:sp>
    </p:spTree>
    <p:extLst>
      <p:ext uri="{BB962C8B-B14F-4D97-AF65-F5344CB8AC3E}">
        <p14:creationId xmlns:p14="http://schemas.microsoft.com/office/powerpoint/2010/main" val="2703942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8B9682A-E93D-9E8D-593E-1E2EEA5BA812}"/>
              </a:ext>
            </a:extLst>
          </p:cNvPr>
          <p:cNvSpPr>
            <a:spLocks noGrp="1"/>
          </p:cNvSpPr>
          <p:nvPr>
            <p:ph idx="1"/>
          </p:nvPr>
        </p:nvSpPr>
        <p:spPr>
          <a:xfrm>
            <a:off x="508388" y="658247"/>
            <a:ext cx="4624749" cy="458903"/>
          </a:xfrm>
        </p:spPr>
        <p:txBody>
          <a:bodyPr>
            <a:normAutofit/>
          </a:bodyPr>
          <a:lstStyle/>
          <a:p>
            <a:r>
              <a:rPr lang="en-US" altLang="zh-TW" sz="2000" dirty="0"/>
              <a:t>Extract 46 features for each target cell.</a:t>
            </a:r>
            <a:endParaRPr lang="zh-TW" altLang="en-US" sz="2000" dirty="0"/>
          </a:p>
        </p:txBody>
      </p:sp>
      <p:sp>
        <p:nvSpPr>
          <p:cNvPr id="4" name="投影片編號版面配置區 3">
            <a:extLst>
              <a:ext uri="{FF2B5EF4-FFF2-40B4-BE49-F238E27FC236}">
                <a16:creationId xmlns:a16="http://schemas.microsoft.com/office/drawing/2014/main" id="{E8AE9F24-B77D-F9A8-F3B4-3EC0232B3864}"/>
              </a:ext>
            </a:extLst>
          </p:cNvPr>
          <p:cNvSpPr>
            <a:spLocks noGrp="1"/>
          </p:cNvSpPr>
          <p:nvPr>
            <p:ph type="sldNum" sz="quarter" idx="12"/>
          </p:nvPr>
        </p:nvSpPr>
        <p:spPr/>
        <p:txBody>
          <a:bodyPr/>
          <a:lstStyle/>
          <a:p>
            <a:fld id="{666274A1-CF9C-426A-8DD4-B13ED0C24231}" type="slidenum">
              <a:rPr lang="en-US" smtClean="0"/>
              <a:t>15</a:t>
            </a:fld>
            <a:endParaRPr lang="en-US"/>
          </a:p>
        </p:txBody>
      </p:sp>
      <p:pic>
        <p:nvPicPr>
          <p:cNvPr id="8" name="圖片 7">
            <a:extLst>
              <a:ext uri="{FF2B5EF4-FFF2-40B4-BE49-F238E27FC236}">
                <a16:creationId xmlns:a16="http://schemas.microsoft.com/office/drawing/2014/main" id="{7BAC46BF-B675-E28D-A5B0-23A7F0990E8B}"/>
              </a:ext>
            </a:extLst>
          </p:cNvPr>
          <p:cNvPicPr>
            <a:picLocks noChangeAspect="1"/>
          </p:cNvPicPr>
          <p:nvPr/>
        </p:nvPicPr>
        <p:blipFill>
          <a:blip r:embed="rId3"/>
          <a:stretch>
            <a:fillRect/>
          </a:stretch>
        </p:blipFill>
        <p:spPr>
          <a:xfrm>
            <a:off x="0" y="1201867"/>
            <a:ext cx="12192000" cy="3222221"/>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筆跡 8">
                <a:extLst>
                  <a:ext uri="{FF2B5EF4-FFF2-40B4-BE49-F238E27FC236}">
                    <a16:creationId xmlns:a16="http://schemas.microsoft.com/office/drawing/2014/main" id="{0948E33C-09DA-71B9-4D7D-878CA053F5F5}"/>
                  </a:ext>
                </a:extLst>
              </p14:cNvPr>
              <p14:cNvContentPartPr/>
              <p14:nvPr/>
            </p14:nvContentPartPr>
            <p14:xfrm>
              <a:off x="2589158" y="3043530"/>
              <a:ext cx="607680" cy="27360"/>
            </p14:xfrm>
          </p:contentPart>
        </mc:Choice>
        <mc:Fallback xmlns="">
          <p:pic>
            <p:nvPicPr>
              <p:cNvPr id="9" name="筆跡 8">
                <a:extLst>
                  <a:ext uri="{FF2B5EF4-FFF2-40B4-BE49-F238E27FC236}">
                    <a16:creationId xmlns:a16="http://schemas.microsoft.com/office/drawing/2014/main" id="{0948E33C-09DA-71B9-4D7D-878CA053F5F5}"/>
                  </a:ext>
                </a:extLst>
              </p:cNvPr>
              <p:cNvPicPr/>
              <p:nvPr/>
            </p:nvPicPr>
            <p:blipFill>
              <a:blip r:embed="rId5"/>
              <a:stretch>
                <a:fillRect/>
              </a:stretch>
            </p:blipFill>
            <p:spPr>
              <a:xfrm>
                <a:off x="2571518" y="3007530"/>
                <a:ext cx="64332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筆跡 9">
                <a:extLst>
                  <a:ext uri="{FF2B5EF4-FFF2-40B4-BE49-F238E27FC236}">
                    <a16:creationId xmlns:a16="http://schemas.microsoft.com/office/drawing/2014/main" id="{E7AEF898-414A-E393-0DA6-3DE46DD48336}"/>
                  </a:ext>
                </a:extLst>
              </p14:cNvPr>
              <p14:cNvContentPartPr/>
              <p14:nvPr/>
            </p14:nvContentPartPr>
            <p14:xfrm>
              <a:off x="2608238" y="3311010"/>
              <a:ext cx="559800" cy="20160"/>
            </p14:xfrm>
          </p:contentPart>
        </mc:Choice>
        <mc:Fallback xmlns="">
          <p:pic>
            <p:nvPicPr>
              <p:cNvPr id="10" name="筆跡 9">
                <a:extLst>
                  <a:ext uri="{FF2B5EF4-FFF2-40B4-BE49-F238E27FC236}">
                    <a16:creationId xmlns:a16="http://schemas.microsoft.com/office/drawing/2014/main" id="{E7AEF898-414A-E393-0DA6-3DE46DD48336}"/>
                  </a:ext>
                </a:extLst>
              </p:cNvPr>
              <p:cNvPicPr/>
              <p:nvPr/>
            </p:nvPicPr>
            <p:blipFill>
              <a:blip r:embed="rId7"/>
              <a:stretch>
                <a:fillRect/>
              </a:stretch>
            </p:blipFill>
            <p:spPr>
              <a:xfrm>
                <a:off x="2590238" y="3275010"/>
                <a:ext cx="59544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筆跡 13">
                <a:extLst>
                  <a:ext uri="{FF2B5EF4-FFF2-40B4-BE49-F238E27FC236}">
                    <a16:creationId xmlns:a16="http://schemas.microsoft.com/office/drawing/2014/main" id="{3986E4BE-0146-DBDD-90CF-9D41C040338B}"/>
                  </a:ext>
                </a:extLst>
              </p14:cNvPr>
              <p14:cNvContentPartPr/>
              <p14:nvPr/>
            </p14:nvContentPartPr>
            <p14:xfrm>
              <a:off x="7391918" y="3036330"/>
              <a:ext cx="1649880" cy="27000"/>
            </p14:xfrm>
          </p:contentPart>
        </mc:Choice>
        <mc:Fallback xmlns="">
          <p:pic>
            <p:nvPicPr>
              <p:cNvPr id="14" name="筆跡 13">
                <a:extLst>
                  <a:ext uri="{FF2B5EF4-FFF2-40B4-BE49-F238E27FC236}">
                    <a16:creationId xmlns:a16="http://schemas.microsoft.com/office/drawing/2014/main" id="{3986E4BE-0146-DBDD-90CF-9D41C040338B}"/>
                  </a:ext>
                </a:extLst>
              </p:cNvPr>
              <p:cNvPicPr/>
              <p:nvPr/>
            </p:nvPicPr>
            <p:blipFill>
              <a:blip r:embed="rId9"/>
              <a:stretch>
                <a:fillRect/>
              </a:stretch>
            </p:blipFill>
            <p:spPr>
              <a:xfrm>
                <a:off x="7374278" y="3000330"/>
                <a:ext cx="168552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筆跡 14">
                <a:extLst>
                  <a:ext uri="{FF2B5EF4-FFF2-40B4-BE49-F238E27FC236}">
                    <a16:creationId xmlns:a16="http://schemas.microsoft.com/office/drawing/2014/main" id="{FDF9FA35-65B6-EF06-CAD3-FE1C5117B55C}"/>
                  </a:ext>
                </a:extLst>
              </p14:cNvPr>
              <p14:cNvContentPartPr/>
              <p14:nvPr/>
            </p14:nvContentPartPr>
            <p14:xfrm>
              <a:off x="9076358" y="3254130"/>
              <a:ext cx="1656000" cy="19800"/>
            </p14:xfrm>
          </p:contentPart>
        </mc:Choice>
        <mc:Fallback xmlns="">
          <p:pic>
            <p:nvPicPr>
              <p:cNvPr id="15" name="筆跡 14">
                <a:extLst>
                  <a:ext uri="{FF2B5EF4-FFF2-40B4-BE49-F238E27FC236}">
                    <a16:creationId xmlns:a16="http://schemas.microsoft.com/office/drawing/2014/main" id="{FDF9FA35-65B6-EF06-CAD3-FE1C5117B55C}"/>
                  </a:ext>
                </a:extLst>
              </p:cNvPr>
              <p:cNvPicPr/>
              <p:nvPr/>
            </p:nvPicPr>
            <p:blipFill>
              <a:blip r:embed="rId11"/>
              <a:stretch>
                <a:fillRect/>
              </a:stretch>
            </p:blipFill>
            <p:spPr>
              <a:xfrm>
                <a:off x="9058358" y="3218130"/>
                <a:ext cx="16916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筆跡 16">
                <a:extLst>
                  <a:ext uri="{FF2B5EF4-FFF2-40B4-BE49-F238E27FC236}">
                    <a16:creationId xmlns:a16="http://schemas.microsoft.com/office/drawing/2014/main" id="{5BCF5867-BD36-08BA-E50C-722449E62548}"/>
                  </a:ext>
                </a:extLst>
              </p14:cNvPr>
              <p14:cNvContentPartPr/>
              <p14:nvPr/>
            </p14:nvContentPartPr>
            <p14:xfrm>
              <a:off x="7671278" y="3539970"/>
              <a:ext cx="1658520" cy="23760"/>
            </p14:xfrm>
          </p:contentPart>
        </mc:Choice>
        <mc:Fallback xmlns="">
          <p:pic>
            <p:nvPicPr>
              <p:cNvPr id="17" name="筆跡 16">
                <a:extLst>
                  <a:ext uri="{FF2B5EF4-FFF2-40B4-BE49-F238E27FC236}">
                    <a16:creationId xmlns:a16="http://schemas.microsoft.com/office/drawing/2014/main" id="{5BCF5867-BD36-08BA-E50C-722449E62548}"/>
                  </a:ext>
                </a:extLst>
              </p:cNvPr>
              <p:cNvPicPr/>
              <p:nvPr/>
            </p:nvPicPr>
            <p:blipFill>
              <a:blip r:embed="rId13"/>
              <a:stretch>
                <a:fillRect/>
              </a:stretch>
            </p:blipFill>
            <p:spPr>
              <a:xfrm>
                <a:off x="7653638" y="3503970"/>
                <a:ext cx="169416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筆跡 18">
                <a:extLst>
                  <a:ext uri="{FF2B5EF4-FFF2-40B4-BE49-F238E27FC236}">
                    <a16:creationId xmlns:a16="http://schemas.microsoft.com/office/drawing/2014/main" id="{1A2432BE-2F68-70BA-873C-60849CAD558B}"/>
                  </a:ext>
                </a:extLst>
              </p14:cNvPr>
              <p14:cNvContentPartPr/>
              <p14:nvPr/>
            </p14:nvContentPartPr>
            <p14:xfrm>
              <a:off x="9345998" y="3811410"/>
              <a:ext cx="1674000" cy="29520"/>
            </p14:xfrm>
          </p:contentPart>
        </mc:Choice>
        <mc:Fallback xmlns="">
          <p:pic>
            <p:nvPicPr>
              <p:cNvPr id="19" name="筆跡 18">
                <a:extLst>
                  <a:ext uri="{FF2B5EF4-FFF2-40B4-BE49-F238E27FC236}">
                    <a16:creationId xmlns:a16="http://schemas.microsoft.com/office/drawing/2014/main" id="{1A2432BE-2F68-70BA-873C-60849CAD558B}"/>
                  </a:ext>
                </a:extLst>
              </p:cNvPr>
              <p:cNvPicPr/>
              <p:nvPr/>
            </p:nvPicPr>
            <p:blipFill>
              <a:blip r:embed="rId15"/>
              <a:stretch>
                <a:fillRect/>
              </a:stretch>
            </p:blipFill>
            <p:spPr>
              <a:xfrm>
                <a:off x="9327998" y="3775770"/>
                <a:ext cx="170964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筆跡 19">
                <a:extLst>
                  <a:ext uri="{FF2B5EF4-FFF2-40B4-BE49-F238E27FC236}">
                    <a16:creationId xmlns:a16="http://schemas.microsoft.com/office/drawing/2014/main" id="{D0743981-9534-3542-94A0-2D4F89BE51C7}"/>
                  </a:ext>
                </a:extLst>
              </p14:cNvPr>
              <p14:cNvContentPartPr/>
              <p14:nvPr/>
            </p14:nvContentPartPr>
            <p14:xfrm>
              <a:off x="2521478" y="3580650"/>
              <a:ext cx="830880" cy="30960"/>
            </p14:xfrm>
          </p:contentPart>
        </mc:Choice>
        <mc:Fallback xmlns="">
          <p:pic>
            <p:nvPicPr>
              <p:cNvPr id="20" name="筆跡 19">
                <a:extLst>
                  <a:ext uri="{FF2B5EF4-FFF2-40B4-BE49-F238E27FC236}">
                    <a16:creationId xmlns:a16="http://schemas.microsoft.com/office/drawing/2014/main" id="{D0743981-9534-3542-94A0-2D4F89BE51C7}"/>
                  </a:ext>
                </a:extLst>
              </p:cNvPr>
              <p:cNvPicPr/>
              <p:nvPr/>
            </p:nvPicPr>
            <p:blipFill>
              <a:blip r:embed="rId17"/>
              <a:stretch>
                <a:fillRect/>
              </a:stretch>
            </p:blipFill>
            <p:spPr>
              <a:xfrm>
                <a:off x="2503838" y="3544650"/>
                <a:ext cx="8665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1" name="筆跡 20">
                <a:extLst>
                  <a:ext uri="{FF2B5EF4-FFF2-40B4-BE49-F238E27FC236}">
                    <a16:creationId xmlns:a16="http://schemas.microsoft.com/office/drawing/2014/main" id="{4EF5E97C-AEBD-611B-04E2-79211C9FE3A9}"/>
                  </a:ext>
                </a:extLst>
              </p14:cNvPr>
              <p14:cNvContentPartPr/>
              <p14:nvPr/>
            </p14:nvContentPartPr>
            <p14:xfrm>
              <a:off x="2531198" y="3811410"/>
              <a:ext cx="913680" cy="10440"/>
            </p14:xfrm>
          </p:contentPart>
        </mc:Choice>
        <mc:Fallback xmlns="">
          <p:pic>
            <p:nvPicPr>
              <p:cNvPr id="21" name="筆跡 20">
                <a:extLst>
                  <a:ext uri="{FF2B5EF4-FFF2-40B4-BE49-F238E27FC236}">
                    <a16:creationId xmlns:a16="http://schemas.microsoft.com/office/drawing/2014/main" id="{4EF5E97C-AEBD-611B-04E2-79211C9FE3A9}"/>
                  </a:ext>
                </a:extLst>
              </p:cNvPr>
              <p:cNvPicPr/>
              <p:nvPr/>
            </p:nvPicPr>
            <p:blipFill>
              <a:blip r:embed="rId19"/>
              <a:stretch>
                <a:fillRect/>
              </a:stretch>
            </p:blipFill>
            <p:spPr>
              <a:xfrm>
                <a:off x="2513558" y="3775770"/>
                <a:ext cx="949320" cy="82080"/>
              </a:xfrm>
              <a:prstGeom prst="rect">
                <a:avLst/>
              </a:prstGeom>
            </p:spPr>
          </p:pic>
        </mc:Fallback>
      </mc:AlternateContent>
      <p:sp>
        <p:nvSpPr>
          <p:cNvPr id="22" name="文字方塊 21">
            <a:extLst>
              <a:ext uri="{FF2B5EF4-FFF2-40B4-BE49-F238E27FC236}">
                <a16:creationId xmlns:a16="http://schemas.microsoft.com/office/drawing/2014/main" id="{352F2FB5-21B0-A181-3C35-17E18BDC4063}"/>
              </a:ext>
            </a:extLst>
          </p:cNvPr>
          <p:cNvSpPr txBox="1"/>
          <p:nvPr/>
        </p:nvSpPr>
        <p:spPr>
          <a:xfrm>
            <a:off x="8500538" y="777595"/>
            <a:ext cx="3203698"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TW" dirty="0"/>
              <a:t>Target cell: cross-domain cell</a:t>
            </a:r>
            <a:endParaRPr lang="zh-TW" altLang="en-US" dirty="0"/>
          </a:p>
        </p:txBody>
      </p:sp>
      <mc:AlternateContent xmlns:mc="http://schemas.openxmlformats.org/markup-compatibility/2006" xmlns:p14="http://schemas.microsoft.com/office/powerpoint/2010/main">
        <mc:Choice Requires="p14">
          <p:contentPart p14:bwMode="auto" r:id="rId20">
            <p14:nvContentPartPr>
              <p14:cNvPr id="24" name="筆跡 23">
                <a:extLst>
                  <a:ext uri="{FF2B5EF4-FFF2-40B4-BE49-F238E27FC236}">
                    <a16:creationId xmlns:a16="http://schemas.microsoft.com/office/drawing/2014/main" id="{BEFF51F6-9A4B-F60F-BC37-103D417328EC}"/>
                  </a:ext>
                </a:extLst>
              </p14:cNvPr>
              <p14:cNvContentPartPr/>
              <p14:nvPr/>
            </p14:nvContentPartPr>
            <p14:xfrm>
              <a:off x="5958038" y="4051890"/>
              <a:ext cx="1116000" cy="360"/>
            </p14:xfrm>
          </p:contentPart>
        </mc:Choice>
        <mc:Fallback xmlns="">
          <p:pic>
            <p:nvPicPr>
              <p:cNvPr id="24" name="筆跡 23">
                <a:extLst>
                  <a:ext uri="{FF2B5EF4-FFF2-40B4-BE49-F238E27FC236}">
                    <a16:creationId xmlns:a16="http://schemas.microsoft.com/office/drawing/2014/main" id="{BEFF51F6-9A4B-F60F-BC37-103D417328EC}"/>
                  </a:ext>
                </a:extLst>
              </p:cNvPr>
              <p:cNvPicPr/>
              <p:nvPr/>
            </p:nvPicPr>
            <p:blipFill>
              <a:blip r:embed="rId21"/>
              <a:stretch>
                <a:fillRect/>
              </a:stretch>
            </p:blipFill>
            <p:spPr>
              <a:xfrm>
                <a:off x="5940038" y="4016250"/>
                <a:ext cx="11516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筆跡 24">
                <a:extLst>
                  <a:ext uri="{FF2B5EF4-FFF2-40B4-BE49-F238E27FC236}">
                    <a16:creationId xmlns:a16="http://schemas.microsoft.com/office/drawing/2014/main" id="{88D26922-43B1-5DDD-AAF1-E563F7EE3227}"/>
                  </a:ext>
                </a:extLst>
              </p14:cNvPr>
              <p14:cNvContentPartPr/>
              <p14:nvPr/>
            </p14:nvContentPartPr>
            <p14:xfrm>
              <a:off x="5938598" y="4240890"/>
              <a:ext cx="1674000" cy="43560"/>
            </p14:xfrm>
          </p:contentPart>
        </mc:Choice>
        <mc:Fallback xmlns="">
          <p:pic>
            <p:nvPicPr>
              <p:cNvPr id="25" name="筆跡 24">
                <a:extLst>
                  <a:ext uri="{FF2B5EF4-FFF2-40B4-BE49-F238E27FC236}">
                    <a16:creationId xmlns:a16="http://schemas.microsoft.com/office/drawing/2014/main" id="{88D26922-43B1-5DDD-AAF1-E563F7EE3227}"/>
                  </a:ext>
                </a:extLst>
              </p:cNvPr>
              <p:cNvPicPr/>
              <p:nvPr/>
            </p:nvPicPr>
            <p:blipFill>
              <a:blip r:embed="rId23"/>
              <a:stretch>
                <a:fillRect/>
              </a:stretch>
            </p:blipFill>
            <p:spPr>
              <a:xfrm>
                <a:off x="5920958" y="4204890"/>
                <a:ext cx="170964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筆跡 30">
                <a:extLst>
                  <a:ext uri="{FF2B5EF4-FFF2-40B4-BE49-F238E27FC236}">
                    <a16:creationId xmlns:a16="http://schemas.microsoft.com/office/drawing/2014/main" id="{E6F31194-553C-91CD-61D2-536AFD7E436C}"/>
                  </a:ext>
                </a:extLst>
              </p14:cNvPr>
              <p14:cNvContentPartPr/>
              <p14:nvPr/>
            </p14:nvContentPartPr>
            <p14:xfrm>
              <a:off x="3387998" y="1567530"/>
              <a:ext cx="809640" cy="22320"/>
            </p14:xfrm>
          </p:contentPart>
        </mc:Choice>
        <mc:Fallback xmlns="">
          <p:pic>
            <p:nvPicPr>
              <p:cNvPr id="31" name="筆跡 30">
                <a:extLst>
                  <a:ext uri="{FF2B5EF4-FFF2-40B4-BE49-F238E27FC236}">
                    <a16:creationId xmlns:a16="http://schemas.microsoft.com/office/drawing/2014/main" id="{E6F31194-553C-91CD-61D2-536AFD7E436C}"/>
                  </a:ext>
                </a:extLst>
              </p:cNvPr>
              <p:cNvPicPr/>
              <p:nvPr/>
            </p:nvPicPr>
            <p:blipFill>
              <a:blip r:embed="rId25"/>
              <a:stretch>
                <a:fillRect/>
              </a:stretch>
            </p:blipFill>
            <p:spPr>
              <a:xfrm>
                <a:off x="3370358" y="1531890"/>
                <a:ext cx="84528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2" name="筆跡 31">
                <a:extLst>
                  <a:ext uri="{FF2B5EF4-FFF2-40B4-BE49-F238E27FC236}">
                    <a16:creationId xmlns:a16="http://schemas.microsoft.com/office/drawing/2014/main" id="{A4F998E2-A256-4D21-BC6A-88591ACD3DCB}"/>
                  </a:ext>
                </a:extLst>
              </p14:cNvPr>
              <p14:cNvContentPartPr/>
              <p14:nvPr/>
            </p14:nvContentPartPr>
            <p14:xfrm>
              <a:off x="3426158" y="1793610"/>
              <a:ext cx="1081080" cy="28080"/>
            </p14:xfrm>
          </p:contentPart>
        </mc:Choice>
        <mc:Fallback xmlns="">
          <p:pic>
            <p:nvPicPr>
              <p:cNvPr id="32" name="筆跡 31">
                <a:extLst>
                  <a:ext uri="{FF2B5EF4-FFF2-40B4-BE49-F238E27FC236}">
                    <a16:creationId xmlns:a16="http://schemas.microsoft.com/office/drawing/2014/main" id="{A4F998E2-A256-4D21-BC6A-88591ACD3DCB}"/>
                  </a:ext>
                </a:extLst>
              </p:cNvPr>
              <p:cNvPicPr/>
              <p:nvPr/>
            </p:nvPicPr>
            <p:blipFill>
              <a:blip r:embed="rId27"/>
              <a:stretch>
                <a:fillRect/>
              </a:stretch>
            </p:blipFill>
            <p:spPr>
              <a:xfrm>
                <a:off x="3408518" y="1757970"/>
                <a:ext cx="111672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3" name="筆跡 32">
                <a:extLst>
                  <a:ext uri="{FF2B5EF4-FFF2-40B4-BE49-F238E27FC236}">
                    <a16:creationId xmlns:a16="http://schemas.microsoft.com/office/drawing/2014/main" id="{4BB8D3BF-E40C-840A-30D9-C4635687C0D6}"/>
                  </a:ext>
                </a:extLst>
              </p14:cNvPr>
              <p14:cNvContentPartPr/>
              <p14:nvPr/>
            </p14:nvContentPartPr>
            <p14:xfrm>
              <a:off x="3426158" y="2052090"/>
              <a:ext cx="1674360" cy="27000"/>
            </p14:xfrm>
          </p:contentPart>
        </mc:Choice>
        <mc:Fallback xmlns="">
          <p:pic>
            <p:nvPicPr>
              <p:cNvPr id="33" name="筆跡 32">
                <a:extLst>
                  <a:ext uri="{FF2B5EF4-FFF2-40B4-BE49-F238E27FC236}">
                    <a16:creationId xmlns:a16="http://schemas.microsoft.com/office/drawing/2014/main" id="{4BB8D3BF-E40C-840A-30D9-C4635687C0D6}"/>
                  </a:ext>
                </a:extLst>
              </p:cNvPr>
              <p:cNvPicPr/>
              <p:nvPr/>
            </p:nvPicPr>
            <p:blipFill>
              <a:blip r:embed="rId29"/>
              <a:stretch>
                <a:fillRect/>
              </a:stretch>
            </p:blipFill>
            <p:spPr>
              <a:xfrm>
                <a:off x="3408518" y="2016090"/>
                <a:ext cx="17100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4" name="筆跡 33">
                <a:extLst>
                  <a:ext uri="{FF2B5EF4-FFF2-40B4-BE49-F238E27FC236}">
                    <a16:creationId xmlns:a16="http://schemas.microsoft.com/office/drawing/2014/main" id="{B001837C-3E44-FDD1-E33C-1B3F64830C1C}"/>
                  </a:ext>
                </a:extLst>
              </p14:cNvPr>
              <p14:cNvContentPartPr/>
              <p14:nvPr/>
            </p14:nvContentPartPr>
            <p14:xfrm>
              <a:off x="3426158" y="2328570"/>
              <a:ext cx="413280" cy="11520"/>
            </p14:xfrm>
          </p:contentPart>
        </mc:Choice>
        <mc:Fallback xmlns="">
          <p:pic>
            <p:nvPicPr>
              <p:cNvPr id="34" name="筆跡 33">
                <a:extLst>
                  <a:ext uri="{FF2B5EF4-FFF2-40B4-BE49-F238E27FC236}">
                    <a16:creationId xmlns:a16="http://schemas.microsoft.com/office/drawing/2014/main" id="{B001837C-3E44-FDD1-E33C-1B3F64830C1C}"/>
                  </a:ext>
                </a:extLst>
              </p:cNvPr>
              <p:cNvPicPr/>
              <p:nvPr/>
            </p:nvPicPr>
            <p:blipFill>
              <a:blip r:embed="rId31"/>
              <a:stretch>
                <a:fillRect/>
              </a:stretch>
            </p:blipFill>
            <p:spPr>
              <a:xfrm>
                <a:off x="3408518" y="2292570"/>
                <a:ext cx="44892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6" name="筆跡 35">
                <a:extLst>
                  <a:ext uri="{FF2B5EF4-FFF2-40B4-BE49-F238E27FC236}">
                    <a16:creationId xmlns:a16="http://schemas.microsoft.com/office/drawing/2014/main" id="{38778112-699F-7206-4D8D-61F05CD2B109}"/>
                  </a:ext>
                </a:extLst>
              </p14:cNvPr>
              <p14:cNvContentPartPr/>
              <p14:nvPr/>
            </p14:nvContentPartPr>
            <p14:xfrm>
              <a:off x="5486078" y="2550690"/>
              <a:ext cx="1548720" cy="60480"/>
            </p14:xfrm>
          </p:contentPart>
        </mc:Choice>
        <mc:Fallback xmlns="">
          <p:pic>
            <p:nvPicPr>
              <p:cNvPr id="36" name="筆跡 35">
                <a:extLst>
                  <a:ext uri="{FF2B5EF4-FFF2-40B4-BE49-F238E27FC236}">
                    <a16:creationId xmlns:a16="http://schemas.microsoft.com/office/drawing/2014/main" id="{38778112-699F-7206-4D8D-61F05CD2B109}"/>
                  </a:ext>
                </a:extLst>
              </p:cNvPr>
              <p:cNvPicPr/>
              <p:nvPr/>
            </p:nvPicPr>
            <p:blipFill>
              <a:blip r:embed="rId33"/>
              <a:stretch>
                <a:fillRect/>
              </a:stretch>
            </p:blipFill>
            <p:spPr>
              <a:xfrm>
                <a:off x="5468078" y="2514690"/>
                <a:ext cx="158436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0" name="筆跡 39">
                <a:extLst>
                  <a:ext uri="{FF2B5EF4-FFF2-40B4-BE49-F238E27FC236}">
                    <a16:creationId xmlns:a16="http://schemas.microsoft.com/office/drawing/2014/main" id="{1D71B166-0A10-BCD5-A049-A5F2C6D2CD0F}"/>
                  </a:ext>
                </a:extLst>
              </p14:cNvPr>
              <p14:cNvContentPartPr/>
              <p14:nvPr/>
            </p14:nvContentPartPr>
            <p14:xfrm>
              <a:off x="3426158" y="2809890"/>
              <a:ext cx="990720" cy="30600"/>
            </p14:xfrm>
          </p:contentPart>
        </mc:Choice>
        <mc:Fallback xmlns="">
          <p:pic>
            <p:nvPicPr>
              <p:cNvPr id="40" name="筆跡 39">
                <a:extLst>
                  <a:ext uri="{FF2B5EF4-FFF2-40B4-BE49-F238E27FC236}">
                    <a16:creationId xmlns:a16="http://schemas.microsoft.com/office/drawing/2014/main" id="{1D71B166-0A10-BCD5-A049-A5F2C6D2CD0F}"/>
                  </a:ext>
                </a:extLst>
              </p:cNvPr>
              <p:cNvPicPr/>
              <p:nvPr/>
            </p:nvPicPr>
            <p:blipFill>
              <a:blip r:embed="rId35"/>
              <a:stretch>
                <a:fillRect/>
              </a:stretch>
            </p:blipFill>
            <p:spPr>
              <a:xfrm>
                <a:off x="3408518" y="2773890"/>
                <a:ext cx="1026360" cy="102240"/>
              </a:xfrm>
              <a:prstGeom prst="rect">
                <a:avLst/>
              </a:prstGeom>
            </p:spPr>
          </p:pic>
        </mc:Fallback>
      </mc:AlternateContent>
      <p:sp>
        <p:nvSpPr>
          <p:cNvPr id="41" name="文字方塊 40">
            <a:extLst>
              <a:ext uri="{FF2B5EF4-FFF2-40B4-BE49-F238E27FC236}">
                <a16:creationId xmlns:a16="http://schemas.microsoft.com/office/drawing/2014/main" id="{937789C2-97EA-B7CB-CCA9-AF6B475AE4DC}"/>
              </a:ext>
            </a:extLst>
          </p:cNvPr>
          <p:cNvSpPr txBox="1"/>
          <p:nvPr/>
        </p:nvSpPr>
        <p:spPr>
          <a:xfrm>
            <a:off x="508388" y="4582002"/>
            <a:ext cx="12017421" cy="1617751"/>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zh-TW" sz="2000" dirty="0"/>
              <a:t>Furthermore, in the training phase, they collect two target variables</a:t>
            </a:r>
          </a:p>
          <a:p>
            <a:pPr marL="800100" lvl="1" indent="-342900">
              <a:lnSpc>
                <a:spcPct val="200000"/>
              </a:lnSpc>
              <a:buFont typeface="+mj-lt"/>
              <a:buAutoNum type="arabicPeriod"/>
            </a:pPr>
            <a:r>
              <a:rPr lang="en-US" altLang="zh-TW" sz="1600" dirty="0"/>
              <a:t>The static IR drop value of each cross-domain cell (with direct or indirect supply) reported by the IR drop simulation tool</a:t>
            </a:r>
          </a:p>
          <a:p>
            <a:pPr marL="800100" lvl="1" indent="-342900">
              <a:lnSpc>
                <a:spcPct val="200000"/>
              </a:lnSpc>
              <a:buFont typeface="+mj-lt"/>
              <a:buAutoNum type="arabicPeriod"/>
            </a:pPr>
            <a:r>
              <a:rPr lang="en-US" altLang="zh-TW" sz="1600" dirty="0"/>
              <a:t>DRC hotspot grids from detailed routing</a:t>
            </a:r>
            <a:endParaRPr lang="zh-TW" altLang="en-US" sz="1600" dirty="0"/>
          </a:p>
        </p:txBody>
      </p:sp>
    </p:spTree>
    <p:extLst>
      <p:ext uri="{BB962C8B-B14F-4D97-AF65-F5344CB8AC3E}">
        <p14:creationId xmlns:p14="http://schemas.microsoft.com/office/powerpoint/2010/main" val="2623794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28F0D8-549F-0F5A-0929-4EE037E6D213}"/>
              </a:ext>
            </a:extLst>
          </p:cNvPr>
          <p:cNvSpPr>
            <a:spLocks noGrp="1"/>
          </p:cNvSpPr>
          <p:nvPr>
            <p:ph type="title"/>
          </p:nvPr>
        </p:nvSpPr>
        <p:spPr/>
        <p:txBody>
          <a:bodyPr/>
          <a:lstStyle/>
          <a:p>
            <a:r>
              <a:rPr lang="en-US" altLang="zh-TW" sz="4000" dirty="0"/>
              <a:t>Methodology</a:t>
            </a:r>
            <a:r>
              <a:rPr lang="en-US" altLang="zh-TW" dirty="0"/>
              <a:t> </a:t>
            </a:r>
            <a:r>
              <a:rPr lang="en-US" altLang="zh-TW" sz="2800" dirty="0"/>
              <a:t>– ML Model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631D7BD-9745-5DAE-5222-935ABF471125}"/>
                  </a:ext>
                </a:extLst>
              </p:cNvPr>
              <p:cNvSpPr>
                <a:spLocks noGrp="1"/>
              </p:cNvSpPr>
              <p:nvPr>
                <p:ph idx="1"/>
              </p:nvPr>
            </p:nvSpPr>
            <p:spPr/>
            <p:txBody>
              <a:bodyPr>
                <a:normAutofit/>
              </a:bodyPr>
              <a:lstStyle/>
              <a:p>
                <a:pPr>
                  <a:lnSpc>
                    <a:spcPct val="150000"/>
                  </a:lnSpc>
                </a:pPr>
                <a:r>
                  <a:rPr lang="en-US" altLang="zh-TW" sz="2200" dirty="0"/>
                  <a:t>Two datasets are adopted to train machine learning models</a:t>
                </a:r>
              </a:p>
              <a:p>
                <a:pPr lvl="1">
                  <a:lnSpc>
                    <a:spcPct val="200000"/>
                  </a:lnSpc>
                </a:pPr>
                <a14:m>
                  <m:oMath xmlns:m="http://schemas.openxmlformats.org/officeDocument/2006/math">
                    <m:sSup>
                      <m:sSupPr>
                        <m:ctrlPr>
                          <a:rPr lang="en-US" altLang="zh-TW" sz="1800" i="1" smtClean="0">
                            <a:latin typeface="Cambria Math" panose="02040503050406030204" pitchFamily="18" charset="0"/>
                          </a:rPr>
                        </m:ctrlPr>
                      </m:sSupPr>
                      <m:e>
                        <m:r>
                          <a:rPr lang="en-US" altLang="zh-TW" sz="1800" b="0" i="1" smtClean="0">
                            <a:latin typeface="Cambria Math" panose="02040503050406030204" pitchFamily="18" charset="0"/>
                          </a:rPr>
                          <m:t>𝐷</m:t>
                        </m:r>
                      </m:e>
                      <m:sup>
                        <m:r>
                          <a:rPr lang="en-US" altLang="zh-TW" sz="1800" b="0" i="1" smtClean="0">
                            <a:latin typeface="Cambria Math" panose="02040503050406030204" pitchFamily="18" charset="0"/>
                          </a:rPr>
                          <m:t>𝑖𝑟</m:t>
                        </m:r>
                      </m:sup>
                    </m:sSup>
                    <m:r>
                      <a:rPr lang="en-US" altLang="zh-TW" sz="1800" b="0" i="1" smtClean="0">
                        <a:latin typeface="Cambria Math" panose="02040503050406030204" pitchFamily="18" charset="0"/>
                      </a:rPr>
                      <m:t>    : </m:t>
                    </m:r>
                  </m:oMath>
                </a14:m>
                <a:r>
                  <a:rPr lang="en-US" altLang="zh-TW" sz="1800" dirty="0"/>
                  <a:t> IR drop percentage prediction of a given cell instance.</a:t>
                </a:r>
              </a:p>
              <a:p>
                <a:pPr lvl="2">
                  <a:lnSpc>
                    <a:spcPct val="200000"/>
                  </a:lnSpc>
                </a:pPr>
                <a:r>
                  <a:rPr lang="en-US" altLang="zh-TW" sz="1400" dirty="0"/>
                  <a:t> </a:t>
                </a:r>
              </a:p>
              <a:p>
                <a:pPr lvl="2">
                  <a:lnSpc>
                    <a:spcPct val="200000"/>
                  </a:lnSpc>
                </a:pPr>
                <a14:m>
                  <m:oMath xmlns:m="http://schemas.openxmlformats.org/officeDocument/2006/math">
                    <m:sSubSup>
                      <m:sSubSupPr>
                        <m:ctrlPr>
                          <a:rPr lang="en-US" altLang="zh-TW" sz="1600" i="1" smtClean="0">
                            <a:latin typeface="Cambria Math" panose="02040503050406030204" pitchFamily="18" charset="0"/>
                          </a:rPr>
                        </m:ctrlPr>
                      </m:sSubSupPr>
                      <m:e>
                        <m:acc>
                          <m:accPr>
                            <m:chr m:val="̂"/>
                            <m:ctrlPr>
                              <a:rPr lang="en-US" altLang="zh-TW" sz="1600" i="1" smtClean="0">
                                <a:latin typeface="Cambria Math" panose="02040503050406030204" pitchFamily="18" charset="0"/>
                              </a:rPr>
                            </m:ctrlPr>
                          </m:accPr>
                          <m:e>
                            <m:r>
                              <a:rPr lang="en-US" altLang="zh-TW" sz="1600" b="0" i="1" smtClean="0">
                                <a:latin typeface="Cambria Math" panose="02040503050406030204" pitchFamily="18" charset="0"/>
                              </a:rPr>
                              <m:t>𝑦</m:t>
                            </m:r>
                          </m:e>
                        </m:acc>
                      </m:e>
                      <m:sub>
                        <m:r>
                          <a:rPr lang="en-US" altLang="zh-TW" sz="1600" b="0" i="1" smtClean="0">
                            <a:latin typeface="Cambria Math" panose="02040503050406030204" pitchFamily="18" charset="0"/>
                          </a:rPr>
                          <m:t>𝑖</m:t>
                        </m:r>
                      </m:sub>
                      <m:sup>
                        <m:r>
                          <a:rPr lang="en-US" altLang="zh-TW" sz="1600" b="0" i="1" smtClean="0">
                            <a:latin typeface="Cambria Math" panose="02040503050406030204" pitchFamily="18" charset="0"/>
                          </a:rPr>
                          <m:t>𝑖𝑟</m:t>
                        </m:r>
                      </m:sup>
                    </m:sSubSup>
                  </m:oMath>
                </a14:m>
                <a:r>
                  <a:rPr lang="en-US" altLang="zh-TW" sz="1600" dirty="0"/>
                  <a:t> is the IR drop percentage value of cell </a:t>
                </a:r>
                <a:r>
                  <a:rPr lang="zh-TW" altLang="en-US" sz="1600" dirty="0"/>
                  <a:t>𝑖 </a:t>
                </a:r>
                <a:r>
                  <a:rPr lang="en-US" altLang="zh-TW" sz="1600" dirty="0"/>
                  <a:t>provided by static IR drop analysis.</a:t>
                </a:r>
              </a:p>
              <a:p>
                <a:pPr lvl="1">
                  <a:lnSpc>
                    <a:spcPct val="200000"/>
                  </a:lnSpc>
                </a:pPr>
                <a14:m>
                  <m:oMath xmlns:m="http://schemas.openxmlformats.org/officeDocument/2006/math">
                    <m:sSup>
                      <m:sSupPr>
                        <m:ctrlPr>
                          <a:rPr lang="en-US" altLang="zh-TW" sz="1800" i="1" smtClean="0">
                            <a:latin typeface="Cambria Math" panose="02040503050406030204" pitchFamily="18" charset="0"/>
                          </a:rPr>
                        </m:ctrlPr>
                      </m:sSupPr>
                      <m:e>
                        <m:r>
                          <a:rPr lang="en-US" altLang="zh-TW" sz="1800" b="0" i="1" smtClean="0">
                            <a:latin typeface="Cambria Math" panose="02040503050406030204" pitchFamily="18" charset="0"/>
                          </a:rPr>
                          <m:t>𝐷</m:t>
                        </m:r>
                      </m:e>
                      <m:sup>
                        <m:r>
                          <a:rPr lang="en-US" altLang="zh-TW" sz="1800" b="0" i="1" smtClean="0">
                            <a:latin typeface="Cambria Math" panose="02040503050406030204" pitchFamily="18" charset="0"/>
                          </a:rPr>
                          <m:t>𝑑𝑟𝑐</m:t>
                        </m:r>
                      </m:sup>
                    </m:sSup>
                    <m:r>
                      <a:rPr lang="en-US" altLang="zh-TW" sz="1800" b="0" i="1" smtClean="0">
                        <a:latin typeface="Cambria Math" panose="02040503050406030204" pitchFamily="18" charset="0"/>
                      </a:rPr>
                      <m:t> :  </m:t>
                    </m:r>
                  </m:oMath>
                </a14:m>
                <a:r>
                  <a:rPr lang="en-US" altLang="zh-TW" sz="1800" dirty="0"/>
                  <a:t>DRC hotspot prediction for the grid where the cell is located.</a:t>
                </a:r>
              </a:p>
              <a:p>
                <a:pPr lvl="2">
                  <a:lnSpc>
                    <a:spcPct val="200000"/>
                  </a:lnSpc>
                </a:pPr>
                <a:r>
                  <a:rPr lang="en-US" altLang="zh-TW" sz="1400" dirty="0"/>
                  <a:t> </a:t>
                </a:r>
              </a:p>
              <a:p>
                <a:pPr lvl="2">
                  <a:lnSpc>
                    <a:spcPct val="200000"/>
                  </a:lnSpc>
                </a:pPr>
                <a14:m>
                  <m:oMath xmlns:m="http://schemas.openxmlformats.org/officeDocument/2006/math">
                    <m:sSubSup>
                      <m:sSubSupPr>
                        <m:ctrlPr>
                          <a:rPr lang="en-US" altLang="zh-TW" sz="1600" i="1" smtClean="0">
                            <a:latin typeface="Cambria Math" panose="02040503050406030204" pitchFamily="18" charset="0"/>
                          </a:rPr>
                        </m:ctrlPr>
                      </m:sSubSupPr>
                      <m:e>
                        <m:acc>
                          <m:accPr>
                            <m:chr m:val="̂"/>
                            <m:ctrlPr>
                              <a:rPr lang="en-US" altLang="zh-TW" sz="1600" i="1" smtClean="0">
                                <a:latin typeface="Cambria Math" panose="02040503050406030204" pitchFamily="18" charset="0"/>
                              </a:rPr>
                            </m:ctrlPr>
                          </m:accPr>
                          <m:e>
                            <m:r>
                              <a:rPr lang="en-US" altLang="zh-TW" sz="1600" b="0" i="1" smtClean="0">
                                <a:latin typeface="Cambria Math" panose="02040503050406030204" pitchFamily="18" charset="0"/>
                              </a:rPr>
                              <m:t>𝑦</m:t>
                            </m:r>
                          </m:e>
                        </m:acc>
                      </m:e>
                      <m:sub>
                        <m:r>
                          <a:rPr lang="en-US" altLang="zh-TW" sz="1600" b="0" i="1" smtClean="0">
                            <a:latin typeface="Cambria Math" panose="02040503050406030204" pitchFamily="18" charset="0"/>
                          </a:rPr>
                          <m:t>𝑖</m:t>
                        </m:r>
                      </m:sub>
                      <m:sup>
                        <m:r>
                          <a:rPr lang="en-US" altLang="zh-TW" sz="1600" b="0" i="1" smtClean="0">
                            <a:latin typeface="Cambria Math" panose="02040503050406030204" pitchFamily="18" charset="0"/>
                          </a:rPr>
                          <m:t>𝑑𝑟𝑐</m:t>
                        </m:r>
                      </m:sup>
                    </m:sSubSup>
                  </m:oMath>
                </a14:m>
                <a:r>
                  <a:rPr lang="en-US" altLang="zh-TW" sz="1600" dirty="0"/>
                  <a:t> indicates if there is a DRC hotspot at the grid containing cell </a:t>
                </a:r>
                <a:r>
                  <a:rPr lang="zh-TW" altLang="en-US" sz="1600" dirty="0"/>
                  <a:t>𝑖</a:t>
                </a:r>
                <a:r>
                  <a:rPr lang="en-US" altLang="zh-TW" sz="1600" dirty="0"/>
                  <a:t>.</a:t>
                </a:r>
                <a:endParaRPr lang="en-US" altLang="zh-TW" sz="1400" dirty="0"/>
              </a:p>
            </p:txBody>
          </p:sp>
        </mc:Choice>
        <mc:Fallback xmlns="">
          <p:sp>
            <p:nvSpPr>
              <p:cNvPr id="3" name="內容版面配置區 2">
                <a:extLst>
                  <a:ext uri="{FF2B5EF4-FFF2-40B4-BE49-F238E27FC236}">
                    <a16:creationId xmlns:a16="http://schemas.microsoft.com/office/drawing/2014/main" id="{A631D7BD-9745-5DAE-5222-935ABF471125}"/>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29205F26-7060-16BC-949B-03B5E192AEFC}"/>
              </a:ext>
            </a:extLst>
          </p:cNvPr>
          <p:cNvSpPr>
            <a:spLocks noGrp="1"/>
          </p:cNvSpPr>
          <p:nvPr>
            <p:ph type="sldNum" sz="quarter" idx="12"/>
          </p:nvPr>
        </p:nvSpPr>
        <p:spPr/>
        <p:txBody>
          <a:bodyPr/>
          <a:lstStyle/>
          <a:p>
            <a:fld id="{666274A1-CF9C-426A-8DD4-B13ED0C24231}" type="slidenum">
              <a:rPr lang="en-US" smtClean="0"/>
              <a:t>16</a:t>
            </a:fld>
            <a:endParaRPr lang="en-US"/>
          </a:p>
        </p:txBody>
      </p:sp>
      <p:pic>
        <p:nvPicPr>
          <p:cNvPr id="6" name="圖片 5">
            <a:extLst>
              <a:ext uri="{FF2B5EF4-FFF2-40B4-BE49-F238E27FC236}">
                <a16:creationId xmlns:a16="http://schemas.microsoft.com/office/drawing/2014/main" id="{8493323C-E551-6901-EA67-137B6F065C5B}"/>
              </a:ext>
            </a:extLst>
          </p:cNvPr>
          <p:cNvPicPr>
            <a:picLocks noChangeAspect="1"/>
          </p:cNvPicPr>
          <p:nvPr/>
        </p:nvPicPr>
        <p:blipFill>
          <a:blip r:embed="rId3"/>
          <a:stretch>
            <a:fillRect/>
          </a:stretch>
        </p:blipFill>
        <p:spPr>
          <a:xfrm>
            <a:off x="2044181" y="3196622"/>
            <a:ext cx="4187913" cy="291502"/>
          </a:xfrm>
          <a:prstGeom prst="rect">
            <a:avLst/>
          </a:prstGeom>
        </p:spPr>
      </p:pic>
      <p:pic>
        <p:nvPicPr>
          <p:cNvPr id="8" name="圖片 7">
            <a:extLst>
              <a:ext uri="{FF2B5EF4-FFF2-40B4-BE49-F238E27FC236}">
                <a16:creationId xmlns:a16="http://schemas.microsoft.com/office/drawing/2014/main" id="{C87FB886-215C-0DD3-0A70-259DB1CB57BD}"/>
              </a:ext>
            </a:extLst>
          </p:cNvPr>
          <p:cNvPicPr>
            <a:picLocks noChangeAspect="1"/>
          </p:cNvPicPr>
          <p:nvPr/>
        </p:nvPicPr>
        <p:blipFill>
          <a:blip r:embed="rId4"/>
          <a:stretch>
            <a:fillRect/>
          </a:stretch>
        </p:blipFill>
        <p:spPr>
          <a:xfrm>
            <a:off x="2044181" y="4897621"/>
            <a:ext cx="4992448" cy="291600"/>
          </a:xfrm>
          <a:prstGeom prst="rect">
            <a:avLst/>
          </a:prstGeom>
        </p:spPr>
      </p:pic>
    </p:spTree>
    <p:extLst>
      <p:ext uri="{BB962C8B-B14F-4D97-AF65-F5344CB8AC3E}">
        <p14:creationId xmlns:p14="http://schemas.microsoft.com/office/powerpoint/2010/main" val="3904027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55430E-95E6-5E59-A3B3-482D2BA0D71D}"/>
              </a:ext>
            </a:extLst>
          </p:cNvPr>
          <p:cNvSpPr>
            <a:spLocks noGrp="1"/>
          </p:cNvSpPr>
          <p:nvPr>
            <p:ph type="title"/>
          </p:nvPr>
        </p:nvSpPr>
        <p:spPr/>
        <p:txBody>
          <a:bodyPr/>
          <a:lstStyle/>
          <a:p>
            <a:r>
              <a:rPr lang="en-US" altLang="zh-TW" sz="4000" dirty="0"/>
              <a:t>Methodology</a:t>
            </a:r>
            <a:r>
              <a:rPr lang="en-US" altLang="zh-TW" dirty="0"/>
              <a:t> </a:t>
            </a:r>
            <a:r>
              <a:rPr lang="en-US" altLang="zh-TW" sz="2800" dirty="0"/>
              <a:t>– ML Model</a:t>
            </a:r>
            <a:endParaRPr lang="zh-TW" altLang="en-US" dirty="0"/>
          </a:p>
        </p:txBody>
      </p:sp>
      <p:sp>
        <p:nvSpPr>
          <p:cNvPr id="3" name="內容版面配置區 2">
            <a:extLst>
              <a:ext uri="{FF2B5EF4-FFF2-40B4-BE49-F238E27FC236}">
                <a16:creationId xmlns:a16="http://schemas.microsoft.com/office/drawing/2014/main" id="{8635AFCE-6229-6782-F0B9-AE31A9E6282A}"/>
              </a:ext>
            </a:extLst>
          </p:cNvPr>
          <p:cNvSpPr>
            <a:spLocks noGrp="1"/>
          </p:cNvSpPr>
          <p:nvPr>
            <p:ph idx="1"/>
          </p:nvPr>
        </p:nvSpPr>
        <p:spPr>
          <a:xfrm>
            <a:off x="838200" y="1690688"/>
            <a:ext cx="10515600" cy="4486275"/>
          </a:xfrm>
        </p:spPr>
        <p:txBody>
          <a:bodyPr>
            <a:normAutofit/>
          </a:bodyPr>
          <a:lstStyle/>
          <a:p>
            <a:pPr>
              <a:lnSpc>
                <a:spcPct val="150000"/>
              </a:lnSpc>
            </a:pPr>
            <a:r>
              <a:rPr lang="en-US" altLang="zh-TW" sz="2200" dirty="0"/>
              <a:t>They trained multiple regression models and output the model with the best prediction performance on the validation set.</a:t>
            </a:r>
          </a:p>
          <a:p>
            <a:pPr marL="914400" lvl="1" indent="-457200">
              <a:lnSpc>
                <a:spcPct val="125000"/>
              </a:lnSpc>
              <a:buFont typeface="+mj-lt"/>
              <a:buAutoNum type="arabicPeriod"/>
            </a:pPr>
            <a:r>
              <a:rPr lang="en-US" altLang="zh-TW" sz="1800" dirty="0"/>
              <a:t>Extra Trees</a:t>
            </a:r>
          </a:p>
          <a:p>
            <a:pPr marL="914400" lvl="1" indent="-457200">
              <a:lnSpc>
                <a:spcPct val="125000"/>
              </a:lnSpc>
              <a:buFont typeface="+mj-lt"/>
              <a:buAutoNum type="arabicPeriod"/>
            </a:pPr>
            <a:r>
              <a:rPr lang="en-US" altLang="zh-TW" sz="1800" dirty="0"/>
              <a:t>MLP (ANN)</a:t>
            </a:r>
          </a:p>
          <a:p>
            <a:pPr marL="914400" lvl="1" indent="-457200">
              <a:lnSpc>
                <a:spcPct val="125000"/>
              </a:lnSpc>
              <a:buFont typeface="+mj-lt"/>
              <a:buAutoNum type="arabicPeriod"/>
            </a:pPr>
            <a:r>
              <a:rPr lang="en-US" altLang="zh-TW" sz="1800" dirty="0"/>
              <a:t>Random Forest (RF)</a:t>
            </a:r>
          </a:p>
          <a:p>
            <a:pPr marL="914400" lvl="1" indent="-457200">
              <a:lnSpc>
                <a:spcPct val="125000"/>
              </a:lnSpc>
              <a:buFont typeface="+mj-lt"/>
              <a:buAutoNum type="arabicPeriod"/>
            </a:pPr>
            <a:r>
              <a:rPr lang="en-US" altLang="zh-TW" sz="1800" dirty="0"/>
              <a:t>XGBoost</a:t>
            </a:r>
            <a:endParaRPr lang="en-US" altLang="zh-TW" sz="2200" dirty="0"/>
          </a:p>
          <a:p>
            <a:pPr>
              <a:lnSpc>
                <a:spcPct val="125000"/>
              </a:lnSpc>
            </a:pPr>
            <a:r>
              <a:rPr lang="en-US" altLang="zh-TW" sz="2200" dirty="0"/>
              <a:t>The best model is trained by XGBoost.</a:t>
            </a:r>
            <a:endParaRPr lang="zh-TW" altLang="en-US" sz="2200" dirty="0"/>
          </a:p>
        </p:txBody>
      </p:sp>
      <p:sp>
        <p:nvSpPr>
          <p:cNvPr id="4" name="投影片編號版面配置區 3">
            <a:extLst>
              <a:ext uri="{FF2B5EF4-FFF2-40B4-BE49-F238E27FC236}">
                <a16:creationId xmlns:a16="http://schemas.microsoft.com/office/drawing/2014/main" id="{A670D4F7-56DF-5465-D63A-954219B6F335}"/>
              </a:ext>
            </a:extLst>
          </p:cNvPr>
          <p:cNvSpPr>
            <a:spLocks noGrp="1"/>
          </p:cNvSpPr>
          <p:nvPr>
            <p:ph type="sldNum" sz="quarter" idx="12"/>
          </p:nvPr>
        </p:nvSpPr>
        <p:spPr/>
        <p:txBody>
          <a:bodyPr/>
          <a:lstStyle/>
          <a:p>
            <a:fld id="{666274A1-CF9C-426A-8DD4-B13ED0C24231}" type="slidenum">
              <a:rPr lang="en-US" smtClean="0"/>
              <a:t>17</a:t>
            </a:fld>
            <a:endParaRPr lang="en-US"/>
          </a:p>
        </p:txBody>
      </p:sp>
      <p:pic>
        <p:nvPicPr>
          <p:cNvPr id="8" name="圖片 7">
            <a:extLst>
              <a:ext uri="{FF2B5EF4-FFF2-40B4-BE49-F238E27FC236}">
                <a16:creationId xmlns:a16="http://schemas.microsoft.com/office/drawing/2014/main" id="{C18CA8AF-970E-EA25-49EE-D44C3D86E019}"/>
              </a:ext>
            </a:extLst>
          </p:cNvPr>
          <p:cNvPicPr>
            <a:picLocks noChangeAspect="1"/>
          </p:cNvPicPr>
          <p:nvPr/>
        </p:nvPicPr>
        <p:blipFill>
          <a:blip r:embed="rId3"/>
          <a:stretch>
            <a:fillRect/>
          </a:stretch>
        </p:blipFill>
        <p:spPr>
          <a:xfrm>
            <a:off x="4754881" y="2912224"/>
            <a:ext cx="7157986" cy="1472005"/>
          </a:xfrm>
          <a:prstGeom prst="rect">
            <a:avLst/>
          </a:prstGeom>
        </p:spPr>
      </p:pic>
      <p:sp>
        <p:nvSpPr>
          <p:cNvPr id="10" name="文字方塊 9">
            <a:extLst>
              <a:ext uri="{FF2B5EF4-FFF2-40B4-BE49-F238E27FC236}">
                <a16:creationId xmlns:a16="http://schemas.microsoft.com/office/drawing/2014/main" id="{DB547C68-1B69-FB35-DFE1-F57E8DE6C23D}"/>
              </a:ext>
            </a:extLst>
          </p:cNvPr>
          <p:cNvSpPr txBox="1"/>
          <p:nvPr/>
        </p:nvSpPr>
        <p:spPr>
          <a:xfrm>
            <a:off x="5292290" y="5167312"/>
            <a:ext cx="6083167" cy="1196738"/>
          </a:xfrm>
          <a:prstGeom prst="rect">
            <a:avLst/>
          </a:prstGeom>
          <a:noFill/>
          <a:ln>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altLang="zh-TW" sz="1600" dirty="0"/>
              <a:t>Direct:    IR drop on cross-domain cell with direct supply.</a:t>
            </a:r>
          </a:p>
          <a:p>
            <a:pPr marL="285750" indent="-285750">
              <a:lnSpc>
                <a:spcPct val="150000"/>
              </a:lnSpc>
              <a:buFont typeface="Arial" panose="020B0604020202020204" pitchFamily="34" charset="0"/>
              <a:buChar char="•"/>
            </a:pPr>
            <a:r>
              <a:rPr lang="en-US" altLang="zh-TW" sz="1600" dirty="0"/>
              <a:t>Indirect:  IR drop on cross-domain cell with indirect supply.</a:t>
            </a:r>
          </a:p>
          <a:p>
            <a:pPr marL="285750" indent="-285750">
              <a:lnSpc>
                <a:spcPct val="150000"/>
              </a:lnSpc>
              <a:buFont typeface="Arial" panose="020B0604020202020204" pitchFamily="34" charset="0"/>
              <a:buChar char="•"/>
            </a:pPr>
            <a:r>
              <a:rPr lang="en-US" altLang="zh-TW" sz="1600" dirty="0"/>
              <a:t>DRC:      DRC hotspot in a grid.</a:t>
            </a:r>
            <a:endParaRPr lang="zh-TW" altLang="en-US" sz="1600" dirty="0"/>
          </a:p>
        </p:txBody>
      </p:sp>
    </p:spTree>
    <p:extLst>
      <p:ext uri="{BB962C8B-B14F-4D97-AF65-F5344CB8AC3E}">
        <p14:creationId xmlns:p14="http://schemas.microsoft.com/office/powerpoint/2010/main" val="1600053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FB0DA9-E48F-8219-EB95-9ABBE688E849}"/>
              </a:ext>
            </a:extLst>
          </p:cNvPr>
          <p:cNvSpPr>
            <a:spLocks noGrp="1"/>
          </p:cNvSpPr>
          <p:nvPr>
            <p:ph type="title"/>
          </p:nvPr>
        </p:nvSpPr>
        <p:spPr/>
        <p:txBody>
          <a:bodyPr/>
          <a:lstStyle/>
          <a:p>
            <a:r>
              <a:rPr lang="en-US" altLang="zh-TW" sz="4000" dirty="0"/>
              <a:t>Methodology</a:t>
            </a:r>
            <a:r>
              <a:rPr lang="en-US" altLang="zh-TW" dirty="0"/>
              <a:t> </a:t>
            </a:r>
            <a:r>
              <a:rPr lang="en-US" altLang="zh-TW" sz="2800" dirty="0"/>
              <a:t>– ML Model</a:t>
            </a:r>
            <a:endParaRPr lang="zh-TW" altLang="en-US" dirty="0"/>
          </a:p>
        </p:txBody>
      </p:sp>
      <p:sp>
        <p:nvSpPr>
          <p:cNvPr id="4" name="投影片編號版面配置區 3">
            <a:extLst>
              <a:ext uri="{FF2B5EF4-FFF2-40B4-BE49-F238E27FC236}">
                <a16:creationId xmlns:a16="http://schemas.microsoft.com/office/drawing/2014/main" id="{B1985FF4-E91B-A4E5-3EF0-6381DB16B237}"/>
              </a:ext>
            </a:extLst>
          </p:cNvPr>
          <p:cNvSpPr>
            <a:spLocks noGrp="1"/>
          </p:cNvSpPr>
          <p:nvPr>
            <p:ph type="sldNum" sz="quarter" idx="12"/>
          </p:nvPr>
        </p:nvSpPr>
        <p:spPr/>
        <p:txBody>
          <a:bodyPr/>
          <a:lstStyle/>
          <a:p>
            <a:fld id="{666274A1-CF9C-426A-8DD4-B13ED0C24231}" type="slidenum">
              <a:rPr lang="en-US" smtClean="0"/>
              <a:t>18</a:t>
            </a:fld>
            <a:endParaRPr lang="en-US"/>
          </a:p>
        </p:txBody>
      </p:sp>
      <p:sp>
        <p:nvSpPr>
          <p:cNvPr id="10" name="內容版面配置區 9">
            <a:extLst>
              <a:ext uri="{FF2B5EF4-FFF2-40B4-BE49-F238E27FC236}">
                <a16:creationId xmlns:a16="http://schemas.microsoft.com/office/drawing/2014/main" id="{A4F5582B-30E0-B3EB-7F8E-3E24BED3590D}"/>
              </a:ext>
            </a:extLst>
          </p:cNvPr>
          <p:cNvSpPr>
            <a:spLocks noGrp="1"/>
          </p:cNvSpPr>
          <p:nvPr>
            <p:ph idx="1"/>
          </p:nvPr>
        </p:nvSpPr>
        <p:spPr/>
        <p:txBody>
          <a:bodyPr/>
          <a:lstStyle/>
          <a:p>
            <a:endParaRPr lang="zh-TW" altLang="en-US"/>
          </a:p>
        </p:txBody>
      </p:sp>
      <p:pic>
        <p:nvPicPr>
          <p:cNvPr id="12" name="圖片 11">
            <a:extLst>
              <a:ext uri="{FF2B5EF4-FFF2-40B4-BE49-F238E27FC236}">
                <a16:creationId xmlns:a16="http://schemas.microsoft.com/office/drawing/2014/main" id="{8A831718-31BA-36F3-E471-2FAAF3738915}"/>
              </a:ext>
            </a:extLst>
          </p:cNvPr>
          <p:cNvPicPr>
            <a:picLocks noChangeAspect="1"/>
          </p:cNvPicPr>
          <p:nvPr/>
        </p:nvPicPr>
        <p:blipFill>
          <a:blip r:embed="rId2"/>
          <a:stretch>
            <a:fillRect/>
          </a:stretch>
        </p:blipFill>
        <p:spPr>
          <a:xfrm>
            <a:off x="2126108" y="1698473"/>
            <a:ext cx="7939784" cy="4478490"/>
          </a:xfrm>
          <a:prstGeom prst="rect">
            <a:avLst/>
          </a:prstGeom>
        </p:spPr>
      </p:pic>
    </p:spTree>
    <p:extLst>
      <p:ext uri="{BB962C8B-B14F-4D97-AF65-F5344CB8AC3E}">
        <p14:creationId xmlns:p14="http://schemas.microsoft.com/office/powerpoint/2010/main" val="4034179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5E0C03-DA09-BCA5-440A-A05C34D99715}"/>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Outline</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F671C038-AE51-E136-6B1E-6C38BF235BBE}"/>
              </a:ext>
            </a:extLst>
          </p:cNvPr>
          <p:cNvSpPr>
            <a:spLocks noGrp="1"/>
          </p:cNvSpPr>
          <p:nvPr>
            <p:ph idx="1"/>
          </p:nvPr>
        </p:nvSpPr>
        <p:spPr bwMode="auto">
          <a:xfrm>
            <a:off x="838200" y="1620000"/>
            <a:ext cx="10515600" cy="4351338"/>
          </a:xfrm>
        </p:spPr>
        <p:txBody>
          <a:bodyPr>
            <a:normAutofit/>
          </a:bodyPr>
          <a:lstStyle/>
          <a:p>
            <a:pPr>
              <a:lnSpc>
                <a:spcPct val="150000"/>
              </a:lnSpc>
            </a:pPr>
            <a:r>
              <a:rPr lang="en-US" altLang="zh-TW" sz="2400" dirty="0"/>
              <a:t>Introduction</a:t>
            </a:r>
          </a:p>
          <a:p>
            <a:pPr>
              <a:lnSpc>
                <a:spcPct val="150000"/>
              </a:lnSpc>
            </a:pPr>
            <a:r>
              <a:rPr lang="en-US" altLang="zh-TW" sz="2400" dirty="0"/>
              <a:t>Preliminaries</a:t>
            </a:r>
          </a:p>
          <a:p>
            <a:pPr>
              <a:lnSpc>
                <a:spcPct val="150000"/>
              </a:lnSpc>
            </a:pPr>
            <a:r>
              <a:rPr lang="en-US" altLang="zh-TW" sz="2400" dirty="0"/>
              <a:t>Methodology</a:t>
            </a:r>
          </a:p>
          <a:p>
            <a:pPr>
              <a:lnSpc>
                <a:spcPct val="150000"/>
              </a:lnSpc>
            </a:pPr>
            <a:r>
              <a:rPr lang="en-US" altLang="zh-TW" sz="2400" dirty="0"/>
              <a:t>Experimental</a:t>
            </a:r>
            <a:r>
              <a:rPr lang="en-US" altLang="zh-TW" dirty="0"/>
              <a:t> </a:t>
            </a:r>
            <a:r>
              <a:rPr lang="en-US" altLang="zh-TW" sz="2400" dirty="0"/>
              <a:t>Results</a:t>
            </a:r>
            <a:endParaRPr lang="zh-TW" altLang="en-US" dirty="0"/>
          </a:p>
        </p:txBody>
      </p:sp>
      <p:sp>
        <p:nvSpPr>
          <p:cNvPr id="4" name="投影片編號版面配置區 3">
            <a:extLst>
              <a:ext uri="{FF2B5EF4-FFF2-40B4-BE49-F238E27FC236}">
                <a16:creationId xmlns:a16="http://schemas.microsoft.com/office/drawing/2014/main" id="{5891B803-9796-C957-1032-D2F5DFAFFD47}"/>
              </a:ext>
            </a:extLst>
          </p:cNvPr>
          <p:cNvSpPr>
            <a:spLocks noGrp="1"/>
          </p:cNvSpPr>
          <p:nvPr>
            <p:ph type="sldNum" sz="quarter" idx="12"/>
          </p:nvPr>
        </p:nvSpPr>
        <p:spPr/>
        <p:txBody>
          <a:bodyPr/>
          <a:lstStyle/>
          <a:p>
            <a:fld id="{666274A1-CF9C-426A-8DD4-B13ED0C24231}" type="slidenum">
              <a:rPr lang="en-US" smtClean="0"/>
              <a:t>1</a:t>
            </a:fld>
            <a:endParaRPr lang="en-US"/>
          </a:p>
        </p:txBody>
      </p:sp>
    </p:spTree>
    <p:extLst>
      <p:ext uri="{BB962C8B-B14F-4D97-AF65-F5344CB8AC3E}">
        <p14:creationId xmlns:p14="http://schemas.microsoft.com/office/powerpoint/2010/main" val="701454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FB0DA9-E48F-8219-EB95-9ABBE688E849}"/>
              </a:ext>
            </a:extLst>
          </p:cNvPr>
          <p:cNvSpPr>
            <a:spLocks noGrp="1"/>
          </p:cNvSpPr>
          <p:nvPr>
            <p:ph type="title"/>
          </p:nvPr>
        </p:nvSpPr>
        <p:spPr/>
        <p:txBody>
          <a:bodyPr/>
          <a:lstStyle/>
          <a:p>
            <a:r>
              <a:rPr lang="en-US" altLang="zh-TW" sz="4000" dirty="0"/>
              <a:t>Methodology</a:t>
            </a:r>
            <a:r>
              <a:rPr lang="en-US" altLang="zh-TW" dirty="0"/>
              <a:t> </a:t>
            </a:r>
            <a:r>
              <a:rPr lang="en-US" altLang="zh-TW" sz="2800" dirty="0"/>
              <a:t>– ML Model</a:t>
            </a:r>
            <a:endParaRPr lang="zh-TW" altLang="en-US" dirty="0"/>
          </a:p>
        </p:txBody>
      </p:sp>
      <p:sp>
        <p:nvSpPr>
          <p:cNvPr id="4" name="投影片編號版面配置區 3">
            <a:extLst>
              <a:ext uri="{FF2B5EF4-FFF2-40B4-BE49-F238E27FC236}">
                <a16:creationId xmlns:a16="http://schemas.microsoft.com/office/drawing/2014/main" id="{B1985FF4-E91B-A4E5-3EF0-6381DB16B237}"/>
              </a:ext>
            </a:extLst>
          </p:cNvPr>
          <p:cNvSpPr>
            <a:spLocks noGrp="1"/>
          </p:cNvSpPr>
          <p:nvPr>
            <p:ph type="sldNum" sz="quarter" idx="12"/>
          </p:nvPr>
        </p:nvSpPr>
        <p:spPr/>
        <p:txBody>
          <a:bodyPr/>
          <a:lstStyle/>
          <a:p>
            <a:fld id="{666274A1-CF9C-426A-8DD4-B13ED0C24231}" type="slidenum">
              <a:rPr lang="en-US" smtClean="0"/>
              <a:t>19</a:t>
            </a:fld>
            <a:endParaRPr lang="en-US"/>
          </a:p>
        </p:txBody>
      </p:sp>
      <p:sp>
        <p:nvSpPr>
          <p:cNvPr id="5" name="內容版面配置區 4">
            <a:extLst>
              <a:ext uri="{FF2B5EF4-FFF2-40B4-BE49-F238E27FC236}">
                <a16:creationId xmlns:a16="http://schemas.microsoft.com/office/drawing/2014/main" id="{65617D24-C4D9-DA8C-36B0-DD254AAE32FD}"/>
              </a:ext>
            </a:extLst>
          </p:cNvPr>
          <p:cNvSpPr>
            <a:spLocks noGrp="1"/>
          </p:cNvSpPr>
          <p:nvPr>
            <p:ph idx="1"/>
          </p:nvPr>
        </p:nvSpPr>
        <p:spPr/>
        <p:txBody>
          <a:bodyPr/>
          <a:lstStyle/>
          <a:p>
            <a:endParaRPr lang="zh-TW" altLang="en-US"/>
          </a:p>
        </p:txBody>
      </p:sp>
      <p:pic>
        <p:nvPicPr>
          <p:cNvPr id="10" name="圖片 9">
            <a:extLst>
              <a:ext uri="{FF2B5EF4-FFF2-40B4-BE49-F238E27FC236}">
                <a16:creationId xmlns:a16="http://schemas.microsoft.com/office/drawing/2014/main" id="{B9AE4F9C-8428-3DE3-08E7-1A4C6DF9AD68}"/>
              </a:ext>
            </a:extLst>
          </p:cNvPr>
          <p:cNvPicPr>
            <a:picLocks noChangeAspect="1"/>
          </p:cNvPicPr>
          <p:nvPr/>
        </p:nvPicPr>
        <p:blipFill>
          <a:blip r:embed="rId2"/>
          <a:stretch>
            <a:fillRect/>
          </a:stretch>
        </p:blipFill>
        <p:spPr>
          <a:xfrm>
            <a:off x="2672979" y="1635511"/>
            <a:ext cx="6846042" cy="4857364"/>
          </a:xfrm>
          <a:prstGeom prst="rect">
            <a:avLst/>
          </a:prstGeom>
        </p:spPr>
      </p:pic>
    </p:spTree>
    <p:extLst>
      <p:ext uri="{BB962C8B-B14F-4D97-AF65-F5344CB8AC3E}">
        <p14:creationId xmlns:p14="http://schemas.microsoft.com/office/powerpoint/2010/main" val="2310928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1C470E-0495-0458-337E-AF6991D71E1C}"/>
              </a:ext>
            </a:extLst>
          </p:cNvPr>
          <p:cNvSpPr>
            <a:spLocks noGrp="1"/>
          </p:cNvSpPr>
          <p:nvPr>
            <p:ph type="title"/>
          </p:nvPr>
        </p:nvSpPr>
        <p:spPr/>
        <p:txBody>
          <a:bodyPr/>
          <a:lstStyle/>
          <a:p>
            <a:r>
              <a:rPr lang="en-US" altLang="zh-TW" sz="4000" dirty="0"/>
              <a:t>Methodology</a:t>
            </a:r>
            <a:r>
              <a:rPr lang="en-US" altLang="zh-TW" dirty="0"/>
              <a:t> </a:t>
            </a:r>
            <a:r>
              <a:rPr lang="en-US" altLang="zh-TW" sz="2800" dirty="0"/>
              <a:t>– Unit Size Selection for Sub-Meshes</a:t>
            </a:r>
            <a:endParaRPr lang="zh-TW" altLang="en-US" dirty="0"/>
          </a:p>
        </p:txBody>
      </p:sp>
      <p:sp>
        <p:nvSpPr>
          <p:cNvPr id="3" name="內容版面配置區 2">
            <a:extLst>
              <a:ext uri="{FF2B5EF4-FFF2-40B4-BE49-F238E27FC236}">
                <a16:creationId xmlns:a16="http://schemas.microsoft.com/office/drawing/2014/main" id="{CBBC6483-4EB3-9809-2E1F-3E32024A7434}"/>
              </a:ext>
            </a:extLst>
          </p:cNvPr>
          <p:cNvSpPr>
            <a:spLocks noGrp="1"/>
          </p:cNvSpPr>
          <p:nvPr>
            <p:ph idx="1"/>
          </p:nvPr>
        </p:nvSpPr>
        <p:spPr/>
        <p:txBody>
          <a:bodyPr>
            <a:normAutofit/>
          </a:bodyPr>
          <a:lstStyle/>
          <a:p>
            <a:pPr>
              <a:lnSpc>
                <a:spcPct val="125000"/>
              </a:lnSpc>
            </a:pPr>
            <a:r>
              <a:rPr lang="en-US" altLang="zh-TW" sz="2200" dirty="0"/>
              <a:t>The unit size of sub-mesh determines the search range for extracting features of neighboring cells.</a:t>
            </a:r>
          </a:p>
          <a:p>
            <a:pPr>
              <a:lnSpc>
                <a:spcPct val="125000"/>
              </a:lnSpc>
            </a:pPr>
            <a:r>
              <a:rPr lang="en-US" altLang="zh-TW" sz="2200" dirty="0"/>
              <a:t>A unit size of sub-mesh should overlap with the primary power mesh so that it can receive supply.</a:t>
            </a:r>
          </a:p>
          <a:p>
            <a:pPr>
              <a:lnSpc>
                <a:spcPct val="125000"/>
              </a:lnSpc>
            </a:pPr>
            <a:r>
              <a:rPr lang="en-US" altLang="zh-TW" sz="2200" dirty="0"/>
              <a:t>The unit size can contain more than one layout grid.</a:t>
            </a:r>
            <a:endParaRPr lang="zh-TW" altLang="en-US" sz="2200" dirty="0"/>
          </a:p>
        </p:txBody>
      </p:sp>
      <p:sp>
        <p:nvSpPr>
          <p:cNvPr id="4" name="投影片編號版面配置區 3">
            <a:extLst>
              <a:ext uri="{FF2B5EF4-FFF2-40B4-BE49-F238E27FC236}">
                <a16:creationId xmlns:a16="http://schemas.microsoft.com/office/drawing/2014/main" id="{2570D1AB-82E1-0327-9185-8FE895DEA280}"/>
              </a:ext>
            </a:extLst>
          </p:cNvPr>
          <p:cNvSpPr>
            <a:spLocks noGrp="1"/>
          </p:cNvSpPr>
          <p:nvPr>
            <p:ph type="sldNum" sz="quarter" idx="12"/>
          </p:nvPr>
        </p:nvSpPr>
        <p:spPr/>
        <p:txBody>
          <a:bodyPr/>
          <a:lstStyle/>
          <a:p>
            <a:fld id="{666274A1-CF9C-426A-8DD4-B13ED0C24231}" type="slidenum">
              <a:rPr lang="en-US" smtClean="0"/>
              <a:t>20</a:t>
            </a:fld>
            <a:endParaRPr lang="en-US"/>
          </a:p>
        </p:txBody>
      </p:sp>
      <p:pic>
        <p:nvPicPr>
          <p:cNvPr id="6" name="圖片 5">
            <a:extLst>
              <a:ext uri="{FF2B5EF4-FFF2-40B4-BE49-F238E27FC236}">
                <a16:creationId xmlns:a16="http://schemas.microsoft.com/office/drawing/2014/main" id="{E9D074A4-AD9F-3EAD-5524-FD8215A7D7E5}"/>
              </a:ext>
            </a:extLst>
          </p:cNvPr>
          <p:cNvPicPr>
            <a:picLocks noChangeAspect="1"/>
          </p:cNvPicPr>
          <p:nvPr/>
        </p:nvPicPr>
        <p:blipFill>
          <a:blip r:embed="rId2"/>
          <a:stretch>
            <a:fillRect/>
          </a:stretch>
        </p:blipFill>
        <p:spPr>
          <a:xfrm>
            <a:off x="2721638" y="4781803"/>
            <a:ext cx="6748723" cy="1711072"/>
          </a:xfrm>
          <a:prstGeom prst="rect">
            <a:avLst/>
          </a:prstGeom>
        </p:spPr>
      </p:pic>
    </p:spTree>
    <p:extLst>
      <p:ext uri="{BB962C8B-B14F-4D97-AF65-F5344CB8AC3E}">
        <p14:creationId xmlns:p14="http://schemas.microsoft.com/office/powerpoint/2010/main" val="1019714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527147E-C86B-9ABB-96AD-C34EC6F99587}"/>
              </a:ext>
            </a:extLst>
          </p:cNvPr>
          <p:cNvSpPr>
            <a:spLocks noGrp="1"/>
          </p:cNvSpPr>
          <p:nvPr>
            <p:ph type="title"/>
          </p:nvPr>
        </p:nvSpPr>
        <p:spPr/>
        <p:txBody>
          <a:bodyPr/>
          <a:lstStyle/>
          <a:p>
            <a:r>
              <a:rPr kumimoji="0" lang="en-US" altLang="zh-TW" sz="4000" b="0" i="0" u="none" strike="noStrike" kern="1200" cap="none" spc="0" normalizeH="0" baseline="0" noProof="0" dirty="0">
                <a:ln>
                  <a:noFill/>
                </a:ln>
                <a:solidFill>
                  <a:prstClr val="black"/>
                </a:solidFill>
                <a:effectLst/>
                <a:uLnTx/>
                <a:uFillTx/>
                <a:latin typeface="Times New Roman"/>
                <a:ea typeface="標楷體"/>
                <a:cs typeface="+mj-cs"/>
              </a:rPr>
              <a:t>Methodology</a:t>
            </a:r>
            <a:r>
              <a:rPr kumimoji="0" lang="en-US" altLang="zh-TW" sz="4400" b="0" i="0" u="none" strike="noStrike" kern="1200" cap="none" spc="0" normalizeH="0" baseline="0" noProof="0" dirty="0">
                <a:ln>
                  <a:noFill/>
                </a:ln>
                <a:solidFill>
                  <a:prstClr val="black"/>
                </a:solidFill>
                <a:effectLst/>
                <a:uLnTx/>
                <a:uFillTx/>
                <a:latin typeface="Times New Roman"/>
                <a:ea typeface="標楷體"/>
                <a:cs typeface="+mj-cs"/>
              </a:rPr>
              <a:t> </a:t>
            </a:r>
            <a:r>
              <a:rPr kumimoji="0" lang="en-US" altLang="zh-TW" sz="2800" b="0" i="0" u="none" strike="noStrike" kern="1200" cap="none" spc="0" normalizeH="0" baseline="0" noProof="0" dirty="0">
                <a:ln>
                  <a:noFill/>
                </a:ln>
                <a:solidFill>
                  <a:prstClr val="black"/>
                </a:solidFill>
                <a:effectLst/>
                <a:uLnTx/>
                <a:uFillTx/>
                <a:latin typeface="Times New Roman"/>
                <a:ea typeface="標楷體"/>
                <a:cs typeface="+mj-cs"/>
              </a:rPr>
              <a:t>– Unit Size Selection for Sub-Meshes</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F42C915-95B5-AA75-2343-71D745FB2C93}"/>
                  </a:ext>
                </a:extLst>
              </p:cNvPr>
              <p:cNvSpPr>
                <a:spLocks noGrp="1"/>
              </p:cNvSpPr>
              <p:nvPr>
                <p:ph idx="1"/>
              </p:nvPr>
            </p:nvSpPr>
            <p:spPr>
              <a:xfrm>
                <a:off x="838200" y="1690688"/>
                <a:ext cx="10515600" cy="4486275"/>
              </a:xfrm>
            </p:spPr>
            <p:txBody>
              <a:bodyPr>
                <a:normAutofit/>
              </a:bodyPr>
              <a:lstStyle/>
              <a:p>
                <a:pPr>
                  <a:lnSpc>
                    <a:spcPct val="150000"/>
                  </a:lnSpc>
                </a:pPr>
                <a:r>
                  <a:rPr lang="en-US" altLang="zh-TW" sz="2200" dirty="0">
                    <a:latin typeface="+mj-lt"/>
                  </a:rPr>
                  <a:t>Considering a layout grid of size </a:t>
                </a:r>
                <a14:m>
                  <m:oMath xmlns:m="http://schemas.openxmlformats.org/officeDocument/2006/math">
                    <m:r>
                      <a:rPr lang="en-US" altLang="zh-TW" sz="2200" b="0" i="0" smtClean="0">
                        <a:latin typeface="Cambria Math" panose="02040503050406030204" pitchFamily="18" charset="0"/>
                        <a:ea typeface="Cambria Math" panose="02040503050406030204" pitchFamily="18" charset="0"/>
                      </a:rPr>
                      <m:t>1</m:t>
                    </m:r>
                    <m:r>
                      <a:rPr lang="en-US" altLang="zh-TW" sz="2200" i="1" smtClean="0">
                        <a:latin typeface="Cambria Math" panose="02040503050406030204" pitchFamily="18" charset="0"/>
                        <a:ea typeface="Cambria Math" panose="02040503050406030204" pitchFamily="18" charset="0"/>
                      </a:rPr>
                      <m:t>×</m:t>
                    </m:r>
                    <m:r>
                      <a:rPr lang="en-US" altLang="zh-TW" sz="2200" b="0" i="1" smtClean="0">
                        <a:latin typeface="Cambria Math" panose="02040503050406030204" pitchFamily="18" charset="0"/>
                        <a:ea typeface="Cambria Math" panose="02040503050406030204" pitchFamily="18" charset="0"/>
                      </a:rPr>
                      <m:t>1</m:t>
                    </m:r>
                  </m:oMath>
                </a14:m>
                <a:r>
                  <a:rPr lang="zh-TW" altLang="en-US" sz="2200" dirty="0">
                    <a:latin typeface="+mj-lt"/>
                  </a:rPr>
                  <a:t> </a:t>
                </a:r>
                <a14:m>
                  <m:oMath xmlns:m="http://schemas.openxmlformats.org/officeDocument/2006/math">
                    <m:sSup>
                      <m:sSupPr>
                        <m:ctrlPr>
                          <a:rPr lang="en-US" altLang="zh-TW" sz="2200" i="1" dirty="0" smtClean="0">
                            <a:latin typeface="Cambria Math" panose="02040503050406030204" pitchFamily="18" charset="0"/>
                          </a:rPr>
                        </m:ctrlPr>
                      </m:sSupPr>
                      <m:e>
                        <m:r>
                          <a:rPr lang="en-US" altLang="zh-TW" sz="2200" b="0" i="1" dirty="0" smtClean="0">
                            <a:latin typeface="Cambria Math" panose="02040503050406030204" pitchFamily="18" charset="0"/>
                          </a:rPr>
                          <m:t>𝑛𝑚</m:t>
                        </m:r>
                      </m:e>
                      <m:sup>
                        <m:r>
                          <a:rPr lang="en-US" altLang="zh-TW" sz="2200" b="0" i="1" dirty="0" smtClean="0">
                            <a:latin typeface="Cambria Math" panose="02040503050406030204" pitchFamily="18" charset="0"/>
                          </a:rPr>
                          <m:t>2</m:t>
                        </m:r>
                      </m:sup>
                    </m:sSup>
                  </m:oMath>
                </a14:m>
                <a:r>
                  <a:rPr lang="en-US" altLang="zh-TW" sz="2200" dirty="0">
                    <a:latin typeface="+mj-lt"/>
                  </a:rPr>
                  <a:t>.</a:t>
                </a:r>
              </a:p>
              <a:p>
                <a:pPr marL="457200" indent="-457200">
                  <a:lnSpc>
                    <a:spcPct val="150000"/>
                  </a:lnSpc>
                  <a:buFont typeface="+mj-lt"/>
                  <a:buAutoNum type="arabicPeriod"/>
                </a:pPr>
                <a:r>
                  <a:rPr lang="en-US" altLang="zh-TW" sz="2200" dirty="0">
                    <a:latin typeface="+mj-lt"/>
                  </a:rPr>
                  <a:t>Area density of neighboring cells.</a:t>
                </a:r>
              </a:p>
              <a:p>
                <a:pPr lvl="1">
                  <a:lnSpc>
                    <a:spcPct val="150000"/>
                  </a:lnSpc>
                </a:pPr>
                <a:r>
                  <a:rPr lang="en-US" altLang="zh-TW" sz="1800" dirty="0">
                    <a:latin typeface="+mj-lt"/>
                  </a:rPr>
                  <a:t>The densities collected in each grid will be further merged as features.</a:t>
                </a:r>
              </a:p>
              <a:p>
                <a:pPr marL="457200" indent="-457200">
                  <a:lnSpc>
                    <a:spcPct val="150000"/>
                  </a:lnSpc>
                  <a:buFont typeface="+mj-lt"/>
                  <a:buAutoNum type="arabicPeriod"/>
                </a:pPr>
                <a:r>
                  <a:rPr lang="en-US" altLang="zh-TW" sz="2200" dirty="0">
                    <a:latin typeface="+mj-lt"/>
                  </a:rPr>
                  <a:t>Signal routing density within each layout grid.</a:t>
                </a:r>
                <a:endParaRPr lang="zh-TW" altLang="en-US" sz="2200" dirty="0">
                  <a:latin typeface="+mj-lt"/>
                </a:endParaRPr>
              </a:p>
            </p:txBody>
          </p:sp>
        </mc:Choice>
        <mc:Fallback xmlns="">
          <p:sp>
            <p:nvSpPr>
              <p:cNvPr id="3" name="內容版面配置區 2">
                <a:extLst>
                  <a:ext uri="{FF2B5EF4-FFF2-40B4-BE49-F238E27FC236}">
                    <a16:creationId xmlns:a16="http://schemas.microsoft.com/office/drawing/2014/main" id="{7F42C915-95B5-AA75-2343-71D745FB2C93}"/>
                  </a:ext>
                </a:extLst>
              </p:cNvPr>
              <p:cNvSpPr>
                <a:spLocks noGrp="1" noRot="1" noChangeAspect="1" noMove="1" noResize="1" noEditPoints="1" noAdjustHandles="1" noChangeArrowheads="1" noChangeShapeType="1" noTextEdit="1"/>
              </p:cNvSpPr>
              <p:nvPr>
                <p:ph idx="1"/>
              </p:nvPr>
            </p:nvSpPr>
            <p:spPr>
              <a:xfrm>
                <a:off x="838200" y="1690688"/>
                <a:ext cx="10515600" cy="4486275"/>
              </a:xfrm>
              <a:blipFill>
                <a:blip r:embed="rId3"/>
                <a:stretch>
                  <a:fillRect l="-69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0F51A40-D248-1943-D894-B654EEACCA7B}"/>
              </a:ext>
            </a:extLst>
          </p:cNvPr>
          <p:cNvSpPr>
            <a:spLocks noGrp="1"/>
          </p:cNvSpPr>
          <p:nvPr>
            <p:ph type="sldNum" sz="quarter" idx="12"/>
          </p:nvPr>
        </p:nvSpPr>
        <p:spPr/>
        <p:txBody>
          <a:bodyPr/>
          <a:lstStyle/>
          <a:p>
            <a:fld id="{666274A1-CF9C-426A-8DD4-B13ED0C24231}" type="slidenum">
              <a:rPr lang="en-US" smtClean="0"/>
              <a:t>21</a:t>
            </a:fld>
            <a:endParaRPr lang="en-US" dirty="0"/>
          </a:p>
        </p:txBody>
      </p:sp>
      <p:pic>
        <p:nvPicPr>
          <p:cNvPr id="5" name="圖片 4">
            <a:extLst>
              <a:ext uri="{FF2B5EF4-FFF2-40B4-BE49-F238E27FC236}">
                <a16:creationId xmlns:a16="http://schemas.microsoft.com/office/drawing/2014/main" id="{792B4F8E-8592-5697-19F8-AB3CACF8158D}"/>
              </a:ext>
            </a:extLst>
          </p:cNvPr>
          <p:cNvPicPr>
            <a:picLocks noChangeAspect="1"/>
          </p:cNvPicPr>
          <p:nvPr/>
        </p:nvPicPr>
        <p:blipFill rotWithShape="1">
          <a:blip r:embed="rId4"/>
          <a:srcRect r="46826" b="8432"/>
          <a:stretch/>
        </p:blipFill>
        <p:spPr>
          <a:xfrm>
            <a:off x="1800728" y="4306452"/>
            <a:ext cx="2655769" cy="2288241"/>
          </a:xfrm>
          <a:prstGeom prst="rect">
            <a:avLst/>
          </a:prstGeom>
        </p:spPr>
      </p:pic>
      <p:pic>
        <p:nvPicPr>
          <p:cNvPr id="6" name="圖片 5">
            <a:extLst>
              <a:ext uri="{FF2B5EF4-FFF2-40B4-BE49-F238E27FC236}">
                <a16:creationId xmlns:a16="http://schemas.microsoft.com/office/drawing/2014/main" id="{8193B89F-50B4-52EE-0A2C-47196E29F5C4}"/>
              </a:ext>
            </a:extLst>
          </p:cNvPr>
          <p:cNvPicPr>
            <a:picLocks noChangeAspect="1"/>
          </p:cNvPicPr>
          <p:nvPr/>
        </p:nvPicPr>
        <p:blipFill rotWithShape="1">
          <a:blip r:embed="rId4"/>
          <a:srcRect l="53174" t="22794" b="9622"/>
          <a:stretch/>
        </p:blipFill>
        <p:spPr>
          <a:xfrm>
            <a:off x="5419025" y="4250671"/>
            <a:ext cx="3168672" cy="2288241"/>
          </a:xfrm>
          <a:prstGeom prst="rect">
            <a:avLst/>
          </a:prstGeom>
        </p:spPr>
      </p:pic>
      <p:pic>
        <p:nvPicPr>
          <p:cNvPr id="7" name="圖片 6">
            <a:extLst>
              <a:ext uri="{FF2B5EF4-FFF2-40B4-BE49-F238E27FC236}">
                <a16:creationId xmlns:a16="http://schemas.microsoft.com/office/drawing/2014/main" id="{09A5489F-2BD4-E921-EA81-5B42FE5E69DB}"/>
              </a:ext>
            </a:extLst>
          </p:cNvPr>
          <p:cNvPicPr>
            <a:picLocks noChangeAspect="1"/>
          </p:cNvPicPr>
          <p:nvPr/>
        </p:nvPicPr>
        <p:blipFill>
          <a:blip r:embed="rId5"/>
          <a:stretch>
            <a:fillRect/>
          </a:stretch>
        </p:blipFill>
        <p:spPr>
          <a:xfrm>
            <a:off x="8627654" y="2116303"/>
            <a:ext cx="3235037" cy="2192822"/>
          </a:xfrm>
          <a:prstGeom prst="rect">
            <a:avLst/>
          </a:prstGeom>
        </p:spPr>
      </p:pic>
      <p:cxnSp>
        <p:nvCxnSpPr>
          <p:cNvPr id="9" name="直線單箭頭接點 8">
            <a:extLst>
              <a:ext uri="{FF2B5EF4-FFF2-40B4-BE49-F238E27FC236}">
                <a16:creationId xmlns:a16="http://schemas.microsoft.com/office/drawing/2014/main" id="{5DCE51EF-E5BA-ED52-C4FF-4A53F52D165E}"/>
              </a:ext>
            </a:extLst>
          </p:cNvPr>
          <p:cNvCxnSpPr>
            <a:cxnSpLocks/>
          </p:cNvCxnSpPr>
          <p:nvPr/>
        </p:nvCxnSpPr>
        <p:spPr>
          <a:xfrm flipV="1">
            <a:off x="10318282" y="3739866"/>
            <a:ext cx="0" cy="9668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FA40886D-F224-C445-55F8-A84FE7FA6777}"/>
              </a:ext>
            </a:extLst>
          </p:cNvPr>
          <p:cNvSpPr txBox="1"/>
          <p:nvPr/>
        </p:nvSpPr>
        <p:spPr>
          <a:xfrm>
            <a:off x="9091865" y="4721064"/>
            <a:ext cx="2743199" cy="646331"/>
          </a:xfrm>
          <a:prstGeom prst="rect">
            <a:avLst/>
          </a:prstGeom>
          <a:noFill/>
        </p:spPr>
        <p:txBody>
          <a:bodyPr wrap="square" rtlCol="0">
            <a:spAutoFit/>
          </a:bodyPr>
          <a:lstStyle/>
          <a:p>
            <a:r>
              <a:rPr lang="en-US" altLang="zh-TW" dirty="0">
                <a:solidFill>
                  <a:srgbClr val="FF0000"/>
                </a:solidFill>
              </a:rPr>
              <a:t>The unit size is wider than the pitch of primary mesh</a:t>
            </a:r>
            <a:endParaRPr lang="zh-TW" altLang="en-US" dirty="0">
              <a:solidFill>
                <a:srgbClr val="FF0000"/>
              </a:solidFill>
            </a:endParaRPr>
          </a:p>
        </p:txBody>
      </p:sp>
    </p:spTree>
    <p:extLst>
      <p:ext uri="{BB962C8B-B14F-4D97-AF65-F5344CB8AC3E}">
        <p14:creationId xmlns:p14="http://schemas.microsoft.com/office/powerpoint/2010/main" val="375370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B33A3F-DD1F-491A-A3CB-A472026661C8}"/>
              </a:ext>
            </a:extLst>
          </p:cNvPr>
          <p:cNvSpPr>
            <a:spLocks noGrp="1"/>
          </p:cNvSpPr>
          <p:nvPr>
            <p:ph type="title"/>
          </p:nvPr>
        </p:nvSpPr>
        <p:spPr/>
        <p:txBody>
          <a:bodyPr/>
          <a:lstStyle/>
          <a:p>
            <a:r>
              <a:rPr kumimoji="0" lang="en-US" altLang="zh-TW" sz="4000" b="0" i="0" u="none" strike="noStrike" kern="1200" cap="none" spc="0" normalizeH="0" baseline="0" noProof="0" dirty="0">
                <a:ln>
                  <a:noFill/>
                </a:ln>
                <a:solidFill>
                  <a:prstClr val="black"/>
                </a:solidFill>
                <a:effectLst/>
                <a:uLnTx/>
                <a:uFillTx/>
                <a:latin typeface="Times New Roman"/>
                <a:ea typeface="標楷體"/>
                <a:cs typeface="+mj-cs"/>
              </a:rPr>
              <a:t>Methodology</a:t>
            </a:r>
            <a:r>
              <a:rPr kumimoji="0" lang="en-US" altLang="zh-TW" sz="4400" b="0" i="0" u="none" strike="noStrike" kern="1200" cap="none" spc="0" normalizeH="0" baseline="0" noProof="0" dirty="0">
                <a:ln>
                  <a:noFill/>
                </a:ln>
                <a:solidFill>
                  <a:prstClr val="black"/>
                </a:solidFill>
                <a:effectLst/>
                <a:uLnTx/>
                <a:uFillTx/>
                <a:latin typeface="Times New Roman"/>
                <a:ea typeface="標楷體"/>
                <a:cs typeface="+mj-cs"/>
              </a:rPr>
              <a:t> </a:t>
            </a:r>
            <a:r>
              <a:rPr kumimoji="0" lang="en-US" altLang="zh-TW" sz="2800" b="0" i="0" u="none" strike="noStrike" kern="1200" cap="none" spc="0" normalizeH="0" baseline="0" noProof="0" dirty="0">
                <a:ln>
                  <a:noFill/>
                </a:ln>
                <a:solidFill>
                  <a:prstClr val="black"/>
                </a:solidFill>
                <a:effectLst/>
                <a:uLnTx/>
                <a:uFillTx/>
                <a:latin typeface="Times New Roman"/>
                <a:ea typeface="標楷體"/>
                <a:cs typeface="+mj-cs"/>
              </a:rPr>
              <a:t>– Model Prediction and ECO Selection</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B88EB786-1B26-7EF7-3DDE-66FC4B1612CC}"/>
                  </a:ext>
                </a:extLst>
              </p:cNvPr>
              <p:cNvSpPr>
                <a:spLocks noGrp="1"/>
              </p:cNvSpPr>
              <p:nvPr>
                <p:ph idx="1"/>
              </p:nvPr>
            </p:nvSpPr>
            <p:spPr/>
            <p:txBody>
              <a:bodyPr>
                <a:normAutofit/>
              </a:bodyPr>
              <a:lstStyle/>
              <a:p>
                <a:pPr>
                  <a:lnSpc>
                    <a:spcPct val="150000"/>
                  </a:lnSpc>
                </a:pPr>
                <a:r>
                  <a:rPr lang="en-US" altLang="zh-TW" sz="2200" dirty="0"/>
                  <a:t>Different settings of </a:t>
                </a:r>
                <a14:m>
                  <m:oMath xmlns:m="http://schemas.openxmlformats.org/officeDocument/2006/math">
                    <m:sSub>
                      <m:sSubPr>
                        <m:ctrlPr>
                          <a:rPr lang="en-US" altLang="zh-TW" sz="2200" i="1" dirty="0" smtClean="0">
                            <a:latin typeface="Cambria Math" panose="02040503050406030204" pitchFamily="18" charset="0"/>
                          </a:rPr>
                        </m:ctrlPr>
                      </m:sSubPr>
                      <m:e>
                        <m:r>
                          <a:rPr lang="zh-TW" altLang="en-US" sz="2200" i="1" dirty="0">
                            <a:latin typeface="Cambria Math" panose="02040503050406030204" pitchFamily="18" charset="0"/>
                          </a:rPr>
                          <m:t>𝑆𝑀𝐷</m:t>
                        </m:r>
                      </m:e>
                      <m:sub>
                        <m:r>
                          <a:rPr lang="en-US" altLang="zh-TW" sz="2200" b="0" i="1" dirty="0" smtClean="0">
                            <a:latin typeface="Cambria Math" panose="02040503050406030204" pitchFamily="18" charset="0"/>
                          </a:rPr>
                          <m:t>𝑖</m:t>
                        </m:r>
                      </m:sub>
                    </m:sSub>
                  </m:oMath>
                </a14:m>
                <a:r>
                  <a:rPr lang="zh-TW" altLang="en-US" sz="2200" dirty="0"/>
                  <a:t> </a:t>
                </a:r>
                <a:r>
                  <a:rPr lang="en-US" altLang="zh-TW" sz="2200" dirty="0"/>
                  <a:t>are applied during the model inference.</a:t>
                </a:r>
              </a:p>
              <a:p>
                <a:pPr lvl="1">
                  <a:lnSpc>
                    <a:spcPct val="150000"/>
                  </a:lnSpc>
                </a:pPr>
                <a:r>
                  <a:rPr lang="en-US" altLang="zh-TW" sz="1800" dirty="0"/>
                  <a:t>Reflecting sub-meshes of various densities.</a:t>
                </a:r>
              </a:p>
              <a:p>
                <a:pPr lvl="1">
                  <a:lnSpc>
                    <a:spcPct val="150000"/>
                  </a:lnSpc>
                </a:pPr>
                <a:endParaRPr lang="en-US" altLang="zh-TW" sz="400" dirty="0"/>
              </a:p>
              <a:p>
                <a:pPr>
                  <a:lnSpc>
                    <a:spcPct val="150000"/>
                  </a:lnSpc>
                </a:pPr>
                <a:r>
                  <a:rPr lang="en-US" altLang="zh-TW" sz="2200" dirty="0"/>
                  <a:t>Choose smallest </a:t>
                </a:r>
                <a14:m>
                  <m:oMath xmlns:m="http://schemas.openxmlformats.org/officeDocument/2006/math">
                    <m:sSub>
                      <m:sSubPr>
                        <m:ctrlPr>
                          <a:rPr lang="en-US" altLang="zh-TW" sz="2200" i="1" dirty="0" smtClean="0">
                            <a:latin typeface="Cambria Math" panose="02040503050406030204" pitchFamily="18" charset="0"/>
                          </a:rPr>
                        </m:ctrlPr>
                      </m:sSubPr>
                      <m:e>
                        <m:r>
                          <a:rPr lang="zh-TW" altLang="en-US" sz="2200" i="1" dirty="0">
                            <a:latin typeface="Cambria Math" panose="02040503050406030204" pitchFamily="18" charset="0"/>
                          </a:rPr>
                          <m:t>𝑆𝑀𝐷</m:t>
                        </m:r>
                      </m:e>
                      <m:sub>
                        <m:r>
                          <a:rPr lang="en-US" altLang="zh-TW" sz="2200" b="0" i="1" dirty="0" smtClean="0">
                            <a:latin typeface="Cambria Math" panose="02040503050406030204" pitchFamily="18" charset="0"/>
                          </a:rPr>
                          <m:t>𝑖</m:t>
                        </m:r>
                      </m:sub>
                    </m:sSub>
                  </m:oMath>
                </a14:m>
                <a:r>
                  <a:rPr lang="zh-TW" altLang="en-US" sz="2200" dirty="0"/>
                  <a:t> </a:t>
                </a:r>
                <a:r>
                  <a:rPr lang="en-US" altLang="zh-TW" sz="2200" dirty="0"/>
                  <a:t>setting that meets the IR drop constraint and has no DRC hotspot.</a:t>
                </a:r>
              </a:p>
              <a:p>
                <a:pPr lvl="1">
                  <a:lnSpc>
                    <a:spcPct val="150000"/>
                  </a:lnSpc>
                </a:pPr>
                <a:r>
                  <a:rPr lang="en-US" altLang="zh-TW" sz="1800" dirty="0"/>
                  <a:t>Be the sub-mesh configuration for the grid where the cross-domain cell is located.</a:t>
                </a:r>
              </a:p>
              <a:p>
                <a:pPr lvl="1">
                  <a:lnSpc>
                    <a:spcPct val="150000"/>
                  </a:lnSpc>
                </a:pPr>
                <a:endParaRPr lang="en-US" altLang="zh-TW" sz="400" dirty="0"/>
              </a:p>
              <a:p>
                <a:pPr>
                  <a:lnSpc>
                    <a:spcPct val="150000"/>
                  </a:lnSpc>
                </a:pPr>
                <a:r>
                  <a:rPr lang="en-US" altLang="zh-TW" sz="2200" dirty="0"/>
                  <a:t>If no </a:t>
                </a:r>
                <a14:m>
                  <m:oMath xmlns:m="http://schemas.openxmlformats.org/officeDocument/2006/math">
                    <m:sSub>
                      <m:sSubPr>
                        <m:ctrlPr>
                          <a:rPr lang="en-US" altLang="zh-TW" sz="2200" i="1" dirty="0" smtClean="0">
                            <a:latin typeface="Cambria Math" panose="02040503050406030204" pitchFamily="18" charset="0"/>
                          </a:rPr>
                        </m:ctrlPr>
                      </m:sSubPr>
                      <m:e>
                        <m:r>
                          <a:rPr lang="zh-TW" altLang="en-US" sz="2200" i="1" dirty="0">
                            <a:latin typeface="Cambria Math" panose="02040503050406030204" pitchFamily="18" charset="0"/>
                          </a:rPr>
                          <m:t>𝑆𝑀𝐷</m:t>
                        </m:r>
                      </m:e>
                      <m:sub>
                        <m:r>
                          <a:rPr lang="en-US" altLang="zh-TW" sz="2200" b="0" i="1" dirty="0" smtClean="0">
                            <a:latin typeface="Cambria Math" panose="02040503050406030204" pitchFamily="18" charset="0"/>
                          </a:rPr>
                          <m:t>𝑖</m:t>
                        </m:r>
                      </m:sub>
                    </m:sSub>
                    <m:r>
                      <a:rPr lang="en-US" altLang="zh-TW" sz="2200" b="0" i="1" dirty="0" smtClean="0">
                        <a:latin typeface="Cambria Math" panose="02040503050406030204" pitchFamily="18" charset="0"/>
                      </a:rPr>
                      <m:t> </m:t>
                    </m:r>
                  </m:oMath>
                </a14:m>
                <a:r>
                  <a:rPr lang="en-US" altLang="zh-TW" sz="2200" dirty="0"/>
                  <a:t>setting meets both requirements.</a:t>
                </a:r>
              </a:p>
              <a:p>
                <a:pPr lvl="1">
                  <a:lnSpc>
                    <a:spcPct val="150000"/>
                  </a:lnSpc>
                </a:pPr>
                <a:r>
                  <a:rPr lang="en-US" altLang="zh-TW" sz="1800" dirty="0"/>
                  <a:t>The grid will be skipped and handled by ECO.</a:t>
                </a:r>
                <a:endParaRPr lang="zh-TW" altLang="en-US" sz="1800" dirty="0"/>
              </a:p>
            </p:txBody>
          </p:sp>
        </mc:Choice>
        <mc:Fallback xmlns="">
          <p:sp>
            <p:nvSpPr>
              <p:cNvPr id="3" name="內容版面配置區 2">
                <a:extLst>
                  <a:ext uri="{FF2B5EF4-FFF2-40B4-BE49-F238E27FC236}">
                    <a16:creationId xmlns:a16="http://schemas.microsoft.com/office/drawing/2014/main" id="{B88EB786-1B26-7EF7-3DDE-66FC4B1612CC}"/>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6FD16732-0E72-A2A2-89D2-42D674E18730}"/>
              </a:ext>
            </a:extLst>
          </p:cNvPr>
          <p:cNvSpPr>
            <a:spLocks noGrp="1"/>
          </p:cNvSpPr>
          <p:nvPr>
            <p:ph type="sldNum" sz="quarter" idx="12"/>
          </p:nvPr>
        </p:nvSpPr>
        <p:spPr/>
        <p:txBody>
          <a:bodyPr/>
          <a:lstStyle/>
          <a:p>
            <a:fld id="{666274A1-CF9C-426A-8DD4-B13ED0C24231}" type="slidenum">
              <a:rPr lang="en-US" smtClean="0"/>
              <a:t>22</a:t>
            </a:fld>
            <a:endParaRPr lang="en-US"/>
          </a:p>
        </p:txBody>
      </p:sp>
    </p:spTree>
    <p:extLst>
      <p:ext uri="{BB962C8B-B14F-4D97-AF65-F5344CB8AC3E}">
        <p14:creationId xmlns:p14="http://schemas.microsoft.com/office/powerpoint/2010/main" val="826746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5E0C03-DA09-BCA5-440A-A05C34D99715}"/>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Outline</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F671C038-AE51-E136-6B1E-6C38BF235BBE}"/>
              </a:ext>
            </a:extLst>
          </p:cNvPr>
          <p:cNvSpPr>
            <a:spLocks noGrp="1"/>
          </p:cNvSpPr>
          <p:nvPr>
            <p:ph idx="1"/>
          </p:nvPr>
        </p:nvSpPr>
        <p:spPr bwMode="auto">
          <a:xfrm>
            <a:off x="838200" y="1620000"/>
            <a:ext cx="10515600" cy="4351338"/>
          </a:xfrm>
        </p:spPr>
        <p:txBody>
          <a:bodyPr>
            <a:normAutofit/>
          </a:bodyPr>
          <a:lstStyle/>
          <a:p>
            <a:pPr>
              <a:lnSpc>
                <a:spcPct val="150000"/>
              </a:lnSpc>
            </a:pPr>
            <a:r>
              <a:rPr lang="en-US" altLang="zh-TW" sz="2400" dirty="0">
                <a:solidFill>
                  <a:schemeClr val="bg1">
                    <a:lumMod val="65000"/>
                  </a:schemeClr>
                </a:solidFill>
              </a:rPr>
              <a:t>Introduction</a:t>
            </a:r>
          </a:p>
          <a:p>
            <a:pPr>
              <a:lnSpc>
                <a:spcPct val="150000"/>
              </a:lnSpc>
            </a:pPr>
            <a:r>
              <a:rPr lang="en-US" altLang="zh-TW" sz="2400" dirty="0">
                <a:solidFill>
                  <a:schemeClr val="bg1">
                    <a:lumMod val="65000"/>
                  </a:schemeClr>
                </a:solidFill>
              </a:rPr>
              <a:t>Preliminaries</a:t>
            </a:r>
          </a:p>
          <a:p>
            <a:pPr>
              <a:lnSpc>
                <a:spcPct val="150000"/>
              </a:lnSpc>
            </a:pPr>
            <a:r>
              <a:rPr lang="en-US" altLang="zh-TW" sz="2400" dirty="0">
                <a:solidFill>
                  <a:schemeClr val="bg1">
                    <a:lumMod val="65000"/>
                  </a:schemeClr>
                </a:solidFill>
              </a:rPr>
              <a:t>Methodology</a:t>
            </a:r>
          </a:p>
          <a:p>
            <a:pPr>
              <a:lnSpc>
                <a:spcPct val="150000"/>
              </a:lnSpc>
            </a:pPr>
            <a:r>
              <a:rPr lang="en-US" altLang="zh-TW" sz="2400" dirty="0"/>
              <a:t>Experimental</a:t>
            </a:r>
            <a:r>
              <a:rPr lang="en-US" altLang="zh-TW" dirty="0"/>
              <a:t> </a:t>
            </a:r>
            <a:r>
              <a:rPr lang="en-US" altLang="zh-TW" sz="2400" dirty="0"/>
              <a:t>Results</a:t>
            </a:r>
            <a:endParaRPr lang="zh-TW" altLang="en-US" dirty="0"/>
          </a:p>
        </p:txBody>
      </p:sp>
      <p:sp>
        <p:nvSpPr>
          <p:cNvPr id="4" name="投影片編號版面配置區 3">
            <a:extLst>
              <a:ext uri="{FF2B5EF4-FFF2-40B4-BE49-F238E27FC236}">
                <a16:creationId xmlns:a16="http://schemas.microsoft.com/office/drawing/2014/main" id="{5891B803-9796-C957-1032-D2F5DFAFFD47}"/>
              </a:ext>
            </a:extLst>
          </p:cNvPr>
          <p:cNvSpPr>
            <a:spLocks noGrp="1"/>
          </p:cNvSpPr>
          <p:nvPr>
            <p:ph type="sldNum" sz="quarter" idx="12"/>
          </p:nvPr>
        </p:nvSpPr>
        <p:spPr/>
        <p:txBody>
          <a:bodyPr/>
          <a:lstStyle/>
          <a:p>
            <a:fld id="{666274A1-CF9C-426A-8DD4-B13ED0C24231}" type="slidenum">
              <a:rPr lang="en-US" smtClean="0"/>
              <a:t>23</a:t>
            </a:fld>
            <a:endParaRPr lang="en-US"/>
          </a:p>
        </p:txBody>
      </p:sp>
    </p:spTree>
    <p:extLst>
      <p:ext uri="{BB962C8B-B14F-4D97-AF65-F5344CB8AC3E}">
        <p14:creationId xmlns:p14="http://schemas.microsoft.com/office/powerpoint/2010/main" val="3870443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EBFC81-0EBF-3E2F-11C1-407E0D031BFF}"/>
              </a:ext>
            </a:extLst>
          </p:cNvPr>
          <p:cNvSpPr>
            <a:spLocks noGrp="1"/>
          </p:cNvSpPr>
          <p:nvPr>
            <p:ph type="title"/>
          </p:nvPr>
        </p:nvSpPr>
        <p:spPr/>
        <p:txBody>
          <a:bodyPr>
            <a:normAutofit/>
          </a:bodyPr>
          <a:lstStyle/>
          <a:p>
            <a:r>
              <a:rPr lang="en-US" altLang="zh-TW" sz="4000" dirty="0"/>
              <a:t>Experimental Result</a:t>
            </a:r>
            <a:endParaRPr lang="zh-TW" altLang="en-US" sz="4000" dirty="0"/>
          </a:p>
        </p:txBody>
      </p:sp>
      <p:sp>
        <p:nvSpPr>
          <p:cNvPr id="3" name="內容版面配置區 2">
            <a:extLst>
              <a:ext uri="{FF2B5EF4-FFF2-40B4-BE49-F238E27FC236}">
                <a16:creationId xmlns:a16="http://schemas.microsoft.com/office/drawing/2014/main" id="{CD71C4C4-3C88-AD50-0966-B098A5C66B83}"/>
              </a:ext>
            </a:extLst>
          </p:cNvPr>
          <p:cNvSpPr>
            <a:spLocks noGrp="1"/>
          </p:cNvSpPr>
          <p:nvPr>
            <p:ph idx="1"/>
          </p:nvPr>
        </p:nvSpPr>
        <p:spPr>
          <a:xfrm>
            <a:off x="838200" y="1825625"/>
            <a:ext cx="10515600" cy="4895850"/>
          </a:xfrm>
        </p:spPr>
        <p:txBody>
          <a:bodyPr>
            <a:normAutofit/>
          </a:bodyPr>
          <a:lstStyle/>
          <a:p>
            <a:pPr>
              <a:lnSpc>
                <a:spcPct val="150000"/>
              </a:lnSpc>
            </a:pPr>
            <a:r>
              <a:rPr lang="en-US" altLang="zh-TW" sz="2200" dirty="0"/>
              <a:t>Implement with C++, Tcl and Python 3.7.4 (scikit-learn package) language.</a:t>
            </a:r>
          </a:p>
          <a:p>
            <a:pPr>
              <a:lnSpc>
                <a:spcPct val="150000"/>
              </a:lnSpc>
            </a:pPr>
            <a:r>
              <a:rPr lang="en-US" altLang="zh-TW" sz="2200" dirty="0"/>
              <a:t>Intel Xeon Linux workstation</a:t>
            </a:r>
          </a:p>
          <a:p>
            <a:pPr lvl="1">
              <a:lnSpc>
                <a:spcPct val="150000"/>
              </a:lnSpc>
            </a:pPr>
            <a:r>
              <a:rPr lang="en-US" altLang="zh-TW" sz="1800" dirty="0"/>
              <a:t>3.2 GHz CPU</a:t>
            </a:r>
          </a:p>
          <a:p>
            <a:pPr lvl="1">
              <a:lnSpc>
                <a:spcPct val="150000"/>
              </a:lnSpc>
            </a:pPr>
            <a:r>
              <a:rPr lang="en-US" altLang="zh-TW" sz="1800" dirty="0"/>
              <a:t>512 GB memory</a:t>
            </a:r>
          </a:p>
          <a:p>
            <a:pPr>
              <a:lnSpc>
                <a:spcPct val="150000"/>
              </a:lnSpc>
            </a:pPr>
            <a:r>
              <a:rPr lang="en-US" altLang="zh-TW" sz="2200" dirty="0"/>
              <a:t>#</a:t>
            </a:r>
            <a:r>
              <a:rPr lang="zh-TW" altLang="en-US" sz="2200" dirty="0"/>
              <a:t> </a:t>
            </a:r>
            <a:r>
              <a:rPr lang="en-US" altLang="zh-TW" sz="2200" dirty="0"/>
              <a:t>of direct / indirect</a:t>
            </a:r>
          </a:p>
          <a:p>
            <a:pPr lvl="1">
              <a:lnSpc>
                <a:spcPct val="150000"/>
              </a:lnSpc>
            </a:pPr>
            <a:r>
              <a:rPr lang="en-US" altLang="zh-TW" sz="1800" dirty="0"/>
              <a:t>Number of cross-domain cell instances with direct / indirect supply.</a:t>
            </a:r>
          </a:p>
          <a:p>
            <a:pPr>
              <a:lnSpc>
                <a:spcPct val="150000"/>
              </a:lnSpc>
            </a:pPr>
            <a:r>
              <a:rPr lang="en-US" altLang="zh-TW" sz="2200" dirty="0"/>
              <a:t>Training datasets: 2 power domains and 20k cross-domain cells</a:t>
            </a:r>
          </a:p>
          <a:p>
            <a:pPr marL="0" indent="0">
              <a:lnSpc>
                <a:spcPct val="150000"/>
              </a:lnSpc>
              <a:buNone/>
            </a:pPr>
            <a:endParaRPr lang="en-US" altLang="zh-TW" sz="2200" dirty="0"/>
          </a:p>
        </p:txBody>
      </p:sp>
      <p:sp>
        <p:nvSpPr>
          <p:cNvPr id="4" name="投影片編號版面配置區 3">
            <a:extLst>
              <a:ext uri="{FF2B5EF4-FFF2-40B4-BE49-F238E27FC236}">
                <a16:creationId xmlns:a16="http://schemas.microsoft.com/office/drawing/2014/main" id="{B186EF88-7931-B5F6-01DF-5119D0464DF9}"/>
              </a:ext>
            </a:extLst>
          </p:cNvPr>
          <p:cNvSpPr>
            <a:spLocks noGrp="1"/>
          </p:cNvSpPr>
          <p:nvPr>
            <p:ph type="sldNum" sz="quarter" idx="12"/>
          </p:nvPr>
        </p:nvSpPr>
        <p:spPr/>
        <p:txBody>
          <a:bodyPr/>
          <a:lstStyle/>
          <a:p>
            <a:fld id="{666274A1-CF9C-426A-8DD4-B13ED0C24231}" type="slidenum">
              <a:rPr lang="en-US" smtClean="0"/>
              <a:t>24</a:t>
            </a:fld>
            <a:endParaRPr lang="en-US"/>
          </a:p>
        </p:txBody>
      </p:sp>
      <p:pic>
        <p:nvPicPr>
          <p:cNvPr id="6" name="圖片 5">
            <a:extLst>
              <a:ext uri="{FF2B5EF4-FFF2-40B4-BE49-F238E27FC236}">
                <a16:creationId xmlns:a16="http://schemas.microsoft.com/office/drawing/2014/main" id="{BB3F1F40-EF10-F0D3-EC1C-EDFAE0C392A0}"/>
              </a:ext>
            </a:extLst>
          </p:cNvPr>
          <p:cNvPicPr>
            <a:picLocks noChangeAspect="1"/>
          </p:cNvPicPr>
          <p:nvPr/>
        </p:nvPicPr>
        <p:blipFill>
          <a:blip r:embed="rId2"/>
          <a:stretch>
            <a:fillRect/>
          </a:stretch>
        </p:blipFill>
        <p:spPr>
          <a:xfrm>
            <a:off x="5174380" y="2743653"/>
            <a:ext cx="6395102" cy="1760970"/>
          </a:xfrm>
          <a:prstGeom prst="rect">
            <a:avLst/>
          </a:prstGeom>
        </p:spPr>
      </p:pic>
    </p:spTree>
    <p:extLst>
      <p:ext uri="{BB962C8B-B14F-4D97-AF65-F5344CB8AC3E}">
        <p14:creationId xmlns:p14="http://schemas.microsoft.com/office/powerpoint/2010/main" val="845810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DEBFC1-8D70-AB1F-ED80-1894042F47ED}"/>
              </a:ext>
            </a:extLst>
          </p:cNvPr>
          <p:cNvSpPr>
            <a:spLocks noGrp="1"/>
          </p:cNvSpPr>
          <p:nvPr>
            <p:ph type="title"/>
          </p:nvPr>
        </p:nvSpPr>
        <p:spPr/>
        <p:txBody>
          <a:bodyPr>
            <a:normAutofit/>
          </a:bodyPr>
          <a:lstStyle/>
          <a:p>
            <a:r>
              <a:rPr lang="en-US" altLang="zh-TW" sz="4000" dirty="0"/>
              <a:t>Experimental Result</a:t>
            </a:r>
            <a:endParaRPr lang="zh-TW" altLang="en-US" sz="4000" dirty="0"/>
          </a:p>
        </p:txBody>
      </p:sp>
      <p:sp>
        <p:nvSpPr>
          <p:cNvPr id="3" name="內容版面配置區 2">
            <a:extLst>
              <a:ext uri="{FF2B5EF4-FFF2-40B4-BE49-F238E27FC236}">
                <a16:creationId xmlns:a16="http://schemas.microsoft.com/office/drawing/2014/main" id="{29DB8C5F-818D-A336-7160-783D705460AE}"/>
              </a:ext>
            </a:extLst>
          </p:cNvPr>
          <p:cNvSpPr>
            <a:spLocks noGrp="1"/>
          </p:cNvSpPr>
          <p:nvPr>
            <p:ph idx="1"/>
          </p:nvPr>
        </p:nvSpPr>
        <p:spPr/>
        <p:txBody>
          <a:bodyPr>
            <a:normAutofit/>
          </a:bodyPr>
          <a:lstStyle/>
          <a:p>
            <a:pPr>
              <a:lnSpc>
                <a:spcPct val="150000"/>
              </a:lnSpc>
            </a:pPr>
            <a:r>
              <a:rPr lang="en-US" altLang="zh-TW" sz="2200" dirty="0"/>
              <a:t>Primary power mesh is constructed on metal 10 and metal 11 layers.</a:t>
            </a:r>
          </a:p>
          <a:p>
            <a:pPr>
              <a:lnSpc>
                <a:spcPct val="150000"/>
              </a:lnSpc>
            </a:pPr>
            <a:r>
              <a:rPr lang="en-US" altLang="zh-TW" sz="2200" dirty="0"/>
              <a:t>Sub-meshes are on metal 8 and metal 9 layers.</a:t>
            </a:r>
          </a:p>
          <a:p>
            <a:pPr>
              <a:lnSpc>
                <a:spcPct val="150000"/>
              </a:lnSpc>
            </a:pPr>
            <a:r>
              <a:rPr lang="en-US" altLang="zh-TW" sz="2200" dirty="0"/>
              <a:t>IR drop constraint is 3% of the working voltage.</a:t>
            </a:r>
          </a:p>
          <a:p>
            <a:pPr>
              <a:lnSpc>
                <a:spcPct val="150000"/>
              </a:lnSpc>
            </a:pPr>
            <a:r>
              <a:rPr lang="en-US" altLang="zh-TW" sz="2200" dirty="0"/>
              <a:t>All the design are placed at timing optimization mode by fusion compiler.</a:t>
            </a:r>
          </a:p>
          <a:p>
            <a:pPr lvl="1">
              <a:lnSpc>
                <a:spcPct val="150000"/>
              </a:lnSpc>
            </a:pPr>
            <a:r>
              <a:rPr lang="en-US" altLang="zh-TW" sz="1800" dirty="0"/>
              <a:t>Timing is reported by primetime.</a:t>
            </a:r>
          </a:p>
          <a:p>
            <a:pPr lvl="1">
              <a:lnSpc>
                <a:spcPct val="150000"/>
              </a:lnSpc>
            </a:pPr>
            <a:r>
              <a:rPr lang="en-US" altLang="zh-TW" sz="1800" dirty="0"/>
              <a:t>IR drop analysis in done by </a:t>
            </a:r>
            <a:r>
              <a:rPr lang="en-US" altLang="zh-TW" sz="1800" dirty="0" err="1"/>
              <a:t>redhawk</a:t>
            </a:r>
            <a:r>
              <a:rPr lang="en-US" altLang="zh-TW" sz="1800" dirty="0"/>
              <a:t>.</a:t>
            </a:r>
          </a:p>
          <a:p>
            <a:pPr>
              <a:lnSpc>
                <a:spcPct val="150000"/>
              </a:lnSpc>
            </a:pPr>
            <a:endParaRPr lang="zh-TW" altLang="en-US" sz="2200" dirty="0"/>
          </a:p>
        </p:txBody>
      </p:sp>
      <p:sp>
        <p:nvSpPr>
          <p:cNvPr id="4" name="投影片編號版面配置區 3">
            <a:extLst>
              <a:ext uri="{FF2B5EF4-FFF2-40B4-BE49-F238E27FC236}">
                <a16:creationId xmlns:a16="http://schemas.microsoft.com/office/drawing/2014/main" id="{A4BB3C08-983C-C03B-B824-93E2BDE3EB0E}"/>
              </a:ext>
            </a:extLst>
          </p:cNvPr>
          <p:cNvSpPr>
            <a:spLocks noGrp="1"/>
          </p:cNvSpPr>
          <p:nvPr>
            <p:ph type="sldNum" sz="quarter" idx="12"/>
          </p:nvPr>
        </p:nvSpPr>
        <p:spPr/>
        <p:txBody>
          <a:bodyPr/>
          <a:lstStyle/>
          <a:p>
            <a:fld id="{666274A1-CF9C-426A-8DD4-B13ED0C24231}" type="slidenum">
              <a:rPr lang="en-US" smtClean="0"/>
              <a:t>25</a:t>
            </a:fld>
            <a:endParaRPr lang="en-US"/>
          </a:p>
        </p:txBody>
      </p:sp>
    </p:spTree>
    <p:extLst>
      <p:ext uri="{BB962C8B-B14F-4D97-AF65-F5344CB8AC3E}">
        <p14:creationId xmlns:p14="http://schemas.microsoft.com/office/powerpoint/2010/main" val="3699976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DEBFC1-8D70-AB1F-ED80-1894042F47ED}"/>
              </a:ext>
            </a:extLst>
          </p:cNvPr>
          <p:cNvSpPr>
            <a:spLocks noGrp="1"/>
          </p:cNvSpPr>
          <p:nvPr>
            <p:ph type="title"/>
          </p:nvPr>
        </p:nvSpPr>
        <p:spPr/>
        <p:txBody>
          <a:bodyPr>
            <a:normAutofit/>
          </a:bodyPr>
          <a:lstStyle/>
          <a:p>
            <a:r>
              <a:rPr lang="en-US" altLang="zh-TW" sz="4000" dirty="0"/>
              <a:t>Experimental Result</a:t>
            </a:r>
            <a:endParaRPr lang="zh-TW" altLang="en-US" sz="4000" dirty="0"/>
          </a:p>
        </p:txBody>
      </p:sp>
      <p:sp>
        <p:nvSpPr>
          <p:cNvPr id="3" name="內容版面配置區 2">
            <a:extLst>
              <a:ext uri="{FF2B5EF4-FFF2-40B4-BE49-F238E27FC236}">
                <a16:creationId xmlns:a16="http://schemas.microsoft.com/office/drawing/2014/main" id="{29DB8C5F-818D-A336-7160-783D705460AE}"/>
              </a:ext>
            </a:extLst>
          </p:cNvPr>
          <p:cNvSpPr>
            <a:spLocks noGrp="1"/>
          </p:cNvSpPr>
          <p:nvPr>
            <p:ph idx="1"/>
          </p:nvPr>
        </p:nvSpPr>
        <p:spPr>
          <a:xfrm>
            <a:off x="838200" y="1825624"/>
            <a:ext cx="10515600" cy="4667251"/>
          </a:xfrm>
        </p:spPr>
        <p:txBody>
          <a:bodyPr>
            <a:normAutofit/>
          </a:bodyPr>
          <a:lstStyle/>
          <a:p>
            <a:pPr>
              <a:lnSpc>
                <a:spcPct val="125000"/>
              </a:lnSpc>
            </a:pPr>
            <a:r>
              <a:rPr lang="en-US" altLang="zh-TW" sz="2200" dirty="0"/>
              <a:t>None</a:t>
            </a:r>
          </a:p>
          <a:p>
            <a:pPr lvl="1">
              <a:lnSpc>
                <a:spcPct val="125000"/>
              </a:lnSpc>
            </a:pPr>
            <a:r>
              <a:rPr lang="en-US" altLang="zh-TW" sz="1800" dirty="0"/>
              <a:t>No sub-mesh </a:t>
            </a:r>
          </a:p>
          <a:p>
            <a:pPr>
              <a:lnSpc>
                <a:spcPct val="125000"/>
              </a:lnSpc>
            </a:pPr>
            <a:r>
              <a:rPr lang="en-US" altLang="zh-TW" sz="2200" dirty="0"/>
              <a:t>Full</a:t>
            </a:r>
          </a:p>
          <a:p>
            <a:pPr lvl="1">
              <a:lnSpc>
                <a:spcPct val="125000"/>
              </a:lnSpc>
            </a:pPr>
            <a:r>
              <a:rPr lang="en-US" altLang="zh-TW" sz="1800" dirty="0"/>
              <a:t>Full sub-mesh</a:t>
            </a:r>
          </a:p>
          <a:p>
            <a:pPr>
              <a:lnSpc>
                <a:spcPct val="125000"/>
              </a:lnSpc>
            </a:pPr>
            <a:r>
              <a:rPr lang="en-US" altLang="zh-TW" sz="2200" dirty="0"/>
              <a:t>GR-aware</a:t>
            </a:r>
          </a:p>
          <a:p>
            <a:pPr lvl="1">
              <a:lnSpc>
                <a:spcPct val="125000"/>
              </a:lnSpc>
            </a:pPr>
            <a:r>
              <a:rPr lang="en-US" altLang="zh-TW" sz="1800" dirty="0"/>
              <a:t>Global route congestion-aware sub-mesh</a:t>
            </a:r>
          </a:p>
          <a:p>
            <a:pPr lvl="1">
              <a:lnSpc>
                <a:spcPct val="125000"/>
              </a:lnSpc>
            </a:pPr>
            <a:r>
              <a:rPr lang="en-US" altLang="zh-TW" sz="1800" dirty="0"/>
              <a:t>Constructs sub-meshes only when the average layer-wise routing density is under 40%</a:t>
            </a:r>
          </a:p>
          <a:p>
            <a:pPr>
              <a:lnSpc>
                <a:spcPct val="125000"/>
              </a:lnSpc>
            </a:pPr>
            <a:r>
              <a:rPr lang="en-US" altLang="zh-TW" sz="2200" dirty="0"/>
              <a:t>Ours: ML</a:t>
            </a:r>
          </a:p>
          <a:p>
            <a:pPr lvl="1">
              <a:lnSpc>
                <a:spcPct val="125000"/>
              </a:lnSpc>
            </a:pPr>
            <a:r>
              <a:rPr lang="en-US" altLang="zh-TW" sz="1800" dirty="0"/>
              <a:t>Predicted static IR drop should be less than strictly 1%</a:t>
            </a:r>
          </a:p>
          <a:p>
            <a:pPr lvl="1">
              <a:lnSpc>
                <a:spcPct val="125000"/>
              </a:lnSpc>
            </a:pPr>
            <a:r>
              <a:rPr lang="en-US" altLang="zh-TW" sz="1800" dirty="0"/>
              <a:t>Zero DRC hotspots for each sub-mesh unit</a:t>
            </a:r>
          </a:p>
          <a:p>
            <a:pPr>
              <a:lnSpc>
                <a:spcPct val="125000"/>
              </a:lnSpc>
            </a:pPr>
            <a:endParaRPr lang="zh-TW" altLang="en-US" sz="2200" dirty="0"/>
          </a:p>
        </p:txBody>
      </p:sp>
      <p:sp>
        <p:nvSpPr>
          <p:cNvPr id="4" name="投影片編號版面配置區 3">
            <a:extLst>
              <a:ext uri="{FF2B5EF4-FFF2-40B4-BE49-F238E27FC236}">
                <a16:creationId xmlns:a16="http://schemas.microsoft.com/office/drawing/2014/main" id="{A4BB3C08-983C-C03B-B824-93E2BDE3EB0E}"/>
              </a:ext>
            </a:extLst>
          </p:cNvPr>
          <p:cNvSpPr>
            <a:spLocks noGrp="1"/>
          </p:cNvSpPr>
          <p:nvPr>
            <p:ph type="sldNum" sz="quarter" idx="12"/>
          </p:nvPr>
        </p:nvSpPr>
        <p:spPr/>
        <p:txBody>
          <a:bodyPr/>
          <a:lstStyle/>
          <a:p>
            <a:fld id="{666274A1-CF9C-426A-8DD4-B13ED0C24231}" type="slidenum">
              <a:rPr lang="en-US" smtClean="0"/>
              <a:t>26</a:t>
            </a:fld>
            <a:endParaRPr lang="en-US"/>
          </a:p>
        </p:txBody>
      </p:sp>
    </p:spTree>
    <p:extLst>
      <p:ext uri="{BB962C8B-B14F-4D97-AF65-F5344CB8AC3E}">
        <p14:creationId xmlns:p14="http://schemas.microsoft.com/office/powerpoint/2010/main" val="3833339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352C39B-D56C-E66E-A553-220408325E2A}"/>
              </a:ext>
            </a:extLst>
          </p:cNvPr>
          <p:cNvSpPr>
            <a:spLocks noGrp="1"/>
          </p:cNvSpPr>
          <p:nvPr>
            <p:ph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A4ADF07B-00EA-6C63-AE2D-2D365B07F022}"/>
              </a:ext>
            </a:extLst>
          </p:cNvPr>
          <p:cNvSpPr>
            <a:spLocks noGrp="1"/>
          </p:cNvSpPr>
          <p:nvPr>
            <p:ph type="sldNum" sz="quarter" idx="12"/>
          </p:nvPr>
        </p:nvSpPr>
        <p:spPr/>
        <p:txBody>
          <a:bodyPr/>
          <a:lstStyle/>
          <a:p>
            <a:fld id="{666274A1-CF9C-426A-8DD4-B13ED0C24231}" type="slidenum">
              <a:rPr lang="en-US" smtClean="0"/>
              <a:t>27</a:t>
            </a:fld>
            <a:endParaRPr lang="en-US"/>
          </a:p>
        </p:txBody>
      </p:sp>
      <p:pic>
        <p:nvPicPr>
          <p:cNvPr id="6" name="圖片 5">
            <a:extLst>
              <a:ext uri="{FF2B5EF4-FFF2-40B4-BE49-F238E27FC236}">
                <a16:creationId xmlns:a16="http://schemas.microsoft.com/office/drawing/2014/main" id="{6DE13FAC-FB40-DA78-D467-B8C2E8F99CD5}"/>
              </a:ext>
            </a:extLst>
          </p:cNvPr>
          <p:cNvPicPr>
            <a:picLocks noChangeAspect="1"/>
          </p:cNvPicPr>
          <p:nvPr/>
        </p:nvPicPr>
        <p:blipFill>
          <a:blip r:embed="rId3"/>
          <a:stretch>
            <a:fillRect/>
          </a:stretch>
        </p:blipFill>
        <p:spPr>
          <a:xfrm>
            <a:off x="533865" y="1037310"/>
            <a:ext cx="11124269" cy="5319040"/>
          </a:xfrm>
          <a:prstGeom prst="rect">
            <a:avLst/>
          </a:prstGeom>
        </p:spPr>
      </p:pic>
    </p:spTree>
    <p:extLst>
      <p:ext uri="{BB962C8B-B14F-4D97-AF65-F5344CB8AC3E}">
        <p14:creationId xmlns:p14="http://schemas.microsoft.com/office/powerpoint/2010/main" val="3350558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35B933-899A-9E49-BB30-F23F4A12879E}"/>
              </a:ext>
            </a:extLst>
          </p:cNvPr>
          <p:cNvSpPr>
            <a:spLocks noGrp="1"/>
          </p:cNvSpPr>
          <p:nvPr>
            <p:ph type="title"/>
          </p:nvPr>
        </p:nvSpPr>
        <p:spPr/>
        <p:txBody>
          <a:bodyPr>
            <a:normAutofit/>
          </a:bodyPr>
          <a:lstStyle/>
          <a:p>
            <a:r>
              <a:rPr lang="en-US" altLang="zh-TW" sz="4000" dirty="0"/>
              <a:t>Experimental Result</a:t>
            </a:r>
            <a:endParaRPr lang="zh-TW" altLang="en-US" sz="4000" dirty="0"/>
          </a:p>
        </p:txBody>
      </p:sp>
      <p:sp>
        <p:nvSpPr>
          <p:cNvPr id="3" name="內容版面配置區 2">
            <a:extLst>
              <a:ext uri="{FF2B5EF4-FFF2-40B4-BE49-F238E27FC236}">
                <a16:creationId xmlns:a16="http://schemas.microsoft.com/office/drawing/2014/main" id="{E85A145D-0F05-03E0-D175-44B825FC0780}"/>
              </a:ext>
            </a:extLst>
          </p:cNvPr>
          <p:cNvSpPr>
            <a:spLocks noGrp="1"/>
          </p:cNvSpPr>
          <p:nvPr>
            <p:ph idx="1"/>
          </p:nvPr>
        </p:nvSpPr>
        <p:spPr/>
        <p:txBody>
          <a:bodyPr>
            <a:normAutofit/>
          </a:bodyPr>
          <a:lstStyle/>
          <a:p>
            <a:r>
              <a:rPr lang="en-US" altLang="zh-TW" sz="2200" dirty="0"/>
              <a:t>IR drop optimization</a:t>
            </a:r>
            <a:endParaRPr lang="zh-TW" altLang="en-US" sz="2200" dirty="0"/>
          </a:p>
        </p:txBody>
      </p:sp>
      <p:sp>
        <p:nvSpPr>
          <p:cNvPr id="4" name="投影片編號版面配置區 3">
            <a:extLst>
              <a:ext uri="{FF2B5EF4-FFF2-40B4-BE49-F238E27FC236}">
                <a16:creationId xmlns:a16="http://schemas.microsoft.com/office/drawing/2014/main" id="{F41AAEC5-9EFF-154E-DBA4-0AEABBEADBB3}"/>
              </a:ext>
            </a:extLst>
          </p:cNvPr>
          <p:cNvSpPr>
            <a:spLocks noGrp="1"/>
          </p:cNvSpPr>
          <p:nvPr>
            <p:ph type="sldNum" sz="quarter" idx="12"/>
          </p:nvPr>
        </p:nvSpPr>
        <p:spPr/>
        <p:txBody>
          <a:bodyPr/>
          <a:lstStyle/>
          <a:p>
            <a:fld id="{666274A1-CF9C-426A-8DD4-B13ED0C24231}" type="slidenum">
              <a:rPr lang="en-US" smtClean="0"/>
              <a:t>28</a:t>
            </a:fld>
            <a:endParaRPr lang="en-US"/>
          </a:p>
        </p:txBody>
      </p:sp>
      <p:pic>
        <p:nvPicPr>
          <p:cNvPr id="10" name="內容版面配置區 5">
            <a:extLst>
              <a:ext uri="{FF2B5EF4-FFF2-40B4-BE49-F238E27FC236}">
                <a16:creationId xmlns:a16="http://schemas.microsoft.com/office/drawing/2014/main" id="{86FAEE86-B75D-C345-3D4C-61EA39EE638B}"/>
              </a:ext>
            </a:extLst>
          </p:cNvPr>
          <p:cNvPicPr>
            <a:picLocks noChangeAspect="1"/>
          </p:cNvPicPr>
          <p:nvPr/>
        </p:nvPicPr>
        <p:blipFill>
          <a:blip r:embed="rId2"/>
          <a:stretch>
            <a:fillRect/>
          </a:stretch>
        </p:blipFill>
        <p:spPr>
          <a:xfrm>
            <a:off x="3128112" y="2492679"/>
            <a:ext cx="5935775" cy="4000196"/>
          </a:xfrm>
          <a:prstGeom prst="rect">
            <a:avLst/>
          </a:prstGeom>
        </p:spPr>
      </p:pic>
    </p:spTree>
    <p:extLst>
      <p:ext uri="{BB962C8B-B14F-4D97-AF65-F5344CB8AC3E}">
        <p14:creationId xmlns:p14="http://schemas.microsoft.com/office/powerpoint/2010/main" val="1857910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5E0C03-DA09-BCA5-440A-A05C34D99715}"/>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Outline</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F671C038-AE51-E136-6B1E-6C38BF235BBE}"/>
              </a:ext>
            </a:extLst>
          </p:cNvPr>
          <p:cNvSpPr>
            <a:spLocks noGrp="1"/>
          </p:cNvSpPr>
          <p:nvPr>
            <p:ph idx="1"/>
          </p:nvPr>
        </p:nvSpPr>
        <p:spPr bwMode="auto">
          <a:xfrm>
            <a:off x="838200" y="1620000"/>
            <a:ext cx="10515600" cy="4351338"/>
          </a:xfrm>
        </p:spPr>
        <p:txBody>
          <a:bodyPr>
            <a:normAutofit/>
          </a:bodyPr>
          <a:lstStyle/>
          <a:p>
            <a:pPr>
              <a:lnSpc>
                <a:spcPct val="150000"/>
              </a:lnSpc>
            </a:pPr>
            <a:r>
              <a:rPr lang="en-US" altLang="zh-TW" sz="2400" dirty="0"/>
              <a:t>Introduction</a:t>
            </a:r>
          </a:p>
          <a:p>
            <a:pPr>
              <a:lnSpc>
                <a:spcPct val="150000"/>
              </a:lnSpc>
            </a:pPr>
            <a:r>
              <a:rPr lang="en-US" altLang="zh-TW" sz="2400" dirty="0">
                <a:solidFill>
                  <a:schemeClr val="bg1">
                    <a:lumMod val="65000"/>
                  </a:schemeClr>
                </a:solidFill>
              </a:rPr>
              <a:t>Preliminaries</a:t>
            </a:r>
          </a:p>
          <a:p>
            <a:pPr>
              <a:lnSpc>
                <a:spcPct val="150000"/>
              </a:lnSpc>
            </a:pPr>
            <a:r>
              <a:rPr lang="en-US" altLang="zh-TW" sz="2400" dirty="0">
                <a:solidFill>
                  <a:schemeClr val="bg1">
                    <a:lumMod val="65000"/>
                  </a:schemeClr>
                </a:solidFill>
              </a:rPr>
              <a:t>Methodology</a:t>
            </a:r>
          </a:p>
          <a:p>
            <a:pPr>
              <a:lnSpc>
                <a:spcPct val="150000"/>
              </a:lnSpc>
            </a:pPr>
            <a:r>
              <a:rPr lang="en-US" altLang="zh-TW" sz="2400" dirty="0">
                <a:solidFill>
                  <a:schemeClr val="bg1">
                    <a:lumMod val="65000"/>
                  </a:schemeClr>
                </a:solidFill>
              </a:rPr>
              <a:t>Experimental</a:t>
            </a:r>
            <a:r>
              <a:rPr lang="en-US" altLang="zh-TW" dirty="0">
                <a:solidFill>
                  <a:schemeClr val="bg1">
                    <a:lumMod val="65000"/>
                  </a:schemeClr>
                </a:solidFill>
              </a:rPr>
              <a:t> </a:t>
            </a:r>
            <a:r>
              <a:rPr lang="en-US" altLang="zh-TW" sz="2400" dirty="0">
                <a:solidFill>
                  <a:schemeClr val="bg1">
                    <a:lumMod val="65000"/>
                  </a:schemeClr>
                </a:solidFill>
              </a:rPr>
              <a:t>Results</a:t>
            </a:r>
            <a:endParaRPr lang="zh-TW" altLang="en-US" dirty="0">
              <a:solidFill>
                <a:schemeClr val="bg1">
                  <a:lumMod val="65000"/>
                </a:schemeClr>
              </a:solidFill>
            </a:endParaRPr>
          </a:p>
        </p:txBody>
      </p:sp>
      <p:sp>
        <p:nvSpPr>
          <p:cNvPr id="4" name="投影片編號版面配置區 3">
            <a:extLst>
              <a:ext uri="{FF2B5EF4-FFF2-40B4-BE49-F238E27FC236}">
                <a16:creationId xmlns:a16="http://schemas.microsoft.com/office/drawing/2014/main" id="{5891B803-9796-C957-1032-D2F5DFAFFD47}"/>
              </a:ext>
            </a:extLst>
          </p:cNvPr>
          <p:cNvSpPr>
            <a:spLocks noGrp="1"/>
          </p:cNvSpPr>
          <p:nvPr>
            <p:ph type="sldNum" sz="quarter" idx="12"/>
          </p:nvPr>
        </p:nvSpPr>
        <p:spPr/>
        <p:txBody>
          <a:bodyPr/>
          <a:lstStyle/>
          <a:p>
            <a:fld id="{666274A1-CF9C-426A-8DD4-B13ED0C24231}" type="slidenum">
              <a:rPr lang="en-US" smtClean="0"/>
              <a:t>2</a:t>
            </a:fld>
            <a:endParaRPr lang="en-US"/>
          </a:p>
        </p:txBody>
      </p:sp>
    </p:spTree>
    <p:extLst>
      <p:ext uri="{BB962C8B-B14F-4D97-AF65-F5344CB8AC3E}">
        <p14:creationId xmlns:p14="http://schemas.microsoft.com/office/powerpoint/2010/main" val="296725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0288D9-B7B8-9916-CE8A-A16E3CD37FDC}"/>
              </a:ext>
            </a:extLst>
          </p:cNvPr>
          <p:cNvSpPr>
            <a:spLocks noGrp="1"/>
          </p:cNvSpPr>
          <p:nvPr>
            <p:ph type="title"/>
          </p:nvPr>
        </p:nvSpPr>
        <p:spPr/>
        <p:txBody>
          <a:bodyPr/>
          <a:lstStyle/>
          <a:p>
            <a:r>
              <a:rPr lang="en-US" altLang="zh-TW" sz="4400" dirty="0"/>
              <a:t>Experimental Result</a:t>
            </a:r>
            <a:endParaRPr lang="zh-TW" altLang="en-US" dirty="0"/>
          </a:p>
        </p:txBody>
      </p:sp>
      <p:sp>
        <p:nvSpPr>
          <p:cNvPr id="3" name="內容版面配置區 2">
            <a:extLst>
              <a:ext uri="{FF2B5EF4-FFF2-40B4-BE49-F238E27FC236}">
                <a16:creationId xmlns:a16="http://schemas.microsoft.com/office/drawing/2014/main" id="{0C8CE807-4736-147A-1173-1E63556B4CF6}"/>
              </a:ext>
            </a:extLst>
          </p:cNvPr>
          <p:cNvSpPr>
            <a:spLocks noGrp="1"/>
          </p:cNvSpPr>
          <p:nvPr>
            <p:ph idx="1"/>
          </p:nvPr>
        </p:nvSpPr>
        <p:spPr/>
        <p:txBody>
          <a:bodyPr>
            <a:normAutofit/>
          </a:bodyPr>
          <a:lstStyle/>
          <a:p>
            <a:r>
              <a:rPr lang="en-US" altLang="zh-TW" sz="2200" dirty="0"/>
              <a:t>Routability improvement (especially for congestion region)</a:t>
            </a:r>
            <a:endParaRPr lang="zh-TW" altLang="en-US" sz="2200" dirty="0"/>
          </a:p>
        </p:txBody>
      </p:sp>
      <p:sp>
        <p:nvSpPr>
          <p:cNvPr id="4" name="投影片編號版面配置區 3">
            <a:extLst>
              <a:ext uri="{FF2B5EF4-FFF2-40B4-BE49-F238E27FC236}">
                <a16:creationId xmlns:a16="http://schemas.microsoft.com/office/drawing/2014/main" id="{039ED592-AB30-896F-6DBA-3323C0885B6D}"/>
              </a:ext>
            </a:extLst>
          </p:cNvPr>
          <p:cNvSpPr>
            <a:spLocks noGrp="1"/>
          </p:cNvSpPr>
          <p:nvPr>
            <p:ph type="sldNum" sz="quarter" idx="12"/>
          </p:nvPr>
        </p:nvSpPr>
        <p:spPr/>
        <p:txBody>
          <a:bodyPr/>
          <a:lstStyle/>
          <a:p>
            <a:fld id="{666274A1-CF9C-426A-8DD4-B13ED0C24231}" type="slidenum">
              <a:rPr lang="en-US" smtClean="0"/>
              <a:t>29</a:t>
            </a:fld>
            <a:endParaRPr lang="en-US"/>
          </a:p>
        </p:txBody>
      </p:sp>
      <p:pic>
        <p:nvPicPr>
          <p:cNvPr id="6" name="圖片 5">
            <a:extLst>
              <a:ext uri="{FF2B5EF4-FFF2-40B4-BE49-F238E27FC236}">
                <a16:creationId xmlns:a16="http://schemas.microsoft.com/office/drawing/2014/main" id="{2136F109-62B9-7CA0-BD23-50ABCB180D30}"/>
              </a:ext>
            </a:extLst>
          </p:cNvPr>
          <p:cNvPicPr>
            <a:picLocks noChangeAspect="1"/>
          </p:cNvPicPr>
          <p:nvPr/>
        </p:nvPicPr>
        <p:blipFill>
          <a:blip r:embed="rId2"/>
          <a:stretch>
            <a:fillRect/>
          </a:stretch>
        </p:blipFill>
        <p:spPr>
          <a:xfrm>
            <a:off x="2604035" y="2650499"/>
            <a:ext cx="6983930" cy="3705851"/>
          </a:xfrm>
          <a:prstGeom prst="rect">
            <a:avLst/>
          </a:prstGeom>
        </p:spPr>
      </p:pic>
    </p:spTree>
    <p:extLst>
      <p:ext uri="{BB962C8B-B14F-4D97-AF65-F5344CB8AC3E}">
        <p14:creationId xmlns:p14="http://schemas.microsoft.com/office/powerpoint/2010/main" val="1821514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76B90D-F2DF-4619-5143-CBDE4CD3024D}"/>
              </a:ext>
            </a:extLst>
          </p:cNvPr>
          <p:cNvSpPr>
            <a:spLocks noGrp="1"/>
          </p:cNvSpPr>
          <p:nvPr>
            <p:ph type="title"/>
          </p:nvPr>
        </p:nvSpPr>
        <p:spPr/>
        <p:txBody>
          <a:bodyPr/>
          <a:lstStyle/>
          <a:p>
            <a:r>
              <a:rPr lang="en-US" altLang="zh-TW" sz="4400" dirty="0"/>
              <a:t>Experimental Result</a:t>
            </a:r>
            <a:endParaRPr lang="zh-TW" altLang="en-US" dirty="0"/>
          </a:p>
        </p:txBody>
      </p:sp>
      <p:sp>
        <p:nvSpPr>
          <p:cNvPr id="3" name="內容版面配置區 2">
            <a:extLst>
              <a:ext uri="{FF2B5EF4-FFF2-40B4-BE49-F238E27FC236}">
                <a16:creationId xmlns:a16="http://schemas.microsoft.com/office/drawing/2014/main" id="{94134C74-329C-BB24-8AB4-FB98AAF18995}"/>
              </a:ext>
            </a:extLst>
          </p:cNvPr>
          <p:cNvSpPr>
            <a:spLocks noGrp="1"/>
          </p:cNvSpPr>
          <p:nvPr>
            <p:ph idx="1"/>
          </p:nvPr>
        </p:nvSpPr>
        <p:spPr>
          <a:xfrm>
            <a:off x="838200" y="1825625"/>
            <a:ext cx="10943122" cy="4351338"/>
          </a:xfrm>
        </p:spPr>
        <p:txBody>
          <a:bodyPr>
            <a:normAutofit/>
          </a:bodyPr>
          <a:lstStyle/>
          <a:p>
            <a:r>
              <a:rPr lang="en-US" altLang="zh-TW" sz="2200" dirty="0"/>
              <a:t>Decreases the sub-mesh usage for cross-domain cells with direct supply.</a:t>
            </a:r>
          </a:p>
          <a:p>
            <a:r>
              <a:rPr lang="en-US" altLang="zh-TW" sz="2200" dirty="0"/>
              <a:t>Reserves more routing resource for the </a:t>
            </a:r>
            <a:r>
              <a:rPr lang="en-US" altLang="zh-TW" sz="2200" dirty="0" err="1"/>
              <a:t>submesh</a:t>
            </a:r>
            <a:r>
              <a:rPr lang="en-US" altLang="zh-TW" sz="2200" dirty="0"/>
              <a:t> of cross-domain cells with indirect supply.</a:t>
            </a:r>
            <a:endParaRPr lang="zh-TW" altLang="en-US" sz="2200" dirty="0"/>
          </a:p>
        </p:txBody>
      </p:sp>
      <p:sp>
        <p:nvSpPr>
          <p:cNvPr id="4" name="投影片編號版面配置區 3">
            <a:extLst>
              <a:ext uri="{FF2B5EF4-FFF2-40B4-BE49-F238E27FC236}">
                <a16:creationId xmlns:a16="http://schemas.microsoft.com/office/drawing/2014/main" id="{6DDF1E8A-B469-7A77-51A1-82EDF27C1E23}"/>
              </a:ext>
            </a:extLst>
          </p:cNvPr>
          <p:cNvSpPr>
            <a:spLocks noGrp="1"/>
          </p:cNvSpPr>
          <p:nvPr>
            <p:ph type="sldNum" sz="quarter" idx="12"/>
          </p:nvPr>
        </p:nvSpPr>
        <p:spPr/>
        <p:txBody>
          <a:bodyPr/>
          <a:lstStyle/>
          <a:p>
            <a:fld id="{666274A1-CF9C-426A-8DD4-B13ED0C24231}" type="slidenum">
              <a:rPr lang="en-US" smtClean="0"/>
              <a:t>30</a:t>
            </a:fld>
            <a:endParaRPr lang="en-US"/>
          </a:p>
        </p:txBody>
      </p:sp>
      <p:pic>
        <p:nvPicPr>
          <p:cNvPr id="8" name="圖片 7">
            <a:extLst>
              <a:ext uri="{FF2B5EF4-FFF2-40B4-BE49-F238E27FC236}">
                <a16:creationId xmlns:a16="http://schemas.microsoft.com/office/drawing/2014/main" id="{E4B71253-B6E2-A60C-B41F-3CEC27CAE2D8}"/>
              </a:ext>
            </a:extLst>
          </p:cNvPr>
          <p:cNvPicPr>
            <a:picLocks noChangeAspect="1"/>
          </p:cNvPicPr>
          <p:nvPr/>
        </p:nvPicPr>
        <p:blipFill>
          <a:blip r:embed="rId2"/>
          <a:stretch>
            <a:fillRect/>
          </a:stretch>
        </p:blipFill>
        <p:spPr>
          <a:xfrm>
            <a:off x="3190156" y="2747986"/>
            <a:ext cx="5984943" cy="3973489"/>
          </a:xfrm>
          <a:prstGeom prst="rect">
            <a:avLst/>
          </a:prstGeom>
        </p:spPr>
      </p:pic>
    </p:spTree>
    <p:extLst>
      <p:ext uri="{BB962C8B-B14F-4D97-AF65-F5344CB8AC3E}">
        <p14:creationId xmlns:p14="http://schemas.microsoft.com/office/powerpoint/2010/main" val="476002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7E6D4-11C1-7FA3-40FD-EC8CC1AC8613}"/>
              </a:ext>
            </a:extLst>
          </p:cNvPr>
          <p:cNvSpPr>
            <a:spLocks noGrp="1"/>
          </p:cNvSpPr>
          <p:nvPr>
            <p:ph type="sldNum" sz="quarter" idx="12"/>
          </p:nvPr>
        </p:nvSpPr>
        <p:spPr/>
        <p:txBody>
          <a:bodyPr/>
          <a:lstStyle/>
          <a:p>
            <a:fld id="{666274A1-CF9C-426A-8DD4-B13ED0C24231}" type="slidenum">
              <a:rPr lang="en-US" smtClean="0"/>
              <a:t>31</a:t>
            </a:fld>
            <a:endParaRPr lang="en-US"/>
          </a:p>
        </p:txBody>
      </p:sp>
      <p:sp>
        <p:nvSpPr>
          <p:cNvPr id="5" name="TextBox 4">
            <a:extLst>
              <a:ext uri="{FF2B5EF4-FFF2-40B4-BE49-F238E27FC236}">
                <a16:creationId xmlns:a16="http://schemas.microsoft.com/office/drawing/2014/main" id="{DE342AA9-4E4B-2420-9858-9BBA5A519307}"/>
              </a:ext>
            </a:extLst>
          </p:cNvPr>
          <p:cNvSpPr txBox="1"/>
          <p:nvPr/>
        </p:nvSpPr>
        <p:spPr>
          <a:xfrm>
            <a:off x="2627743" y="2967335"/>
            <a:ext cx="6936514" cy="923330"/>
          </a:xfrm>
          <a:prstGeom prst="rect">
            <a:avLst/>
          </a:prstGeom>
          <a:noFill/>
        </p:spPr>
        <p:txBody>
          <a:bodyPr wrap="none" rtlCol="0">
            <a:spAutoFit/>
          </a:bodyPr>
          <a:lstStyle/>
          <a:p>
            <a:r>
              <a:rPr lang="en-US" altLang="zh-TW" sz="5400" dirty="0">
                <a:latin typeface="Times" panose="02020603050405020304" pitchFamily="18" charset="0"/>
                <a:cs typeface="Times" panose="02020603050405020304" pitchFamily="18" charset="0"/>
              </a:rPr>
              <a:t>Thank you for listening!</a:t>
            </a:r>
            <a:endParaRPr lang="zh-TW" altLang="en-US" sz="5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947749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5CDEBA-F7CB-4423-D17F-78C9E7A6B544}"/>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2BF1C42E-208D-D375-D779-4FE5706E52D6}"/>
              </a:ext>
            </a:extLst>
          </p:cNvPr>
          <p:cNvSpPr>
            <a:spLocks noGrp="1"/>
          </p:cNvSpPr>
          <p:nvPr>
            <p:ph idx="1"/>
          </p:nvPr>
        </p:nvSpPr>
        <p:spPr>
          <a:xfrm>
            <a:off x="838200" y="1620000"/>
            <a:ext cx="11353800" cy="4895850"/>
          </a:xfrm>
        </p:spPr>
        <p:txBody>
          <a:bodyPr>
            <a:normAutofit/>
          </a:bodyPr>
          <a:lstStyle/>
          <a:p>
            <a:pPr>
              <a:lnSpc>
                <a:spcPct val="150000"/>
              </a:lnSpc>
            </a:pPr>
            <a:r>
              <a:rPr lang="en-US" altLang="zh-TW" sz="2200" dirty="0"/>
              <a:t>Primary / secondary power mesh : high / low layer stripe.</a:t>
            </a:r>
          </a:p>
          <a:p>
            <a:pPr>
              <a:lnSpc>
                <a:spcPct val="150000"/>
              </a:lnSpc>
            </a:pPr>
            <a:r>
              <a:rPr lang="en-US" altLang="zh-TW" sz="2200" b="1" dirty="0"/>
              <a:t>Multiple power domain </a:t>
            </a:r>
            <a:r>
              <a:rPr lang="en-US" altLang="zh-TW" sz="2200" dirty="0"/>
              <a:t>design is prevalent for achieving aggressive power savings</a:t>
            </a:r>
          </a:p>
          <a:p>
            <a:pPr>
              <a:lnSpc>
                <a:spcPct val="150000"/>
              </a:lnSpc>
            </a:pPr>
            <a:r>
              <a:rPr lang="en-US" altLang="zh-TW" sz="2200" dirty="0"/>
              <a:t>Power delivery to cross-domain cells poses a tough challenge at advanced technology nodes.</a:t>
            </a:r>
          </a:p>
          <a:p>
            <a:pPr lvl="1">
              <a:lnSpc>
                <a:spcPct val="150000"/>
              </a:lnSpc>
            </a:pPr>
            <a:r>
              <a:rPr lang="en-US" altLang="zh-TW" sz="1800" dirty="0"/>
              <a:t>IR drop constraint</a:t>
            </a:r>
          </a:p>
          <a:p>
            <a:pPr lvl="1">
              <a:lnSpc>
                <a:spcPct val="150000"/>
              </a:lnSpc>
            </a:pPr>
            <a:r>
              <a:rPr lang="en-US" altLang="zh-TW" sz="1800" dirty="0"/>
              <a:t>Routing source competition between the secondary power routing and regular signal routing.</a:t>
            </a:r>
          </a:p>
          <a:p>
            <a:pPr lvl="1">
              <a:lnSpc>
                <a:spcPct val="150000"/>
              </a:lnSpc>
            </a:pPr>
            <a:endParaRPr lang="en-US" altLang="zh-TW" sz="1800" dirty="0"/>
          </a:p>
          <a:p>
            <a:pPr>
              <a:lnSpc>
                <a:spcPct val="150000"/>
              </a:lnSpc>
            </a:pPr>
            <a:r>
              <a:rPr lang="en-US" altLang="zh-TW" sz="2200" dirty="0"/>
              <a:t>Explore power sub-mesh construction to mitigate the </a:t>
            </a:r>
            <a:r>
              <a:rPr lang="en-US" altLang="zh-TW" sz="2200" b="1" dirty="0"/>
              <a:t>IR drop issue </a:t>
            </a:r>
            <a:r>
              <a:rPr lang="en-US" altLang="zh-TW" sz="2200" dirty="0"/>
              <a:t>for cross-domain cells and </a:t>
            </a:r>
            <a:r>
              <a:rPr lang="en-US" altLang="zh-TW" sz="2200" b="1" dirty="0"/>
              <a:t>minimize its routing overhead</a:t>
            </a:r>
            <a:r>
              <a:rPr lang="en-US" altLang="zh-TW" sz="2200" dirty="0"/>
              <a:t>.</a:t>
            </a:r>
          </a:p>
        </p:txBody>
      </p:sp>
      <p:sp>
        <p:nvSpPr>
          <p:cNvPr id="4" name="投影片編號版面配置區 3">
            <a:extLst>
              <a:ext uri="{FF2B5EF4-FFF2-40B4-BE49-F238E27FC236}">
                <a16:creationId xmlns:a16="http://schemas.microsoft.com/office/drawing/2014/main" id="{75FE7E51-3153-478A-D8A4-7E30B3D4AF4C}"/>
              </a:ext>
            </a:extLst>
          </p:cNvPr>
          <p:cNvSpPr>
            <a:spLocks noGrp="1"/>
          </p:cNvSpPr>
          <p:nvPr>
            <p:ph type="sldNum" sz="quarter" idx="12"/>
          </p:nvPr>
        </p:nvSpPr>
        <p:spPr/>
        <p:txBody>
          <a:bodyPr/>
          <a:lstStyle/>
          <a:p>
            <a:fld id="{666274A1-CF9C-426A-8DD4-B13ED0C24231}" type="slidenum">
              <a:rPr lang="en-US" smtClean="0"/>
              <a:t>3</a:t>
            </a:fld>
            <a:endParaRPr lang="en-US"/>
          </a:p>
        </p:txBody>
      </p:sp>
      <p:cxnSp>
        <p:nvCxnSpPr>
          <p:cNvPr id="6" name="直線接點 5">
            <a:extLst>
              <a:ext uri="{FF2B5EF4-FFF2-40B4-BE49-F238E27FC236}">
                <a16:creationId xmlns:a16="http://schemas.microsoft.com/office/drawing/2014/main" id="{87856D0A-DE1E-3C4B-52E5-C28D9ACE5A67}"/>
              </a:ext>
            </a:extLst>
          </p:cNvPr>
          <p:cNvCxnSpPr/>
          <p:nvPr/>
        </p:nvCxnSpPr>
        <p:spPr>
          <a:xfrm>
            <a:off x="5332396" y="4340993"/>
            <a:ext cx="235818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FF8F9C42-4D9C-A440-E5A5-883D34D761BF}"/>
              </a:ext>
            </a:extLst>
          </p:cNvPr>
          <p:cNvCxnSpPr/>
          <p:nvPr/>
        </p:nvCxnSpPr>
        <p:spPr>
          <a:xfrm>
            <a:off x="6509886" y="4340993"/>
            <a:ext cx="0" cy="2406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D59EAD91-E7E6-B5FE-6D57-3EF4ACEF6E52}"/>
              </a:ext>
            </a:extLst>
          </p:cNvPr>
          <p:cNvSpPr txBox="1"/>
          <p:nvPr/>
        </p:nvSpPr>
        <p:spPr>
          <a:xfrm>
            <a:off x="2839453" y="4581625"/>
            <a:ext cx="8325852" cy="369332"/>
          </a:xfrm>
          <a:prstGeom prst="rect">
            <a:avLst/>
          </a:prstGeom>
          <a:noFill/>
        </p:spPr>
        <p:txBody>
          <a:bodyPr wrap="square" rtlCol="0">
            <a:spAutoFit/>
          </a:bodyPr>
          <a:lstStyle/>
          <a:p>
            <a:pPr algn="l"/>
            <a:r>
              <a:rPr lang="en-US" altLang="zh-TW" sz="1800" b="0" i="0" u="none" strike="noStrike" baseline="0" dirty="0">
                <a:solidFill>
                  <a:srgbClr val="FF0000"/>
                </a:solidFill>
                <a:latin typeface="+mj-lt"/>
              </a:rPr>
              <a:t>the routing between the secondary power pins </a:t>
            </a:r>
            <a:r>
              <a:rPr lang="en-US" altLang="zh-TW" sz="1800" i="0" u="none" strike="noStrike" baseline="0" dirty="0">
                <a:solidFill>
                  <a:srgbClr val="FF0000"/>
                </a:solidFill>
                <a:latin typeface="+mj-lt"/>
              </a:rPr>
              <a:t>on </a:t>
            </a:r>
            <a:r>
              <a:rPr lang="en-US" altLang="zh-TW" sz="1800" b="1" i="0" u="none" strike="noStrike" baseline="0" dirty="0">
                <a:solidFill>
                  <a:srgbClr val="FF0000"/>
                </a:solidFill>
                <a:latin typeface="+mj-lt"/>
              </a:rPr>
              <a:t>cross-domain cells </a:t>
            </a:r>
            <a:r>
              <a:rPr lang="en-US" altLang="zh-TW" sz="1800" b="0" i="0" u="none" strike="noStrike" baseline="0" dirty="0">
                <a:solidFill>
                  <a:srgbClr val="FF0000"/>
                </a:solidFill>
                <a:latin typeface="+mj-lt"/>
              </a:rPr>
              <a:t>and power sources</a:t>
            </a:r>
            <a:endParaRPr lang="zh-TW" altLang="en-US" dirty="0">
              <a:solidFill>
                <a:srgbClr val="FF0000"/>
              </a:solidFill>
              <a:latin typeface="+mj-lt"/>
            </a:endParaRPr>
          </a:p>
        </p:txBody>
      </p:sp>
    </p:spTree>
    <p:extLst>
      <p:ext uri="{BB962C8B-B14F-4D97-AF65-F5344CB8AC3E}">
        <p14:creationId xmlns:p14="http://schemas.microsoft.com/office/powerpoint/2010/main" val="389607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5CDEBA-F7CB-4423-D17F-78C9E7A6B544}"/>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2BF1C42E-208D-D375-D779-4FE5706E52D6}"/>
              </a:ext>
            </a:extLst>
          </p:cNvPr>
          <p:cNvSpPr>
            <a:spLocks noGrp="1"/>
          </p:cNvSpPr>
          <p:nvPr>
            <p:ph idx="1"/>
          </p:nvPr>
        </p:nvSpPr>
        <p:spPr>
          <a:xfrm>
            <a:off x="838200" y="1620000"/>
            <a:ext cx="10731366" cy="4895850"/>
          </a:xfrm>
        </p:spPr>
        <p:txBody>
          <a:bodyPr>
            <a:normAutofit/>
          </a:bodyPr>
          <a:lstStyle/>
          <a:p>
            <a:pPr>
              <a:lnSpc>
                <a:spcPct val="150000"/>
              </a:lnSpc>
            </a:pPr>
            <a:r>
              <a:rPr lang="en-US" altLang="zh-TW" sz="2200" dirty="0"/>
              <a:t>Primary power mesh occupies high layers</a:t>
            </a:r>
          </a:p>
          <a:p>
            <a:pPr lvl="1">
              <a:lnSpc>
                <a:spcPct val="150000"/>
              </a:lnSpc>
            </a:pPr>
            <a:r>
              <a:rPr lang="en-US" altLang="zh-TW" sz="1800" dirty="0"/>
              <a:t>High layer vias are relatively large at advanced technology nodes.</a:t>
            </a:r>
          </a:p>
          <a:p>
            <a:pPr lvl="1">
              <a:lnSpc>
                <a:spcPct val="150000"/>
              </a:lnSpc>
            </a:pPr>
            <a:r>
              <a:rPr lang="en-US" altLang="zh-TW" sz="1800" dirty="0">
                <a:latin typeface="+mj-lt"/>
              </a:rPr>
              <a:t>E</a:t>
            </a:r>
            <a:r>
              <a:rPr lang="en-US" altLang="zh-TW" sz="1800" b="0" i="0" u="none" strike="noStrike" baseline="0" dirty="0">
                <a:latin typeface="+mj-lt"/>
              </a:rPr>
              <a:t>ach of its stripes can offer a limited number of tapping vias.</a:t>
            </a:r>
          </a:p>
          <a:p>
            <a:pPr lvl="1">
              <a:lnSpc>
                <a:spcPct val="150000"/>
              </a:lnSpc>
            </a:pPr>
            <a:endParaRPr lang="en-US" altLang="zh-TW" sz="100" b="0" i="0" u="none" strike="noStrike" baseline="0" dirty="0">
              <a:latin typeface="+mj-lt"/>
            </a:endParaRPr>
          </a:p>
          <a:p>
            <a:pPr>
              <a:lnSpc>
                <a:spcPct val="125000"/>
              </a:lnSpc>
            </a:pPr>
            <a:r>
              <a:rPr lang="en-US" altLang="zh-TW" sz="2200" dirty="0">
                <a:latin typeface="+mj-lt"/>
              </a:rPr>
              <a:t>If a secondary power pin is not tapped to the nearest power stripe due to limited tapping vias or local congestion.</a:t>
            </a:r>
          </a:p>
          <a:p>
            <a:pPr lvl="1">
              <a:lnSpc>
                <a:spcPct val="150000"/>
              </a:lnSpc>
            </a:pPr>
            <a:r>
              <a:rPr lang="en-US" altLang="zh-TW" sz="1800" dirty="0">
                <a:latin typeface="+mj-lt"/>
              </a:rPr>
              <a:t>It will take a long connection to a distant stripe and in turn induce a </a:t>
            </a:r>
            <a:r>
              <a:rPr lang="en-US" altLang="zh-TW" sz="1800" b="1" dirty="0">
                <a:latin typeface="+mj-lt"/>
              </a:rPr>
              <a:t>severe IR drop </a:t>
            </a:r>
            <a:r>
              <a:rPr lang="en-US" altLang="zh-TW" sz="1800" dirty="0">
                <a:latin typeface="+mj-lt"/>
              </a:rPr>
              <a:t>due to high resistance.</a:t>
            </a:r>
          </a:p>
        </p:txBody>
      </p:sp>
      <p:sp>
        <p:nvSpPr>
          <p:cNvPr id="4" name="投影片編號版面配置區 3">
            <a:extLst>
              <a:ext uri="{FF2B5EF4-FFF2-40B4-BE49-F238E27FC236}">
                <a16:creationId xmlns:a16="http://schemas.microsoft.com/office/drawing/2014/main" id="{75FE7E51-3153-478A-D8A4-7E30B3D4AF4C}"/>
              </a:ext>
            </a:extLst>
          </p:cNvPr>
          <p:cNvSpPr>
            <a:spLocks noGrp="1"/>
          </p:cNvSpPr>
          <p:nvPr>
            <p:ph type="sldNum" sz="quarter" idx="12"/>
          </p:nvPr>
        </p:nvSpPr>
        <p:spPr/>
        <p:txBody>
          <a:bodyPr/>
          <a:lstStyle/>
          <a:p>
            <a:fld id="{666274A1-CF9C-426A-8DD4-B13ED0C24231}" type="slidenum">
              <a:rPr lang="en-US" smtClean="0"/>
              <a:t>4</a:t>
            </a:fld>
            <a:endParaRPr lang="en-US"/>
          </a:p>
        </p:txBody>
      </p:sp>
      <p:pic>
        <p:nvPicPr>
          <p:cNvPr id="10" name="圖片 9">
            <a:extLst>
              <a:ext uri="{FF2B5EF4-FFF2-40B4-BE49-F238E27FC236}">
                <a16:creationId xmlns:a16="http://schemas.microsoft.com/office/drawing/2014/main" id="{21430BEC-8916-1418-4902-A39A25AAF04C}"/>
              </a:ext>
            </a:extLst>
          </p:cNvPr>
          <p:cNvPicPr>
            <a:picLocks noChangeAspect="1"/>
          </p:cNvPicPr>
          <p:nvPr/>
        </p:nvPicPr>
        <p:blipFill rotWithShape="1">
          <a:blip r:embed="rId3"/>
          <a:srcRect r="50134" b="28609"/>
          <a:stretch/>
        </p:blipFill>
        <p:spPr>
          <a:xfrm>
            <a:off x="1126958" y="4945286"/>
            <a:ext cx="3493167" cy="1912714"/>
          </a:xfrm>
          <a:prstGeom prst="rect">
            <a:avLst/>
          </a:prstGeom>
        </p:spPr>
      </p:pic>
      <p:pic>
        <p:nvPicPr>
          <p:cNvPr id="17" name="圖片 16">
            <a:extLst>
              <a:ext uri="{FF2B5EF4-FFF2-40B4-BE49-F238E27FC236}">
                <a16:creationId xmlns:a16="http://schemas.microsoft.com/office/drawing/2014/main" id="{81D71470-4A0F-E891-E1D2-1362615FCC80}"/>
              </a:ext>
            </a:extLst>
          </p:cNvPr>
          <p:cNvPicPr>
            <a:picLocks noChangeAspect="1"/>
          </p:cNvPicPr>
          <p:nvPr/>
        </p:nvPicPr>
        <p:blipFill rotWithShape="1">
          <a:blip r:embed="rId3"/>
          <a:srcRect t="70439"/>
          <a:stretch/>
        </p:blipFill>
        <p:spPr>
          <a:xfrm>
            <a:off x="5238949" y="5847090"/>
            <a:ext cx="5711792" cy="645785"/>
          </a:xfrm>
          <a:prstGeom prst="rect">
            <a:avLst/>
          </a:prstGeom>
        </p:spPr>
      </p:pic>
    </p:spTree>
    <p:extLst>
      <p:ext uri="{BB962C8B-B14F-4D97-AF65-F5344CB8AC3E}">
        <p14:creationId xmlns:p14="http://schemas.microsoft.com/office/powerpoint/2010/main" val="420410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0AE47E-DCA4-8061-AF0F-9D3A4E488605}"/>
              </a:ext>
            </a:extLst>
          </p:cNvPr>
          <p:cNvSpPr>
            <a:spLocks noGrp="1"/>
          </p:cNvSpPr>
          <p:nvPr>
            <p:ph type="title"/>
          </p:nvPr>
        </p:nvSpPr>
        <p:spPr/>
        <p:txBody>
          <a:bodyPr/>
          <a:lstStyle/>
          <a:p>
            <a:r>
              <a:rPr lang="en-US" altLang="zh-TW" sz="4000" dirty="0"/>
              <a:t>Introduction</a:t>
            </a:r>
            <a:endParaRPr lang="zh-TW" altLang="en-US" dirty="0"/>
          </a:p>
        </p:txBody>
      </p:sp>
      <p:sp>
        <p:nvSpPr>
          <p:cNvPr id="3" name="內容版面配置區 2">
            <a:extLst>
              <a:ext uri="{FF2B5EF4-FFF2-40B4-BE49-F238E27FC236}">
                <a16:creationId xmlns:a16="http://schemas.microsoft.com/office/drawing/2014/main" id="{0E2CE92E-D6E6-CBF1-0EE0-EA0705A30CA8}"/>
              </a:ext>
            </a:extLst>
          </p:cNvPr>
          <p:cNvSpPr>
            <a:spLocks noGrp="1"/>
          </p:cNvSpPr>
          <p:nvPr>
            <p:ph idx="1"/>
          </p:nvPr>
        </p:nvSpPr>
        <p:spPr/>
        <p:txBody>
          <a:bodyPr>
            <a:normAutofit/>
          </a:bodyPr>
          <a:lstStyle/>
          <a:p>
            <a:pPr>
              <a:lnSpc>
                <a:spcPct val="150000"/>
              </a:lnSpc>
            </a:pPr>
            <a:r>
              <a:rPr lang="en-US" altLang="zh-TW" sz="2200" dirty="0"/>
              <a:t>To resolve the issue, a local power sub-mesh can be constructed on lower layers.</a:t>
            </a:r>
          </a:p>
          <a:p>
            <a:pPr lvl="1">
              <a:lnSpc>
                <a:spcPct val="150000"/>
              </a:lnSpc>
            </a:pPr>
            <a:r>
              <a:rPr lang="en-US" altLang="zh-TW" sz="1800" dirty="0"/>
              <a:t>Provides smaller and more tapping vias.</a:t>
            </a:r>
          </a:p>
          <a:p>
            <a:pPr lvl="1">
              <a:lnSpc>
                <a:spcPct val="150000"/>
              </a:lnSpc>
            </a:pPr>
            <a:r>
              <a:rPr lang="en-US" altLang="zh-TW" sz="1800" dirty="0"/>
              <a:t>Avoids long connections and maintains low resistance.</a:t>
            </a:r>
          </a:p>
          <a:p>
            <a:pPr>
              <a:lnSpc>
                <a:spcPct val="150000"/>
              </a:lnSpc>
            </a:pPr>
            <a:endParaRPr lang="zh-TW" altLang="en-US" sz="2200" dirty="0"/>
          </a:p>
        </p:txBody>
      </p:sp>
      <p:sp>
        <p:nvSpPr>
          <p:cNvPr id="4" name="投影片編號版面配置區 3">
            <a:extLst>
              <a:ext uri="{FF2B5EF4-FFF2-40B4-BE49-F238E27FC236}">
                <a16:creationId xmlns:a16="http://schemas.microsoft.com/office/drawing/2014/main" id="{128CE170-2858-5584-3791-D300548BD988}"/>
              </a:ext>
            </a:extLst>
          </p:cNvPr>
          <p:cNvSpPr>
            <a:spLocks noGrp="1"/>
          </p:cNvSpPr>
          <p:nvPr>
            <p:ph type="sldNum" sz="quarter" idx="12"/>
          </p:nvPr>
        </p:nvSpPr>
        <p:spPr/>
        <p:txBody>
          <a:bodyPr/>
          <a:lstStyle/>
          <a:p>
            <a:fld id="{666274A1-CF9C-426A-8DD4-B13ED0C24231}" type="slidenum">
              <a:rPr lang="en-US" smtClean="0"/>
              <a:t>5</a:t>
            </a:fld>
            <a:endParaRPr lang="en-US"/>
          </a:p>
        </p:txBody>
      </p:sp>
      <p:pic>
        <p:nvPicPr>
          <p:cNvPr id="5" name="圖片 4">
            <a:extLst>
              <a:ext uri="{FF2B5EF4-FFF2-40B4-BE49-F238E27FC236}">
                <a16:creationId xmlns:a16="http://schemas.microsoft.com/office/drawing/2014/main" id="{D8D9E943-C5BC-4083-F39F-B6EECA35EBCA}"/>
              </a:ext>
            </a:extLst>
          </p:cNvPr>
          <p:cNvPicPr>
            <a:picLocks noChangeAspect="1"/>
          </p:cNvPicPr>
          <p:nvPr/>
        </p:nvPicPr>
        <p:blipFill>
          <a:blip r:embed="rId2"/>
          <a:stretch>
            <a:fillRect/>
          </a:stretch>
        </p:blipFill>
        <p:spPr>
          <a:xfrm>
            <a:off x="2446220" y="3700993"/>
            <a:ext cx="7299560" cy="2791882"/>
          </a:xfrm>
          <a:prstGeom prst="rect">
            <a:avLst/>
          </a:prstGeom>
        </p:spPr>
      </p:pic>
    </p:spTree>
    <p:extLst>
      <p:ext uri="{BB962C8B-B14F-4D97-AF65-F5344CB8AC3E}">
        <p14:creationId xmlns:p14="http://schemas.microsoft.com/office/powerpoint/2010/main" val="368302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0C1AE1-8881-03D6-83F3-A715DB3E6C73}"/>
              </a:ext>
            </a:extLst>
          </p:cNvPr>
          <p:cNvSpPr>
            <a:spLocks noGrp="1"/>
          </p:cNvSpPr>
          <p:nvPr>
            <p:ph type="title"/>
          </p:nvPr>
        </p:nvSpPr>
        <p:spPr/>
        <p:txBody>
          <a:bodyPr/>
          <a:lstStyle/>
          <a:p>
            <a:r>
              <a:rPr lang="en-US" altLang="zh-TW" sz="4000" dirty="0"/>
              <a:t>Introduction</a:t>
            </a:r>
            <a:endParaRPr lang="zh-TW" altLang="en-US" dirty="0"/>
          </a:p>
        </p:txBody>
      </p:sp>
      <p:sp>
        <p:nvSpPr>
          <p:cNvPr id="3" name="內容版面配置區 2">
            <a:extLst>
              <a:ext uri="{FF2B5EF4-FFF2-40B4-BE49-F238E27FC236}">
                <a16:creationId xmlns:a16="http://schemas.microsoft.com/office/drawing/2014/main" id="{B8187782-33D6-607B-2699-26F99D42AB6B}"/>
              </a:ext>
            </a:extLst>
          </p:cNvPr>
          <p:cNvSpPr>
            <a:spLocks noGrp="1"/>
          </p:cNvSpPr>
          <p:nvPr>
            <p:ph idx="1"/>
          </p:nvPr>
        </p:nvSpPr>
        <p:spPr/>
        <p:txBody>
          <a:bodyPr>
            <a:normAutofit/>
          </a:bodyPr>
          <a:lstStyle/>
          <a:p>
            <a:r>
              <a:rPr lang="en-US" altLang="zh-TW" sz="2200" dirty="0"/>
              <a:t>Cross-domain cells are irregularly distributed in a layout.</a:t>
            </a:r>
            <a:endParaRPr lang="zh-TW" altLang="en-US" sz="2200" dirty="0"/>
          </a:p>
        </p:txBody>
      </p:sp>
      <p:sp>
        <p:nvSpPr>
          <p:cNvPr id="4" name="投影片編號版面配置區 3">
            <a:extLst>
              <a:ext uri="{FF2B5EF4-FFF2-40B4-BE49-F238E27FC236}">
                <a16:creationId xmlns:a16="http://schemas.microsoft.com/office/drawing/2014/main" id="{47FCB0DF-5B03-7C1A-EA80-43D050A04FE5}"/>
              </a:ext>
            </a:extLst>
          </p:cNvPr>
          <p:cNvSpPr>
            <a:spLocks noGrp="1"/>
          </p:cNvSpPr>
          <p:nvPr>
            <p:ph type="sldNum" sz="quarter" idx="12"/>
          </p:nvPr>
        </p:nvSpPr>
        <p:spPr/>
        <p:txBody>
          <a:bodyPr/>
          <a:lstStyle/>
          <a:p>
            <a:fld id="{666274A1-CF9C-426A-8DD4-B13ED0C24231}" type="slidenum">
              <a:rPr lang="en-US" smtClean="0"/>
              <a:t>6</a:t>
            </a:fld>
            <a:endParaRPr lang="en-US"/>
          </a:p>
        </p:txBody>
      </p:sp>
      <p:pic>
        <p:nvPicPr>
          <p:cNvPr id="8" name="圖片 7">
            <a:extLst>
              <a:ext uri="{FF2B5EF4-FFF2-40B4-BE49-F238E27FC236}">
                <a16:creationId xmlns:a16="http://schemas.microsoft.com/office/drawing/2014/main" id="{6EC73C34-9E04-F16B-2B94-1D7D8666D2DD}"/>
              </a:ext>
            </a:extLst>
          </p:cNvPr>
          <p:cNvPicPr>
            <a:picLocks noChangeAspect="1"/>
          </p:cNvPicPr>
          <p:nvPr/>
        </p:nvPicPr>
        <p:blipFill>
          <a:blip r:embed="rId3"/>
          <a:stretch>
            <a:fillRect/>
          </a:stretch>
        </p:blipFill>
        <p:spPr>
          <a:xfrm>
            <a:off x="1124551" y="3005488"/>
            <a:ext cx="9942897" cy="2810944"/>
          </a:xfrm>
          <a:prstGeom prst="rect">
            <a:avLst/>
          </a:prstGeom>
        </p:spPr>
      </p:pic>
    </p:spTree>
    <p:extLst>
      <p:ext uri="{BB962C8B-B14F-4D97-AF65-F5344CB8AC3E}">
        <p14:creationId xmlns:p14="http://schemas.microsoft.com/office/powerpoint/2010/main" val="422750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5CDEBA-F7CB-4423-D17F-78C9E7A6B544}"/>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Introduction</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2BF1C42E-208D-D375-D779-4FE5706E52D6}"/>
              </a:ext>
            </a:extLst>
          </p:cNvPr>
          <p:cNvSpPr>
            <a:spLocks noGrp="1"/>
          </p:cNvSpPr>
          <p:nvPr>
            <p:ph idx="1"/>
          </p:nvPr>
        </p:nvSpPr>
        <p:spPr>
          <a:xfrm>
            <a:off x="838200" y="1620000"/>
            <a:ext cx="10515600" cy="4895850"/>
          </a:xfrm>
        </p:spPr>
        <p:txBody>
          <a:bodyPr>
            <a:normAutofit/>
          </a:bodyPr>
          <a:lstStyle/>
          <a:p>
            <a:pPr>
              <a:lnSpc>
                <a:spcPct val="150000"/>
              </a:lnSpc>
            </a:pPr>
            <a:r>
              <a:rPr lang="en-US" altLang="zh-TW" sz="2200" dirty="0"/>
              <a:t>Starts with a full sub-mesh with the best IR drop, and repeatedly removes unnecessary sub-meshes.</a:t>
            </a:r>
          </a:p>
          <a:p>
            <a:pPr lvl="1">
              <a:lnSpc>
                <a:spcPct val="150000"/>
              </a:lnSpc>
            </a:pPr>
            <a:r>
              <a:rPr lang="en-US" altLang="zh-TW" sz="1800" dirty="0"/>
              <a:t>Until the IR drop constraint cannot be satisfied.</a:t>
            </a:r>
          </a:p>
          <a:p>
            <a:pPr lvl="1">
              <a:lnSpc>
                <a:spcPct val="150000"/>
              </a:lnSpc>
            </a:pPr>
            <a:r>
              <a:rPr lang="en-US" altLang="zh-TW" sz="1800" dirty="0"/>
              <a:t>While the IR drop analysis in each iteration is time-consuming.</a:t>
            </a:r>
          </a:p>
          <a:p>
            <a:pPr lvl="1">
              <a:lnSpc>
                <a:spcPct val="150000"/>
              </a:lnSpc>
            </a:pPr>
            <a:endParaRPr lang="en-US" altLang="zh-TW" sz="100" dirty="0"/>
          </a:p>
          <a:p>
            <a:pPr>
              <a:lnSpc>
                <a:spcPct val="150000"/>
              </a:lnSpc>
            </a:pPr>
            <a:r>
              <a:rPr lang="en-US" altLang="zh-TW" sz="2200" dirty="0"/>
              <a:t>They train two models under power sub-meshes of various densities.</a:t>
            </a:r>
          </a:p>
          <a:p>
            <a:pPr lvl="1">
              <a:lnSpc>
                <a:spcPct val="150000"/>
              </a:lnSpc>
            </a:pPr>
            <a:r>
              <a:rPr lang="en-US" altLang="zh-TW" sz="1800" dirty="0"/>
              <a:t>IR drop prediction model</a:t>
            </a:r>
          </a:p>
          <a:p>
            <a:pPr lvl="1">
              <a:lnSpc>
                <a:spcPct val="150000"/>
              </a:lnSpc>
            </a:pPr>
            <a:r>
              <a:rPr lang="en-US" altLang="zh-TW" sz="1800" dirty="0"/>
              <a:t>Design rule violation prediction model</a:t>
            </a:r>
          </a:p>
          <a:p>
            <a:pPr lvl="1">
              <a:lnSpc>
                <a:spcPct val="150000"/>
              </a:lnSpc>
            </a:pPr>
            <a:endParaRPr lang="en-US" altLang="zh-TW" sz="100" dirty="0"/>
          </a:p>
          <a:p>
            <a:pPr>
              <a:lnSpc>
                <a:spcPct val="125000"/>
              </a:lnSpc>
            </a:pPr>
            <a:r>
              <a:rPr lang="en-US" altLang="zh-TW" sz="2200" dirty="0"/>
              <a:t>The trained models effectively guide sub-mesh construction for cross-domain cells to budget the routing resource usage on secondary power routing and signal routing.</a:t>
            </a:r>
          </a:p>
          <a:p>
            <a:pPr>
              <a:lnSpc>
                <a:spcPct val="150000"/>
              </a:lnSpc>
            </a:pPr>
            <a:endParaRPr lang="en-US" altLang="zh-TW" sz="2200" dirty="0"/>
          </a:p>
        </p:txBody>
      </p:sp>
      <p:sp>
        <p:nvSpPr>
          <p:cNvPr id="4" name="投影片編號版面配置區 3">
            <a:extLst>
              <a:ext uri="{FF2B5EF4-FFF2-40B4-BE49-F238E27FC236}">
                <a16:creationId xmlns:a16="http://schemas.microsoft.com/office/drawing/2014/main" id="{75FE7E51-3153-478A-D8A4-7E30B3D4AF4C}"/>
              </a:ext>
            </a:extLst>
          </p:cNvPr>
          <p:cNvSpPr>
            <a:spLocks noGrp="1"/>
          </p:cNvSpPr>
          <p:nvPr>
            <p:ph type="sldNum" sz="quarter" idx="12"/>
          </p:nvPr>
        </p:nvSpPr>
        <p:spPr/>
        <p:txBody>
          <a:bodyPr/>
          <a:lstStyle/>
          <a:p>
            <a:fld id="{666274A1-CF9C-426A-8DD4-B13ED0C24231}" type="slidenum">
              <a:rPr lang="en-US" smtClean="0"/>
              <a:t>7</a:t>
            </a:fld>
            <a:endParaRPr lang="en-US"/>
          </a:p>
        </p:txBody>
      </p:sp>
    </p:spTree>
    <p:extLst>
      <p:ext uri="{BB962C8B-B14F-4D97-AF65-F5344CB8AC3E}">
        <p14:creationId xmlns:p14="http://schemas.microsoft.com/office/powerpoint/2010/main" val="3288152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5E0C03-DA09-BCA5-440A-A05C34D99715}"/>
              </a:ext>
            </a:extLst>
          </p:cNvPr>
          <p:cNvSpPr>
            <a:spLocks noGrp="1"/>
          </p:cNvSpPr>
          <p:nvPr>
            <p:ph type="title"/>
          </p:nvPr>
        </p:nvSpPr>
        <p:spPr/>
        <p:txBody>
          <a:bodyPr/>
          <a:lstStyle/>
          <a:p>
            <a:r>
              <a:rPr lang="en-US" altLang="zh-TW" sz="4000" dirty="0">
                <a:latin typeface="Times" panose="02020603050405020304" pitchFamily="18" charset="0"/>
                <a:cs typeface="Times" panose="02020603050405020304" pitchFamily="18" charset="0"/>
              </a:rPr>
              <a:t>Outline</a:t>
            </a:r>
            <a:endParaRPr lang="zh-TW" altLang="en-US" dirty="0">
              <a:latin typeface="Times" panose="02020603050405020304" pitchFamily="18" charset="0"/>
              <a:cs typeface="Times" panose="02020603050405020304" pitchFamily="18" charset="0"/>
            </a:endParaRPr>
          </a:p>
        </p:txBody>
      </p:sp>
      <p:sp>
        <p:nvSpPr>
          <p:cNvPr id="3" name="內容版面配置區 2">
            <a:extLst>
              <a:ext uri="{FF2B5EF4-FFF2-40B4-BE49-F238E27FC236}">
                <a16:creationId xmlns:a16="http://schemas.microsoft.com/office/drawing/2014/main" id="{F671C038-AE51-E136-6B1E-6C38BF235BBE}"/>
              </a:ext>
            </a:extLst>
          </p:cNvPr>
          <p:cNvSpPr>
            <a:spLocks noGrp="1"/>
          </p:cNvSpPr>
          <p:nvPr>
            <p:ph idx="1"/>
          </p:nvPr>
        </p:nvSpPr>
        <p:spPr bwMode="auto">
          <a:xfrm>
            <a:off x="838200" y="1620000"/>
            <a:ext cx="10515600" cy="4351338"/>
          </a:xfrm>
        </p:spPr>
        <p:txBody>
          <a:bodyPr>
            <a:normAutofit/>
          </a:bodyPr>
          <a:lstStyle/>
          <a:p>
            <a:pPr>
              <a:lnSpc>
                <a:spcPct val="150000"/>
              </a:lnSpc>
            </a:pPr>
            <a:r>
              <a:rPr lang="en-US" altLang="zh-TW" sz="2400" dirty="0">
                <a:solidFill>
                  <a:schemeClr val="bg1">
                    <a:lumMod val="65000"/>
                  </a:schemeClr>
                </a:solidFill>
              </a:rPr>
              <a:t>Introduction</a:t>
            </a:r>
          </a:p>
          <a:p>
            <a:pPr>
              <a:lnSpc>
                <a:spcPct val="150000"/>
              </a:lnSpc>
            </a:pPr>
            <a:r>
              <a:rPr lang="en-US" altLang="zh-TW" sz="2400" dirty="0"/>
              <a:t>Preliminaries</a:t>
            </a:r>
          </a:p>
          <a:p>
            <a:pPr>
              <a:lnSpc>
                <a:spcPct val="150000"/>
              </a:lnSpc>
            </a:pPr>
            <a:r>
              <a:rPr lang="en-US" altLang="zh-TW" sz="2400" dirty="0">
                <a:solidFill>
                  <a:schemeClr val="bg1">
                    <a:lumMod val="65000"/>
                  </a:schemeClr>
                </a:solidFill>
              </a:rPr>
              <a:t>Methodology</a:t>
            </a:r>
          </a:p>
          <a:p>
            <a:pPr>
              <a:lnSpc>
                <a:spcPct val="150000"/>
              </a:lnSpc>
            </a:pPr>
            <a:r>
              <a:rPr lang="en-US" altLang="zh-TW" sz="2400" dirty="0">
                <a:solidFill>
                  <a:schemeClr val="bg1">
                    <a:lumMod val="65000"/>
                  </a:schemeClr>
                </a:solidFill>
              </a:rPr>
              <a:t>Experimental</a:t>
            </a:r>
            <a:r>
              <a:rPr lang="en-US" altLang="zh-TW" dirty="0">
                <a:solidFill>
                  <a:schemeClr val="bg1">
                    <a:lumMod val="65000"/>
                  </a:schemeClr>
                </a:solidFill>
              </a:rPr>
              <a:t> </a:t>
            </a:r>
            <a:r>
              <a:rPr lang="en-US" altLang="zh-TW" sz="2400" dirty="0">
                <a:solidFill>
                  <a:schemeClr val="bg1">
                    <a:lumMod val="65000"/>
                  </a:schemeClr>
                </a:solidFill>
              </a:rPr>
              <a:t>Results</a:t>
            </a:r>
            <a:endParaRPr lang="zh-TW" altLang="en-US" dirty="0">
              <a:solidFill>
                <a:schemeClr val="bg1">
                  <a:lumMod val="65000"/>
                </a:schemeClr>
              </a:solidFill>
            </a:endParaRPr>
          </a:p>
        </p:txBody>
      </p:sp>
      <p:sp>
        <p:nvSpPr>
          <p:cNvPr id="4" name="投影片編號版面配置區 3">
            <a:extLst>
              <a:ext uri="{FF2B5EF4-FFF2-40B4-BE49-F238E27FC236}">
                <a16:creationId xmlns:a16="http://schemas.microsoft.com/office/drawing/2014/main" id="{5891B803-9796-C957-1032-D2F5DFAFFD47}"/>
              </a:ext>
            </a:extLst>
          </p:cNvPr>
          <p:cNvSpPr>
            <a:spLocks noGrp="1"/>
          </p:cNvSpPr>
          <p:nvPr>
            <p:ph type="sldNum" sz="quarter" idx="12"/>
          </p:nvPr>
        </p:nvSpPr>
        <p:spPr/>
        <p:txBody>
          <a:bodyPr/>
          <a:lstStyle/>
          <a:p>
            <a:fld id="{666274A1-CF9C-426A-8DD4-B13ED0C24231}" type="slidenum">
              <a:rPr lang="en-US" smtClean="0"/>
              <a:t>8</a:t>
            </a:fld>
            <a:endParaRPr lang="en-US"/>
          </a:p>
        </p:txBody>
      </p:sp>
    </p:spTree>
    <p:extLst>
      <p:ext uri="{BB962C8B-B14F-4D97-AF65-F5344CB8AC3E}">
        <p14:creationId xmlns:p14="http://schemas.microsoft.com/office/powerpoint/2010/main" val="3475085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標準格式">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33c9f88-1eb7-4099-9700-16013fd9e8aa}" enabled="0" method="" siteId="{c33c9f88-1eb7-4099-9700-16013fd9e8aa}" removed="1"/>
</clbl:labelList>
</file>

<file path=docProps/app.xml><?xml version="1.0" encoding="utf-8"?>
<Properties xmlns="http://schemas.openxmlformats.org/officeDocument/2006/extended-properties" xmlns:vt="http://schemas.openxmlformats.org/officeDocument/2006/docPropsVTypes">
  <TotalTime>22920</TotalTime>
  <Words>1740</Words>
  <Application>Microsoft Office PowerPoint</Application>
  <PresentationFormat>寬螢幕</PresentationFormat>
  <Paragraphs>241</Paragraphs>
  <Slides>32</Slides>
  <Notes>9</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32</vt:i4>
      </vt:variant>
    </vt:vector>
  </HeadingPairs>
  <TitlesOfParts>
    <vt:vector size="41" baseType="lpstr">
      <vt:lpstr>LinLibertineT</vt:lpstr>
      <vt:lpstr>Söhne</vt:lpstr>
      <vt:lpstr>Arial</vt:lpstr>
      <vt:lpstr>Calibri</vt:lpstr>
      <vt:lpstr>Cambria Math</vt:lpstr>
      <vt:lpstr>Times</vt:lpstr>
      <vt:lpstr>Times New Roman</vt:lpstr>
      <vt:lpstr>Wingdings</vt:lpstr>
      <vt:lpstr>Office Theme</vt:lpstr>
      <vt:lpstr>Power Sub-Mesh Construction in Multiple Power Domain Design</vt:lpstr>
      <vt:lpstr>Outline</vt:lpstr>
      <vt:lpstr>Outline</vt:lpstr>
      <vt:lpstr>Introduction</vt:lpstr>
      <vt:lpstr>Introduction</vt:lpstr>
      <vt:lpstr>Introduction</vt:lpstr>
      <vt:lpstr>Introduction</vt:lpstr>
      <vt:lpstr>Introduction</vt:lpstr>
      <vt:lpstr>Outline</vt:lpstr>
      <vt:lpstr>Preliminaries</vt:lpstr>
      <vt:lpstr>Preliminaries</vt:lpstr>
      <vt:lpstr>Preliminaries</vt:lpstr>
      <vt:lpstr>Outline</vt:lpstr>
      <vt:lpstr>Methodology</vt:lpstr>
      <vt:lpstr>Methodology – Feature Extraction</vt:lpstr>
      <vt:lpstr>PowerPoint 簡報</vt:lpstr>
      <vt:lpstr>Methodology – ML Model</vt:lpstr>
      <vt:lpstr>Methodology – ML Model</vt:lpstr>
      <vt:lpstr>Methodology – ML Model</vt:lpstr>
      <vt:lpstr>Methodology – ML Model</vt:lpstr>
      <vt:lpstr>Methodology – Unit Size Selection for Sub-Meshes</vt:lpstr>
      <vt:lpstr>Methodology – Unit Size Selection for Sub-Meshes</vt:lpstr>
      <vt:lpstr>Methodology – Model Prediction and ECO Selection</vt:lpstr>
      <vt:lpstr>Outline</vt:lpstr>
      <vt:lpstr>Experimental Result</vt:lpstr>
      <vt:lpstr>Experimental Result</vt:lpstr>
      <vt:lpstr>Experimental Result</vt:lpstr>
      <vt:lpstr>PowerPoint 簡報</vt:lpstr>
      <vt:lpstr>Experimental Result</vt:lpstr>
      <vt:lpstr>Experimental Result</vt:lpstr>
      <vt:lpstr>Experimental Result</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Min-Feng Hsieh</dc:creator>
  <cp:lastModifiedBy>謝旻峰</cp:lastModifiedBy>
  <cp:revision>2052</cp:revision>
  <dcterms:created xsi:type="dcterms:W3CDTF">2023-08-23T03:29:22Z</dcterms:created>
  <dcterms:modified xsi:type="dcterms:W3CDTF">2024-05-16T07:10:16Z</dcterms:modified>
</cp:coreProperties>
</file>