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4" r:id="rId47"/>
    <p:sldId id="306" r:id="rId48"/>
    <p:sldId id="30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776" dt="2023-07-05T08:37:2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5T08:38:06.663" v="3020" actId="1076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4T08:17:40.918" v="1234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4T08:17:40.918" v="1234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modSp new mod">
        <pc:chgData name="Min-Feng Hsieh" userId="ece9e1d9-2caa-407e-99e8-6daa2912cb65" providerId="ADAL" clId="{FB8A7808-1A04-4614-B537-26A20EFE8EE7}" dt="2023-07-05T05:52:43.240" v="1504" actId="20577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5T05:52:43.240" v="1504" actId="20577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5:55:53.281" v="1537" actId="20577"/>
        <pc:sldMkLst>
          <pc:docMk/>
          <pc:sldMk cId="1165700923" sldId="282"/>
        </pc:sldMkLst>
        <pc:spChg chg="add mod">
          <ac:chgData name="Min-Feng Hsieh" userId="ece9e1d9-2caa-407e-99e8-6daa2912cb65" providerId="ADAL" clId="{FB8A7808-1A04-4614-B537-26A20EFE8EE7}" dt="2023-07-05T05:55:53.281" v="1537" actId="20577"/>
          <ac:spMkLst>
            <pc:docMk/>
            <pc:sldMk cId="1165700923" sldId="282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3:27.889" v="1506"/>
          <ac:spMkLst>
            <pc:docMk/>
            <pc:sldMk cId="1165700923" sldId="282"/>
            <ac:spMk id="3" creationId="{C221B59C-58F9-BBB8-72A0-E5E58F74D657}"/>
          </ac:spMkLst>
        </pc:spChg>
        <pc:picChg chg="del">
          <ac:chgData name="Min-Feng Hsieh" userId="ece9e1d9-2caa-407e-99e8-6daa2912cb65" providerId="ADAL" clId="{FB8A7808-1A04-4614-B537-26A20EFE8EE7}" dt="2023-07-05T05:53:50.664" v="1510" actId="478"/>
          <ac:picMkLst>
            <pc:docMk/>
            <pc:sldMk cId="1165700923" sldId="282"/>
            <ac:picMk id="4" creationId="{EF833D97-58AE-709E-2BE3-0C3734C87EA8}"/>
          </ac:picMkLst>
        </pc:picChg>
      </pc:sldChg>
      <pc:sldChg chg="modSp add mod">
        <pc:chgData name="Min-Feng Hsieh" userId="ece9e1d9-2caa-407e-99e8-6daa2912cb65" providerId="ADAL" clId="{FB8A7808-1A04-4614-B537-26A20EFE8EE7}" dt="2023-07-05T05:53:44.633" v="1509" actId="207"/>
        <pc:sldMkLst>
          <pc:docMk/>
          <pc:sldMk cId="2908566957" sldId="283"/>
        </pc:sldMkLst>
        <pc:spChg chg="mod">
          <ac:chgData name="Min-Feng Hsieh" userId="ece9e1d9-2caa-407e-99e8-6daa2912cb65" providerId="ADAL" clId="{FB8A7808-1A04-4614-B537-26A20EFE8EE7}" dt="2023-07-05T05:53:44.633" v="1509" actId="207"/>
          <ac:spMkLst>
            <pc:docMk/>
            <pc:sldMk cId="2908566957" sldId="283"/>
            <ac:spMk id="3" creationId="{1692C35F-E399-2241-86E0-083D78F956AA}"/>
          </ac:spMkLst>
        </pc:spChg>
      </pc:sldChg>
      <pc:sldChg chg="addSp modSp add mod">
        <pc:chgData name="Min-Feng Hsieh" userId="ece9e1d9-2caa-407e-99e8-6daa2912cb65" providerId="ADAL" clId="{FB8A7808-1A04-4614-B537-26A20EFE8EE7}" dt="2023-07-05T05:58:58.051" v="1600" actId="113"/>
        <pc:sldMkLst>
          <pc:docMk/>
          <pc:sldMk cId="2005225461" sldId="284"/>
        </pc:sldMkLst>
        <pc:spChg chg="mod">
          <ac:chgData name="Min-Feng Hsieh" userId="ece9e1d9-2caa-407e-99e8-6daa2912cb65" providerId="ADAL" clId="{FB8A7808-1A04-4614-B537-26A20EFE8EE7}" dt="2023-07-05T05:58:58.051" v="1600" actId="113"/>
          <ac:spMkLst>
            <pc:docMk/>
            <pc:sldMk cId="2005225461" sldId="284"/>
            <ac:spMk id="2" creationId="{400535CA-7AE6-030D-6F70-F7C0C44CA549}"/>
          </ac:spMkLst>
        </pc:spChg>
        <pc:picChg chg="add mod">
          <ac:chgData name="Min-Feng Hsieh" userId="ece9e1d9-2caa-407e-99e8-6daa2912cb65" providerId="ADAL" clId="{FB8A7808-1A04-4614-B537-26A20EFE8EE7}" dt="2023-07-05T05:58:28.062" v="1588" actId="1076"/>
          <ac:picMkLst>
            <pc:docMk/>
            <pc:sldMk cId="2005225461" sldId="284"/>
            <ac:picMk id="5" creationId="{0ED8D3A6-DC12-05BB-A923-34A3FEC4FF13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6:01:33.598" v="1626" actId="22"/>
        <pc:sldMkLst>
          <pc:docMk/>
          <pc:sldMk cId="4202481525" sldId="285"/>
        </pc:sldMkLst>
        <pc:spChg chg="del mod">
          <ac:chgData name="Min-Feng Hsieh" userId="ece9e1d9-2caa-407e-99e8-6daa2912cb65" providerId="ADAL" clId="{FB8A7808-1A04-4614-B537-26A20EFE8EE7}" dt="2023-07-05T06:00:01.538" v="1619" actId="22"/>
          <ac:spMkLst>
            <pc:docMk/>
            <pc:sldMk cId="4202481525" sldId="285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9:41.165" v="1618" actId="14100"/>
          <ac:spMkLst>
            <pc:docMk/>
            <pc:sldMk cId="4202481525" sldId="285"/>
            <ac:spMk id="3" creationId="{C221B59C-58F9-BBB8-72A0-E5E58F74D657}"/>
          </ac:spMkLst>
        </pc:spChg>
        <pc:spChg chg="add del">
          <ac:chgData name="Min-Feng Hsieh" userId="ece9e1d9-2caa-407e-99e8-6daa2912cb65" providerId="ADAL" clId="{FB8A7808-1A04-4614-B537-26A20EFE8EE7}" dt="2023-07-05T06:01:33.598" v="1626" actId="22"/>
          <ac:spMkLst>
            <pc:docMk/>
            <pc:sldMk cId="4202481525" sldId="285"/>
            <ac:spMk id="8" creationId="{E4895980-D9E8-BFC4-D2E0-B155D0469EC3}"/>
          </ac:spMkLst>
        </pc:spChg>
        <pc:picChg chg="del">
          <ac:chgData name="Min-Feng Hsieh" userId="ece9e1d9-2caa-407e-99e8-6daa2912cb65" providerId="ADAL" clId="{FB8A7808-1A04-4614-B537-26A20EFE8EE7}" dt="2023-07-05T05:59:31.060" v="1604" actId="478"/>
          <ac:picMkLst>
            <pc:docMk/>
            <pc:sldMk cId="4202481525" sldId="285"/>
            <ac:picMk id="5" creationId="{0ED8D3A6-DC12-05BB-A923-34A3FEC4FF13}"/>
          </ac:picMkLst>
        </pc:picChg>
        <pc:picChg chg="add mod ord">
          <ac:chgData name="Min-Feng Hsieh" userId="ece9e1d9-2caa-407e-99e8-6daa2912cb65" providerId="ADAL" clId="{FB8A7808-1A04-4614-B537-26A20EFE8EE7}" dt="2023-07-05T06:01:16.132" v="1623" actId="1076"/>
          <ac:picMkLst>
            <pc:docMk/>
            <pc:sldMk cId="4202481525" sldId="285"/>
            <ac:picMk id="6" creationId="{EC730A13-F937-FBB2-817F-15340D14A766}"/>
          </ac:picMkLst>
        </pc:picChg>
      </pc:sldChg>
      <pc:sldChg chg="addSp delSp modSp add mod modAnim">
        <pc:chgData name="Min-Feng Hsieh" userId="ece9e1d9-2caa-407e-99e8-6daa2912cb65" providerId="ADAL" clId="{FB8A7808-1A04-4614-B537-26A20EFE8EE7}" dt="2023-07-05T06:40:43.717" v="2030" actId="22"/>
        <pc:sldMkLst>
          <pc:docMk/>
          <pc:sldMk cId="274000304" sldId="286"/>
        </pc:sldMkLst>
        <pc:spChg chg="mod">
          <ac:chgData name="Min-Feng Hsieh" userId="ece9e1d9-2caa-407e-99e8-6daa2912cb65" providerId="ADAL" clId="{FB8A7808-1A04-4614-B537-26A20EFE8EE7}" dt="2023-07-05T06:01:39.640" v="1634" actId="20577"/>
          <ac:spMkLst>
            <pc:docMk/>
            <pc:sldMk cId="274000304" sldId="286"/>
            <ac:spMk id="3" creationId="{C221B59C-58F9-BBB8-72A0-E5E58F74D657}"/>
          </ac:spMkLst>
        </pc:spChg>
        <pc:spChg chg="add mod">
          <ac:chgData name="Min-Feng Hsieh" userId="ece9e1d9-2caa-407e-99e8-6daa2912cb65" providerId="ADAL" clId="{FB8A7808-1A04-4614-B537-26A20EFE8EE7}" dt="2023-07-05T06:40:25.798" v="2028" actId="27636"/>
          <ac:spMkLst>
            <pc:docMk/>
            <pc:sldMk cId="274000304" sldId="286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6:40:43.717" v="2030" actId="22"/>
          <ac:spMkLst>
            <pc:docMk/>
            <pc:sldMk cId="274000304" sldId="286"/>
            <ac:spMk id="9" creationId="{A7D8CE58-533B-B088-4DD8-9D0C1BDC61A8}"/>
          </ac:spMkLst>
        </pc:spChg>
        <pc:picChg chg="del">
          <ac:chgData name="Min-Feng Hsieh" userId="ece9e1d9-2caa-407e-99e8-6daa2912cb65" providerId="ADAL" clId="{FB8A7808-1A04-4614-B537-26A20EFE8EE7}" dt="2023-07-05T06:01:42.110" v="1635" actId="478"/>
          <ac:picMkLst>
            <pc:docMk/>
            <pc:sldMk cId="274000304" sldId="286"/>
            <ac:picMk id="6" creationId="{EC730A13-F937-FBB2-817F-15340D14A766}"/>
          </ac:picMkLst>
        </pc:picChg>
        <pc:picChg chg="add mod">
          <ac:chgData name="Min-Feng Hsieh" userId="ece9e1d9-2caa-407e-99e8-6daa2912cb65" providerId="ADAL" clId="{FB8A7808-1A04-4614-B537-26A20EFE8EE7}" dt="2023-07-05T06:39:54.017" v="2017" actId="1076"/>
          <ac:picMkLst>
            <pc:docMk/>
            <pc:sldMk cId="274000304" sldId="286"/>
            <ac:picMk id="7" creationId="{BAF7531F-D773-F2B7-4988-007347959374}"/>
          </ac:picMkLst>
        </pc:picChg>
      </pc:sldChg>
      <pc:sldChg chg="addSp delSp modSp add mod delAnim">
        <pc:chgData name="Min-Feng Hsieh" userId="ece9e1d9-2caa-407e-99e8-6daa2912cb65" providerId="ADAL" clId="{FB8A7808-1A04-4614-B537-26A20EFE8EE7}" dt="2023-07-05T07:21:58.478" v="2308" actId="20577"/>
        <pc:sldMkLst>
          <pc:docMk/>
          <pc:sldMk cId="201486072" sldId="287"/>
        </pc:sldMkLst>
        <pc:spChg chg="mod">
          <ac:chgData name="Min-Feng Hsieh" userId="ece9e1d9-2caa-407e-99e8-6daa2912cb65" providerId="ADAL" clId="{FB8A7808-1A04-4614-B537-26A20EFE8EE7}" dt="2023-07-05T06:45:37.495" v="2198" actId="20577"/>
          <ac:spMkLst>
            <pc:docMk/>
            <pc:sldMk cId="201486072" sldId="287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1:58.478" v="2308" actId="20577"/>
          <ac:spMkLst>
            <pc:docMk/>
            <pc:sldMk cId="201486072" sldId="287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17:51.661" v="2200" actId="22"/>
          <ac:spMkLst>
            <pc:docMk/>
            <pc:sldMk cId="201486072" sldId="287"/>
            <ac:spMk id="5" creationId="{F3495E72-CB70-94D9-A67B-7CC5B44B33C3}"/>
          </ac:spMkLst>
        </pc:spChg>
        <pc:picChg chg="del">
          <ac:chgData name="Min-Feng Hsieh" userId="ece9e1d9-2caa-407e-99e8-6daa2912cb65" providerId="ADAL" clId="{FB8A7808-1A04-4614-B537-26A20EFE8EE7}" dt="2023-07-05T06:40:48.730" v="2032" actId="478"/>
          <ac:picMkLst>
            <pc:docMk/>
            <pc:sldMk cId="201486072" sldId="287"/>
            <ac:picMk id="7" creationId="{BAF7531F-D773-F2B7-4988-007347959374}"/>
          </ac:picMkLst>
        </pc:picChg>
      </pc:sldChg>
      <pc:sldChg chg="modSp add mod">
        <pc:chgData name="Min-Feng Hsieh" userId="ece9e1d9-2caa-407e-99e8-6daa2912cb65" providerId="ADAL" clId="{FB8A7808-1A04-4614-B537-26A20EFE8EE7}" dt="2023-07-05T07:25:13.077" v="2393" actId="20577"/>
        <pc:sldMkLst>
          <pc:docMk/>
          <pc:sldMk cId="4165606187" sldId="288"/>
        </pc:sldMkLst>
        <pc:spChg chg="mod">
          <ac:chgData name="Min-Feng Hsieh" userId="ece9e1d9-2caa-407e-99e8-6daa2912cb65" providerId="ADAL" clId="{FB8A7808-1A04-4614-B537-26A20EFE8EE7}" dt="2023-07-05T07:17:56.448" v="2203" actId="20577"/>
          <ac:spMkLst>
            <pc:docMk/>
            <pc:sldMk cId="4165606187" sldId="288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13.077" v="2393" actId="20577"/>
          <ac:spMkLst>
            <pc:docMk/>
            <pc:sldMk cId="4165606187" sldId="288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25:38.787" v="2405" actId="20577"/>
        <pc:sldMkLst>
          <pc:docMk/>
          <pc:sldMk cId="3617360855" sldId="289"/>
        </pc:sldMkLst>
        <pc:spChg chg="mod">
          <ac:chgData name="Min-Feng Hsieh" userId="ece9e1d9-2caa-407e-99e8-6daa2912cb65" providerId="ADAL" clId="{FB8A7808-1A04-4614-B537-26A20EFE8EE7}" dt="2023-07-05T07:20:43.909" v="2272" actId="20577"/>
          <ac:spMkLst>
            <pc:docMk/>
            <pc:sldMk cId="3617360855" sldId="289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38.787" v="2405" actId="20577"/>
          <ac:spMkLst>
            <pc:docMk/>
            <pc:sldMk cId="3617360855" sldId="289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28:56.573" v="2491" actId="22"/>
        <pc:sldMkLst>
          <pc:docMk/>
          <pc:sldMk cId="513946340" sldId="290"/>
        </pc:sldMkLst>
        <pc:spChg chg="mod">
          <ac:chgData name="Min-Feng Hsieh" userId="ece9e1d9-2caa-407e-99e8-6daa2912cb65" providerId="ADAL" clId="{FB8A7808-1A04-4614-B537-26A20EFE8EE7}" dt="2023-07-05T07:25:59.062" v="2408" actId="20577"/>
          <ac:spMkLst>
            <pc:docMk/>
            <pc:sldMk cId="513946340" sldId="290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8:46.387" v="2489" actId="20577"/>
          <ac:spMkLst>
            <pc:docMk/>
            <pc:sldMk cId="513946340" sldId="290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28:56.573" v="2491" actId="22"/>
          <ac:spMkLst>
            <pc:docMk/>
            <pc:sldMk cId="513946340" sldId="290"/>
            <ac:spMk id="5" creationId="{7994735C-5FFE-A4C3-7377-FCC41A9454A9}"/>
          </ac:spMkLst>
        </pc:spChg>
      </pc:sldChg>
      <pc:sldChg chg="modSp add mod">
        <pc:chgData name="Min-Feng Hsieh" userId="ece9e1d9-2caa-407e-99e8-6daa2912cb65" providerId="ADAL" clId="{FB8A7808-1A04-4614-B537-26A20EFE8EE7}" dt="2023-07-05T07:31:12.163" v="2550" actId="20577"/>
        <pc:sldMkLst>
          <pc:docMk/>
          <pc:sldMk cId="4273583919" sldId="291"/>
        </pc:sldMkLst>
        <pc:spChg chg="mod">
          <ac:chgData name="Min-Feng Hsieh" userId="ece9e1d9-2caa-407e-99e8-6daa2912cb65" providerId="ADAL" clId="{FB8A7808-1A04-4614-B537-26A20EFE8EE7}" dt="2023-07-05T07:29:00.846" v="2494" actId="20577"/>
          <ac:spMkLst>
            <pc:docMk/>
            <pc:sldMk cId="4273583919" sldId="291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1:12.163" v="2550" actId="20577"/>
          <ac:spMkLst>
            <pc:docMk/>
            <pc:sldMk cId="4273583919" sldId="291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33:06.658" v="2600" actId="20577"/>
        <pc:sldMkLst>
          <pc:docMk/>
          <pc:sldMk cId="979969965" sldId="292"/>
        </pc:sldMkLst>
        <pc:spChg chg="mod">
          <ac:chgData name="Min-Feng Hsieh" userId="ece9e1d9-2caa-407e-99e8-6daa2912cb65" providerId="ADAL" clId="{FB8A7808-1A04-4614-B537-26A20EFE8EE7}" dt="2023-07-05T07:31:50.606" v="2564" actId="20577"/>
          <ac:spMkLst>
            <pc:docMk/>
            <pc:sldMk cId="979969965" sldId="292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3:06.658" v="2600" actId="20577"/>
          <ac:spMkLst>
            <pc:docMk/>
            <pc:sldMk cId="979969965" sldId="292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36:17.612" v="2676" actId="1076"/>
        <pc:sldMkLst>
          <pc:docMk/>
          <pc:sldMk cId="2714366549" sldId="293"/>
        </pc:sldMkLst>
        <pc:spChg chg="mod">
          <ac:chgData name="Min-Feng Hsieh" userId="ece9e1d9-2caa-407e-99e8-6daa2912cb65" providerId="ADAL" clId="{FB8A7808-1A04-4614-B537-26A20EFE8EE7}" dt="2023-07-05T07:33:16.647" v="2608" actId="20577"/>
          <ac:spMkLst>
            <pc:docMk/>
            <pc:sldMk cId="2714366549" sldId="293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4:45.414" v="2653" actId="20577"/>
          <ac:spMkLst>
            <pc:docMk/>
            <pc:sldMk cId="2714366549" sldId="293"/>
            <ac:spMk id="4" creationId="{09B5EEB9-E9FE-AB13-E60E-AA56FE6DE02C}"/>
          </ac:spMkLst>
        </pc:spChg>
        <pc:grpChg chg="add mod">
          <ac:chgData name="Min-Feng Hsieh" userId="ece9e1d9-2caa-407e-99e8-6daa2912cb65" providerId="ADAL" clId="{FB8A7808-1A04-4614-B537-26A20EFE8EE7}" dt="2023-07-05T07:36:17.612" v="2676" actId="1076"/>
          <ac:grpSpMkLst>
            <pc:docMk/>
            <pc:sldMk cId="2714366549" sldId="293"/>
            <ac:grpSpMk id="10" creationId="{CED3EE86-5A4C-616E-968D-71C04C31F710}"/>
          </ac:grpSpMkLst>
        </pc:grpChg>
        <pc:picChg chg="add del mod modCrop">
          <ac:chgData name="Min-Feng Hsieh" userId="ece9e1d9-2caa-407e-99e8-6daa2912cb65" providerId="ADAL" clId="{FB8A7808-1A04-4614-B537-26A20EFE8EE7}" dt="2023-07-05T07:35:50.592" v="2668" actId="478"/>
          <ac:picMkLst>
            <pc:docMk/>
            <pc:sldMk cId="2714366549" sldId="293"/>
            <ac:picMk id="5" creationId="{5644A251-8677-5444-19E1-60D7680A6795}"/>
          </ac:picMkLst>
        </pc:picChg>
        <pc:picChg chg="add del mod modCrop">
          <ac:chgData name="Min-Feng Hsieh" userId="ece9e1d9-2caa-407e-99e8-6daa2912cb65" providerId="ADAL" clId="{FB8A7808-1A04-4614-B537-26A20EFE8EE7}" dt="2023-07-05T07:35:50.114" v="2667" actId="478"/>
          <ac:picMkLst>
            <pc:docMk/>
            <pc:sldMk cId="2714366549" sldId="293"/>
            <ac:picMk id="7" creationId="{04B8C59E-E260-52E6-4F8C-78F8DA08D2F2}"/>
          </ac:picMkLst>
        </pc:picChg>
        <pc:picChg chg="add mod modCrop">
          <ac:chgData name="Min-Feng Hsieh" userId="ece9e1d9-2caa-407e-99e8-6daa2912cb65" providerId="ADAL" clId="{FB8A7808-1A04-4614-B537-26A20EFE8EE7}" dt="2023-07-05T07:36:11.102" v="2674" actId="732"/>
          <ac:picMkLst>
            <pc:docMk/>
            <pc:sldMk cId="2714366549" sldId="293"/>
            <ac:picMk id="8" creationId="{2D0A5304-680A-8EDD-34BD-1FA1E686E990}"/>
          </ac:picMkLst>
        </pc:picChg>
        <pc:picChg chg="add mod modCrop">
          <ac:chgData name="Min-Feng Hsieh" userId="ece9e1d9-2caa-407e-99e8-6daa2912cb65" providerId="ADAL" clId="{FB8A7808-1A04-4614-B537-26A20EFE8EE7}" dt="2023-07-05T07:35:59.757" v="2673" actId="732"/>
          <ac:picMkLst>
            <pc:docMk/>
            <pc:sldMk cId="2714366549" sldId="293"/>
            <ac:picMk id="9" creationId="{EC9E2303-2C37-AB5C-B3D6-00D1A7FDE1B8}"/>
          </ac:picMkLst>
        </pc:picChg>
      </pc:sldChg>
      <pc:sldChg chg="modSp add mod">
        <pc:chgData name="Min-Feng Hsieh" userId="ece9e1d9-2caa-407e-99e8-6daa2912cb65" providerId="ADAL" clId="{FB8A7808-1A04-4614-B537-26A20EFE8EE7}" dt="2023-07-05T07:45:02.863" v="2679" actId="207"/>
        <pc:sldMkLst>
          <pc:docMk/>
          <pc:sldMk cId="92588032" sldId="294"/>
        </pc:sldMkLst>
        <pc:spChg chg="mod">
          <ac:chgData name="Min-Feng Hsieh" userId="ece9e1d9-2caa-407e-99e8-6daa2912cb65" providerId="ADAL" clId="{FB8A7808-1A04-4614-B537-26A20EFE8EE7}" dt="2023-07-05T07:45:02.863" v="2679" actId="207"/>
          <ac:spMkLst>
            <pc:docMk/>
            <pc:sldMk cId="92588032" sldId="294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5T07:51:56.314" v="2729" actId="27636"/>
        <pc:sldMkLst>
          <pc:docMk/>
          <pc:sldMk cId="176967259" sldId="295"/>
        </pc:sldMkLst>
        <pc:spChg chg="mod">
          <ac:chgData name="Min-Feng Hsieh" userId="ece9e1d9-2caa-407e-99e8-6daa2912cb65" providerId="ADAL" clId="{FB8A7808-1A04-4614-B537-26A20EFE8EE7}" dt="2023-07-05T07:51:56.314" v="2729" actId="27636"/>
          <ac:spMkLst>
            <pc:docMk/>
            <pc:sldMk cId="176967259" sldId="295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45:19.822" v="2687"/>
          <ac:spMkLst>
            <pc:docMk/>
            <pc:sldMk cId="176967259" sldId="295"/>
            <ac:spMk id="3" creationId="{B0C8AC49-D81A-057E-693B-EC9F953D36A4}"/>
          </ac:spMkLst>
        </pc:spChg>
        <pc:spChg chg="add del">
          <ac:chgData name="Min-Feng Hsieh" userId="ece9e1d9-2caa-407e-99e8-6daa2912cb65" providerId="ADAL" clId="{FB8A7808-1A04-4614-B537-26A20EFE8EE7}" dt="2023-07-05T07:45:14.959" v="2682" actId="22"/>
          <ac:spMkLst>
            <pc:docMk/>
            <pc:sldMk cId="176967259" sldId="295"/>
            <ac:spMk id="5" creationId="{CDAFD2FF-7838-5085-B32F-08CBADA94CE6}"/>
          </ac:spMkLst>
        </pc:spChg>
      </pc:sldChg>
      <pc:sldChg chg="modSp add mod">
        <pc:chgData name="Min-Feng Hsieh" userId="ece9e1d9-2caa-407e-99e8-6daa2912cb65" providerId="ADAL" clId="{FB8A7808-1A04-4614-B537-26A20EFE8EE7}" dt="2023-07-05T07:52:29.735" v="2742" actId="27636"/>
        <pc:sldMkLst>
          <pc:docMk/>
          <pc:sldMk cId="234423780" sldId="296"/>
        </pc:sldMkLst>
        <pc:spChg chg="mod">
          <ac:chgData name="Min-Feng Hsieh" userId="ece9e1d9-2caa-407e-99e8-6daa2912cb65" providerId="ADAL" clId="{FB8A7808-1A04-4614-B537-26A20EFE8EE7}" dt="2023-07-05T07:52:29.735" v="2742" actId="27636"/>
          <ac:spMkLst>
            <pc:docMk/>
            <pc:sldMk cId="234423780" sldId="296"/>
            <ac:spMk id="2" creationId="{E874BBCF-754C-811C-9CA8-E696C5A232A9}"/>
          </ac:spMkLst>
        </pc:spChg>
      </pc:sldChg>
      <pc:sldChg chg="modSp add mod">
        <pc:chgData name="Min-Feng Hsieh" userId="ece9e1d9-2caa-407e-99e8-6daa2912cb65" providerId="ADAL" clId="{FB8A7808-1A04-4614-B537-26A20EFE8EE7}" dt="2023-07-05T07:52:50.212" v="2745" actId="207"/>
        <pc:sldMkLst>
          <pc:docMk/>
          <pc:sldMk cId="916339319" sldId="297"/>
        </pc:sldMkLst>
        <pc:spChg chg="mod">
          <ac:chgData name="Min-Feng Hsieh" userId="ece9e1d9-2caa-407e-99e8-6daa2912cb65" providerId="ADAL" clId="{FB8A7808-1A04-4614-B537-26A20EFE8EE7}" dt="2023-07-05T07:52:50.212" v="2745" actId="207"/>
          <ac:spMkLst>
            <pc:docMk/>
            <pc:sldMk cId="916339319" sldId="29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5T07:54:31.613" v="2763" actId="27636"/>
        <pc:sldMkLst>
          <pc:docMk/>
          <pc:sldMk cId="1726361265" sldId="298"/>
        </pc:sldMkLst>
        <pc:spChg chg="mod">
          <ac:chgData name="Min-Feng Hsieh" userId="ece9e1d9-2caa-407e-99e8-6daa2912cb65" providerId="ADAL" clId="{FB8A7808-1A04-4614-B537-26A20EFE8EE7}" dt="2023-07-05T07:54:31.613" v="2763" actId="27636"/>
          <ac:spMkLst>
            <pc:docMk/>
            <pc:sldMk cId="1726361265" sldId="298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53:01.386" v="2749"/>
          <ac:spMkLst>
            <pc:docMk/>
            <pc:sldMk cId="1726361265" sldId="298"/>
            <ac:spMk id="3" creationId="{B0C8AC49-D81A-057E-693B-EC9F953D36A4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55:27.904" v="2770" actId="1076"/>
        <pc:sldMkLst>
          <pc:docMk/>
          <pc:sldMk cId="699394901" sldId="299"/>
        </pc:sldMkLst>
        <pc:spChg chg="del mod">
          <ac:chgData name="Min-Feng Hsieh" userId="ece9e1d9-2caa-407e-99e8-6daa2912cb65" providerId="ADAL" clId="{FB8A7808-1A04-4614-B537-26A20EFE8EE7}" dt="2023-07-05T07:55:23.592" v="2767" actId="22"/>
          <ac:spMkLst>
            <pc:docMk/>
            <pc:sldMk cId="699394901" sldId="299"/>
            <ac:spMk id="2" creationId="{E874BBCF-754C-811C-9CA8-E696C5A232A9}"/>
          </ac:spMkLst>
        </pc:spChg>
        <pc:picChg chg="add mod ord">
          <ac:chgData name="Min-Feng Hsieh" userId="ece9e1d9-2caa-407e-99e8-6daa2912cb65" providerId="ADAL" clId="{FB8A7808-1A04-4614-B537-26A20EFE8EE7}" dt="2023-07-05T07:55:27.904" v="2770" actId="1076"/>
          <ac:picMkLst>
            <pc:docMk/>
            <pc:sldMk cId="699394901" sldId="299"/>
            <ac:picMk id="5" creationId="{3C3802D0-9998-CA6B-CCC4-EA10F8062B75}"/>
          </ac:picMkLst>
        </pc:picChg>
      </pc:sldChg>
      <pc:sldChg chg="modSp add mod">
        <pc:chgData name="Min-Feng Hsieh" userId="ece9e1d9-2caa-407e-99e8-6daa2912cb65" providerId="ADAL" clId="{FB8A7808-1A04-4614-B537-26A20EFE8EE7}" dt="2023-07-05T07:55:45.706" v="2774" actId="207"/>
        <pc:sldMkLst>
          <pc:docMk/>
          <pc:sldMk cId="3666382319" sldId="300"/>
        </pc:sldMkLst>
        <pc:spChg chg="mod">
          <ac:chgData name="Min-Feng Hsieh" userId="ece9e1d9-2caa-407e-99e8-6daa2912cb65" providerId="ADAL" clId="{FB8A7808-1A04-4614-B537-26A20EFE8EE7}" dt="2023-07-05T07:55:45.706" v="2774" actId="207"/>
          <ac:spMkLst>
            <pc:docMk/>
            <pc:sldMk cId="3666382319" sldId="300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5T08:31:59.391" v="2815" actId="20577"/>
        <pc:sldMkLst>
          <pc:docMk/>
          <pc:sldMk cId="1980609125" sldId="301"/>
        </pc:sldMkLst>
        <pc:spChg chg="mod">
          <ac:chgData name="Min-Feng Hsieh" userId="ece9e1d9-2caa-407e-99e8-6daa2912cb65" providerId="ADAL" clId="{FB8A7808-1A04-4614-B537-26A20EFE8EE7}" dt="2023-07-05T08:31:59.391" v="2815" actId="20577"/>
          <ac:spMkLst>
            <pc:docMk/>
            <pc:sldMk cId="1980609125" sldId="301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1:05.710" v="2811" actId="20577"/>
          <ac:spMkLst>
            <pc:docMk/>
            <pc:sldMk cId="1980609125" sldId="301"/>
            <ac:spMk id="3" creationId="{D54538B7-290D-5B78-8D57-D0D5602FE0EE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8:33:13.903" v="2853" actId="1076"/>
        <pc:sldMkLst>
          <pc:docMk/>
          <pc:sldMk cId="3347002528" sldId="302"/>
        </pc:sldMkLst>
        <pc:spChg chg="mod">
          <ac:chgData name="Min-Feng Hsieh" userId="ece9e1d9-2caa-407e-99e8-6daa2912cb65" providerId="ADAL" clId="{FB8A7808-1A04-4614-B537-26A20EFE8EE7}" dt="2023-07-05T08:33:07.717" v="2849" actId="27636"/>
          <ac:spMkLst>
            <pc:docMk/>
            <pc:sldMk cId="3347002528" sldId="302"/>
            <ac:spMk id="2" creationId="{8A2F41C1-7958-6AEF-D9B4-9DE4B2C3A05E}"/>
          </ac:spMkLst>
        </pc:spChg>
        <pc:spChg chg="add del">
          <ac:chgData name="Min-Feng Hsieh" userId="ece9e1d9-2caa-407e-99e8-6daa2912cb65" providerId="ADAL" clId="{FB8A7808-1A04-4614-B537-26A20EFE8EE7}" dt="2023-07-05T08:32:20.827" v="2819"/>
          <ac:spMkLst>
            <pc:docMk/>
            <pc:sldMk cId="3347002528" sldId="302"/>
            <ac:spMk id="4" creationId="{CEC57292-DC1D-8266-21EF-4563DC893D10}"/>
          </ac:spMkLst>
        </pc:spChg>
        <pc:spChg chg="add del">
          <ac:chgData name="Min-Feng Hsieh" userId="ece9e1d9-2caa-407e-99e8-6daa2912cb65" providerId="ADAL" clId="{FB8A7808-1A04-4614-B537-26A20EFE8EE7}" dt="2023-07-05T08:32:22.277" v="2821"/>
          <ac:spMkLst>
            <pc:docMk/>
            <pc:sldMk cId="3347002528" sldId="302"/>
            <ac:spMk id="5" creationId="{EDDF0FE2-E4F5-EFA9-0DF9-939D2953FD56}"/>
          </ac:spMkLst>
        </pc:spChg>
        <pc:picChg chg="add mod">
          <ac:chgData name="Min-Feng Hsieh" userId="ece9e1d9-2caa-407e-99e8-6daa2912cb65" providerId="ADAL" clId="{FB8A7808-1A04-4614-B537-26A20EFE8EE7}" dt="2023-07-05T08:33:13.903" v="2853" actId="1076"/>
          <ac:picMkLst>
            <pc:docMk/>
            <pc:sldMk cId="3347002528" sldId="302"/>
            <ac:picMk id="7" creationId="{EED7AEA7-E5FA-EA1F-0B06-FB9796B29EA6}"/>
          </ac:picMkLst>
        </pc:picChg>
      </pc:sldChg>
      <pc:sldChg chg="delSp modSp add mod">
        <pc:chgData name="Min-Feng Hsieh" userId="ece9e1d9-2caa-407e-99e8-6daa2912cb65" providerId="ADAL" clId="{FB8A7808-1A04-4614-B537-26A20EFE8EE7}" dt="2023-07-05T08:34:58.606" v="2881" actId="20577"/>
        <pc:sldMkLst>
          <pc:docMk/>
          <pc:sldMk cId="1414821685" sldId="303"/>
        </pc:sldMkLst>
        <pc:spChg chg="mod">
          <ac:chgData name="Min-Feng Hsieh" userId="ece9e1d9-2caa-407e-99e8-6daa2912cb65" providerId="ADAL" clId="{FB8A7808-1A04-4614-B537-26A20EFE8EE7}" dt="2023-07-05T08:34:08.764" v="2871"/>
          <ac:spMkLst>
            <pc:docMk/>
            <pc:sldMk cId="1414821685" sldId="303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4:58.606" v="2881" actId="20577"/>
          <ac:spMkLst>
            <pc:docMk/>
            <pc:sldMk cId="1414821685" sldId="303"/>
            <ac:spMk id="3" creationId="{D54538B7-290D-5B78-8D57-D0D5602FE0EE}"/>
          </ac:spMkLst>
        </pc:spChg>
        <pc:picChg chg="del">
          <ac:chgData name="Min-Feng Hsieh" userId="ece9e1d9-2caa-407e-99e8-6daa2912cb65" providerId="ADAL" clId="{FB8A7808-1A04-4614-B537-26A20EFE8EE7}" dt="2023-07-05T08:33:28.734" v="2855" actId="478"/>
          <ac:picMkLst>
            <pc:docMk/>
            <pc:sldMk cId="1414821685" sldId="303"/>
            <ac:picMk id="7" creationId="{EED7AEA7-E5FA-EA1F-0B06-FB9796B29EA6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5:04.335" v="2886" actId="20577"/>
        <pc:sldMkLst>
          <pc:docMk/>
          <pc:sldMk cId="182472541" sldId="304"/>
        </pc:sldMkLst>
        <pc:spChg chg="del mod">
          <ac:chgData name="Min-Feng Hsieh" userId="ece9e1d9-2caa-407e-99e8-6daa2912cb65" providerId="ADAL" clId="{FB8A7808-1A04-4614-B537-26A20EFE8EE7}" dt="2023-07-05T08:34:46.175" v="2874" actId="22"/>
          <ac:spMkLst>
            <pc:docMk/>
            <pc:sldMk cId="182472541" sldId="304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5:04.335" v="2886" actId="20577"/>
          <ac:spMkLst>
            <pc:docMk/>
            <pc:sldMk cId="182472541" sldId="304"/>
            <ac:spMk id="3" creationId="{D54538B7-290D-5B78-8D57-D0D5602FE0EE}"/>
          </ac:spMkLst>
        </pc:spChg>
        <pc:picChg chg="add mod ord">
          <ac:chgData name="Min-Feng Hsieh" userId="ece9e1d9-2caa-407e-99e8-6daa2912cb65" providerId="ADAL" clId="{FB8A7808-1A04-4614-B537-26A20EFE8EE7}" dt="2023-07-05T08:34:52.384" v="2878" actId="1076"/>
          <ac:picMkLst>
            <pc:docMk/>
            <pc:sldMk cId="182472541" sldId="304"/>
            <ac:picMk id="5" creationId="{7615C796-98C4-1784-F575-FBD1C6C2FAFE}"/>
          </ac:picMkLst>
        </pc:picChg>
      </pc:sldChg>
      <pc:sldChg chg="modSp new mod">
        <pc:chgData name="Min-Feng Hsieh" userId="ece9e1d9-2caa-407e-99e8-6daa2912cb65" providerId="ADAL" clId="{FB8A7808-1A04-4614-B537-26A20EFE8EE7}" dt="2023-07-05T08:35:50.541" v="2916" actId="5793"/>
        <pc:sldMkLst>
          <pc:docMk/>
          <pc:sldMk cId="3838226866" sldId="305"/>
        </pc:sldMkLst>
        <pc:spChg chg="mod">
          <ac:chgData name="Min-Feng Hsieh" userId="ece9e1d9-2caa-407e-99e8-6daa2912cb65" providerId="ADAL" clId="{FB8A7808-1A04-4614-B537-26A20EFE8EE7}" dt="2023-07-05T08:35:30.314" v="2889" actId="5793"/>
          <ac:spMkLst>
            <pc:docMk/>
            <pc:sldMk cId="3838226866" sldId="305"/>
            <ac:spMk id="2" creationId="{453460B7-28E1-9449-B5BA-A7F8DC44D46B}"/>
          </ac:spMkLst>
        </pc:spChg>
        <pc:spChg chg="mod">
          <ac:chgData name="Min-Feng Hsieh" userId="ece9e1d9-2caa-407e-99e8-6daa2912cb65" providerId="ADAL" clId="{FB8A7808-1A04-4614-B537-26A20EFE8EE7}" dt="2023-07-05T08:35:50.541" v="2916" actId="5793"/>
          <ac:spMkLst>
            <pc:docMk/>
            <pc:sldMk cId="3838226866" sldId="305"/>
            <ac:spMk id="3" creationId="{B9AABEED-1014-DE50-566E-F5FAB59E7556}"/>
          </ac:spMkLst>
        </pc:spChg>
      </pc:sldChg>
      <pc:sldChg chg="addSp modSp new mod modNotesTx">
        <pc:chgData name="Min-Feng Hsieh" userId="ece9e1d9-2caa-407e-99e8-6daa2912cb65" providerId="ADAL" clId="{FB8A7808-1A04-4614-B537-26A20EFE8EE7}" dt="2023-07-05T08:37:15.579" v="3008" actId="20577"/>
        <pc:sldMkLst>
          <pc:docMk/>
          <pc:sldMk cId="3239090310" sldId="306"/>
        </pc:sldMkLst>
        <pc:spChg chg="mod">
          <ac:chgData name="Min-Feng Hsieh" userId="ece9e1d9-2caa-407e-99e8-6daa2912cb65" providerId="ADAL" clId="{FB8A7808-1A04-4614-B537-26A20EFE8EE7}" dt="2023-07-05T08:36:39.986" v="2999"/>
          <ac:spMkLst>
            <pc:docMk/>
            <pc:sldMk cId="3239090310" sldId="306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15.579" v="3008" actId="20577"/>
          <ac:spMkLst>
            <pc:docMk/>
            <pc:sldMk cId="3239090310" sldId="306"/>
            <ac:spMk id="3" creationId="{1C8C1E19-8D3A-3223-3541-8D2248A1C662}"/>
          </ac:spMkLst>
        </pc:spChg>
        <pc:picChg chg="add mod">
          <ac:chgData name="Min-Feng Hsieh" userId="ece9e1d9-2caa-407e-99e8-6daa2912cb65" providerId="ADAL" clId="{FB8A7808-1A04-4614-B537-26A20EFE8EE7}" dt="2023-07-05T08:37:11.840" v="3005" actId="1076"/>
          <ac:picMkLst>
            <pc:docMk/>
            <pc:sldMk cId="3239090310" sldId="306"/>
            <ac:picMk id="5" creationId="{1567CCFE-4E04-6665-2088-BE3CE6DBEF9F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8:06.663" v="3020" actId="1076"/>
        <pc:sldMkLst>
          <pc:docMk/>
          <pc:sldMk cId="1459631736" sldId="307"/>
        </pc:sldMkLst>
        <pc:spChg chg="mod">
          <ac:chgData name="Min-Feng Hsieh" userId="ece9e1d9-2caa-407e-99e8-6daa2912cb65" providerId="ADAL" clId="{FB8A7808-1A04-4614-B537-26A20EFE8EE7}" dt="2023-07-05T08:37:45.799" v="3015"/>
          <ac:spMkLst>
            <pc:docMk/>
            <pc:sldMk cId="1459631736" sldId="307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33.571" v="3013" actId="20577"/>
          <ac:spMkLst>
            <pc:docMk/>
            <pc:sldMk cId="1459631736" sldId="307"/>
            <ac:spMk id="3" creationId="{1C8C1E19-8D3A-3223-3541-8D2248A1C662}"/>
          </ac:spMkLst>
        </pc:spChg>
        <pc:picChg chg="del">
          <ac:chgData name="Min-Feng Hsieh" userId="ece9e1d9-2caa-407e-99e8-6daa2912cb65" providerId="ADAL" clId="{FB8A7808-1A04-4614-B537-26A20EFE8EE7}" dt="2023-07-05T08:37:48.326" v="3016" actId="478"/>
          <ac:picMkLst>
            <pc:docMk/>
            <pc:sldMk cId="1459631736" sldId="307"/>
            <ac:picMk id="5" creationId="{1567CCFE-4E04-6665-2088-BE3CE6DBEF9F}"/>
          </ac:picMkLst>
        </pc:picChg>
        <pc:picChg chg="add mod">
          <ac:chgData name="Min-Feng Hsieh" userId="ece9e1d9-2caa-407e-99e8-6daa2912cb65" providerId="ADAL" clId="{FB8A7808-1A04-4614-B537-26A20EFE8EE7}" dt="2023-07-05T08:38:06.663" v="3020" actId="1076"/>
          <ac:picMkLst>
            <pc:docMk/>
            <pc:sldMk cId="1459631736" sldId="307"/>
            <ac:picMk id="6" creationId="{2C967DE1-26E5-EC59-C9F8-6AF020DF49BC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vertical boundaries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rectangles called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clique (i.e., an intersection of multiple rectangles) is maximal within a strip if its size is greater than the clique directly above it and the clique directly below it in the same strip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085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Enumerating all possible MBFF candidates for every maximal clique to find the best ones to form is extremely time-consuming, So we implement the sampling procedures called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-apple-system"/>
              </a:rPr>
              <a:t>MBFF_Candidate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(𝑐)</a:t>
            </a:r>
          </a:p>
          <a:p>
            <a:endParaRPr lang="en-US" sz="5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each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 c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we randomly generate min ( C(|c|, k), 𝑆𝑎𝑚𝑝𝑙𝑒𝑏𝑜𝑢𝑛𝑑) MBFF candidates for each kind of 𝑘-bit (𝑘 ≥2) MBFFs in the library. And then selects the one with the minimum cost to be the MBFF candidate for c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b="1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MBFFs contain empty bit, the sampling procedure will be modified: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k is no longer limited to the bit size, but it can be any integer ≦ min( |𝑐| , 𝑚𝑎𝑥𝑏𝑖𝑡 ) (𝑚𝑎𝑥𝑏𝑖𝑡 is the maximum bit-size in the MBFF library)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So the algorithm can consider merging 3 FFs into a 4-bit MBFF, and 5/6/7 FFs into an 8-bit MBFF</a:t>
            </a:r>
          </a:p>
        </p:txBody>
      </p:sp>
    </p:spTree>
    <p:extLst>
      <p:ext uri="{BB962C8B-B14F-4D97-AF65-F5344CB8AC3E}">
        <p14:creationId xmlns:p14="http://schemas.microsoft.com/office/powerpoint/2010/main" val="11657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Cost function: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form a new MBFF 𝜇 for maximum power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𝐷(𝜇) </a:t>
            </a:r>
            <a:r>
              <a:rPr lang="en-US" dirty="0"/>
              <a:t>is the average merging flexibility of the FFs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𝐵(𝜇) </a:t>
            </a:r>
            <a:r>
              <a:rPr lang="en-US" dirty="0"/>
              <a:t>is the number of used bits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𝑃𝑜𝑤𝑒𝑟(𝜇) </a:t>
            </a:r>
            <a:r>
              <a:rPr lang="en-US" dirty="0"/>
              <a:t>is the FF power for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𝑂𝑟𝑖𝑃𝑜𝑤𝑒𝑟(𝜇) </a:t>
            </a:r>
            <a:r>
              <a:rPr lang="en-US" dirty="0"/>
              <a:t>is the sum of FF powers of the original FFs that form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𝛼𝑖</a:t>
            </a:r>
            <a:r>
              <a:rPr lang="en-US" dirty="0"/>
              <a:t> is the switching rate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𝑂𝑟𝑖𝑊𝐿𝑖</a:t>
            </a:r>
            <a:r>
              <a:rPr lang="en-US" dirty="0"/>
              <a:t> is the original half perimeter wirelength (HPWL)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𝐸𝑠𝑡𝑊𝐿𝑖</a:t>
            </a:r>
            <a:r>
              <a:rPr lang="en-US" dirty="0"/>
              <a:t> is the estimated HPWL of signal 𝑖 incident with 𝜇 calculated using the estimated location for 𝜇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computed by the weighted median values of the x-(y-)coordinates of all cells connected to 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𝜆1</a:t>
            </a:r>
            <a:r>
              <a:rPr lang="en-US" dirty="0"/>
              <a:t>, </a:t>
            </a:r>
            <a:r>
              <a:rPr lang="en-US" b="1" dirty="0"/>
              <a:t>𝜆2</a:t>
            </a:r>
            <a:r>
              <a:rPr lang="en-US" dirty="0"/>
              <a:t>, and </a:t>
            </a:r>
            <a:r>
              <a:rPr lang="en-US" b="1" dirty="0"/>
              <a:t>𝜆3</a:t>
            </a:r>
            <a:r>
              <a:rPr lang="en-US" dirty="0"/>
              <a:t> are user defined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D3A6-DC12-05BB-A923-34A3FEC4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61" y="1438181"/>
            <a:ext cx="5603268" cy="11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30A13-F937-FBB2-817F-15340D14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59" y="1690690"/>
            <a:ext cx="4496381" cy="4351338"/>
          </a:xfrm>
        </p:spPr>
      </p:pic>
    </p:spTree>
    <p:extLst>
      <p:ext uri="{BB962C8B-B14F-4D97-AF65-F5344CB8AC3E}">
        <p14:creationId xmlns:p14="http://schemas.microsoft.com/office/powerpoint/2010/main" val="42024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that an MBFF library with 1/2/4-bits MBFFs for both 1x and 2x driving is given</a:t>
                </a:r>
              </a:p>
              <a:p>
                <a:r>
                  <a:rPr lang="en-US" sz="2400" dirty="0"/>
                  <a:t>By performing the sweep line method, all maximal cliques with size ≥ 2 are found: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-apple-system"/>
                  </a:rPr>
                  <a:t>G1 has four maximal cliques: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{a1, b1, c1, d1}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{e1,f1, g1}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{i1, j1}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{j1, k1}</a:t>
                </a:r>
                <a:endParaRPr lang="en-US" sz="2000" b="0" i="0" dirty="0">
                  <a:effectLst/>
                  <a:latin typeface="-apple-system"/>
                </a:endParaRPr>
              </a:p>
              <a:p>
                <a:pPr lvl="1"/>
                <a:endParaRPr lang="pl-PL" sz="500" b="0" i="0" dirty="0">
                  <a:effectLst/>
                  <a:latin typeface="-apple-system"/>
                </a:endParaRPr>
              </a:p>
              <a:p>
                <a:r>
                  <a:rPr lang="en-US" sz="2400" b="0" i="0" dirty="0">
                    <a:effectLst/>
                    <a:latin typeface="-apple-system"/>
                  </a:rPr>
                  <a:t>G2 has four maximal cliques: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000" dirty="0"/>
                  <a:t> = {a2, b2, c2, d2, e2},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/>
                  <a:t> = {e2, f2, g2},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{h2, 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{i2, j2, k2, m2}</a:t>
                </a:r>
              </a:p>
              <a:p>
                <a:pPr lvl="1"/>
                <a:endParaRPr lang="en-US" sz="500" dirty="0"/>
              </a:p>
              <a:p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After initial sampling, an MBFF candidate</a:t>
                </a:r>
                <a:r>
                  <a:rPr lang="zh-TW" alt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-apple-system"/>
                  </a:rPr>
                  <a:t> is found for each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{i1, j1},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{j1, k1}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{a2, b2, c2, d2},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{e2, f2, g2,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</a:p>
              <a:p>
                <a:pPr lvl="1"/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b="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F7531F-D773-F2B7-4988-00734795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423865"/>
            <a:ext cx="4551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first iteration, the minimum cost MBFF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dirty="0"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</a:t>
                </a: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second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𝑖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𝑗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𝑘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𝑚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</a:t>
                </a:r>
                <a:r>
                  <a:rPr lang="en-US" altLang="zh-TW" sz="2400" dirty="0" err="1">
                    <a:latin typeface="-apple-system"/>
                  </a:rPr>
                  <a:t>i</a:t>
                </a:r>
                <a:r>
                  <a:rPr lang="en-US" altLang="zh-TW" sz="2400" dirty="0">
                    <a:latin typeface="-apple-system"/>
                  </a:rPr>
                  <a:t>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third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e, f, g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>
                        <a:latin typeface="-apple-system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6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forth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but since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 (conflict)</a:t>
                </a:r>
                <a:r>
                  <a:rPr lang="en-US" altLang="zh-TW" sz="2400" dirty="0">
                    <a:latin typeface="-apple-system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discarded. Then,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{e2} but no new MBFF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needs to be generated since its size is now one(&lt;2).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unchanged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fifth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sz="2400" dirty="0"/>
                  <a:t>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 </a:t>
                </a:r>
                <a:r>
                  <a:rPr lang="en-US" sz="2400" b="1" dirty="0"/>
                  <a:t>without conflict</a:t>
                </a:r>
                <a:r>
                  <a:rPr lang="en-US" sz="2400" dirty="0"/>
                  <a:t>. Then, FFs ℎ,𝑙 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2400" dirty="0"/>
                  <a:t> is updated to { }. 𝑄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5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8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remaining iterations, </a:t>
                </a:r>
                <a:r>
                  <a:rPr lang="en-US" sz="2400" dirty="0"/>
                  <a:t>the rest of the MBFF candidates in 𝑄 all contain some marked FFs thus </a:t>
                </a:r>
                <a:r>
                  <a:rPr lang="en-US" sz="2400" b="1" dirty="0"/>
                  <a:t>conflict</a:t>
                </a:r>
                <a:r>
                  <a:rPr lang="en-US" sz="2400" dirty="0"/>
                  <a:t> with those MBFFs in 𝑁𝑀 . When 𝑄 becomes empty, the algorithm terminates.</a:t>
                </a:r>
                <a:endParaRPr lang="en-US" altLang="zh-TW" sz="24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not 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So the final MBFFs formed in the non-conflicting set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𝑁𝑀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 with an empty bit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D3EE86-5A4C-616E-968D-71C04C31F710}"/>
              </a:ext>
            </a:extLst>
          </p:cNvPr>
          <p:cNvGrpSpPr/>
          <p:nvPr/>
        </p:nvGrpSpPr>
        <p:grpSpPr>
          <a:xfrm>
            <a:off x="6940550" y="2308221"/>
            <a:ext cx="2990850" cy="4184652"/>
            <a:chOff x="1816100" y="1797866"/>
            <a:chExt cx="3702050" cy="46950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0A5304-680A-8EDD-34BD-1FA1E686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9" t="10065" r="82615"/>
            <a:stretch/>
          </p:blipFill>
          <p:spPr>
            <a:xfrm>
              <a:off x="1816100" y="1797866"/>
              <a:ext cx="1447799" cy="4695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9E2303-2C37-AB5C-B3D6-00D1A7FDE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65" t="10065" r="831"/>
            <a:stretch/>
          </p:blipFill>
          <p:spPr>
            <a:xfrm>
              <a:off x="3263899" y="1797866"/>
              <a:ext cx="2254251" cy="4695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3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258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minimize the WL of the signal nets incident with the MBFFs, each MBFF in the non-conflicting set is assigned to an initial location within its preferred region</a:t>
            </a:r>
          </a:p>
          <a:p>
            <a:endParaRPr lang="en-US" sz="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weight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of a pin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switching rate of the signal net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between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MBFF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First, the weighted median interval of the x-(y-) coordinates of MBFF’s fan-in and fan-out pins are calculated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Then,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preferred region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formed by the intersection of these two weighted median intervals (X-axis and Y-axis)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6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bins covered by the preferred region of an MBFF are called its preferred bins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The rank of the preferred bins of an MBFF is set to 0</a:t>
            </a:r>
          </a:p>
          <a:p>
            <a:pPr lvl="1"/>
            <a:r>
              <a:rPr lang="en-US" dirty="0"/>
              <a:t>Increasing ranks are given to other bins within the feasible region of an MBFF7 according to their distance from its preferred bins</a:t>
            </a:r>
          </a:p>
          <a:p>
            <a:pPr lvl="1"/>
            <a:r>
              <a:rPr lang="en-US" dirty="0"/>
              <a:t>Each MBFF is assigned to the vacant slot that is closest to the preferred region within the lowest-ranked bin inside its feasible region</a:t>
            </a:r>
          </a:p>
          <a:p>
            <a:pPr lvl="1"/>
            <a:r>
              <a:rPr lang="en-US" dirty="0"/>
              <a:t>The slot size is set to the size of 2x-driving 2-bit MBFF in the experiment</a:t>
            </a:r>
          </a:p>
          <a:p>
            <a:pPr lvl="1"/>
            <a:r>
              <a:rPr lang="en-US" dirty="0"/>
              <a:t>This is to ensure that there will be a minimal overlap of the MBFFs with other cells so that any overlap can be resolved using a commercial tool with little disturbance to the original placement in order to preserve timing.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3442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16339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location assignment is completed, the netlist and placement are updated and saved as DEF and Verilog files by commercial tool</a:t>
            </a:r>
          </a:p>
          <a:p>
            <a:r>
              <a:rPr lang="en-US" dirty="0"/>
              <a:t>Placement legalization and timing analysis will then be done by a commercial tool</a:t>
            </a:r>
          </a:p>
          <a:p>
            <a:r>
              <a:rPr lang="en-US" dirty="0"/>
              <a:t>So far all bits in the same MBFF have identical driving strength</a:t>
            </a:r>
          </a:p>
          <a:p>
            <a:r>
              <a:rPr lang="en-US" dirty="0"/>
              <a:t>After timing analysis, we will try to downsize some bits of an MBFF if possible to save more power while maintaining zero negative slack.</a:t>
            </a:r>
          </a:p>
          <a:p>
            <a:r>
              <a:rPr lang="en-US" dirty="0"/>
              <a:t>Without loss of generality, we assume that a mixed-driving MBFF mixes two driving strengths, low and high. Given an MBFF where all bits have high driving strength initially, we try to replace it with a mixed-driving MBFF having low and high driving strengths as shown in Algorithm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1726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02D0-9998-CA6B-CCC4-EA10F806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849" y="1690690"/>
            <a:ext cx="7282302" cy="44839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69939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66638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FF merging and MBFF sizing steps of our approach are implemented using C++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overall approach is tested on a 64-bit Ubuntu server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ThreadRipper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3970X and 256GB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approach is combined with Cadence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Innovus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which is utilized to perform placement legalization, timing analysis, CTS, and routing.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ICCAD 2015 contest benchmarks are used in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All FFs in each benchmark are of 1-bit and 1x-driving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980609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MBFF library containing 1x- and 2x-driving 1/2/4/8-bit MBFFs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/>
              <a:t>The library also includes all types of mixed-driving MBFFs whose power and area are estimated by a linear scaling method based on their 1x- and 2x-driving counterparts</a:t>
            </a:r>
          </a:p>
          <a:p>
            <a:endParaRPr lang="en-US" dirty="0"/>
          </a:p>
          <a:p>
            <a:r>
              <a:rPr lang="en-US" dirty="0"/>
              <a:t>For 4-bit mixed-driving MBFFs, three mixed-driving types, i.e., 𝑀𝐵31𝑥 12𝑥 , 𝑀𝐵21𝑥 22𝑥 , and 𝑀𝐵11𝑥 32𝑥 are included, and their power values are 282𝜇𝑊 , 324𝜇𝑊 , and 366𝜇𝑊 , respectively.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7AEA7-E5FA-EA1F-0B06-FB9796B2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72" y="184150"/>
            <a:ext cx="4567428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Mean Shift is one of the most recent works on FF clustering that forms and re-locates clusters of FFs according to the FF distributions in a 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Since Mean Shift only moves multiple 1x-driving 1-bit FFs into one cluster without timing violations, the author generate MBFF according to the clustering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the clustering size = 6, then they will form a 4-bits MBFF and 2-bits MBFF of 1x-driving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𝜆1=1.5 , 𝜆2=0.21, 𝜆3=0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41482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460B7-28E1-9449-B5BA-A7F8DC44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we consider a scenario where only one type of mixed-driving MBFF is available for every 𝑘-bit MBFF.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example, if a 2x-driving 8-bit MBFF has 7 bits that can be downsized, it will be converted to 𝑀𝐵61𝑥 22𝑥 , instead of 𝑀𝐵71𝑥 12𝑥 , since only 𝑀𝐵61𝑥 22𝑥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ABEED-1014-DE50-566E-F5FAB5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5C796-98C4-1784-F575-FBD1C6C2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75" y="1606801"/>
            <a:ext cx="7319250" cy="46045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82472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Consider Signal Switching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7CCFE-4E04-6665-2088-BE3CE6DB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91935"/>
            <a:ext cx="994410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0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5% of MBFFs have empty bits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Consider MBFFs with Empty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7DE1-26E5-EC59-C9F8-6AF020D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12" y="3095206"/>
            <a:ext cx="8628776" cy="32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266</TotalTime>
  <Words>5032</Words>
  <Application>Microsoft Office PowerPoint</Application>
  <PresentationFormat>Widescreen</PresentationFormat>
  <Paragraphs>453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-apple-system</vt:lpstr>
      <vt:lpstr>MJXc-TeX-math-I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Compute Feasible Regions of FFs</vt:lpstr>
      <vt:lpstr>PowerPoint Presentation</vt:lpstr>
      <vt:lpstr>Compute Feasible Regions of FFs</vt:lpstr>
      <vt:lpstr>PowerPoint Presentation</vt:lpstr>
      <vt:lpstr>Outline</vt:lpstr>
      <vt:lpstr>Find All Maximal Cliques in Multiple Rectangle Intersection Graphs</vt:lpstr>
      <vt:lpstr>Find All Maximal Cliques in Multiple Rectangle Intersection Graphs</vt:lpstr>
      <vt:lpstr>Outline</vt:lpstr>
      <vt:lpstr>Non-Conflicting MBFFs Generation</vt:lpstr>
      <vt:lpstr>Non-Conflicting MBFFs Generation</vt:lpstr>
      <vt:lpstr>Non-Conflicting MBFFs Generation - Algorithm</vt:lpstr>
      <vt:lpstr>Non-Conflicting MBFFs Generation - Example</vt:lpstr>
      <vt:lpstr>Non-Conflicting MBFFs Generation – Iter. 1</vt:lpstr>
      <vt:lpstr>Non-Conflicting MBFFs Generation – Iter. 2</vt:lpstr>
      <vt:lpstr>Non-Conflicting MBFFs Generation – Iter. 3</vt:lpstr>
      <vt:lpstr>Non-Conflicting MBFFs Generation – Iter. 4</vt:lpstr>
      <vt:lpstr>Non-Conflicting MBFFs Generation – Iter. 5</vt:lpstr>
      <vt:lpstr>Non-Conflicting MBFFs Generation – finish</vt:lpstr>
      <vt:lpstr>Non-Conflicting MBFFs Generation – summary</vt:lpstr>
      <vt:lpstr>Outline</vt:lpstr>
      <vt:lpstr>Location Assignment</vt:lpstr>
      <vt:lpstr>Location Assignment</vt:lpstr>
      <vt:lpstr>Outline</vt:lpstr>
      <vt:lpstr>Timing-driven MBFF Sizing</vt:lpstr>
      <vt:lpstr>Timing-driven MBFF Sizing</vt:lpstr>
      <vt:lpstr>Outline</vt:lpstr>
      <vt:lpstr>Experimental Result</vt:lpstr>
      <vt:lpstr>Experimental Result</vt:lpstr>
      <vt:lpstr>1. Comparison with Mean Shift</vt:lpstr>
      <vt:lpstr>1. Comparison with Mean Shift – limited </vt:lpstr>
      <vt:lpstr>1. Comparison with Mean Shift</vt:lpstr>
      <vt:lpstr>2. Consider Signal Switching Power</vt:lpstr>
      <vt:lpstr>3. Consider MBFFs with Empty Bits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</cp:revision>
  <dcterms:created xsi:type="dcterms:W3CDTF">2023-07-04T06:40:03Z</dcterms:created>
  <dcterms:modified xsi:type="dcterms:W3CDTF">2023-07-05T08:38:10Z</dcterms:modified>
</cp:coreProperties>
</file>