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3"/>
  </p:notesMasterIdLst>
  <p:sldIdLst>
    <p:sldId id="256" r:id="rId2"/>
    <p:sldId id="257" r:id="rId3"/>
    <p:sldId id="300" r:id="rId4"/>
    <p:sldId id="299"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6" r:id="rId20"/>
    <p:sldId id="317" r:id="rId21"/>
    <p:sldId id="318" r:id="rId22"/>
    <p:sldId id="319" r:id="rId23"/>
    <p:sldId id="320" r:id="rId24"/>
    <p:sldId id="321" r:id="rId25"/>
    <p:sldId id="322" r:id="rId26"/>
    <p:sldId id="324" r:id="rId27"/>
    <p:sldId id="325" r:id="rId28"/>
    <p:sldId id="323" r:id="rId29"/>
    <p:sldId id="326" r:id="rId30"/>
    <p:sldId id="327" r:id="rId31"/>
    <p:sldId id="29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75926-14DF-46F7-992A-02285E3BDBAE}" v="183" dt="2023-08-24T07:35:38.7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86518" autoAdjust="0"/>
  </p:normalViewPr>
  <p:slideViewPr>
    <p:cSldViewPr snapToGrid="0">
      <p:cViewPr varScale="1">
        <p:scale>
          <a:sx n="109" d="100"/>
          <a:sy n="109" d="100"/>
        </p:scale>
        <p:origin x="828" y="114"/>
      </p:cViewPr>
      <p:guideLst>
        <p:guide orient="horz" pos="2160"/>
        <p:guide pos="3840"/>
      </p:guideLst>
    </p:cSldViewPr>
  </p:slideViewPr>
  <p:outlineViewPr>
    <p:cViewPr>
      <p:scale>
        <a:sx n="33" d="100"/>
        <a:sy n="33" d="100"/>
      </p:scale>
      <p:origin x="0" y="-3267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Feng Hsieh" userId="ece9e1d9-2caa-407e-99e8-6daa2912cb65" providerId="ADAL" clId="{19375926-14DF-46F7-992A-02285E3BDBAE}"/>
    <pc:docChg chg="undo redo custSel addSld delSld modSld">
      <pc:chgData name="Min-Feng Hsieh" userId="ece9e1d9-2caa-407e-99e8-6daa2912cb65" providerId="ADAL" clId="{19375926-14DF-46F7-992A-02285E3BDBAE}" dt="2023-08-24T07:36:11.585" v="1969" actId="167"/>
      <pc:docMkLst>
        <pc:docMk/>
      </pc:docMkLst>
      <pc:sldChg chg="addSp modSp mod">
        <pc:chgData name="Min-Feng Hsieh" userId="ece9e1d9-2caa-407e-99e8-6daa2912cb65" providerId="ADAL" clId="{19375926-14DF-46F7-992A-02285E3BDBAE}" dt="2023-08-24T06:05:26.294" v="646" actId="948"/>
        <pc:sldMkLst>
          <pc:docMk/>
          <pc:sldMk cId="3290883424" sldId="256"/>
        </pc:sldMkLst>
        <pc:spChg chg="mod">
          <ac:chgData name="Min-Feng Hsieh" userId="ece9e1d9-2caa-407e-99e8-6daa2912cb65" providerId="ADAL" clId="{19375926-14DF-46F7-992A-02285E3BDBAE}" dt="2023-08-24T06:05:26.294" v="646" actId="948"/>
          <ac:spMkLst>
            <pc:docMk/>
            <pc:sldMk cId="3290883424" sldId="256"/>
            <ac:spMk id="2" creationId="{82C23CB3-6D08-F96A-C9F6-09319B94240A}"/>
          </ac:spMkLst>
        </pc:spChg>
        <pc:spChg chg="mod">
          <ac:chgData name="Min-Feng Hsieh" userId="ece9e1d9-2caa-407e-99e8-6daa2912cb65" providerId="ADAL" clId="{19375926-14DF-46F7-992A-02285E3BDBAE}" dt="2023-08-24T06:03:19.859" v="623" actId="2711"/>
          <ac:spMkLst>
            <pc:docMk/>
            <pc:sldMk cId="3290883424" sldId="256"/>
            <ac:spMk id="3" creationId="{BCEABCF3-9E18-E949-8460-CD9EAAF2850D}"/>
          </ac:spMkLst>
        </pc:spChg>
        <pc:spChg chg="add mod">
          <ac:chgData name="Min-Feng Hsieh" userId="ece9e1d9-2caa-407e-99e8-6daa2912cb65" providerId="ADAL" clId="{19375926-14DF-46F7-992A-02285E3BDBAE}" dt="2023-08-24T06:03:15.056" v="622" actId="2711"/>
          <ac:spMkLst>
            <pc:docMk/>
            <pc:sldMk cId="3290883424" sldId="256"/>
            <ac:spMk id="4" creationId="{EC52C40B-2182-ADE7-EE15-2F08C10C5DC3}"/>
          </ac:spMkLst>
        </pc:spChg>
        <pc:spChg chg="add mod">
          <ac:chgData name="Min-Feng Hsieh" userId="ece9e1d9-2caa-407e-99e8-6daa2912cb65" providerId="ADAL" clId="{19375926-14DF-46F7-992A-02285E3BDBAE}" dt="2023-08-24T06:03:24.987" v="624" actId="2711"/>
          <ac:spMkLst>
            <pc:docMk/>
            <pc:sldMk cId="3290883424" sldId="256"/>
            <ac:spMk id="5" creationId="{46647409-7711-D8A3-454D-DAD868519307}"/>
          </ac:spMkLst>
        </pc:spChg>
      </pc:sldChg>
      <pc:sldChg chg="modSp new mod">
        <pc:chgData name="Min-Feng Hsieh" userId="ece9e1d9-2caa-407e-99e8-6daa2912cb65" providerId="ADAL" clId="{19375926-14DF-46F7-992A-02285E3BDBAE}" dt="2023-08-24T06:05:55.756" v="649" actId="948"/>
        <pc:sldMkLst>
          <pc:docMk/>
          <pc:sldMk cId="1597209759" sldId="257"/>
        </pc:sldMkLst>
        <pc:spChg chg="mod">
          <ac:chgData name="Min-Feng Hsieh" userId="ece9e1d9-2caa-407e-99e8-6daa2912cb65" providerId="ADAL" clId="{19375926-14DF-46F7-992A-02285E3BDBAE}" dt="2023-08-24T06:02:52.119" v="618" actId="2711"/>
          <ac:spMkLst>
            <pc:docMk/>
            <pc:sldMk cId="1597209759" sldId="257"/>
            <ac:spMk id="2" creationId="{034B2B09-3A89-725A-85C2-749F88A4474D}"/>
          </ac:spMkLst>
        </pc:spChg>
        <pc:spChg chg="mod">
          <ac:chgData name="Min-Feng Hsieh" userId="ece9e1d9-2caa-407e-99e8-6daa2912cb65" providerId="ADAL" clId="{19375926-14DF-46F7-992A-02285E3BDBAE}" dt="2023-08-24T06:05:55.756" v="649" actId="948"/>
          <ac:spMkLst>
            <pc:docMk/>
            <pc:sldMk cId="1597209759" sldId="257"/>
            <ac:spMk id="3" creationId="{35A1418A-E9D3-D2C1-863A-CF59359781D1}"/>
          </ac:spMkLst>
        </pc:spChg>
      </pc:sldChg>
      <pc:sldChg chg="modSp new mod modNotesTx">
        <pc:chgData name="Min-Feng Hsieh" userId="ece9e1d9-2caa-407e-99e8-6daa2912cb65" providerId="ADAL" clId="{19375926-14DF-46F7-992A-02285E3BDBAE}" dt="2023-08-24T06:06:23.339" v="654" actId="113"/>
        <pc:sldMkLst>
          <pc:docMk/>
          <pc:sldMk cId="1654060993" sldId="258"/>
        </pc:sldMkLst>
        <pc:spChg chg="mod">
          <ac:chgData name="Min-Feng Hsieh" userId="ece9e1d9-2caa-407e-99e8-6daa2912cb65" providerId="ADAL" clId="{19375926-14DF-46F7-992A-02285E3BDBAE}" dt="2023-08-24T06:02:44.048" v="617" actId="2711"/>
          <ac:spMkLst>
            <pc:docMk/>
            <pc:sldMk cId="1654060993" sldId="258"/>
            <ac:spMk id="2" creationId="{32F556D7-6AF1-138D-4CE1-82AF32CA574B}"/>
          </ac:spMkLst>
        </pc:spChg>
        <pc:spChg chg="mod">
          <ac:chgData name="Min-Feng Hsieh" userId="ece9e1d9-2caa-407e-99e8-6daa2912cb65" providerId="ADAL" clId="{19375926-14DF-46F7-992A-02285E3BDBAE}" dt="2023-08-24T06:06:23.339" v="654" actId="113"/>
          <ac:spMkLst>
            <pc:docMk/>
            <pc:sldMk cId="1654060993" sldId="258"/>
            <ac:spMk id="3" creationId="{63DBDDD8-67C3-E218-4763-50F97AE210EF}"/>
          </ac:spMkLst>
        </pc:spChg>
      </pc:sldChg>
      <pc:sldChg chg="addSp delSp modSp new mod">
        <pc:chgData name="Min-Feng Hsieh" userId="ece9e1d9-2caa-407e-99e8-6daa2912cb65" providerId="ADAL" clId="{19375926-14DF-46F7-992A-02285E3BDBAE}" dt="2023-08-24T06:08:10.842" v="683" actId="113"/>
        <pc:sldMkLst>
          <pc:docMk/>
          <pc:sldMk cId="2621160844" sldId="259"/>
        </pc:sldMkLst>
        <pc:spChg chg="mod">
          <ac:chgData name="Min-Feng Hsieh" userId="ece9e1d9-2caa-407e-99e8-6daa2912cb65" providerId="ADAL" clId="{19375926-14DF-46F7-992A-02285E3BDBAE}" dt="2023-08-24T06:06:33.460" v="656" actId="2711"/>
          <ac:spMkLst>
            <pc:docMk/>
            <pc:sldMk cId="2621160844" sldId="259"/>
            <ac:spMk id="2" creationId="{659DD7B0-741A-B4C5-8686-060C40D3A6A5}"/>
          </ac:spMkLst>
        </pc:spChg>
        <pc:spChg chg="mod">
          <ac:chgData name="Min-Feng Hsieh" userId="ece9e1d9-2caa-407e-99e8-6daa2912cb65" providerId="ADAL" clId="{19375926-14DF-46F7-992A-02285E3BDBAE}" dt="2023-08-24T06:08:10.842" v="683" actId="113"/>
          <ac:spMkLst>
            <pc:docMk/>
            <pc:sldMk cId="2621160844" sldId="259"/>
            <ac:spMk id="3" creationId="{1DB4076D-516D-6812-46D1-19DE65F6A697}"/>
          </ac:spMkLst>
        </pc:spChg>
        <pc:spChg chg="add del">
          <ac:chgData name="Min-Feng Hsieh" userId="ece9e1d9-2caa-407e-99e8-6daa2912cb65" providerId="ADAL" clId="{19375926-14DF-46F7-992A-02285E3BDBAE}" dt="2023-08-24T06:07:10.427" v="666" actId="478"/>
          <ac:spMkLst>
            <pc:docMk/>
            <pc:sldMk cId="2621160844" sldId="259"/>
            <ac:spMk id="5" creationId="{AB0F7084-2328-233A-729C-2223987F1E1D}"/>
          </ac:spMkLst>
        </pc:spChg>
      </pc:sldChg>
      <pc:sldChg chg="modSp add mod">
        <pc:chgData name="Min-Feng Hsieh" userId="ece9e1d9-2caa-407e-99e8-6daa2912cb65" providerId="ADAL" clId="{19375926-14DF-46F7-992A-02285E3BDBAE}" dt="2023-08-24T06:08:32.214" v="688" actId="255"/>
        <pc:sldMkLst>
          <pc:docMk/>
          <pc:sldMk cId="947664364" sldId="260"/>
        </pc:sldMkLst>
        <pc:spChg chg="mod">
          <ac:chgData name="Min-Feng Hsieh" userId="ece9e1d9-2caa-407e-99e8-6daa2912cb65" providerId="ADAL" clId="{19375926-14DF-46F7-992A-02285E3BDBAE}" dt="2023-08-24T06:08:15.344" v="684" actId="2711"/>
          <ac:spMkLst>
            <pc:docMk/>
            <pc:sldMk cId="947664364" sldId="260"/>
            <ac:spMk id="2" creationId="{659DD7B0-741A-B4C5-8686-060C40D3A6A5}"/>
          </ac:spMkLst>
        </pc:spChg>
        <pc:spChg chg="mod">
          <ac:chgData name="Min-Feng Hsieh" userId="ece9e1d9-2caa-407e-99e8-6daa2912cb65" providerId="ADAL" clId="{19375926-14DF-46F7-992A-02285E3BDBAE}" dt="2023-08-24T06:08:32.214" v="688" actId="255"/>
          <ac:spMkLst>
            <pc:docMk/>
            <pc:sldMk cId="947664364" sldId="260"/>
            <ac:spMk id="3" creationId="{1DB4076D-516D-6812-46D1-19DE65F6A697}"/>
          </ac:spMkLst>
        </pc:spChg>
      </pc:sldChg>
      <pc:sldChg chg="addSp delSp modSp new mod modAnim">
        <pc:chgData name="Min-Feng Hsieh" userId="ece9e1d9-2caa-407e-99e8-6daa2912cb65" providerId="ADAL" clId="{19375926-14DF-46F7-992A-02285E3BDBAE}" dt="2023-08-24T06:10:21.544" v="706" actId="20577"/>
        <pc:sldMkLst>
          <pc:docMk/>
          <pc:sldMk cId="2046094905" sldId="261"/>
        </pc:sldMkLst>
        <pc:spChg chg="mod">
          <ac:chgData name="Min-Feng Hsieh" userId="ece9e1d9-2caa-407e-99e8-6daa2912cb65" providerId="ADAL" clId="{19375926-14DF-46F7-992A-02285E3BDBAE}" dt="2023-08-24T06:09:04.140" v="690" actId="255"/>
          <ac:spMkLst>
            <pc:docMk/>
            <pc:sldMk cId="2046094905" sldId="261"/>
            <ac:spMk id="2" creationId="{058CC1E7-EE9A-0BEB-E038-48A3BC528D8B}"/>
          </ac:spMkLst>
        </pc:spChg>
        <pc:spChg chg="del">
          <ac:chgData name="Min-Feng Hsieh" userId="ece9e1d9-2caa-407e-99e8-6daa2912cb65" providerId="ADAL" clId="{19375926-14DF-46F7-992A-02285E3BDBAE}" dt="2023-08-23T05:11:42.226" v="252" actId="22"/>
          <ac:spMkLst>
            <pc:docMk/>
            <pc:sldMk cId="2046094905" sldId="261"/>
            <ac:spMk id="3" creationId="{59915843-78B6-36D9-32C8-3ACD755B67D5}"/>
          </ac:spMkLst>
        </pc:spChg>
        <pc:spChg chg="add mod">
          <ac:chgData name="Min-Feng Hsieh" userId="ece9e1d9-2caa-407e-99e8-6daa2912cb65" providerId="ADAL" clId="{19375926-14DF-46F7-992A-02285E3BDBAE}" dt="2023-08-24T06:10:21.544" v="706" actId="20577"/>
          <ac:spMkLst>
            <pc:docMk/>
            <pc:sldMk cId="2046094905" sldId="261"/>
            <ac:spMk id="6" creationId="{A976AA9F-0732-270E-C50C-C4D3A87B7A5C}"/>
          </ac:spMkLst>
        </pc:spChg>
        <pc:spChg chg="add del mod">
          <ac:chgData name="Min-Feng Hsieh" userId="ece9e1d9-2caa-407e-99e8-6daa2912cb65" providerId="ADAL" clId="{19375926-14DF-46F7-992A-02285E3BDBAE}" dt="2023-08-23T05:30:52.303" v="401" actId="478"/>
          <ac:spMkLst>
            <pc:docMk/>
            <pc:sldMk cId="2046094905" sldId="261"/>
            <ac:spMk id="8" creationId="{617E9FC1-C556-491D-BFFD-043304CCD8FD}"/>
          </ac:spMkLst>
        </pc:spChg>
        <pc:picChg chg="add del mod ord">
          <ac:chgData name="Min-Feng Hsieh" userId="ece9e1d9-2caa-407e-99e8-6daa2912cb65" providerId="ADAL" clId="{19375926-14DF-46F7-992A-02285E3BDBAE}" dt="2023-08-23T05:30:01.215" v="389" actId="478"/>
          <ac:picMkLst>
            <pc:docMk/>
            <pc:sldMk cId="2046094905" sldId="261"/>
            <ac:picMk id="5" creationId="{FD8BC6D4-A2D8-ECC4-DDC0-209400A34942}"/>
          </ac:picMkLst>
        </pc:picChg>
        <pc:picChg chg="add mod">
          <ac:chgData name="Min-Feng Hsieh" userId="ece9e1d9-2caa-407e-99e8-6daa2912cb65" providerId="ADAL" clId="{19375926-14DF-46F7-992A-02285E3BDBAE}" dt="2023-08-24T06:09:46.654" v="699" actId="1076"/>
          <ac:picMkLst>
            <pc:docMk/>
            <pc:sldMk cId="2046094905" sldId="261"/>
            <ac:picMk id="9" creationId="{9640E038-59EE-09B2-CC23-FF59B6D1F22A}"/>
          </ac:picMkLst>
        </pc:picChg>
      </pc:sldChg>
      <pc:sldChg chg="modSp new del mod">
        <pc:chgData name="Min-Feng Hsieh" userId="ece9e1d9-2caa-407e-99e8-6daa2912cb65" providerId="ADAL" clId="{19375926-14DF-46F7-992A-02285E3BDBAE}" dt="2023-08-23T05:29:01.332" v="374" actId="47"/>
        <pc:sldMkLst>
          <pc:docMk/>
          <pc:sldMk cId="900911509" sldId="262"/>
        </pc:sldMkLst>
        <pc:spChg chg="mod">
          <ac:chgData name="Min-Feng Hsieh" userId="ece9e1d9-2caa-407e-99e8-6daa2912cb65" providerId="ADAL" clId="{19375926-14DF-46F7-992A-02285E3BDBAE}" dt="2023-08-23T05:18:38.095" v="261"/>
          <ac:spMkLst>
            <pc:docMk/>
            <pc:sldMk cId="900911509" sldId="262"/>
            <ac:spMk id="2" creationId="{5747685F-BAC2-BC96-8CAA-23A5A32EBE71}"/>
          </ac:spMkLst>
        </pc:spChg>
        <pc:spChg chg="mod">
          <ac:chgData name="Min-Feng Hsieh" userId="ece9e1d9-2caa-407e-99e8-6daa2912cb65" providerId="ADAL" clId="{19375926-14DF-46F7-992A-02285E3BDBAE}" dt="2023-08-23T05:22:22.534" v="313"/>
          <ac:spMkLst>
            <pc:docMk/>
            <pc:sldMk cId="900911509" sldId="262"/>
            <ac:spMk id="3" creationId="{4005B5DA-E0CD-4993-FC8A-C61A58159945}"/>
          </ac:spMkLst>
        </pc:spChg>
      </pc:sldChg>
      <pc:sldChg chg="addSp delSp modSp add mod delAnim modAnim">
        <pc:chgData name="Min-Feng Hsieh" userId="ece9e1d9-2caa-407e-99e8-6daa2912cb65" providerId="ADAL" clId="{19375926-14DF-46F7-992A-02285E3BDBAE}" dt="2023-08-24T06:10:32.522" v="712" actId="255"/>
        <pc:sldMkLst>
          <pc:docMk/>
          <pc:sldMk cId="1579333615" sldId="263"/>
        </pc:sldMkLst>
        <pc:spChg chg="mod">
          <ac:chgData name="Min-Feng Hsieh" userId="ece9e1d9-2caa-407e-99e8-6daa2912cb65" providerId="ADAL" clId="{19375926-14DF-46F7-992A-02285E3BDBAE}" dt="2023-08-24T06:10:00.243" v="701" actId="255"/>
          <ac:spMkLst>
            <pc:docMk/>
            <pc:sldMk cId="1579333615" sldId="263"/>
            <ac:spMk id="2" creationId="{058CC1E7-EE9A-0BEB-E038-48A3BC528D8B}"/>
          </ac:spMkLst>
        </pc:spChg>
        <pc:spChg chg="add del mod">
          <ac:chgData name="Min-Feng Hsieh" userId="ece9e1d9-2caa-407e-99e8-6daa2912cb65" providerId="ADAL" clId="{19375926-14DF-46F7-992A-02285E3BDBAE}" dt="2023-08-23T05:29:42.732" v="383" actId="478"/>
          <ac:spMkLst>
            <pc:docMk/>
            <pc:sldMk cId="1579333615" sldId="263"/>
            <ac:spMk id="4" creationId="{1CE90635-3823-66E0-B852-458F4F23A121}"/>
          </ac:spMkLst>
        </pc:spChg>
        <pc:spChg chg="mod">
          <ac:chgData name="Min-Feng Hsieh" userId="ece9e1d9-2caa-407e-99e8-6daa2912cb65" providerId="ADAL" clId="{19375926-14DF-46F7-992A-02285E3BDBAE}" dt="2023-08-24T06:10:32.522" v="712" actId="255"/>
          <ac:spMkLst>
            <pc:docMk/>
            <pc:sldMk cId="1579333615" sldId="263"/>
            <ac:spMk id="6" creationId="{A976AA9F-0732-270E-C50C-C4D3A87B7A5C}"/>
          </ac:spMkLst>
        </pc:spChg>
        <pc:picChg chg="add mod">
          <ac:chgData name="Min-Feng Hsieh" userId="ece9e1d9-2caa-407e-99e8-6daa2912cb65" providerId="ADAL" clId="{19375926-14DF-46F7-992A-02285E3BDBAE}" dt="2023-08-24T06:10:24.947" v="708"/>
          <ac:picMkLst>
            <pc:docMk/>
            <pc:sldMk cId="1579333615" sldId="263"/>
            <ac:picMk id="3" creationId="{771DE0EA-0DF4-8B79-0D35-DE321BD51432}"/>
          </ac:picMkLst>
        </pc:picChg>
        <pc:picChg chg="del">
          <ac:chgData name="Min-Feng Hsieh" userId="ece9e1d9-2caa-407e-99e8-6daa2912cb65" providerId="ADAL" clId="{19375926-14DF-46F7-992A-02285E3BDBAE}" dt="2023-08-23T05:29:37.332" v="381" actId="478"/>
          <ac:picMkLst>
            <pc:docMk/>
            <pc:sldMk cId="1579333615" sldId="263"/>
            <ac:picMk id="5" creationId="{FD8BC6D4-A2D8-ECC4-DDC0-209400A34942}"/>
          </ac:picMkLst>
        </pc:picChg>
        <pc:picChg chg="add del mod">
          <ac:chgData name="Min-Feng Hsieh" userId="ece9e1d9-2caa-407e-99e8-6daa2912cb65" providerId="ADAL" clId="{19375926-14DF-46F7-992A-02285E3BDBAE}" dt="2023-08-23T05:29:58.242" v="387" actId="478"/>
          <ac:picMkLst>
            <pc:docMk/>
            <pc:sldMk cId="1579333615" sldId="263"/>
            <ac:picMk id="7" creationId="{DBFD92B1-15A7-644E-1C76-93A3A8862AD7}"/>
          </ac:picMkLst>
        </pc:picChg>
        <pc:picChg chg="add del mod">
          <ac:chgData name="Min-Feng Hsieh" userId="ece9e1d9-2caa-407e-99e8-6daa2912cb65" providerId="ADAL" clId="{19375926-14DF-46F7-992A-02285E3BDBAE}" dt="2023-08-24T06:10:24.785" v="707" actId="478"/>
          <ac:picMkLst>
            <pc:docMk/>
            <pc:sldMk cId="1579333615" sldId="263"/>
            <ac:picMk id="8" creationId="{221BB967-C212-C489-9B43-BAC3D46A6943}"/>
          </ac:picMkLst>
        </pc:picChg>
      </pc:sldChg>
      <pc:sldChg chg="addSp delSp modSp add mod delAnim modAnim">
        <pc:chgData name="Min-Feng Hsieh" userId="ece9e1d9-2caa-407e-99e8-6daa2912cb65" providerId="ADAL" clId="{19375926-14DF-46F7-992A-02285E3BDBAE}" dt="2023-08-24T06:11:02.478" v="723" actId="27636"/>
        <pc:sldMkLst>
          <pc:docMk/>
          <pc:sldMk cId="648370779" sldId="264"/>
        </pc:sldMkLst>
        <pc:spChg chg="mod">
          <ac:chgData name="Min-Feng Hsieh" userId="ece9e1d9-2caa-407e-99e8-6daa2912cb65" providerId="ADAL" clId="{19375926-14DF-46F7-992A-02285E3BDBAE}" dt="2023-08-24T06:10:43.418" v="716" actId="2711"/>
          <ac:spMkLst>
            <pc:docMk/>
            <pc:sldMk cId="648370779" sldId="264"/>
            <ac:spMk id="2" creationId="{058CC1E7-EE9A-0BEB-E038-48A3BC528D8B}"/>
          </ac:spMkLst>
        </pc:spChg>
        <pc:spChg chg="add del mod">
          <ac:chgData name="Min-Feng Hsieh" userId="ece9e1d9-2caa-407e-99e8-6daa2912cb65" providerId="ADAL" clId="{19375926-14DF-46F7-992A-02285E3BDBAE}" dt="2023-08-23T05:30:58.348" v="402" actId="478"/>
          <ac:spMkLst>
            <pc:docMk/>
            <pc:sldMk cId="648370779" sldId="264"/>
            <ac:spMk id="4" creationId="{B9D25EA6-96E5-C4F0-D7EB-CFECDDA9A83F}"/>
          </ac:spMkLst>
        </pc:spChg>
        <pc:spChg chg="mod">
          <ac:chgData name="Min-Feng Hsieh" userId="ece9e1d9-2caa-407e-99e8-6daa2912cb65" providerId="ADAL" clId="{19375926-14DF-46F7-992A-02285E3BDBAE}" dt="2023-08-24T06:11:02.478" v="723" actId="27636"/>
          <ac:spMkLst>
            <pc:docMk/>
            <pc:sldMk cId="648370779" sldId="264"/>
            <ac:spMk id="6" creationId="{A976AA9F-0732-270E-C50C-C4D3A87B7A5C}"/>
          </ac:spMkLst>
        </pc:spChg>
        <pc:picChg chg="add mod">
          <ac:chgData name="Min-Feng Hsieh" userId="ece9e1d9-2caa-407e-99e8-6daa2912cb65" providerId="ADAL" clId="{19375926-14DF-46F7-992A-02285E3BDBAE}" dt="2023-08-24T06:10:38.274" v="714"/>
          <ac:picMkLst>
            <pc:docMk/>
            <pc:sldMk cId="648370779" sldId="264"/>
            <ac:picMk id="3" creationId="{888BCE1F-CE01-48CA-1B05-583147A135D7}"/>
          </ac:picMkLst>
        </pc:picChg>
        <pc:picChg chg="del">
          <ac:chgData name="Min-Feng Hsieh" userId="ece9e1d9-2caa-407e-99e8-6daa2912cb65" providerId="ADAL" clId="{19375926-14DF-46F7-992A-02285E3BDBAE}" dt="2023-08-23T05:29:46.457" v="384" actId="478"/>
          <ac:picMkLst>
            <pc:docMk/>
            <pc:sldMk cId="648370779" sldId="264"/>
            <ac:picMk id="5" creationId="{FD8BC6D4-A2D8-ECC4-DDC0-209400A34942}"/>
          </ac:picMkLst>
        </pc:picChg>
        <pc:picChg chg="add del mod">
          <ac:chgData name="Min-Feng Hsieh" userId="ece9e1d9-2caa-407e-99e8-6daa2912cb65" providerId="ADAL" clId="{19375926-14DF-46F7-992A-02285E3BDBAE}" dt="2023-08-24T06:10:37.922" v="713" actId="478"/>
          <ac:picMkLst>
            <pc:docMk/>
            <pc:sldMk cId="648370779" sldId="264"/>
            <ac:picMk id="7" creationId="{6F1544BC-FCF8-A6A9-CA7E-379BEFA326B6}"/>
          </ac:picMkLst>
        </pc:picChg>
      </pc:sldChg>
      <pc:sldChg chg="addSp delSp modSp add mod delAnim modAnim">
        <pc:chgData name="Min-Feng Hsieh" userId="ece9e1d9-2caa-407e-99e8-6daa2912cb65" providerId="ADAL" clId="{19375926-14DF-46F7-992A-02285E3BDBAE}" dt="2023-08-24T06:12:19.615" v="747" actId="478"/>
        <pc:sldMkLst>
          <pc:docMk/>
          <pc:sldMk cId="2531324638" sldId="265"/>
        </pc:sldMkLst>
        <pc:spChg chg="mod">
          <ac:chgData name="Min-Feng Hsieh" userId="ece9e1d9-2caa-407e-99e8-6daa2912cb65" providerId="ADAL" clId="{19375926-14DF-46F7-992A-02285E3BDBAE}" dt="2023-08-24T06:11:18.789" v="726" actId="2711"/>
          <ac:spMkLst>
            <pc:docMk/>
            <pc:sldMk cId="2531324638" sldId="265"/>
            <ac:spMk id="2" creationId="{058CC1E7-EE9A-0BEB-E038-48A3BC528D8B}"/>
          </ac:spMkLst>
        </pc:spChg>
        <pc:spChg chg="add del mod">
          <ac:chgData name="Min-Feng Hsieh" userId="ece9e1d9-2caa-407e-99e8-6daa2912cb65" providerId="ADAL" clId="{19375926-14DF-46F7-992A-02285E3BDBAE}" dt="2023-08-23T05:30:13.022" v="393" actId="478"/>
          <ac:spMkLst>
            <pc:docMk/>
            <pc:sldMk cId="2531324638" sldId="265"/>
            <ac:spMk id="4" creationId="{98A22735-FC10-03BF-48CB-20C181E8378D}"/>
          </ac:spMkLst>
        </pc:spChg>
        <pc:spChg chg="mod">
          <ac:chgData name="Min-Feng Hsieh" userId="ece9e1d9-2caa-407e-99e8-6daa2912cb65" providerId="ADAL" clId="{19375926-14DF-46F7-992A-02285E3BDBAE}" dt="2023-08-24T06:11:37.323" v="732" actId="255"/>
          <ac:spMkLst>
            <pc:docMk/>
            <pc:sldMk cId="2531324638" sldId="265"/>
            <ac:spMk id="6" creationId="{A976AA9F-0732-270E-C50C-C4D3A87B7A5C}"/>
          </ac:spMkLst>
        </pc:spChg>
        <pc:picChg chg="add del mod">
          <ac:chgData name="Min-Feng Hsieh" userId="ece9e1d9-2caa-407e-99e8-6daa2912cb65" providerId="ADAL" clId="{19375926-14DF-46F7-992A-02285E3BDBAE}" dt="2023-08-24T06:12:19.054" v="746"/>
          <ac:picMkLst>
            <pc:docMk/>
            <pc:sldMk cId="2531324638" sldId="265"/>
            <ac:picMk id="3" creationId="{FA6F750D-2402-9DE0-E52F-AE9AF7704E87}"/>
          </ac:picMkLst>
        </pc:picChg>
        <pc:picChg chg="del">
          <ac:chgData name="Min-Feng Hsieh" userId="ece9e1d9-2caa-407e-99e8-6daa2912cb65" providerId="ADAL" clId="{19375926-14DF-46F7-992A-02285E3BDBAE}" dt="2023-08-23T05:30:06.563" v="391" actId="478"/>
          <ac:picMkLst>
            <pc:docMk/>
            <pc:sldMk cId="2531324638" sldId="265"/>
            <ac:picMk id="5" creationId="{FD8BC6D4-A2D8-ECC4-DDC0-209400A34942}"/>
          </ac:picMkLst>
        </pc:picChg>
        <pc:picChg chg="add del mod">
          <ac:chgData name="Min-Feng Hsieh" userId="ece9e1d9-2caa-407e-99e8-6daa2912cb65" providerId="ADAL" clId="{19375926-14DF-46F7-992A-02285E3BDBAE}" dt="2023-08-24T06:12:19.615" v="747" actId="478"/>
          <ac:picMkLst>
            <pc:docMk/>
            <pc:sldMk cId="2531324638" sldId="265"/>
            <ac:picMk id="7" creationId="{F6B3B033-46FF-A616-3916-D99DCCA4FE3E}"/>
          </ac:picMkLst>
        </pc:picChg>
      </pc:sldChg>
      <pc:sldChg chg="addSp delSp modSp add mod delAnim modAnim">
        <pc:chgData name="Min-Feng Hsieh" userId="ece9e1d9-2caa-407e-99e8-6daa2912cb65" providerId="ADAL" clId="{19375926-14DF-46F7-992A-02285E3BDBAE}" dt="2023-08-24T06:12:12.898" v="743" actId="255"/>
        <pc:sldMkLst>
          <pc:docMk/>
          <pc:sldMk cId="214948984" sldId="266"/>
        </pc:sldMkLst>
        <pc:spChg chg="mod">
          <ac:chgData name="Min-Feng Hsieh" userId="ece9e1d9-2caa-407e-99e8-6daa2912cb65" providerId="ADAL" clId="{19375926-14DF-46F7-992A-02285E3BDBAE}" dt="2023-08-24T06:11:53.027" v="734" actId="255"/>
          <ac:spMkLst>
            <pc:docMk/>
            <pc:sldMk cId="214948984" sldId="266"/>
            <ac:spMk id="2" creationId="{058CC1E7-EE9A-0BEB-E038-48A3BC528D8B}"/>
          </ac:spMkLst>
        </pc:spChg>
        <pc:spChg chg="add del mod">
          <ac:chgData name="Min-Feng Hsieh" userId="ece9e1d9-2caa-407e-99e8-6daa2912cb65" providerId="ADAL" clId="{19375926-14DF-46F7-992A-02285E3BDBAE}" dt="2023-08-23T05:30:32.370" v="398" actId="478"/>
          <ac:spMkLst>
            <pc:docMk/>
            <pc:sldMk cId="214948984" sldId="266"/>
            <ac:spMk id="4" creationId="{9C895E62-9E48-AB24-8494-5265EB067CA9}"/>
          </ac:spMkLst>
        </pc:spChg>
        <pc:spChg chg="mod">
          <ac:chgData name="Min-Feng Hsieh" userId="ece9e1d9-2caa-407e-99e8-6daa2912cb65" providerId="ADAL" clId="{19375926-14DF-46F7-992A-02285E3BDBAE}" dt="2023-08-24T06:12:12.898" v="743" actId="255"/>
          <ac:spMkLst>
            <pc:docMk/>
            <pc:sldMk cId="214948984" sldId="266"/>
            <ac:spMk id="6" creationId="{A976AA9F-0732-270E-C50C-C4D3A87B7A5C}"/>
          </ac:spMkLst>
        </pc:spChg>
        <pc:picChg chg="del">
          <ac:chgData name="Min-Feng Hsieh" userId="ece9e1d9-2caa-407e-99e8-6daa2912cb65" providerId="ADAL" clId="{19375926-14DF-46F7-992A-02285E3BDBAE}" dt="2023-08-23T05:30:29.567" v="396" actId="478"/>
          <ac:picMkLst>
            <pc:docMk/>
            <pc:sldMk cId="214948984" sldId="266"/>
            <ac:picMk id="5" creationId="{FD8BC6D4-A2D8-ECC4-DDC0-209400A34942}"/>
          </ac:picMkLst>
        </pc:picChg>
        <pc:picChg chg="add mod">
          <ac:chgData name="Min-Feng Hsieh" userId="ece9e1d9-2caa-407e-99e8-6daa2912cb65" providerId="ADAL" clId="{19375926-14DF-46F7-992A-02285E3BDBAE}" dt="2023-08-23T05:30:29.863" v="397"/>
          <ac:picMkLst>
            <pc:docMk/>
            <pc:sldMk cId="214948984" sldId="266"/>
            <ac:picMk id="7" creationId="{257C0213-A3D9-ADA1-6325-9928411B6050}"/>
          </ac:picMkLst>
        </pc:picChg>
      </pc:sldChg>
      <pc:sldChg chg="modSp new mod modNotesTx">
        <pc:chgData name="Min-Feng Hsieh" userId="ece9e1d9-2caa-407e-99e8-6daa2912cb65" providerId="ADAL" clId="{19375926-14DF-46F7-992A-02285E3BDBAE}" dt="2023-08-24T06:13:04.173" v="757" actId="255"/>
        <pc:sldMkLst>
          <pc:docMk/>
          <pc:sldMk cId="4107849094" sldId="267"/>
        </pc:sldMkLst>
        <pc:spChg chg="mod">
          <ac:chgData name="Min-Feng Hsieh" userId="ece9e1d9-2caa-407e-99e8-6daa2912cb65" providerId="ADAL" clId="{19375926-14DF-46F7-992A-02285E3BDBAE}" dt="2023-08-24T06:12:31.610" v="749" actId="255"/>
          <ac:spMkLst>
            <pc:docMk/>
            <pc:sldMk cId="4107849094" sldId="267"/>
            <ac:spMk id="2" creationId="{75B53A7E-5975-1033-7B43-7034EF73AE9B}"/>
          </ac:spMkLst>
        </pc:spChg>
        <pc:spChg chg="mod">
          <ac:chgData name="Min-Feng Hsieh" userId="ece9e1d9-2caa-407e-99e8-6daa2912cb65" providerId="ADAL" clId="{19375926-14DF-46F7-992A-02285E3BDBAE}" dt="2023-08-24T06:13:04.173" v="757" actId="255"/>
          <ac:spMkLst>
            <pc:docMk/>
            <pc:sldMk cId="4107849094" sldId="267"/>
            <ac:spMk id="3" creationId="{BDC76C0D-2742-E10F-5B69-1B50BE310EAC}"/>
          </ac:spMkLst>
        </pc:spChg>
      </pc:sldChg>
      <pc:sldChg chg="addSp delSp modSp new mod">
        <pc:chgData name="Min-Feng Hsieh" userId="ece9e1d9-2caa-407e-99e8-6daa2912cb65" providerId="ADAL" clId="{19375926-14DF-46F7-992A-02285E3BDBAE}" dt="2023-08-24T07:35:24.752" v="1949" actId="20577"/>
        <pc:sldMkLst>
          <pc:docMk/>
          <pc:sldMk cId="2099977072" sldId="268"/>
        </pc:sldMkLst>
        <pc:spChg chg="mod">
          <ac:chgData name="Min-Feng Hsieh" userId="ece9e1d9-2caa-407e-99e8-6daa2912cb65" providerId="ADAL" clId="{19375926-14DF-46F7-992A-02285E3BDBAE}" dt="2023-08-24T07:35:24.752" v="1949" actId="20577"/>
          <ac:spMkLst>
            <pc:docMk/>
            <pc:sldMk cId="2099977072" sldId="268"/>
            <ac:spMk id="2" creationId="{14A2B44E-7AD4-5BEF-5021-AFCA23297939}"/>
          </ac:spMkLst>
        </pc:spChg>
        <pc:spChg chg="mod">
          <ac:chgData name="Min-Feng Hsieh" userId="ece9e1d9-2caa-407e-99e8-6daa2912cb65" providerId="ADAL" clId="{19375926-14DF-46F7-992A-02285E3BDBAE}" dt="2023-08-24T06:13:35.914" v="764" actId="2711"/>
          <ac:spMkLst>
            <pc:docMk/>
            <pc:sldMk cId="2099977072" sldId="268"/>
            <ac:spMk id="3" creationId="{B8C5F420-244D-8FDA-14B5-EAE55A854833}"/>
          </ac:spMkLst>
        </pc:spChg>
        <pc:picChg chg="add del mod">
          <ac:chgData name="Min-Feng Hsieh" userId="ece9e1d9-2caa-407e-99e8-6daa2912cb65" providerId="ADAL" clId="{19375926-14DF-46F7-992A-02285E3BDBAE}" dt="2023-08-23T06:54:31.931" v="606" actId="22"/>
          <ac:picMkLst>
            <pc:docMk/>
            <pc:sldMk cId="2099977072" sldId="268"/>
            <ac:picMk id="6" creationId="{247B66C9-E3A4-634D-03B0-279E62374C86}"/>
          </ac:picMkLst>
        </pc:picChg>
      </pc:sldChg>
      <pc:sldChg chg="addSp delSp modSp new mod">
        <pc:chgData name="Min-Feng Hsieh" userId="ece9e1d9-2caa-407e-99e8-6daa2912cb65" providerId="ADAL" clId="{19375926-14DF-46F7-992A-02285E3BDBAE}" dt="2023-08-24T06:17:56.817" v="878" actId="207"/>
        <pc:sldMkLst>
          <pc:docMk/>
          <pc:sldMk cId="998898505" sldId="269"/>
        </pc:sldMkLst>
        <pc:spChg chg="del">
          <ac:chgData name="Min-Feng Hsieh" userId="ece9e1d9-2caa-407e-99e8-6daa2912cb65" providerId="ADAL" clId="{19375926-14DF-46F7-992A-02285E3BDBAE}" dt="2023-08-23T06:54:37.833" v="609" actId="478"/>
          <ac:spMkLst>
            <pc:docMk/>
            <pc:sldMk cId="998898505" sldId="269"/>
            <ac:spMk id="2" creationId="{28EF2EE6-D2C3-EB4B-EF05-15F3BD664381}"/>
          </ac:spMkLst>
        </pc:spChg>
        <pc:spChg chg="add mod">
          <ac:chgData name="Min-Feng Hsieh" userId="ece9e1d9-2caa-407e-99e8-6daa2912cb65" providerId="ADAL" clId="{19375926-14DF-46F7-992A-02285E3BDBAE}" dt="2023-08-24T06:17:13.222" v="871" actId="164"/>
          <ac:spMkLst>
            <pc:docMk/>
            <pc:sldMk cId="998898505" sldId="269"/>
            <ac:spMk id="3" creationId="{0AE76CC9-E3AC-F7A4-EEBD-B528D1C151CD}"/>
          </ac:spMkLst>
        </pc:spChg>
        <pc:spChg chg="del">
          <ac:chgData name="Min-Feng Hsieh" userId="ece9e1d9-2caa-407e-99e8-6daa2912cb65" providerId="ADAL" clId="{19375926-14DF-46F7-992A-02285E3BDBAE}" dt="2023-08-23T06:54:38.864" v="610" actId="478"/>
          <ac:spMkLst>
            <pc:docMk/>
            <pc:sldMk cId="998898505" sldId="269"/>
            <ac:spMk id="3" creationId="{692108D8-0E21-CE95-EB5A-CC20CC65668D}"/>
          </ac:spMkLst>
        </pc:spChg>
        <pc:spChg chg="add mod">
          <ac:chgData name="Min-Feng Hsieh" userId="ece9e1d9-2caa-407e-99e8-6daa2912cb65" providerId="ADAL" clId="{19375926-14DF-46F7-992A-02285E3BDBAE}" dt="2023-08-24T06:17:13.222" v="871" actId="164"/>
          <ac:spMkLst>
            <pc:docMk/>
            <pc:sldMk cId="998898505" sldId="269"/>
            <ac:spMk id="5" creationId="{82264B16-5DF0-4D7D-F2B5-D6B1777A4C70}"/>
          </ac:spMkLst>
        </pc:spChg>
        <pc:spChg chg="add mod">
          <ac:chgData name="Min-Feng Hsieh" userId="ece9e1d9-2caa-407e-99e8-6daa2912cb65" providerId="ADAL" clId="{19375926-14DF-46F7-992A-02285E3BDBAE}" dt="2023-08-24T06:17:19.310" v="872" actId="164"/>
          <ac:spMkLst>
            <pc:docMk/>
            <pc:sldMk cId="998898505" sldId="269"/>
            <ac:spMk id="7" creationId="{008279A7-5DF9-3589-CE47-9EEE7F4E2D6F}"/>
          </ac:spMkLst>
        </pc:spChg>
        <pc:spChg chg="add mod">
          <ac:chgData name="Min-Feng Hsieh" userId="ece9e1d9-2caa-407e-99e8-6daa2912cb65" providerId="ADAL" clId="{19375926-14DF-46F7-992A-02285E3BDBAE}" dt="2023-08-24T06:17:56.817" v="878" actId="207"/>
          <ac:spMkLst>
            <pc:docMk/>
            <pc:sldMk cId="998898505" sldId="269"/>
            <ac:spMk id="10" creationId="{930C05AD-4762-6579-6C5A-969FA26DEC5C}"/>
          </ac:spMkLst>
        </pc:spChg>
        <pc:grpChg chg="add mod">
          <ac:chgData name="Min-Feng Hsieh" userId="ece9e1d9-2caa-407e-99e8-6daa2912cb65" providerId="ADAL" clId="{19375926-14DF-46F7-992A-02285E3BDBAE}" dt="2023-08-24T06:17:19.310" v="872" actId="164"/>
          <ac:grpSpMkLst>
            <pc:docMk/>
            <pc:sldMk cId="998898505" sldId="269"/>
            <ac:grpSpMk id="8" creationId="{41339331-E7D5-B69E-43DA-8FA5A6A328D0}"/>
          </ac:grpSpMkLst>
        </pc:grpChg>
        <pc:grpChg chg="add mod">
          <ac:chgData name="Min-Feng Hsieh" userId="ece9e1d9-2caa-407e-99e8-6daa2912cb65" providerId="ADAL" clId="{19375926-14DF-46F7-992A-02285E3BDBAE}" dt="2023-08-24T06:17:19.310" v="872" actId="164"/>
          <ac:grpSpMkLst>
            <pc:docMk/>
            <pc:sldMk cId="998898505" sldId="269"/>
            <ac:grpSpMk id="9" creationId="{5CAECD98-1778-CA13-A764-AC2D8FEAB695}"/>
          </ac:grpSpMkLst>
        </pc:grpChg>
        <pc:picChg chg="add mod">
          <ac:chgData name="Min-Feng Hsieh" userId="ece9e1d9-2caa-407e-99e8-6daa2912cb65" providerId="ADAL" clId="{19375926-14DF-46F7-992A-02285E3BDBAE}" dt="2023-08-24T06:17:13.222" v="871" actId="164"/>
          <ac:picMkLst>
            <pc:docMk/>
            <pc:sldMk cId="998898505" sldId="269"/>
            <ac:picMk id="6" creationId="{F70F4F55-3C70-181B-EF99-F0DB7F54F022}"/>
          </ac:picMkLst>
        </pc:picChg>
        <pc:inkChg chg="add">
          <ac:chgData name="Min-Feng Hsieh" userId="ece9e1d9-2caa-407e-99e8-6daa2912cb65" providerId="ADAL" clId="{19375926-14DF-46F7-992A-02285E3BDBAE}" dt="2023-08-24T06:14:28.770" v="765" actId="9405"/>
          <ac:inkMkLst>
            <pc:docMk/>
            <pc:sldMk cId="998898505" sldId="269"/>
            <ac:inkMk id="2" creationId="{1D0D5B3B-E544-7433-A806-0C891DCDA39D}"/>
          </ac:inkMkLst>
        </pc:inkChg>
      </pc:sldChg>
      <pc:sldChg chg="addSp delSp modSp new mod">
        <pc:chgData name="Min-Feng Hsieh" userId="ece9e1d9-2caa-407e-99e8-6daa2912cb65" providerId="ADAL" clId="{19375926-14DF-46F7-992A-02285E3BDBAE}" dt="2023-08-24T06:29:23.905" v="1085" actId="1076"/>
        <pc:sldMkLst>
          <pc:docMk/>
          <pc:sldMk cId="4267950471" sldId="270"/>
        </pc:sldMkLst>
        <pc:spChg chg="mod">
          <ac:chgData name="Min-Feng Hsieh" userId="ece9e1d9-2caa-407e-99e8-6daa2912cb65" providerId="ADAL" clId="{19375926-14DF-46F7-992A-02285E3BDBAE}" dt="2023-08-24T06:29:12.220" v="1084"/>
          <ac:spMkLst>
            <pc:docMk/>
            <pc:sldMk cId="4267950471" sldId="270"/>
            <ac:spMk id="2" creationId="{3254D41C-203E-0674-624E-12684BB571C2}"/>
          </ac:spMkLst>
        </pc:spChg>
        <pc:spChg chg="del">
          <ac:chgData name="Min-Feng Hsieh" userId="ece9e1d9-2caa-407e-99e8-6daa2912cb65" providerId="ADAL" clId="{19375926-14DF-46F7-992A-02285E3BDBAE}" dt="2023-08-24T06:19:46.144" v="902" actId="478"/>
          <ac:spMkLst>
            <pc:docMk/>
            <pc:sldMk cId="4267950471" sldId="270"/>
            <ac:spMk id="3" creationId="{A1C6FCC4-0A26-76EB-FF7C-2EB18E418396}"/>
          </ac:spMkLst>
        </pc:spChg>
        <pc:spChg chg="add mod topLvl">
          <ac:chgData name="Min-Feng Hsieh" userId="ece9e1d9-2caa-407e-99e8-6daa2912cb65" providerId="ADAL" clId="{19375926-14DF-46F7-992A-02285E3BDBAE}" dt="2023-08-24T06:21:28.866" v="942" actId="164"/>
          <ac:spMkLst>
            <pc:docMk/>
            <pc:sldMk cId="4267950471" sldId="270"/>
            <ac:spMk id="5" creationId="{04ED9698-001A-B90C-A854-797413A9083A}"/>
          </ac:spMkLst>
        </pc:spChg>
        <pc:spChg chg="add del mod">
          <ac:chgData name="Min-Feng Hsieh" userId="ece9e1d9-2caa-407e-99e8-6daa2912cb65" providerId="ADAL" clId="{19375926-14DF-46F7-992A-02285E3BDBAE}" dt="2023-08-24T06:20:53.300" v="921" actId="478"/>
          <ac:spMkLst>
            <pc:docMk/>
            <pc:sldMk cId="4267950471" sldId="270"/>
            <ac:spMk id="6" creationId="{919A99D6-905B-4050-02A1-44D78F7D3581}"/>
          </ac:spMkLst>
        </pc:spChg>
        <pc:spChg chg="add del mod">
          <ac:chgData name="Min-Feng Hsieh" userId="ece9e1d9-2caa-407e-99e8-6daa2912cb65" providerId="ADAL" clId="{19375926-14DF-46F7-992A-02285E3BDBAE}" dt="2023-08-24T06:20:56.018" v="924" actId="478"/>
          <ac:spMkLst>
            <pc:docMk/>
            <pc:sldMk cId="4267950471" sldId="270"/>
            <ac:spMk id="7" creationId="{9761CE7B-89BB-61A3-565A-382BAB307E69}"/>
          </ac:spMkLst>
        </pc:spChg>
        <pc:spChg chg="add del mod topLvl">
          <ac:chgData name="Min-Feng Hsieh" userId="ece9e1d9-2caa-407e-99e8-6daa2912cb65" providerId="ADAL" clId="{19375926-14DF-46F7-992A-02285E3BDBAE}" dt="2023-08-24T06:20:57.111" v="925" actId="478"/>
          <ac:spMkLst>
            <pc:docMk/>
            <pc:sldMk cId="4267950471" sldId="270"/>
            <ac:spMk id="8" creationId="{973F7F17-5A8D-9A03-9D36-8CC2530FC09E}"/>
          </ac:spMkLst>
        </pc:spChg>
        <pc:spChg chg="add del mod">
          <ac:chgData name="Min-Feng Hsieh" userId="ece9e1d9-2caa-407e-99e8-6daa2912cb65" providerId="ADAL" clId="{19375926-14DF-46F7-992A-02285E3BDBAE}" dt="2023-08-24T06:20:49.087" v="918" actId="478"/>
          <ac:spMkLst>
            <pc:docMk/>
            <pc:sldMk cId="4267950471" sldId="270"/>
            <ac:spMk id="10" creationId="{C8012978-A628-9892-52A0-4453B83375F9}"/>
          </ac:spMkLst>
        </pc:spChg>
        <pc:spChg chg="add mod">
          <ac:chgData name="Min-Feng Hsieh" userId="ece9e1d9-2caa-407e-99e8-6daa2912cb65" providerId="ADAL" clId="{19375926-14DF-46F7-992A-02285E3BDBAE}" dt="2023-08-24T06:21:28.866" v="942" actId="164"/>
          <ac:spMkLst>
            <pc:docMk/>
            <pc:sldMk cId="4267950471" sldId="270"/>
            <ac:spMk id="11" creationId="{0D40E5F6-123A-A859-40DC-BEF7BE84FE06}"/>
          </ac:spMkLst>
        </pc:spChg>
        <pc:spChg chg="add mod">
          <ac:chgData name="Min-Feng Hsieh" userId="ece9e1d9-2caa-407e-99e8-6daa2912cb65" providerId="ADAL" clId="{19375926-14DF-46F7-992A-02285E3BDBAE}" dt="2023-08-24T06:21:28.866" v="942" actId="164"/>
          <ac:spMkLst>
            <pc:docMk/>
            <pc:sldMk cId="4267950471" sldId="270"/>
            <ac:spMk id="12" creationId="{EE8DCD8A-1304-682D-4B95-D6FAB656B3FB}"/>
          </ac:spMkLst>
        </pc:spChg>
        <pc:spChg chg="add mod">
          <ac:chgData name="Min-Feng Hsieh" userId="ece9e1d9-2caa-407e-99e8-6daa2912cb65" providerId="ADAL" clId="{19375926-14DF-46F7-992A-02285E3BDBAE}" dt="2023-08-24T06:21:33.728" v="944" actId="1076"/>
          <ac:spMkLst>
            <pc:docMk/>
            <pc:sldMk cId="4267950471" sldId="270"/>
            <ac:spMk id="13" creationId="{8B625B7A-B856-DA88-936D-F315C197DB4E}"/>
          </ac:spMkLst>
        </pc:spChg>
        <pc:spChg chg="add mod topLvl">
          <ac:chgData name="Min-Feng Hsieh" userId="ece9e1d9-2caa-407e-99e8-6daa2912cb65" providerId="ADAL" clId="{19375926-14DF-46F7-992A-02285E3BDBAE}" dt="2023-08-24T06:28:03.504" v="1075" actId="164"/>
          <ac:spMkLst>
            <pc:docMk/>
            <pc:sldMk cId="4267950471" sldId="270"/>
            <ac:spMk id="29" creationId="{0DDFFEF6-4943-14AA-5A94-590B22C49CD8}"/>
          </ac:spMkLst>
        </pc:spChg>
        <pc:spChg chg="add del mod topLvl">
          <ac:chgData name="Min-Feng Hsieh" userId="ece9e1d9-2caa-407e-99e8-6daa2912cb65" providerId="ADAL" clId="{19375926-14DF-46F7-992A-02285E3BDBAE}" dt="2023-08-24T06:27:47.572" v="1071" actId="478"/>
          <ac:spMkLst>
            <pc:docMk/>
            <pc:sldMk cId="4267950471" sldId="270"/>
            <ac:spMk id="30" creationId="{36911F05-E31F-9068-ABED-0CDE003D2D9E}"/>
          </ac:spMkLst>
        </pc:spChg>
        <pc:spChg chg="add mod">
          <ac:chgData name="Min-Feng Hsieh" userId="ece9e1d9-2caa-407e-99e8-6daa2912cb65" providerId="ADAL" clId="{19375926-14DF-46F7-992A-02285E3BDBAE}" dt="2023-08-24T06:28:25.297" v="1079" actId="2711"/>
          <ac:spMkLst>
            <pc:docMk/>
            <pc:sldMk cId="4267950471" sldId="270"/>
            <ac:spMk id="32" creationId="{AF81C2D7-353D-A8D6-C4FF-C4E9BF216980}"/>
          </ac:spMkLst>
        </pc:spChg>
        <pc:spChg chg="add mod">
          <ac:chgData name="Min-Feng Hsieh" userId="ece9e1d9-2caa-407e-99e8-6daa2912cb65" providerId="ADAL" clId="{19375926-14DF-46F7-992A-02285E3BDBAE}" dt="2023-08-24T06:28:03.504" v="1075" actId="164"/>
          <ac:spMkLst>
            <pc:docMk/>
            <pc:sldMk cId="4267950471" sldId="270"/>
            <ac:spMk id="33" creationId="{6D199462-91EC-6402-D3F2-75093C3A8F04}"/>
          </ac:spMkLst>
        </pc:spChg>
        <pc:grpChg chg="add del mod">
          <ac:chgData name="Min-Feng Hsieh" userId="ece9e1d9-2caa-407e-99e8-6daa2912cb65" providerId="ADAL" clId="{19375926-14DF-46F7-992A-02285E3BDBAE}" dt="2023-08-24T06:20:57.111" v="925" actId="478"/>
          <ac:grpSpMkLst>
            <pc:docMk/>
            <pc:sldMk cId="4267950471" sldId="270"/>
            <ac:grpSpMk id="9" creationId="{A8D9A4A5-9D72-2472-C945-A4F0DA622F9D}"/>
          </ac:grpSpMkLst>
        </pc:grpChg>
        <pc:grpChg chg="add mod">
          <ac:chgData name="Min-Feng Hsieh" userId="ece9e1d9-2caa-407e-99e8-6daa2912cb65" providerId="ADAL" clId="{19375926-14DF-46F7-992A-02285E3BDBAE}" dt="2023-08-24T06:23:58.898" v="968" actId="164"/>
          <ac:grpSpMkLst>
            <pc:docMk/>
            <pc:sldMk cId="4267950471" sldId="270"/>
            <ac:grpSpMk id="14" creationId="{F0AB77F1-A1F1-84E3-08EB-D27DE349303E}"/>
          </ac:grpSpMkLst>
        </pc:grpChg>
        <pc:grpChg chg="add mod">
          <ac:chgData name="Min-Feng Hsieh" userId="ece9e1d9-2caa-407e-99e8-6daa2912cb65" providerId="ADAL" clId="{19375926-14DF-46F7-992A-02285E3BDBAE}" dt="2023-08-24T06:29:23.905" v="1085" actId="1076"/>
          <ac:grpSpMkLst>
            <pc:docMk/>
            <pc:sldMk cId="4267950471" sldId="270"/>
            <ac:grpSpMk id="28" creationId="{B670A47F-24AA-9CB7-45BC-709FAAA23C4C}"/>
          </ac:grpSpMkLst>
        </pc:grpChg>
        <pc:grpChg chg="add del mod">
          <ac:chgData name="Min-Feng Hsieh" userId="ece9e1d9-2caa-407e-99e8-6daa2912cb65" providerId="ADAL" clId="{19375926-14DF-46F7-992A-02285E3BDBAE}" dt="2023-08-24T06:27:47.572" v="1071" actId="478"/>
          <ac:grpSpMkLst>
            <pc:docMk/>
            <pc:sldMk cId="4267950471" sldId="270"/>
            <ac:grpSpMk id="31" creationId="{5CE2D813-004B-0A2A-64D0-0592744FA36F}"/>
          </ac:grpSpMkLst>
        </pc:grpChg>
        <pc:grpChg chg="add mod">
          <ac:chgData name="Min-Feng Hsieh" userId="ece9e1d9-2caa-407e-99e8-6daa2912cb65" providerId="ADAL" clId="{19375926-14DF-46F7-992A-02285E3BDBAE}" dt="2023-08-24T06:29:23.905" v="1085" actId="1076"/>
          <ac:grpSpMkLst>
            <pc:docMk/>
            <pc:sldMk cId="4267950471" sldId="270"/>
            <ac:grpSpMk id="34" creationId="{D1B95229-942B-4627-E3B3-9C35E6B78160}"/>
          </ac:grpSpMkLst>
        </pc:grpChg>
        <pc:cxnChg chg="add mod">
          <ac:chgData name="Min-Feng Hsieh" userId="ece9e1d9-2caa-407e-99e8-6daa2912cb65" providerId="ADAL" clId="{19375926-14DF-46F7-992A-02285E3BDBAE}" dt="2023-08-24T06:23:58.898" v="968" actId="164"/>
          <ac:cxnSpMkLst>
            <pc:docMk/>
            <pc:sldMk cId="4267950471" sldId="270"/>
            <ac:cxnSpMk id="16" creationId="{C8D1AABE-0140-FC10-8513-998C60446708}"/>
          </ac:cxnSpMkLst>
        </pc:cxnChg>
        <pc:cxnChg chg="add del mod">
          <ac:chgData name="Min-Feng Hsieh" userId="ece9e1d9-2caa-407e-99e8-6daa2912cb65" providerId="ADAL" clId="{19375926-14DF-46F7-992A-02285E3BDBAE}" dt="2023-08-24T06:22:22.190" v="953" actId="478"/>
          <ac:cxnSpMkLst>
            <pc:docMk/>
            <pc:sldMk cId="4267950471" sldId="270"/>
            <ac:cxnSpMk id="17" creationId="{CC1C9708-E03E-A455-150B-4E8A05AD5335}"/>
          </ac:cxnSpMkLst>
        </pc:cxnChg>
        <pc:cxnChg chg="add mod">
          <ac:chgData name="Min-Feng Hsieh" userId="ece9e1d9-2caa-407e-99e8-6daa2912cb65" providerId="ADAL" clId="{19375926-14DF-46F7-992A-02285E3BDBAE}" dt="2023-08-24T06:23:58.898" v="968" actId="164"/>
          <ac:cxnSpMkLst>
            <pc:docMk/>
            <pc:sldMk cId="4267950471" sldId="270"/>
            <ac:cxnSpMk id="20" creationId="{8D77560C-5035-85F1-179E-322BF5855904}"/>
          </ac:cxnSpMkLst>
        </pc:cxnChg>
        <pc:cxnChg chg="add mod">
          <ac:chgData name="Min-Feng Hsieh" userId="ece9e1d9-2caa-407e-99e8-6daa2912cb65" providerId="ADAL" clId="{19375926-14DF-46F7-992A-02285E3BDBAE}" dt="2023-08-24T06:23:58.898" v="968" actId="164"/>
          <ac:cxnSpMkLst>
            <pc:docMk/>
            <pc:sldMk cId="4267950471" sldId="270"/>
            <ac:cxnSpMk id="22" creationId="{DD19FFAE-7DE3-687D-C10C-37242F048E5D}"/>
          </ac:cxnSpMkLst>
        </pc:cxnChg>
        <pc:cxnChg chg="add mod">
          <ac:chgData name="Min-Feng Hsieh" userId="ece9e1d9-2caa-407e-99e8-6daa2912cb65" providerId="ADAL" clId="{19375926-14DF-46F7-992A-02285E3BDBAE}" dt="2023-08-24T06:23:58.898" v="968" actId="164"/>
          <ac:cxnSpMkLst>
            <pc:docMk/>
            <pc:sldMk cId="4267950471" sldId="270"/>
            <ac:cxnSpMk id="24" creationId="{C10A2C28-EE08-F0D9-46FC-563DA4A355E6}"/>
          </ac:cxnSpMkLst>
        </pc:cxnChg>
        <pc:cxnChg chg="add mod">
          <ac:chgData name="Min-Feng Hsieh" userId="ece9e1d9-2caa-407e-99e8-6daa2912cb65" providerId="ADAL" clId="{19375926-14DF-46F7-992A-02285E3BDBAE}" dt="2023-08-24T06:23:58.898" v="968" actId="164"/>
          <ac:cxnSpMkLst>
            <pc:docMk/>
            <pc:sldMk cId="4267950471" sldId="270"/>
            <ac:cxnSpMk id="27" creationId="{3EFC311A-3120-BBDB-FFB6-9BFA4DE223C6}"/>
          </ac:cxnSpMkLst>
        </pc:cxnChg>
      </pc:sldChg>
      <pc:sldChg chg="addSp delSp modSp add mod">
        <pc:chgData name="Min-Feng Hsieh" userId="ece9e1d9-2caa-407e-99e8-6daa2912cb65" providerId="ADAL" clId="{19375926-14DF-46F7-992A-02285E3BDBAE}" dt="2023-08-24T06:43:32.544" v="1634" actId="20577"/>
        <pc:sldMkLst>
          <pc:docMk/>
          <pc:sldMk cId="3861705039" sldId="271"/>
        </pc:sldMkLst>
        <pc:spChg chg="mod">
          <ac:chgData name="Min-Feng Hsieh" userId="ece9e1d9-2caa-407e-99e8-6daa2912cb65" providerId="ADAL" clId="{19375926-14DF-46F7-992A-02285E3BDBAE}" dt="2023-08-24T06:30:28.555" v="1123" actId="1035"/>
          <ac:spMkLst>
            <pc:docMk/>
            <pc:sldMk cId="3861705039" sldId="271"/>
            <ac:spMk id="6" creationId="{1A268F6D-7892-26C7-F09F-DD534001785B}"/>
          </ac:spMkLst>
        </pc:spChg>
        <pc:spChg chg="mod">
          <ac:chgData name="Min-Feng Hsieh" userId="ece9e1d9-2caa-407e-99e8-6daa2912cb65" providerId="ADAL" clId="{19375926-14DF-46F7-992A-02285E3BDBAE}" dt="2023-08-24T06:30:16.736" v="1101" actId="1076"/>
          <ac:spMkLst>
            <pc:docMk/>
            <pc:sldMk cId="3861705039" sldId="271"/>
            <ac:spMk id="7" creationId="{791386BA-50C7-73F0-0E9D-E5FB5DCB0500}"/>
          </ac:spMkLst>
        </pc:spChg>
        <pc:spChg chg="del mod">
          <ac:chgData name="Min-Feng Hsieh" userId="ece9e1d9-2caa-407e-99e8-6daa2912cb65" providerId="ADAL" clId="{19375926-14DF-46F7-992A-02285E3BDBAE}" dt="2023-08-24T06:30:33.645" v="1124" actId="478"/>
          <ac:spMkLst>
            <pc:docMk/>
            <pc:sldMk cId="3861705039" sldId="271"/>
            <ac:spMk id="8" creationId="{C243DEDC-CAB6-7240-C9FC-41003D663673}"/>
          </ac:spMkLst>
        </pc:spChg>
        <pc:spChg chg="add mod">
          <ac:chgData name="Min-Feng Hsieh" userId="ece9e1d9-2caa-407e-99e8-6daa2912cb65" providerId="ADAL" clId="{19375926-14DF-46F7-992A-02285E3BDBAE}" dt="2023-08-24T06:30:46.138" v="1128" actId="164"/>
          <ac:spMkLst>
            <pc:docMk/>
            <pc:sldMk cId="3861705039" sldId="271"/>
            <ac:spMk id="9" creationId="{24924F15-032B-6530-1BC4-53B6FBD78D11}"/>
          </ac:spMkLst>
        </pc:spChg>
        <pc:spChg chg="add mod">
          <ac:chgData name="Min-Feng Hsieh" userId="ece9e1d9-2caa-407e-99e8-6daa2912cb65" providerId="ADAL" clId="{19375926-14DF-46F7-992A-02285E3BDBAE}" dt="2023-08-24T06:43:32.544" v="1634" actId="20577"/>
          <ac:spMkLst>
            <pc:docMk/>
            <pc:sldMk cId="3861705039" sldId="271"/>
            <ac:spMk id="15" creationId="{6FC8E41A-CBC0-1B33-336C-92A1726E4785}"/>
          </ac:spMkLst>
        </pc:spChg>
        <pc:spChg chg="del">
          <ac:chgData name="Min-Feng Hsieh" userId="ece9e1d9-2caa-407e-99e8-6daa2912cb65" providerId="ADAL" clId="{19375926-14DF-46F7-992A-02285E3BDBAE}" dt="2023-08-24T06:29:49.807" v="1089" actId="478"/>
          <ac:spMkLst>
            <pc:docMk/>
            <pc:sldMk cId="3861705039" sldId="271"/>
            <ac:spMk id="29" creationId="{0DDFFEF6-4943-14AA-5A94-590B22C49CD8}"/>
          </ac:spMkLst>
        </pc:spChg>
        <pc:spChg chg="mod">
          <ac:chgData name="Min-Feng Hsieh" userId="ece9e1d9-2caa-407e-99e8-6daa2912cb65" providerId="ADAL" clId="{19375926-14DF-46F7-992A-02285E3BDBAE}" dt="2023-08-24T06:29:48.922" v="1088" actId="6549"/>
          <ac:spMkLst>
            <pc:docMk/>
            <pc:sldMk cId="3861705039" sldId="271"/>
            <ac:spMk id="32" creationId="{AF81C2D7-353D-A8D6-C4FF-C4E9BF216980}"/>
          </ac:spMkLst>
        </pc:spChg>
        <pc:grpChg chg="add mod">
          <ac:chgData name="Min-Feng Hsieh" userId="ece9e1d9-2caa-407e-99e8-6daa2912cb65" providerId="ADAL" clId="{19375926-14DF-46F7-992A-02285E3BDBAE}" dt="2023-08-24T06:30:46.138" v="1128" actId="164"/>
          <ac:grpSpMkLst>
            <pc:docMk/>
            <pc:sldMk cId="3861705039" sldId="271"/>
            <ac:grpSpMk id="3" creationId="{8725215A-5B6D-7492-6274-0EB7D5488498}"/>
          </ac:grpSpMkLst>
        </pc:grpChg>
        <pc:grpChg chg="add mod">
          <ac:chgData name="Min-Feng Hsieh" userId="ece9e1d9-2caa-407e-99e8-6daa2912cb65" providerId="ADAL" clId="{19375926-14DF-46F7-992A-02285E3BDBAE}" dt="2023-08-24T06:35:59.678" v="1368" actId="1076"/>
          <ac:grpSpMkLst>
            <pc:docMk/>
            <pc:sldMk cId="3861705039" sldId="271"/>
            <ac:grpSpMk id="10" creationId="{09E11F91-F5FD-05BF-094A-A26D2D4298E6}"/>
          </ac:grpSpMkLst>
        </pc:grpChg>
        <pc:grpChg chg="del">
          <ac:chgData name="Min-Feng Hsieh" userId="ece9e1d9-2caa-407e-99e8-6daa2912cb65" providerId="ADAL" clId="{19375926-14DF-46F7-992A-02285E3BDBAE}" dt="2023-08-24T06:29:48.293" v="1087" actId="478"/>
          <ac:grpSpMkLst>
            <pc:docMk/>
            <pc:sldMk cId="3861705039" sldId="271"/>
            <ac:grpSpMk id="28" creationId="{B670A47F-24AA-9CB7-45BC-709FAAA23C4C}"/>
          </ac:grpSpMkLst>
        </pc:grpChg>
        <pc:grpChg chg="del">
          <ac:chgData name="Min-Feng Hsieh" userId="ece9e1d9-2caa-407e-99e8-6daa2912cb65" providerId="ADAL" clId="{19375926-14DF-46F7-992A-02285E3BDBAE}" dt="2023-08-24T06:29:52.403" v="1090" actId="478"/>
          <ac:grpSpMkLst>
            <pc:docMk/>
            <pc:sldMk cId="3861705039" sldId="271"/>
            <ac:grpSpMk id="34" creationId="{D1B95229-942B-4627-E3B3-9C35E6B78160}"/>
          </ac:grpSpMkLst>
        </pc:grpChg>
        <pc:graphicFrameChg chg="add mod modGraphic">
          <ac:chgData name="Min-Feng Hsieh" userId="ece9e1d9-2caa-407e-99e8-6daa2912cb65" providerId="ADAL" clId="{19375926-14DF-46F7-992A-02285E3BDBAE}" dt="2023-08-24T06:38:02.815" v="1425" actId="1076"/>
          <ac:graphicFrameMkLst>
            <pc:docMk/>
            <pc:sldMk cId="3861705039" sldId="271"/>
            <ac:graphicFrameMk id="23" creationId="{9FA00AE3-111B-DA1E-B92D-1CDB52AE153D}"/>
          </ac:graphicFrameMkLst>
        </pc:graphicFrameChg>
        <pc:graphicFrameChg chg="add mod modGraphic">
          <ac:chgData name="Min-Feng Hsieh" userId="ece9e1d9-2caa-407e-99e8-6daa2912cb65" providerId="ADAL" clId="{19375926-14DF-46F7-992A-02285E3BDBAE}" dt="2023-08-24T06:39:31.710" v="1450" actId="242"/>
          <ac:graphicFrameMkLst>
            <pc:docMk/>
            <pc:sldMk cId="3861705039" sldId="271"/>
            <ac:graphicFrameMk id="25" creationId="{B15C42F6-735E-D96F-5D21-A1E32F62E4A9}"/>
          </ac:graphicFrameMkLst>
        </pc:graphicFrameChg>
        <pc:picChg chg="add del mod">
          <ac:chgData name="Min-Feng Hsieh" userId="ece9e1d9-2caa-407e-99e8-6daa2912cb65" providerId="ADAL" clId="{19375926-14DF-46F7-992A-02285E3BDBAE}" dt="2023-08-24T06:35:24.974" v="1359" actId="478"/>
          <ac:picMkLst>
            <pc:docMk/>
            <pc:sldMk cId="3861705039" sldId="271"/>
            <ac:picMk id="18" creationId="{2ACD1820-01AA-5923-DC8D-731EBB65A4DB}"/>
          </ac:picMkLst>
        </pc:picChg>
        <pc:picChg chg="add mod">
          <ac:chgData name="Min-Feng Hsieh" userId="ece9e1d9-2caa-407e-99e8-6daa2912cb65" providerId="ADAL" clId="{19375926-14DF-46F7-992A-02285E3BDBAE}" dt="2023-08-24T06:36:07.823" v="1372" actId="1076"/>
          <ac:picMkLst>
            <pc:docMk/>
            <pc:sldMk cId="3861705039" sldId="271"/>
            <ac:picMk id="21" creationId="{243B6E47-B899-6B00-645C-521EDA5F7FFF}"/>
          </ac:picMkLst>
        </pc:picChg>
        <pc:cxnChg chg="mod">
          <ac:chgData name="Min-Feng Hsieh" userId="ece9e1d9-2caa-407e-99e8-6daa2912cb65" providerId="ADAL" clId="{19375926-14DF-46F7-992A-02285E3BDBAE}" dt="2023-08-24T06:29:48.293" v="1087" actId="478"/>
          <ac:cxnSpMkLst>
            <pc:docMk/>
            <pc:sldMk cId="3861705039" sldId="271"/>
            <ac:cxnSpMk id="16" creationId="{C8D1AABE-0140-FC10-8513-998C60446708}"/>
          </ac:cxnSpMkLst>
        </pc:cxnChg>
        <pc:cxnChg chg="mod">
          <ac:chgData name="Min-Feng Hsieh" userId="ece9e1d9-2caa-407e-99e8-6daa2912cb65" providerId="ADAL" clId="{19375926-14DF-46F7-992A-02285E3BDBAE}" dt="2023-08-24T06:29:48.293" v="1087" actId="478"/>
          <ac:cxnSpMkLst>
            <pc:docMk/>
            <pc:sldMk cId="3861705039" sldId="271"/>
            <ac:cxnSpMk id="20" creationId="{8D77560C-5035-85F1-179E-322BF5855904}"/>
          </ac:cxnSpMkLst>
        </pc:cxnChg>
        <pc:cxnChg chg="mod">
          <ac:chgData name="Min-Feng Hsieh" userId="ece9e1d9-2caa-407e-99e8-6daa2912cb65" providerId="ADAL" clId="{19375926-14DF-46F7-992A-02285E3BDBAE}" dt="2023-08-24T06:29:48.293" v="1087" actId="478"/>
          <ac:cxnSpMkLst>
            <pc:docMk/>
            <pc:sldMk cId="3861705039" sldId="271"/>
            <ac:cxnSpMk id="22" creationId="{DD19FFAE-7DE3-687D-C10C-37242F048E5D}"/>
          </ac:cxnSpMkLst>
        </pc:cxnChg>
        <pc:cxnChg chg="mod">
          <ac:chgData name="Min-Feng Hsieh" userId="ece9e1d9-2caa-407e-99e8-6daa2912cb65" providerId="ADAL" clId="{19375926-14DF-46F7-992A-02285E3BDBAE}" dt="2023-08-24T06:29:48.293" v="1087" actId="478"/>
          <ac:cxnSpMkLst>
            <pc:docMk/>
            <pc:sldMk cId="3861705039" sldId="271"/>
            <ac:cxnSpMk id="24" creationId="{C10A2C28-EE08-F0D9-46FC-563DA4A355E6}"/>
          </ac:cxnSpMkLst>
        </pc:cxnChg>
        <pc:cxnChg chg="mod">
          <ac:chgData name="Min-Feng Hsieh" userId="ece9e1d9-2caa-407e-99e8-6daa2912cb65" providerId="ADAL" clId="{19375926-14DF-46F7-992A-02285E3BDBAE}" dt="2023-08-24T06:29:48.293" v="1087" actId="478"/>
          <ac:cxnSpMkLst>
            <pc:docMk/>
            <pc:sldMk cId="3861705039" sldId="271"/>
            <ac:cxnSpMk id="27" creationId="{3EFC311A-3120-BBDB-FFB6-9BFA4DE223C6}"/>
          </ac:cxnSpMkLst>
        </pc:cxnChg>
      </pc:sldChg>
      <pc:sldChg chg="addSp delSp modSp add mod">
        <pc:chgData name="Min-Feng Hsieh" userId="ece9e1d9-2caa-407e-99e8-6daa2912cb65" providerId="ADAL" clId="{19375926-14DF-46F7-992A-02285E3BDBAE}" dt="2023-08-24T07:01:22.842" v="1868" actId="207"/>
        <pc:sldMkLst>
          <pc:docMk/>
          <pc:sldMk cId="1529668962" sldId="272"/>
        </pc:sldMkLst>
        <pc:spChg chg="add del mod">
          <ac:chgData name="Min-Feng Hsieh" userId="ece9e1d9-2caa-407e-99e8-6daa2912cb65" providerId="ADAL" clId="{19375926-14DF-46F7-992A-02285E3BDBAE}" dt="2023-08-24T06:40:46.618" v="1465"/>
          <ac:spMkLst>
            <pc:docMk/>
            <pc:sldMk cId="1529668962" sldId="272"/>
            <ac:spMk id="11" creationId="{F6883E5B-98CE-10BB-D371-05B5E49E1C73}"/>
          </ac:spMkLst>
        </pc:spChg>
        <pc:spChg chg="add del mod">
          <ac:chgData name="Min-Feng Hsieh" userId="ece9e1d9-2caa-407e-99e8-6daa2912cb65" providerId="ADAL" clId="{19375926-14DF-46F7-992A-02285E3BDBAE}" dt="2023-08-24T06:41:04.250" v="1470"/>
          <ac:spMkLst>
            <pc:docMk/>
            <pc:sldMk cId="1529668962" sldId="272"/>
            <ac:spMk id="12" creationId="{349518F2-532F-CBC5-FDD1-1B1C4C8665C5}"/>
          </ac:spMkLst>
        </pc:spChg>
        <pc:spChg chg="add mod">
          <ac:chgData name="Min-Feng Hsieh" userId="ece9e1d9-2caa-407e-99e8-6daa2912cb65" providerId="ADAL" clId="{19375926-14DF-46F7-992A-02285E3BDBAE}" dt="2023-08-24T06:46:15.919" v="1687" actId="20577"/>
          <ac:spMkLst>
            <pc:docMk/>
            <pc:sldMk cId="1529668962" sldId="272"/>
            <ac:spMk id="13" creationId="{6F73D14E-4B5B-A022-C41E-39263E6F4BBD}"/>
          </ac:spMkLst>
        </pc:spChg>
        <pc:spChg chg="mod">
          <ac:chgData name="Min-Feng Hsieh" userId="ece9e1d9-2caa-407e-99e8-6daa2912cb65" providerId="ADAL" clId="{19375926-14DF-46F7-992A-02285E3BDBAE}" dt="2023-08-24T06:43:13.191" v="1606" actId="20577"/>
          <ac:spMkLst>
            <pc:docMk/>
            <pc:sldMk cId="1529668962" sldId="272"/>
            <ac:spMk id="15" creationId="{6FC8E41A-CBC0-1B33-336C-92A1726E4785}"/>
          </ac:spMkLst>
        </pc:spChg>
        <pc:grpChg chg="del">
          <ac:chgData name="Min-Feng Hsieh" userId="ece9e1d9-2caa-407e-99e8-6daa2912cb65" providerId="ADAL" clId="{19375926-14DF-46F7-992A-02285E3BDBAE}" dt="2023-08-24T06:39:51.456" v="1452" actId="478"/>
          <ac:grpSpMkLst>
            <pc:docMk/>
            <pc:sldMk cId="1529668962" sldId="272"/>
            <ac:grpSpMk id="10" creationId="{09E11F91-F5FD-05BF-094A-A26D2D4298E6}"/>
          </ac:grpSpMkLst>
        </pc:grpChg>
        <pc:graphicFrameChg chg="mod modGraphic">
          <ac:chgData name="Min-Feng Hsieh" userId="ece9e1d9-2caa-407e-99e8-6daa2912cb65" providerId="ADAL" clId="{19375926-14DF-46F7-992A-02285E3BDBAE}" dt="2023-08-24T06:47:40.547" v="1739" actId="1076"/>
          <ac:graphicFrameMkLst>
            <pc:docMk/>
            <pc:sldMk cId="1529668962" sldId="272"/>
            <ac:graphicFrameMk id="23" creationId="{9FA00AE3-111B-DA1E-B92D-1CDB52AE153D}"/>
          </ac:graphicFrameMkLst>
        </pc:graphicFrameChg>
        <pc:graphicFrameChg chg="mod modGraphic">
          <ac:chgData name="Min-Feng Hsieh" userId="ece9e1d9-2caa-407e-99e8-6daa2912cb65" providerId="ADAL" clId="{19375926-14DF-46F7-992A-02285E3BDBAE}" dt="2023-08-24T07:01:22.842" v="1868" actId="207"/>
          <ac:graphicFrameMkLst>
            <pc:docMk/>
            <pc:sldMk cId="1529668962" sldId="272"/>
            <ac:graphicFrameMk id="25" creationId="{B15C42F6-735E-D96F-5D21-A1E32F62E4A9}"/>
          </ac:graphicFrameMkLst>
        </pc:graphicFrameChg>
        <pc:picChg chg="add mod">
          <ac:chgData name="Min-Feng Hsieh" userId="ece9e1d9-2caa-407e-99e8-6daa2912cb65" providerId="ADAL" clId="{19375926-14DF-46F7-992A-02285E3BDBAE}" dt="2023-08-24T06:40:17.353" v="1457" actId="1076"/>
          <ac:picMkLst>
            <pc:docMk/>
            <pc:sldMk cId="1529668962" sldId="272"/>
            <ac:picMk id="8" creationId="{0CAF9209-3895-089B-44E0-96FE39574099}"/>
          </ac:picMkLst>
        </pc:picChg>
        <pc:picChg chg="del">
          <ac:chgData name="Min-Feng Hsieh" userId="ece9e1d9-2caa-407e-99e8-6daa2912cb65" providerId="ADAL" clId="{19375926-14DF-46F7-992A-02285E3BDBAE}" dt="2023-08-24T06:39:57.033" v="1454" actId="478"/>
          <ac:picMkLst>
            <pc:docMk/>
            <pc:sldMk cId="1529668962" sldId="272"/>
            <ac:picMk id="21" creationId="{243B6E47-B899-6B00-645C-521EDA5F7FFF}"/>
          </ac:picMkLst>
        </pc:picChg>
      </pc:sldChg>
      <pc:sldChg chg="modSp add mod">
        <pc:chgData name="Min-Feng Hsieh" userId="ece9e1d9-2caa-407e-99e8-6daa2912cb65" providerId="ADAL" clId="{19375926-14DF-46F7-992A-02285E3BDBAE}" dt="2023-08-24T06:49:52.562" v="1822" actId="20577"/>
        <pc:sldMkLst>
          <pc:docMk/>
          <pc:sldMk cId="3994466181" sldId="273"/>
        </pc:sldMkLst>
        <pc:spChg chg="mod">
          <ac:chgData name="Min-Feng Hsieh" userId="ece9e1d9-2caa-407e-99e8-6daa2912cb65" providerId="ADAL" clId="{19375926-14DF-46F7-992A-02285E3BDBAE}" dt="2023-08-24T06:48:01.576" v="1755" actId="20577"/>
          <ac:spMkLst>
            <pc:docMk/>
            <pc:sldMk cId="3994466181" sldId="273"/>
            <ac:spMk id="13" creationId="{6F73D14E-4B5B-A022-C41E-39263E6F4BBD}"/>
          </ac:spMkLst>
        </pc:spChg>
        <pc:graphicFrameChg chg="modGraphic">
          <ac:chgData name="Min-Feng Hsieh" userId="ece9e1d9-2caa-407e-99e8-6daa2912cb65" providerId="ADAL" clId="{19375926-14DF-46F7-992A-02285E3BDBAE}" dt="2023-08-24T06:49:52.562" v="1822" actId="20577"/>
          <ac:graphicFrameMkLst>
            <pc:docMk/>
            <pc:sldMk cId="3994466181" sldId="273"/>
            <ac:graphicFrameMk id="23" creationId="{9FA00AE3-111B-DA1E-B92D-1CDB52AE153D}"/>
          </ac:graphicFrameMkLst>
        </pc:graphicFrameChg>
        <pc:graphicFrameChg chg="modGraphic">
          <ac:chgData name="Min-Feng Hsieh" userId="ece9e1d9-2caa-407e-99e8-6daa2912cb65" providerId="ADAL" clId="{19375926-14DF-46F7-992A-02285E3BDBAE}" dt="2023-08-24T06:49:10.645" v="1803" actId="20577"/>
          <ac:graphicFrameMkLst>
            <pc:docMk/>
            <pc:sldMk cId="3994466181" sldId="273"/>
            <ac:graphicFrameMk id="25" creationId="{B15C42F6-735E-D96F-5D21-A1E32F62E4A9}"/>
          </ac:graphicFrameMkLst>
        </pc:graphicFrameChg>
      </pc:sldChg>
      <pc:sldChg chg="modSp add mod">
        <pc:chgData name="Min-Feng Hsieh" userId="ece9e1d9-2caa-407e-99e8-6daa2912cb65" providerId="ADAL" clId="{19375926-14DF-46F7-992A-02285E3BDBAE}" dt="2023-08-24T06:49:50.657" v="1821" actId="20577"/>
        <pc:sldMkLst>
          <pc:docMk/>
          <pc:sldMk cId="3049645986" sldId="274"/>
        </pc:sldMkLst>
        <pc:spChg chg="mod">
          <ac:chgData name="Min-Feng Hsieh" userId="ece9e1d9-2caa-407e-99e8-6daa2912cb65" providerId="ADAL" clId="{19375926-14DF-46F7-992A-02285E3BDBAE}" dt="2023-08-24T06:48:34.626" v="1771" actId="20577"/>
          <ac:spMkLst>
            <pc:docMk/>
            <pc:sldMk cId="3049645986" sldId="274"/>
            <ac:spMk id="13" creationId="{6F73D14E-4B5B-A022-C41E-39263E6F4BBD}"/>
          </ac:spMkLst>
        </pc:spChg>
        <pc:graphicFrameChg chg="modGraphic">
          <ac:chgData name="Min-Feng Hsieh" userId="ece9e1d9-2caa-407e-99e8-6daa2912cb65" providerId="ADAL" clId="{19375926-14DF-46F7-992A-02285E3BDBAE}" dt="2023-08-24T06:49:50.657" v="1821" actId="20577"/>
          <ac:graphicFrameMkLst>
            <pc:docMk/>
            <pc:sldMk cId="3049645986" sldId="274"/>
            <ac:graphicFrameMk id="23" creationId="{9FA00AE3-111B-DA1E-B92D-1CDB52AE153D}"/>
          </ac:graphicFrameMkLst>
        </pc:graphicFrameChg>
        <pc:graphicFrameChg chg="mod modGraphic">
          <ac:chgData name="Min-Feng Hsieh" userId="ece9e1d9-2caa-407e-99e8-6daa2912cb65" providerId="ADAL" clId="{19375926-14DF-46F7-992A-02285E3BDBAE}" dt="2023-08-24T06:49:17.200" v="1804" actId="1076"/>
          <ac:graphicFrameMkLst>
            <pc:docMk/>
            <pc:sldMk cId="3049645986" sldId="274"/>
            <ac:graphicFrameMk id="25" creationId="{B15C42F6-735E-D96F-5D21-A1E32F62E4A9}"/>
          </ac:graphicFrameMkLst>
        </pc:graphicFrameChg>
      </pc:sldChg>
      <pc:sldChg chg="modSp add mod">
        <pc:chgData name="Min-Feng Hsieh" userId="ece9e1d9-2caa-407e-99e8-6daa2912cb65" providerId="ADAL" clId="{19375926-14DF-46F7-992A-02285E3BDBAE}" dt="2023-08-24T06:50:13.641" v="1825" actId="20577"/>
        <pc:sldMkLst>
          <pc:docMk/>
          <pc:sldMk cId="3972114972" sldId="275"/>
        </pc:sldMkLst>
        <pc:spChg chg="mod">
          <ac:chgData name="Min-Feng Hsieh" userId="ece9e1d9-2caa-407e-99e8-6daa2912cb65" providerId="ADAL" clId="{19375926-14DF-46F7-992A-02285E3BDBAE}" dt="2023-08-24T06:49:47.088" v="1818" actId="20577"/>
          <ac:spMkLst>
            <pc:docMk/>
            <pc:sldMk cId="3972114972" sldId="275"/>
            <ac:spMk id="13" creationId="{6F73D14E-4B5B-A022-C41E-39263E6F4BBD}"/>
          </ac:spMkLst>
        </pc:spChg>
        <pc:graphicFrameChg chg="mod modGraphic">
          <ac:chgData name="Min-Feng Hsieh" userId="ece9e1d9-2caa-407e-99e8-6daa2912cb65" providerId="ADAL" clId="{19375926-14DF-46F7-992A-02285E3BDBAE}" dt="2023-08-24T06:50:13.641" v="1825" actId="20577"/>
          <ac:graphicFrameMkLst>
            <pc:docMk/>
            <pc:sldMk cId="3972114972" sldId="275"/>
            <ac:graphicFrameMk id="23" creationId="{9FA00AE3-111B-DA1E-B92D-1CDB52AE153D}"/>
          </ac:graphicFrameMkLst>
        </pc:graphicFrameChg>
      </pc:sldChg>
      <pc:sldChg chg="addSp delSp modSp add mod">
        <pc:chgData name="Min-Feng Hsieh" userId="ece9e1d9-2caa-407e-99e8-6daa2912cb65" providerId="ADAL" clId="{19375926-14DF-46F7-992A-02285E3BDBAE}" dt="2023-08-24T06:52:07.245" v="1866" actId="1076"/>
        <pc:sldMkLst>
          <pc:docMk/>
          <pc:sldMk cId="257304198" sldId="276"/>
        </pc:sldMkLst>
        <pc:spChg chg="add mod">
          <ac:chgData name="Min-Feng Hsieh" userId="ece9e1d9-2caa-407e-99e8-6daa2912cb65" providerId="ADAL" clId="{19375926-14DF-46F7-992A-02285E3BDBAE}" dt="2023-08-24T06:51:51.173" v="1859" actId="1076"/>
          <ac:spMkLst>
            <pc:docMk/>
            <pc:sldMk cId="257304198" sldId="276"/>
            <ac:spMk id="6" creationId="{410B5AB6-9631-446E-80F9-FB5A86DBE1A7}"/>
          </ac:spMkLst>
        </pc:spChg>
        <pc:spChg chg="add mod">
          <ac:chgData name="Min-Feng Hsieh" userId="ece9e1d9-2caa-407e-99e8-6daa2912cb65" providerId="ADAL" clId="{19375926-14DF-46F7-992A-02285E3BDBAE}" dt="2023-08-24T06:51:47.376" v="1858" actId="1076"/>
          <ac:spMkLst>
            <pc:docMk/>
            <pc:sldMk cId="257304198" sldId="276"/>
            <ac:spMk id="7" creationId="{7E747C08-8B2D-2004-F723-A9CFBC96D758}"/>
          </ac:spMkLst>
        </pc:spChg>
        <pc:spChg chg="add mod">
          <ac:chgData name="Min-Feng Hsieh" userId="ece9e1d9-2caa-407e-99e8-6daa2912cb65" providerId="ADAL" clId="{19375926-14DF-46F7-992A-02285E3BDBAE}" dt="2023-08-24T06:52:07.245" v="1866" actId="1076"/>
          <ac:spMkLst>
            <pc:docMk/>
            <pc:sldMk cId="257304198" sldId="276"/>
            <ac:spMk id="8" creationId="{B175DD61-042A-8BDB-3E1B-69FDD569EBD9}"/>
          </ac:spMkLst>
        </pc:spChg>
        <pc:spChg chg="add mod">
          <ac:chgData name="Min-Feng Hsieh" userId="ece9e1d9-2caa-407e-99e8-6daa2912cb65" providerId="ADAL" clId="{19375926-14DF-46F7-992A-02285E3BDBAE}" dt="2023-08-24T06:51:59.819" v="1865" actId="20577"/>
          <ac:spMkLst>
            <pc:docMk/>
            <pc:sldMk cId="257304198" sldId="276"/>
            <ac:spMk id="9" creationId="{06C13AC1-8339-E68A-360A-40564F86D99B}"/>
          </ac:spMkLst>
        </pc:spChg>
        <pc:grpChg chg="del">
          <ac:chgData name="Min-Feng Hsieh" userId="ece9e1d9-2caa-407e-99e8-6daa2912cb65" providerId="ADAL" clId="{19375926-14DF-46F7-992A-02285E3BDBAE}" dt="2023-08-24T06:50:47.012" v="1827" actId="478"/>
          <ac:grpSpMkLst>
            <pc:docMk/>
            <pc:sldMk cId="257304198" sldId="276"/>
            <ac:grpSpMk id="34" creationId="{D1B95229-942B-4627-E3B3-9C35E6B78160}"/>
          </ac:grpSpMkLst>
        </pc:grpChg>
        <pc:graphicFrameChg chg="add mod">
          <ac:chgData name="Min-Feng Hsieh" userId="ece9e1d9-2caa-407e-99e8-6daa2912cb65" providerId="ADAL" clId="{19375926-14DF-46F7-992A-02285E3BDBAE}" dt="2023-08-24T06:50:57.854" v="1830" actId="1076"/>
          <ac:graphicFrameMkLst>
            <pc:docMk/>
            <pc:sldMk cId="257304198" sldId="276"/>
            <ac:graphicFrameMk id="3" creationId="{35F4B301-F8A7-FC89-1D50-B7242B7F7FDD}"/>
          </ac:graphicFrameMkLst>
        </pc:graphicFrameChg>
      </pc:sldChg>
      <pc:sldChg chg="addSp delSp modSp new mod setBg">
        <pc:chgData name="Min-Feng Hsieh" userId="ece9e1d9-2caa-407e-99e8-6daa2912cb65" providerId="ADAL" clId="{19375926-14DF-46F7-992A-02285E3BDBAE}" dt="2023-08-24T07:36:11.585" v="1969" actId="167"/>
        <pc:sldMkLst>
          <pc:docMk/>
          <pc:sldMk cId="1480130324" sldId="277"/>
        </pc:sldMkLst>
        <pc:spChg chg="mod">
          <ac:chgData name="Min-Feng Hsieh" userId="ece9e1d9-2caa-407e-99e8-6daa2912cb65" providerId="ADAL" clId="{19375926-14DF-46F7-992A-02285E3BDBAE}" dt="2023-08-24T07:36:04.923" v="1966" actId="27636"/>
          <ac:spMkLst>
            <pc:docMk/>
            <pc:sldMk cId="1480130324" sldId="277"/>
            <ac:spMk id="2" creationId="{AE3ED914-6DBF-F6CB-2A28-43AF6D1A9375}"/>
          </ac:spMkLst>
        </pc:spChg>
        <pc:spChg chg="add del">
          <ac:chgData name="Min-Feng Hsieh" userId="ece9e1d9-2caa-407e-99e8-6daa2912cb65" providerId="ADAL" clId="{19375926-14DF-46F7-992A-02285E3BDBAE}" dt="2023-08-24T07:35:32.117" v="1951" actId="478"/>
          <ac:spMkLst>
            <pc:docMk/>
            <pc:sldMk cId="1480130324" sldId="277"/>
            <ac:spMk id="3" creationId="{E7FA05CA-AD30-D8EF-8B68-FCEA979A501C}"/>
          </ac:spMkLst>
        </pc:spChg>
        <pc:spChg chg="mod ord">
          <ac:chgData name="Min-Feng Hsieh" userId="ece9e1d9-2caa-407e-99e8-6daa2912cb65" providerId="ADAL" clId="{19375926-14DF-46F7-992A-02285E3BDBAE}" dt="2023-08-24T07:33:16.958" v="1887" actId="26606"/>
          <ac:spMkLst>
            <pc:docMk/>
            <pc:sldMk cId="1480130324" sldId="277"/>
            <ac:spMk id="4" creationId="{7F560AD8-158E-367A-B9B9-A22ED4BCC4F3}"/>
          </ac:spMkLst>
        </pc:spChg>
        <pc:spChg chg="add del">
          <ac:chgData name="Min-Feng Hsieh" userId="ece9e1d9-2caa-407e-99e8-6daa2912cb65" providerId="ADAL" clId="{19375926-14DF-46F7-992A-02285E3BDBAE}" dt="2023-08-24T07:33:16.958" v="1887" actId="26606"/>
          <ac:spMkLst>
            <pc:docMk/>
            <pc:sldMk cId="1480130324" sldId="277"/>
            <ac:spMk id="11" creationId="{3C54F4CE-85F0-46ED-80DA-9518C9251AD1}"/>
          </ac:spMkLst>
        </pc:spChg>
        <pc:spChg chg="add del">
          <ac:chgData name="Min-Feng Hsieh" userId="ece9e1d9-2caa-407e-99e8-6daa2912cb65" providerId="ADAL" clId="{19375926-14DF-46F7-992A-02285E3BDBAE}" dt="2023-08-24T07:33:16.958" v="1887" actId="26606"/>
          <ac:spMkLst>
            <pc:docMk/>
            <pc:sldMk cId="1480130324" sldId="277"/>
            <ac:spMk id="13" creationId="{DADD1FCA-8ACB-4958-81DD-4CDD6D3E1921}"/>
          </ac:spMkLst>
        </pc:spChg>
        <pc:picChg chg="add del mod ord modCrop">
          <ac:chgData name="Min-Feng Hsieh" userId="ece9e1d9-2caa-407e-99e8-6daa2912cb65" providerId="ADAL" clId="{19375926-14DF-46F7-992A-02285E3BDBAE}" dt="2023-08-24T07:36:11.585" v="1969" actId="167"/>
          <ac:picMkLst>
            <pc:docMk/>
            <pc:sldMk cId="1480130324" sldId="277"/>
            <ac:picMk id="6" creationId="{214A13F2-308C-3548-6B42-C34C37C5CC38}"/>
          </ac:picMkLst>
        </pc:picChg>
        <pc:picChg chg="add mod modCrop">
          <ac:chgData name="Min-Feng Hsieh" userId="ece9e1d9-2caa-407e-99e8-6daa2912cb65" providerId="ADAL" clId="{19375926-14DF-46F7-992A-02285E3BDBAE}" dt="2023-08-24T07:35:51.688" v="1958" actId="1076"/>
          <ac:picMkLst>
            <pc:docMk/>
            <pc:sldMk cId="1480130324" sldId="277"/>
            <ac:picMk id="7" creationId="{50AAA348-0219-DEB0-03F6-1EF481115AD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D61FB-B9B0-4D85-A72E-A614C28ECC4E}" type="datetimeFigureOut">
              <a:rPr lang="en-US" smtClean="0"/>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57EAB-1485-47AD-BEAD-484FAEBF5A54}" type="slidenum">
              <a:rPr lang="en-US" smtClean="0"/>
              <a:t>‹#›</a:t>
            </a:fld>
            <a:endParaRPr lang="en-US"/>
          </a:p>
        </p:txBody>
      </p:sp>
    </p:spTree>
    <p:extLst>
      <p:ext uri="{BB962C8B-B14F-4D97-AF65-F5344CB8AC3E}">
        <p14:creationId xmlns:p14="http://schemas.microsoft.com/office/powerpoint/2010/main" val="2384251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457EAB-1485-47AD-BEAD-484FAEBF5A54}" type="slidenum">
              <a:rPr lang="en-US" smtClean="0"/>
              <a:t>0</a:t>
            </a:fld>
            <a:endParaRPr lang="en-US"/>
          </a:p>
        </p:txBody>
      </p:sp>
    </p:spTree>
    <p:extLst>
      <p:ext uri="{BB962C8B-B14F-4D97-AF65-F5344CB8AC3E}">
        <p14:creationId xmlns:p14="http://schemas.microsoft.com/office/powerpoint/2010/main" val="1194950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12</a:t>
            </a:fld>
            <a:endParaRPr lang="en-US"/>
          </a:p>
        </p:txBody>
      </p:sp>
    </p:spTree>
    <p:extLst>
      <p:ext uri="{BB962C8B-B14F-4D97-AF65-F5344CB8AC3E}">
        <p14:creationId xmlns:p14="http://schemas.microsoft.com/office/powerpoint/2010/main" val="3303056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13</a:t>
            </a:fld>
            <a:endParaRPr lang="en-US"/>
          </a:p>
        </p:txBody>
      </p:sp>
    </p:spTree>
    <p:extLst>
      <p:ext uri="{BB962C8B-B14F-4D97-AF65-F5344CB8AC3E}">
        <p14:creationId xmlns:p14="http://schemas.microsoft.com/office/powerpoint/2010/main" val="2475832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14</a:t>
            </a:fld>
            <a:endParaRPr lang="en-US"/>
          </a:p>
        </p:txBody>
      </p:sp>
    </p:spTree>
    <p:extLst>
      <p:ext uri="{BB962C8B-B14F-4D97-AF65-F5344CB8AC3E}">
        <p14:creationId xmlns:p14="http://schemas.microsoft.com/office/powerpoint/2010/main" val="416852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15</a:t>
            </a:fld>
            <a:endParaRPr lang="en-US"/>
          </a:p>
        </p:txBody>
      </p:sp>
    </p:spTree>
    <p:extLst>
      <p:ext uri="{BB962C8B-B14F-4D97-AF65-F5344CB8AC3E}">
        <p14:creationId xmlns:p14="http://schemas.microsoft.com/office/powerpoint/2010/main" val="4021933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16</a:t>
            </a:fld>
            <a:endParaRPr lang="en-US"/>
          </a:p>
        </p:txBody>
      </p:sp>
    </p:spTree>
    <p:extLst>
      <p:ext uri="{BB962C8B-B14F-4D97-AF65-F5344CB8AC3E}">
        <p14:creationId xmlns:p14="http://schemas.microsoft.com/office/powerpoint/2010/main" val="90596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在生成</a:t>
            </a:r>
            <a:r>
              <a:rPr lang="en-US" altLang="zh-TW" dirty="0"/>
              <a:t>fill solution</a:t>
            </a:r>
            <a:r>
              <a:rPr lang="zh-TW" altLang="en-US" dirty="0"/>
              <a:t>後，會進行圖像生成以及密度的計算。圖像會先進行</a:t>
            </a:r>
            <a:r>
              <a:rPr lang="en-US" altLang="zh-TW" dirty="0"/>
              <a:t>feature extraction</a:t>
            </a:r>
            <a:r>
              <a:rPr lang="zh-TW" altLang="en-US" dirty="0"/>
              <a:t>，並且將這些特徵與</a:t>
            </a:r>
            <a:r>
              <a:rPr lang="en-US" altLang="zh-TW" dirty="0"/>
              <a:t>density</a:t>
            </a:r>
            <a:r>
              <a:rPr lang="zh-TW" altLang="en-US" dirty="0"/>
              <a:t>一起丟到</a:t>
            </a:r>
            <a:r>
              <a:rPr lang="en-US" altLang="zh-TW" dirty="0"/>
              <a:t>regression network</a:t>
            </a:r>
            <a:r>
              <a:rPr lang="zh-TW" altLang="en-US" dirty="0"/>
              <a:t>來進行填充高度的預測。 之後會用剛剛的</a:t>
            </a:r>
            <a:r>
              <a:rPr lang="en-US" altLang="zh-TW" dirty="0"/>
              <a:t>fitness score</a:t>
            </a:r>
            <a:r>
              <a:rPr lang="zh-TW" altLang="en-US" dirty="0"/>
              <a:t>來計算適應度分數。</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17</a:t>
            </a:fld>
            <a:endParaRPr lang="en-US"/>
          </a:p>
        </p:txBody>
      </p:sp>
    </p:spTree>
    <p:extLst>
      <p:ext uri="{BB962C8B-B14F-4D97-AF65-F5344CB8AC3E}">
        <p14:creationId xmlns:p14="http://schemas.microsoft.com/office/powerpoint/2010/main" val="3859843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18</a:t>
            </a:fld>
            <a:endParaRPr lang="en-US"/>
          </a:p>
        </p:txBody>
      </p:sp>
    </p:spTree>
    <p:extLst>
      <p:ext uri="{BB962C8B-B14F-4D97-AF65-F5344CB8AC3E}">
        <p14:creationId xmlns:p14="http://schemas.microsoft.com/office/powerpoint/2010/main" val="3266866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74151"/>
                </a:solidFill>
                <a:effectLst/>
                <a:latin typeface="Söhne"/>
              </a:rPr>
              <a:t>每一層的高度都有一個對應的高度標準差（描述該層內高度的變異情況）。</a:t>
            </a:r>
            <a:r>
              <a:rPr lang="en-US" altLang="zh-TW" b="0" i="0" dirty="0">
                <a:solidFill>
                  <a:srgbClr val="374151"/>
                </a:solidFill>
                <a:effectLst/>
                <a:latin typeface="Söhne"/>
              </a:rPr>
              <a:t>OV</a:t>
            </a:r>
            <a:r>
              <a:rPr lang="zh-TW" altLang="en-US" b="0" i="0" dirty="0">
                <a:solidFill>
                  <a:srgbClr val="374151"/>
                </a:solidFill>
                <a:effectLst/>
                <a:latin typeface="Söhne"/>
              </a:rPr>
              <a:t>則是這些標準差的總和。這裡的每一層用 𝜎𝑘 來表示，其中 𝜎 是標準差的符號，而 𝑘 是層的索引。</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19</a:t>
            </a:fld>
            <a:endParaRPr lang="en-US"/>
          </a:p>
        </p:txBody>
      </p:sp>
    </p:spTree>
    <p:extLst>
      <p:ext uri="{BB962C8B-B14F-4D97-AF65-F5344CB8AC3E}">
        <p14:creationId xmlns:p14="http://schemas.microsoft.com/office/powerpoint/2010/main" val="2805368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74151"/>
                </a:solidFill>
                <a:effectLst/>
                <a:latin typeface="Söhne"/>
              </a:rPr>
              <a:t>每一層的高度都有一個對應的高度標準差（描述該層內高度的變異情況）。</a:t>
            </a:r>
            <a:r>
              <a:rPr lang="en-US" altLang="zh-TW" b="0" i="0" dirty="0">
                <a:solidFill>
                  <a:srgbClr val="374151"/>
                </a:solidFill>
                <a:effectLst/>
                <a:latin typeface="Söhne"/>
              </a:rPr>
              <a:t>OV</a:t>
            </a:r>
            <a:r>
              <a:rPr lang="zh-TW" altLang="en-US" b="0" i="0" dirty="0">
                <a:solidFill>
                  <a:srgbClr val="374151"/>
                </a:solidFill>
                <a:effectLst/>
                <a:latin typeface="Söhne"/>
              </a:rPr>
              <a:t>則是這些標準差的總和。這裡的每一層用 𝜎𝑘 來表示，其中 𝜎 是標準差的符號，而 𝑘 是層的索引。</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20</a:t>
            </a:fld>
            <a:endParaRPr lang="en-US"/>
          </a:p>
        </p:txBody>
      </p:sp>
    </p:spTree>
    <p:extLst>
      <p:ext uri="{BB962C8B-B14F-4D97-AF65-F5344CB8AC3E}">
        <p14:creationId xmlns:p14="http://schemas.microsoft.com/office/powerpoint/2010/main" val="1690136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74151"/>
                </a:solidFill>
                <a:effectLst/>
                <a:latin typeface="Söhne"/>
              </a:rPr>
              <a:t>每一層的高度都有一個對應的高度標準差（描述該層內高度的變異情況）。</a:t>
            </a:r>
            <a:r>
              <a:rPr lang="en-US" altLang="zh-TW" b="0" i="0" dirty="0">
                <a:solidFill>
                  <a:srgbClr val="374151"/>
                </a:solidFill>
                <a:effectLst/>
                <a:latin typeface="Söhne"/>
              </a:rPr>
              <a:t>OV</a:t>
            </a:r>
            <a:r>
              <a:rPr lang="zh-TW" altLang="en-US" b="0" i="0" dirty="0">
                <a:solidFill>
                  <a:srgbClr val="374151"/>
                </a:solidFill>
                <a:effectLst/>
                <a:latin typeface="Söhne"/>
              </a:rPr>
              <a:t>則是這些標準差的總和。這裡的每一層用 𝜎𝑘 來表示，其中 𝜎 是標準差的符號，而 𝑘 是層的索引。</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21</a:t>
            </a:fld>
            <a:endParaRPr lang="en-US"/>
          </a:p>
        </p:txBody>
      </p:sp>
    </p:spTree>
    <p:extLst>
      <p:ext uri="{BB962C8B-B14F-4D97-AF65-F5344CB8AC3E}">
        <p14:creationId xmlns:p14="http://schemas.microsoft.com/office/powerpoint/2010/main" val="211998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a:t>
            </a:fld>
            <a:endParaRPr lang="en-US"/>
          </a:p>
        </p:txBody>
      </p:sp>
    </p:spTree>
    <p:extLst>
      <p:ext uri="{BB962C8B-B14F-4D97-AF65-F5344CB8AC3E}">
        <p14:creationId xmlns:p14="http://schemas.microsoft.com/office/powerpoint/2010/main" val="217789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74151"/>
                </a:solidFill>
                <a:effectLst/>
                <a:latin typeface="Söhne"/>
              </a:rPr>
              <a:t>每一層的高度都有一個對應的高度標準差（描述該層內高度的變異情況）。</a:t>
            </a:r>
            <a:r>
              <a:rPr lang="en-US" altLang="zh-TW" b="0" i="0" dirty="0">
                <a:solidFill>
                  <a:srgbClr val="374151"/>
                </a:solidFill>
                <a:effectLst/>
                <a:latin typeface="Söhne"/>
              </a:rPr>
              <a:t>OV</a:t>
            </a:r>
            <a:r>
              <a:rPr lang="zh-TW" altLang="en-US" b="0" i="0" dirty="0">
                <a:solidFill>
                  <a:srgbClr val="374151"/>
                </a:solidFill>
                <a:effectLst/>
                <a:latin typeface="Söhne"/>
              </a:rPr>
              <a:t>則是這些標準差的總和。這裡的每一層用 𝜎𝑘 來表示，其中 𝜎 是標準差的符號，而 𝑘 是層的索引。</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22</a:t>
            </a:fld>
            <a:endParaRPr lang="en-US"/>
          </a:p>
        </p:txBody>
      </p:sp>
    </p:spTree>
    <p:extLst>
      <p:ext uri="{BB962C8B-B14F-4D97-AF65-F5344CB8AC3E}">
        <p14:creationId xmlns:p14="http://schemas.microsoft.com/office/powerpoint/2010/main" val="2446882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74151"/>
                </a:solidFill>
                <a:effectLst/>
                <a:latin typeface="Söhne"/>
              </a:rPr>
              <a:t>每一層的高度都有一個對應的高度標準差（描述該層內高度的變異情況）。</a:t>
            </a:r>
            <a:r>
              <a:rPr lang="en-US" altLang="zh-TW" b="0" i="0" dirty="0">
                <a:solidFill>
                  <a:srgbClr val="374151"/>
                </a:solidFill>
                <a:effectLst/>
                <a:latin typeface="Söhne"/>
              </a:rPr>
              <a:t>OV</a:t>
            </a:r>
            <a:r>
              <a:rPr lang="zh-TW" altLang="en-US" b="0" i="0" dirty="0">
                <a:solidFill>
                  <a:srgbClr val="374151"/>
                </a:solidFill>
                <a:effectLst/>
                <a:latin typeface="Söhne"/>
              </a:rPr>
              <a:t>則是這些標準差的總和。這裡的每一層用 𝜎𝑘 來表示，其中 𝜎 是標準差的符號，而 𝑘 是層的索引。</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23</a:t>
            </a:fld>
            <a:endParaRPr lang="en-US"/>
          </a:p>
        </p:txBody>
      </p:sp>
    </p:spTree>
    <p:extLst>
      <p:ext uri="{BB962C8B-B14F-4D97-AF65-F5344CB8AC3E}">
        <p14:creationId xmlns:p14="http://schemas.microsoft.com/office/powerpoint/2010/main" val="1353918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74151"/>
                </a:solidFill>
                <a:effectLst/>
                <a:latin typeface="Söhne"/>
              </a:rPr>
              <a:t>每一層的高度都有一個對應的高度標準差（描述該層內高度的變異情況）。</a:t>
            </a:r>
            <a:r>
              <a:rPr lang="en-US" altLang="zh-TW" b="0" i="0" dirty="0">
                <a:solidFill>
                  <a:srgbClr val="374151"/>
                </a:solidFill>
                <a:effectLst/>
                <a:latin typeface="Söhne"/>
              </a:rPr>
              <a:t>OV</a:t>
            </a:r>
            <a:r>
              <a:rPr lang="zh-TW" altLang="en-US" b="0" i="0" dirty="0">
                <a:solidFill>
                  <a:srgbClr val="374151"/>
                </a:solidFill>
                <a:effectLst/>
                <a:latin typeface="Söhne"/>
              </a:rPr>
              <a:t>則是這些標準差的總和。這裡的每一層用 𝜎𝑘 來表示，其中 𝜎 是標準差的符號，而 𝑘 是層的索引。</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24</a:t>
            </a:fld>
            <a:endParaRPr lang="en-US"/>
          </a:p>
        </p:txBody>
      </p:sp>
    </p:spTree>
    <p:extLst>
      <p:ext uri="{BB962C8B-B14F-4D97-AF65-F5344CB8AC3E}">
        <p14:creationId xmlns:p14="http://schemas.microsoft.com/office/powerpoint/2010/main" val="102760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a:latin typeface="Times" panose="02020603050405020304" pitchFamily="18" charset="0"/>
                <a:ea typeface="標楷體" panose="03000509000000000000" pitchFamily="65" charset="-120"/>
                <a:cs typeface="Times" panose="02020603050405020304" pitchFamily="18" charset="0"/>
              </a:rPr>
              <a:t>fill parameters: fill width and fill length</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25</a:t>
            </a:fld>
            <a:endParaRPr lang="en-US"/>
          </a:p>
        </p:txBody>
      </p:sp>
    </p:spTree>
    <p:extLst>
      <p:ext uri="{BB962C8B-B14F-4D97-AF65-F5344CB8AC3E}">
        <p14:creationId xmlns:p14="http://schemas.microsoft.com/office/powerpoint/2010/main" val="2246036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b="0" i="0" dirty="0">
                <a:solidFill>
                  <a:srgbClr val="374151"/>
                </a:solidFill>
                <a:effectLst/>
                <a:latin typeface="Söhne"/>
              </a:rPr>
              <a:t>最佳填充模式应根据高度变化、电容等因素的具体需求和权衡来确定。</a:t>
            </a:r>
            <a:endParaRPr lang="en-US" altLang="zh-CN" b="0" i="0" dirty="0">
              <a:solidFill>
                <a:srgbClr val="374151"/>
              </a:solidFill>
              <a:effectLst/>
              <a:latin typeface="Söhne"/>
            </a:endParaRPr>
          </a:p>
          <a:p>
            <a:r>
              <a:rPr lang="zh-CN" altLang="en-US" b="0" i="0" dirty="0">
                <a:solidFill>
                  <a:srgbClr val="374151"/>
                </a:solidFill>
                <a:effectLst/>
                <a:latin typeface="Söhne"/>
              </a:rPr>
              <a:t>接下来的实验中将使用矩形填充，主要目标是最小化高度变化。</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26</a:t>
            </a:fld>
            <a:endParaRPr lang="en-US"/>
          </a:p>
        </p:txBody>
      </p:sp>
    </p:spTree>
    <p:extLst>
      <p:ext uri="{BB962C8B-B14F-4D97-AF65-F5344CB8AC3E}">
        <p14:creationId xmlns:p14="http://schemas.microsoft.com/office/powerpoint/2010/main" val="1165159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27</a:t>
            </a:fld>
            <a:endParaRPr lang="en-US"/>
          </a:p>
        </p:txBody>
      </p:sp>
    </p:spTree>
    <p:extLst>
      <p:ext uri="{BB962C8B-B14F-4D97-AF65-F5344CB8AC3E}">
        <p14:creationId xmlns:p14="http://schemas.microsoft.com/office/powerpoint/2010/main" val="40356238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CN" b="0" i="0" dirty="0">
                <a:solidFill>
                  <a:srgbClr val="374151"/>
                </a:solidFill>
                <a:effectLst/>
                <a:latin typeface="Söhne"/>
              </a:rPr>
              <a:t>* </a:t>
            </a:r>
            <a:r>
              <a:rPr lang="zh-CN" altLang="en-US" b="0" i="0" dirty="0">
                <a:solidFill>
                  <a:srgbClr val="374151"/>
                </a:solidFill>
                <a:effectLst/>
                <a:latin typeface="Söhne"/>
              </a:rPr>
              <a:t>小的填充量得分对减少</a:t>
            </a:r>
            <a:r>
              <a:rPr lang="en-US" altLang="zh-CN" b="0" i="0" dirty="0">
                <a:solidFill>
                  <a:srgbClr val="374151"/>
                </a:solidFill>
                <a:effectLst/>
                <a:latin typeface="Söhne"/>
              </a:rPr>
              <a:t>FA</a:t>
            </a:r>
            <a:r>
              <a:rPr lang="zh-CN" altLang="en-US" b="0" i="0" dirty="0">
                <a:solidFill>
                  <a:srgbClr val="374151"/>
                </a:solidFill>
                <a:effectLst/>
                <a:latin typeface="Söhne"/>
              </a:rPr>
              <a:t>的影响较小，而大的填充量得分会导致更大的高度变化</a:t>
            </a:r>
            <a:endParaRPr lang="en-US" altLang="zh-CN" b="0" i="0" dirty="0">
              <a:solidFill>
                <a:srgbClr val="374151"/>
              </a:solidFill>
              <a:effectLst/>
              <a:latin typeface="Söhne"/>
            </a:endParaRPr>
          </a:p>
          <a:p>
            <a:r>
              <a:rPr lang="en-US" altLang="zh-CN" b="0" i="0" dirty="0">
                <a:solidFill>
                  <a:srgbClr val="374151"/>
                </a:solidFill>
                <a:effectLst/>
                <a:latin typeface="Söhne"/>
              </a:rPr>
              <a:t>* </a:t>
            </a:r>
            <a:r>
              <a:rPr lang="zh-CN" altLang="en-US" b="0" i="0" dirty="0">
                <a:solidFill>
                  <a:srgbClr val="374151"/>
                </a:solidFill>
                <a:effectLst/>
                <a:latin typeface="Söhne"/>
              </a:rPr>
              <a:t>𝑐</a:t>
            </a:r>
            <a:r>
              <a:rPr lang="en-US" altLang="zh-CN" b="0" i="0" dirty="0">
                <a:solidFill>
                  <a:srgbClr val="374151"/>
                </a:solidFill>
                <a:effectLst/>
                <a:latin typeface="Söhne"/>
              </a:rPr>
              <a:t>4</a:t>
            </a:r>
            <a:r>
              <a:rPr lang="zh-CN" altLang="en-US" b="0" i="0" dirty="0">
                <a:solidFill>
                  <a:srgbClr val="374151"/>
                </a:solidFill>
                <a:effectLst/>
                <a:latin typeface="Söhne"/>
              </a:rPr>
              <a:t>被设置为</a:t>
            </a:r>
            <a:r>
              <a:rPr lang="en-US" altLang="zh-CN" b="0" i="0" dirty="0">
                <a:solidFill>
                  <a:srgbClr val="374151"/>
                </a:solidFill>
                <a:effectLst/>
                <a:latin typeface="Söhne"/>
              </a:rPr>
              <a:t>1</a:t>
            </a:r>
            <a:r>
              <a:rPr lang="zh-CN" altLang="en-US" b="0" i="0" dirty="0">
                <a:solidFill>
                  <a:srgbClr val="374151"/>
                </a:solidFill>
                <a:effectLst/>
                <a:latin typeface="Söhne"/>
              </a:rPr>
              <a:t>，因为它在只有轻微增加</a:t>
            </a:r>
            <a:r>
              <a:rPr lang="en-US" altLang="zh-CN" b="0" i="0" dirty="0">
                <a:solidFill>
                  <a:srgbClr val="374151"/>
                </a:solidFill>
                <a:effectLst/>
                <a:latin typeface="Söhne"/>
              </a:rPr>
              <a:t>OV</a:t>
            </a:r>
            <a:r>
              <a:rPr lang="zh-CN" altLang="en-US" b="0" i="0" dirty="0">
                <a:solidFill>
                  <a:srgbClr val="374151"/>
                </a:solidFill>
                <a:effectLst/>
                <a:latin typeface="Söhne"/>
              </a:rPr>
              <a:t>和</a:t>
            </a:r>
            <a:r>
              <a:rPr lang="en-US" altLang="zh-CN" b="0" i="0" dirty="0">
                <a:solidFill>
                  <a:srgbClr val="374151"/>
                </a:solidFill>
                <a:effectLst/>
                <a:latin typeface="Söhne"/>
              </a:rPr>
              <a:t>MV</a:t>
            </a:r>
            <a:r>
              <a:rPr lang="zh-CN" altLang="en-US" b="0" i="0" dirty="0">
                <a:solidFill>
                  <a:srgbClr val="374151"/>
                </a:solidFill>
                <a:effectLst/>
                <a:latin typeface="Söhne"/>
              </a:rPr>
              <a:t>的情况下实现了</a:t>
            </a:r>
            <a:r>
              <a:rPr lang="en-US" altLang="zh-CN" b="0" i="0" dirty="0">
                <a:solidFill>
                  <a:srgbClr val="374151"/>
                </a:solidFill>
                <a:effectLst/>
                <a:latin typeface="Söhne"/>
              </a:rPr>
              <a:t>FA</a:t>
            </a:r>
            <a:r>
              <a:rPr lang="zh-CN" altLang="en-US" b="0" i="0" dirty="0">
                <a:solidFill>
                  <a:srgbClr val="374151"/>
                </a:solidFill>
                <a:effectLst/>
                <a:latin typeface="Söhne"/>
              </a:rPr>
              <a:t>的显著减少。</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28</a:t>
            </a:fld>
            <a:endParaRPr lang="en-US"/>
          </a:p>
        </p:txBody>
      </p:sp>
    </p:spTree>
    <p:extLst>
      <p:ext uri="{BB962C8B-B14F-4D97-AF65-F5344CB8AC3E}">
        <p14:creationId xmlns:p14="http://schemas.microsoft.com/office/powerpoint/2010/main" val="1525901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CN" b="0" i="0" dirty="0">
                <a:solidFill>
                  <a:srgbClr val="374151"/>
                </a:solidFill>
                <a:effectLst/>
                <a:latin typeface="Söhne"/>
              </a:rPr>
              <a:t>* </a:t>
            </a:r>
            <a:r>
              <a:rPr lang="zh-CN" altLang="en-US" b="0" i="0" dirty="0">
                <a:solidFill>
                  <a:srgbClr val="374151"/>
                </a:solidFill>
                <a:effectLst/>
                <a:latin typeface="Söhne"/>
              </a:rPr>
              <a:t>小的填充量得分对减少</a:t>
            </a:r>
            <a:r>
              <a:rPr lang="en-US" altLang="zh-CN" b="0" i="0" dirty="0">
                <a:solidFill>
                  <a:srgbClr val="374151"/>
                </a:solidFill>
                <a:effectLst/>
                <a:latin typeface="Söhne"/>
              </a:rPr>
              <a:t>FA</a:t>
            </a:r>
            <a:r>
              <a:rPr lang="zh-CN" altLang="en-US" b="0" i="0" dirty="0">
                <a:solidFill>
                  <a:srgbClr val="374151"/>
                </a:solidFill>
                <a:effectLst/>
                <a:latin typeface="Söhne"/>
              </a:rPr>
              <a:t>的影响较小，而大的填充量得分会导致更大的高度变化</a:t>
            </a:r>
            <a:endParaRPr lang="en-US" altLang="zh-CN" b="0" i="0" dirty="0">
              <a:solidFill>
                <a:srgbClr val="374151"/>
              </a:solidFill>
              <a:effectLst/>
              <a:latin typeface="Söhne"/>
            </a:endParaRPr>
          </a:p>
          <a:p>
            <a:r>
              <a:rPr lang="en-US" altLang="zh-CN" b="0" i="0" dirty="0">
                <a:solidFill>
                  <a:srgbClr val="374151"/>
                </a:solidFill>
                <a:effectLst/>
                <a:latin typeface="Söhne"/>
              </a:rPr>
              <a:t>* </a:t>
            </a:r>
            <a:r>
              <a:rPr lang="zh-CN" altLang="en-US" b="0" i="0" dirty="0">
                <a:solidFill>
                  <a:srgbClr val="374151"/>
                </a:solidFill>
                <a:effectLst/>
                <a:latin typeface="Söhne"/>
              </a:rPr>
              <a:t>𝑐</a:t>
            </a:r>
            <a:r>
              <a:rPr lang="en-US" altLang="zh-CN" b="0" i="0" dirty="0">
                <a:solidFill>
                  <a:srgbClr val="374151"/>
                </a:solidFill>
                <a:effectLst/>
                <a:latin typeface="Söhne"/>
              </a:rPr>
              <a:t>4</a:t>
            </a:r>
            <a:r>
              <a:rPr lang="zh-CN" altLang="en-US" b="0" i="0" dirty="0">
                <a:solidFill>
                  <a:srgbClr val="374151"/>
                </a:solidFill>
                <a:effectLst/>
                <a:latin typeface="Söhne"/>
              </a:rPr>
              <a:t>被设置为</a:t>
            </a:r>
            <a:r>
              <a:rPr lang="en-US" altLang="zh-CN" b="0" i="0" dirty="0">
                <a:solidFill>
                  <a:srgbClr val="374151"/>
                </a:solidFill>
                <a:effectLst/>
                <a:latin typeface="Söhne"/>
              </a:rPr>
              <a:t>1</a:t>
            </a:r>
            <a:r>
              <a:rPr lang="zh-CN" altLang="en-US" b="0" i="0" dirty="0">
                <a:solidFill>
                  <a:srgbClr val="374151"/>
                </a:solidFill>
                <a:effectLst/>
                <a:latin typeface="Söhne"/>
              </a:rPr>
              <a:t>，因为它在只有轻微增加</a:t>
            </a:r>
            <a:r>
              <a:rPr lang="en-US" altLang="zh-CN" b="0" i="0" dirty="0">
                <a:solidFill>
                  <a:srgbClr val="374151"/>
                </a:solidFill>
                <a:effectLst/>
                <a:latin typeface="Söhne"/>
              </a:rPr>
              <a:t>OV</a:t>
            </a:r>
            <a:r>
              <a:rPr lang="zh-CN" altLang="en-US" b="0" i="0" dirty="0">
                <a:solidFill>
                  <a:srgbClr val="374151"/>
                </a:solidFill>
                <a:effectLst/>
                <a:latin typeface="Söhne"/>
              </a:rPr>
              <a:t>和</a:t>
            </a:r>
            <a:r>
              <a:rPr lang="en-US" altLang="zh-CN" b="0" i="0" dirty="0">
                <a:solidFill>
                  <a:srgbClr val="374151"/>
                </a:solidFill>
                <a:effectLst/>
                <a:latin typeface="Söhne"/>
              </a:rPr>
              <a:t>MV</a:t>
            </a:r>
            <a:r>
              <a:rPr lang="zh-CN" altLang="en-US" b="0" i="0" dirty="0">
                <a:solidFill>
                  <a:srgbClr val="374151"/>
                </a:solidFill>
                <a:effectLst/>
                <a:latin typeface="Söhne"/>
              </a:rPr>
              <a:t>的情况下实现了</a:t>
            </a:r>
            <a:r>
              <a:rPr lang="en-US" altLang="zh-CN" b="0" i="0" dirty="0">
                <a:solidFill>
                  <a:srgbClr val="374151"/>
                </a:solidFill>
                <a:effectLst/>
                <a:latin typeface="Söhne"/>
              </a:rPr>
              <a:t>FA</a:t>
            </a:r>
            <a:r>
              <a:rPr lang="zh-CN" altLang="en-US" b="0" i="0" dirty="0">
                <a:solidFill>
                  <a:srgbClr val="374151"/>
                </a:solidFill>
                <a:effectLst/>
                <a:latin typeface="Söhne"/>
              </a:rPr>
              <a:t>的显著减少。</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29</a:t>
            </a:fld>
            <a:endParaRPr lang="en-US"/>
          </a:p>
        </p:txBody>
      </p:sp>
    </p:spTree>
    <p:extLst>
      <p:ext uri="{BB962C8B-B14F-4D97-AF65-F5344CB8AC3E}">
        <p14:creationId xmlns:p14="http://schemas.microsoft.com/office/powerpoint/2010/main" val="2107149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CN" altLang="en-US" b="0" i="0" dirty="0">
                <a:solidFill>
                  <a:srgbClr val="374151"/>
                </a:solidFill>
                <a:effectLst/>
                <a:latin typeface="Söhne"/>
              </a:rPr>
              <a:t>实现均匀平坦化</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a:t>
            </a:fld>
            <a:endParaRPr lang="en-US"/>
          </a:p>
        </p:txBody>
      </p:sp>
    </p:spTree>
    <p:extLst>
      <p:ext uri="{BB962C8B-B14F-4D97-AF65-F5344CB8AC3E}">
        <p14:creationId xmlns:p14="http://schemas.microsoft.com/office/powerpoint/2010/main" val="2160470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CN" altLang="en-US" b="0" i="0" dirty="0">
                <a:solidFill>
                  <a:srgbClr val="374151"/>
                </a:solidFill>
                <a:effectLst/>
                <a:latin typeface="Söhne"/>
              </a:rPr>
              <a:t>实现均匀平坦化</a:t>
            </a:r>
            <a:endParaRPr lang="en-US" altLang="zh-CN" b="0" i="0" dirty="0">
              <a:solidFill>
                <a:srgbClr val="374151"/>
              </a:solidFill>
              <a:effectLst/>
              <a:latin typeface="Söhne"/>
            </a:endParaRPr>
          </a:p>
          <a:p>
            <a:r>
              <a:rPr lang="en-US" altLang="zh-TW" b="0" i="0" dirty="0">
                <a:solidFill>
                  <a:srgbClr val="374151"/>
                </a:solidFill>
                <a:effectLst/>
                <a:latin typeface="Söhne"/>
              </a:rPr>
              <a:t>*</a:t>
            </a:r>
            <a:r>
              <a:rPr lang="zh-CN" altLang="en-US" b="0" i="0" dirty="0">
                <a:solidFill>
                  <a:srgbClr val="374151"/>
                </a:solidFill>
                <a:effectLst/>
                <a:latin typeface="Söhne"/>
              </a:rPr>
              <a:t>将填充合成和填充插入作为独立的过程可能导致在合成阶段缺乏整体视角</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3</a:t>
            </a:fld>
            <a:endParaRPr lang="en-US"/>
          </a:p>
        </p:txBody>
      </p:sp>
    </p:spTree>
    <p:extLst>
      <p:ext uri="{BB962C8B-B14F-4D97-AF65-F5344CB8AC3E}">
        <p14:creationId xmlns:p14="http://schemas.microsoft.com/office/powerpoint/2010/main" val="3467210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a:t>
            </a:r>
            <a:r>
              <a:rPr lang="zh-TW" altLang="en-US" dirty="0"/>
              <a:t>這樣就有符合</a:t>
            </a:r>
            <a:r>
              <a:rPr lang="en-US" altLang="zh-TW" dirty="0"/>
              <a:t>minimum spacing</a:t>
            </a:r>
            <a:r>
              <a:rPr lang="zh-TW" altLang="en-US" dirty="0"/>
              <a:t>的要求了</a:t>
            </a:r>
          </a:p>
        </p:txBody>
      </p:sp>
      <p:sp>
        <p:nvSpPr>
          <p:cNvPr id="4" name="投影片編號版面配置區 3"/>
          <p:cNvSpPr>
            <a:spLocks noGrp="1"/>
          </p:cNvSpPr>
          <p:nvPr>
            <p:ph type="sldNum" sz="quarter" idx="5"/>
          </p:nvPr>
        </p:nvSpPr>
        <p:spPr/>
        <p:txBody>
          <a:bodyPr/>
          <a:lstStyle/>
          <a:p>
            <a:fld id="{9D457EAB-1485-47AD-BEAD-484FAEBF5A54}" type="slidenum">
              <a:rPr lang="en-US" smtClean="0"/>
              <a:t>6</a:t>
            </a:fld>
            <a:endParaRPr lang="en-US"/>
          </a:p>
        </p:txBody>
      </p:sp>
    </p:spTree>
    <p:extLst>
      <p:ext uri="{BB962C8B-B14F-4D97-AF65-F5344CB8AC3E}">
        <p14:creationId xmlns:p14="http://schemas.microsoft.com/office/powerpoint/2010/main" val="1701452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找出所有</a:t>
            </a:r>
            <a:r>
              <a:rPr lang="en-US" altLang="zh-TW" dirty="0"/>
              <a:t>metal</a:t>
            </a:r>
            <a:r>
              <a:rPr lang="zh-TW" altLang="en-US" dirty="0"/>
              <a:t>跟</a:t>
            </a:r>
            <a:r>
              <a:rPr lang="en-US" altLang="zh-TW" dirty="0"/>
              <a:t>windows</a:t>
            </a:r>
            <a:r>
              <a:rPr lang="zh-TW" altLang="en-US" dirty="0"/>
              <a:t>的</a:t>
            </a:r>
            <a:r>
              <a:rPr lang="en-US" altLang="zh-TW" dirty="0"/>
              <a:t>boundary {xi}</a:t>
            </a:r>
          </a:p>
          <a:p>
            <a:pPr marL="228600" indent="-228600">
              <a:buAutoNum type="arabicPeriod"/>
            </a:pPr>
            <a:r>
              <a:rPr lang="zh-TW" altLang="en-US" dirty="0"/>
              <a:t>依序</a:t>
            </a:r>
            <a:r>
              <a:rPr lang="en-US" altLang="zh-TW" dirty="0"/>
              <a:t>(x1,x2), (x2,x3)…</a:t>
            </a:r>
          </a:p>
          <a:p>
            <a:pPr marL="685800" lvl="1" indent="-228600">
              <a:buAutoNum type="arabicPeriod"/>
            </a:pPr>
            <a:r>
              <a:rPr lang="zh-TW" altLang="en-US" dirty="0"/>
              <a:t>找出與這個邊界有交集的</a:t>
            </a:r>
            <a:r>
              <a:rPr lang="en-US" altLang="zh-TW" dirty="0"/>
              <a:t>metal</a:t>
            </a:r>
            <a:r>
              <a:rPr lang="zh-TW" altLang="en-US" dirty="0"/>
              <a:t>的</a:t>
            </a:r>
            <a:r>
              <a:rPr lang="en-US" altLang="zh-TW" dirty="0"/>
              <a:t>y</a:t>
            </a:r>
          </a:p>
          <a:p>
            <a:pPr marL="685800" lvl="1" indent="-228600">
              <a:buAutoNum type="arabicPeriod"/>
            </a:pPr>
            <a:r>
              <a:rPr lang="zh-TW" altLang="en-US" dirty="0"/>
              <a:t>決定他是不是</a:t>
            </a:r>
            <a:r>
              <a:rPr lang="en-US" altLang="zh-TW" dirty="0"/>
              <a:t>fillable region (</a:t>
            </a:r>
            <a:r>
              <a:rPr lang="zh-TW" altLang="en-US" dirty="0"/>
              <a:t>應該就是沒有</a:t>
            </a:r>
            <a:r>
              <a:rPr lang="en-US" altLang="zh-TW" dirty="0"/>
              <a:t>metal)</a:t>
            </a:r>
          </a:p>
          <a:p>
            <a:pPr marL="685800" lvl="1" indent="-228600">
              <a:buAutoNum type="arabicPeriod"/>
            </a:pPr>
            <a:r>
              <a:rPr lang="zh-TW" altLang="en-US" dirty="0"/>
              <a:t>若</a:t>
            </a:r>
            <a:r>
              <a:rPr lang="en-US" altLang="zh-TW" dirty="0"/>
              <a:t>fillable region</a:t>
            </a:r>
            <a:r>
              <a:rPr lang="zh-TW" altLang="en-US" dirty="0"/>
              <a:t>的寬度小於</a:t>
            </a:r>
            <a:r>
              <a:rPr lang="en-US" altLang="zh-TW" dirty="0" err="1"/>
              <a:t>min_fill_width</a:t>
            </a:r>
            <a:r>
              <a:rPr lang="en-US" altLang="zh-TW" dirty="0"/>
              <a:t> + </a:t>
            </a:r>
            <a:r>
              <a:rPr lang="en-US" altLang="zh-TW" dirty="0" err="1"/>
              <a:t>min_space</a:t>
            </a:r>
            <a:r>
              <a:rPr lang="zh-TW" altLang="en-US" dirty="0"/>
              <a:t>的話，就把她刪除</a:t>
            </a:r>
            <a:endParaRPr lang="en-US" altLang="zh-TW" dirty="0"/>
          </a:p>
          <a:p>
            <a:pPr marL="685800" lvl="1" indent="-228600">
              <a:buAutoNum type="arabicPeriod"/>
            </a:pPr>
            <a:r>
              <a:rPr lang="zh-TW" altLang="en-US" dirty="0"/>
              <a:t>若寬度相同，可以合併</a:t>
            </a:r>
          </a:p>
        </p:txBody>
      </p:sp>
      <p:sp>
        <p:nvSpPr>
          <p:cNvPr id="4" name="投影片編號版面配置區 3"/>
          <p:cNvSpPr>
            <a:spLocks noGrp="1"/>
          </p:cNvSpPr>
          <p:nvPr>
            <p:ph type="sldNum" sz="quarter" idx="5"/>
          </p:nvPr>
        </p:nvSpPr>
        <p:spPr/>
        <p:txBody>
          <a:bodyPr/>
          <a:lstStyle/>
          <a:p>
            <a:fld id="{9D457EAB-1485-47AD-BEAD-484FAEBF5A54}" type="slidenum">
              <a:rPr lang="en-US" smtClean="0"/>
              <a:t>8</a:t>
            </a:fld>
            <a:endParaRPr lang="en-US"/>
          </a:p>
        </p:txBody>
      </p:sp>
    </p:spTree>
    <p:extLst>
      <p:ext uri="{BB962C8B-B14F-4D97-AF65-F5344CB8AC3E}">
        <p14:creationId xmlns:p14="http://schemas.microsoft.com/office/powerpoint/2010/main" val="277645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a:t>
            </a:r>
            <a:r>
              <a:rPr lang="zh-TW" altLang="en-US" dirty="0"/>
              <a:t>這樣就有符合</a:t>
            </a:r>
            <a:r>
              <a:rPr lang="en-US" altLang="zh-TW" dirty="0"/>
              <a:t>minimum spacing</a:t>
            </a:r>
            <a:r>
              <a:rPr lang="zh-TW" altLang="en-US" dirty="0"/>
              <a:t>的要求了</a:t>
            </a:r>
          </a:p>
        </p:txBody>
      </p:sp>
      <p:sp>
        <p:nvSpPr>
          <p:cNvPr id="4" name="投影片編號版面配置區 3"/>
          <p:cNvSpPr>
            <a:spLocks noGrp="1"/>
          </p:cNvSpPr>
          <p:nvPr>
            <p:ph type="sldNum" sz="quarter" idx="5"/>
          </p:nvPr>
        </p:nvSpPr>
        <p:spPr/>
        <p:txBody>
          <a:bodyPr/>
          <a:lstStyle/>
          <a:p>
            <a:fld id="{9D457EAB-1485-47AD-BEAD-484FAEBF5A54}" type="slidenum">
              <a:rPr lang="en-US" smtClean="0"/>
              <a:t>9</a:t>
            </a:fld>
            <a:endParaRPr lang="en-US"/>
          </a:p>
        </p:txBody>
      </p:sp>
    </p:spTree>
    <p:extLst>
      <p:ext uri="{BB962C8B-B14F-4D97-AF65-F5344CB8AC3E}">
        <p14:creationId xmlns:p14="http://schemas.microsoft.com/office/powerpoint/2010/main" val="3649019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10</a:t>
            </a:fld>
            <a:endParaRPr lang="en-US"/>
          </a:p>
        </p:txBody>
      </p:sp>
    </p:spTree>
    <p:extLst>
      <p:ext uri="{BB962C8B-B14F-4D97-AF65-F5344CB8AC3E}">
        <p14:creationId xmlns:p14="http://schemas.microsoft.com/office/powerpoint/2010/main" val="279027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11</a:t>
            </a:fld>
            <a:endParaRPr lang="en-US"/>
          </a:p>
        </p:txBody>
      </p:sp>
    </p:spTree>
    <p:extLst>
      <p:ext uri="{BB962C8B-B14F-4D97-AF65-F5344CB8AC3E}">
        <p14:creationId xmlns:p14="http://schemas.microsoft.com/office/powerpoint/2010/main" val="3335668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B266-AC56-6314-91AE-8837FAE62E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4F2239-40B5-B57D-B4FD-539E8308E4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7F4B97-4B09-8CE1-F800-A108A384F3FF}"/>
              </a:ext>
            </a:extLst>
          </p:cNvPr>
          <p:cNvSpPr>
            <a:spLocks noGrp="1"/>
          </p:cNvSpPr>
          <p:nvPr>
            <p:ph type="dt" sz="half" idx="10"/>
          </p:nvPr>
        </p:nvSpPr>
        <p:spPr/>
        <p:txBody>
          <a:bodyPr/>
          <a:lstStyle/>
          <a:p>
            <a:fld id="{99BA7BAB-F69F-4C21-8D40-7AA273A2D01F}" type="datetime1">
              <a:rPr lang="en-US" smtClean="0"/>
              <a:t>1/19/2024</a:t>
            </a:fld>
            <a:endParaRPr lang="en-US"/>
          </a:p>
        </p:txBody>
      </p:sp>
      <p:sp>
        <p:nvSpPr>
          <p:cNvPr id="5" name="Footer Placeholder 4">
            <a:extLst>
              <a:ext uri="{FF2B5EF4-FFF2-40B4-BE49-F238E27FC236}">
                <a16:creationId xmlns:a16="http://schemas.microsoft.com/office/drawing/2014/main" id="{41D4D7F5-B0CF-EED9-F3E2-E99743E93214}"/>
              </a:ext>
            </a:extLst>
          </p:cNvPr>
          <p:cNvSpPr>
            <a:spLocks noGrp="1"/>
          </p:cNvSpPr>
          <p:nvPr>
            <p:ph type="ftr" sz="quarter" idx="11"/>
          </p:nvPr>
        </p:nvSpPr>
        <p:spPr/>
        <p:txBody>
          <a:bodyPr/>
          <a:lstStyle>
            <a:lvl1pPr>
              <a:defRPr sz="900"/>
            </a:lvl1pPr>
          </a:lstStyle>
          <a:p>
            <a:r>
              <a:rPr lang="en-US" dirty="0"/>
              <a:t>NTHU VLSI/CAD TCLAB</a:t>
            </a:r>
          </a:p>
        </p:txBody>
      </p:sp>
      <p:sp>
        <p:nvSpPr>
          <p:cNvPr id="6" name="Slide Number Placeholder 5">
            <a:extLst>
              <a:ext uri="{FF2B5EF4-FFF2-40B4-BE49-F238E27FC236}">
                <a16:creationId xmlns:a16="http://schemas.microsoft.com/office/drawing/2014/main" id="{2D058C4C-FD14-9182-A289-2A23CD743A2E}"/>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3630031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26BF3-121B-6130-5125-C954C36F7C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6989E9-8270-2E6A-D79E-F02BE30C82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80293-7DD7-A956-E791-61FA89216A50}"/>
              </a:ext>
            </a:extLst>
          </p:cNvPr>
          <p:cNvSpPr>
            <a:spLocks noGrp="1"/>
          </p:cNvSpPr>
          <p:nvPr>
            <p:ph type="dt" sz="half" idx="10"/>
          </p:nvPr>
        </p:nvSpPr>
        <p:spPr/>
        <p:txBody>
          <a:bodyPr/>
          <a:lstStyle/>
          <a:p>
            <a:fld id="{FB00A8EC-4678-43EE-BE64-F312B7F1A46F}" type="datetime1">
              <a:rPr lang="en-US" smtClean="0"/>
              <a:t>1/19/2024</a:t>
            </a:fld>
            <a:endParaRPr lang="en-US"/>
          </a:p>
        </p:txBody>
      </p:sp>
      <p:sp>
        <p:nvSpPr>
          <p:cNvPr id="5" name="Footer Placeholder 4">
            <a:extLst>
              <a:ext uri="{FF2B5EF4-FFF2-40B4-BE49-F238E27FC236}">
                <a16:creationId xmlns:a16="http://schemas.microsoft.com/office/drawing/2014/main" id="{017B37D8-314A-90B9-3602-EBAFE0A15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BD531-B6EB-ED46-1FA9-9B03499C4336}"/>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62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125E74-4E60-C366-7A6E-8ACF848295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403988-564C-C152-1C7E-1BABBA3FB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D53F7-CC57-D880-49B2-7D04259EA145}"/>
              </a:ext>
            </a:extLst>
          </p:cNvPr>
          <p:cNvSpPr>
            <a:spLocks noGrp="1"/>
          </p:cNvSpPr>
          <p:nvPr>
            <p:ph type="dt" sz="half" idx="10"/>
          </p:nvPr>
        </p:nvSpPr>
        <p:spPr/>
        <p:txBody>
          <a:bodyPr/>
          <a:lstStyle/>
          <a:p>
            <a:fld id="{9487F23D-EA8F-4C56-9373-23F6109AD11F}" type="datetime1">
              <a:rPr lang="en-US" smtClean="0"/>
              <a:t>1/19/2024</a:t>
            </a:fld>
            <a:endParaRPr lang="en-US"/>
          </a:p>
        </p:txBody>
      </p:sp>
      <p:sp>
        <p:nvSpPr>
          <p:cNvPr id="5" name="Footer Placeholder 4">
            <a:extLst>
              <a:ext uri="{FF2B5EF4-FFF2-40B4-BE49-F238E27FC236}">
                <a16:creationId xmlns:a16="http://schemas.microsoft.com/office/drawing/2014/main" id="{E79A7B62-7865-92EC-C968-A38BBDD25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CEB34-628D-AF76-C48A-F354C8215F29}"/>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277476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9F2B-F897-81CF-6A6D-F73EB0806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9B3DB7-1C04-4D89-4CAC-1FC9522B3F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FD760-A857-BF7C-4E4C-417004727317}"/>
              </a:ext>
            </a:extLst>
          </p:cNvPr>
          <p:cNvSpPr>
            <a:spLocks noGrp="1"/>
          </p:cNvSpPr>
          <p:nvPr>
            <p:ph type="dt" sz="half" idx="10"/>
          </p:nvPr>
        </p:nvSpPr>
        <p:spPr/>
        <p:txBody>
          <a:bodyPr/>
          <a:lstStyle/>
          <a:p>
            <a:fld id="{A34E716E-0239-4A81-9CF4-D3B9651721CF}" type="datetime1">
              <a:rPr lang="en-US" smtClean="0"/>
              <a:t>1/19/2024</a:t>
            </a:fld>
            <a:endParaRPr lang="en-US"/>
          </a:p>
        </p:txBody>
      </p:sp>
      <p:sp>
        <p:nvSpPr>
          <p:cNvPr id="5" name="Footer Placeholder 4">
            <a:extLst>
              <a:ext uri="{FF2B5EF4-FFF2-40B4-BE49-F238E27FC236}">
                <a16:creationId xmlns:a16="http://schemas.microsoft.com/office/drawing/2014/main" id="{71040F8F-1A2D-0AF2-2C4A-B47EAA32DCE3}"/>
              </a:ext>
            </a:extLst>
          </p:cNvPr>
          <p:cNvSpPr>
            <a:spLocks noGrp="1"/>
          </p:cNvSpPr>
          <p:nvPr>
            <p:ph type="ftr" sz="quarter" idx="11"/>
          </p:nvPr>
        </p:nvSpPr>
        <p:spPr/>
        <p:txBody>
          <a:bodyPr/>
          <a:lstStyle>
            <a:lvl1pPr>
              <a:defRPr sz="1100"/>
            </a:lvl1pPr>
          </a:lstStyle>
          <a:p>
            <a:r>
              <a:rPr lang="en-US" altLang="zh-TW" dirty="0"/>
              <a:t>NTHU VLSI/CAD TCLAB</a:t>
            </a:r>
          </a:p>
        </p:txBody>
      </p:sp>
      <p:sp>
        <p:nvSpPr>
          <p:cNvPr id="6" name="Slide Number Placeholder 5">
            <a:extLst>
              <a:ext uri="{FF2B5EF4-FFF2-40B4-BE49-F238E27FC236}">
                <a16:creationId xmlns:a16="http://schemas.microsoft.com/office/drawing/2014/main" id="{76F65ECC-F916-85B4-CA89-0D3D7E0348CB}"/>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294898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3314-D28C-ADE2-2B01-2369341F4E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1EDD95-088B-2C13-701B-73C5E588D6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FB2A86-E75E-44D2-EF42-D2576C9FA709}"/>
              </a:ext>
            </a:extLst>
          </p:cNvPr>
          <p:cNvSpPr>
            <a:spLocks noGrp="1"/>
          </p:cNvSpPr>
          <p:nvPr>
            <p:ph type="dt" sz="half" idx="10"/>
          </p:nvPr>
        </p:nvSpPr>
        <p:spPr/>
        <p:txBody>
          <a:bodyPr/>
          <a:lstStyle/>
          <a:p>
            <a:fld id="{CC112E56-3D97-4B86-935C-1C493DD86A08}" type="datetime1">
              <a:rPr lang="en-US" smtClean="0"/>
              <a:t>1/19/2024</a:t>
            </a:fld>
            <a:endParaRPr lang="en-US"/>
          </a:p>
        </p:txBody>
      </p:sp>
      <p:sp>
        <p:nvSpPr>
          <p:cNvPr id="5" name="Footer Placeholder 4">
            <a:extLst>
              <a:ext uri="{FF2B5EF4-FFF2-40B4-BE49-F238E27FC236}">
                <a16:creationId xmlns:a16="http://schemas.microsoft.com/office/drawing/2014/main" id="{3EC94540-F37D-A578-7BD1-A2431CD9E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FF08B-056A-D9EC-C13E-5E1CD5358E1E}"/>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62183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1B1B1-0432-448A-B9F8-FDF836AFD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581D42-AB9A-670B-07FF-66B0855C43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25AC01-EA4C-B58F-FA40-03D82E5763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BAC231-4105-1C0E-9EE4-0232E1FC893D}"/>
              </a:ext>
            </a:extLst>
          </p:cNvPr>
          <p:cNvSpPr>
            <a:spLocks noGrp="1"/>
          </p:cNvSpPr>
          <p:nvPr>
            <p:ph type="dt" sz="half" idx="10"/>
          </p:nvPr>
        </p:nvSpPr>
        <p:spPr/>
        <p:txBody>
          <a:bodyPr/>
          <a:lstStyle/>
          <a:p>
            <a:fld id="{40649135-BABF-4F63-9AF8-3CEC545E47DC}" type="datetime1">
              <a:rPr lang="en-US" smtClean="0"/>
              <a:t>1/19/2024</a:t>
            </a:fld>
            <a:endParaRPr lang="en-US"/>
          </a:p>
        </p:txBody>
      </p:sp>
      <p:sp>
        <p:nvSpPr>
          <p:cNvPr id="6" name="Footer Placeholder 5">
            <a:extLst>
              <a:ext uri="{FF2B5EF4-FFF2-40B4-BE49-F238E27FC236}">
                <a16:creationId xmlns:a16="http://schemas.microsoft.com/office/drawing/2014/main" id="{5FD8D21F-4C9E-1BD5-9FC6-5FE55EC3A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892C00-9068-7A7C-0CC7-4D9CEBA40562}"/>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72009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5356-B824-C26D-F5FE-4732DE06E0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0D8B16-F4D9-C1D4-4A4E-CBAF8BEB6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5D18F7-6627-0CF2-6A32-2E5862A0A8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F043F6-B06A-AF31-46A2-6166B61CD2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71DC8-C70B-7A9B-5358-A3E70EED74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EA2742-C641-790B-4397-27C09B79E820}"/>
              </a:ext>
            </a:extLst>
          </p:cNvPr>
          <p:cNvSpPr>
            <a:spLocks noGrp="1"/>
          </p:cNvSpPr>
          <p:nvPr>
            <p:ph type="dt" sz="half" idx="10"/>
          </p:nvPr>
        </p:nvSpPr>
        <p:spPr/>
        <p:txBody>
          <a:bodyPr/>
          <a:lstStyle/>
          <a:p>
            <a:fld id="{B16EBC02-C9C0-442D-A8A6-494057203542}" type="datetime1">
              <a:rPr lang="en-US" smtClean="0"/>
              <a:t>1/19/2024</a:t>
            </a:fld>
            <a:endParaRPr lang="en-US"/>
          </a:p>
        </p:txBody>
      </p:sp>
      <p:sp>
        <p:nvSpPr>
          <p:cNvPr id="8" name="Footer Placeholder 7">
            <a:extLst>
              <a:ext uri="{FF2B5EF4-FFF2-40B4-BE49-F238E27FC236}">
                <a16:creationId xmlns:a16="http://schemas.microsoft.com/office/drawing/2014/main" id="{9900DC5C-AFBB-1B5A-3141-F831B13B97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110F83-F3E9-47E0-26BF-A8416C67D1F3}"/>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92722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1C61-4DE9-C587-E770-1BAC07CFB0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A9FAB1-6B0A-096D-33F2-B9763957994D}"/>
              </a:ext>
            </a:extLst>
          </p:cNvPr>
          <p:cNvSpPr>
            <a:spLocks noGrp="1"/>
          </p:cNvSpPr>
          <p:nvPr>
            <p:ph type="dt" sz="half" idx="10"/>
          </p:nvPr>
        </p:nvSpPr>
        <p:spPr/>
        <p:txBody>
          <a:bodyPr/>
          <a:lstStyle/>
          <a:p>
            <a:fld id="{A126C4B4-559D-414E-BC9C-16A745BBF3C3}" type="datetime1">
              <a:rPr lang="en-US" smtClean="0"/>
              <a:t>1/19/2024</a:t>
            </a:fld>
            <a:endParaRPr lang="en-US"/>
          </a:p>
        </p:txBody>
      </p:sp>
      <p:sp>
        <p:nvSpPr>
          <p:cNvPr id="4" name="Footer Placeholder 3">
            <a:extLst>
              <a:ext uri="{FF2B5EF4-FFF2-40B4-BE49-F238E27FC236}">
                <a16:creationId xmlns:a16="http://schemas.microsoft.com/office/drawing/2014/main" id="{D74E9F50-58B3-EEB5-B2B1-9FA82F8AC0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24DF4E-16A6-588E-7B54-B5A257E7A45F}"/>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300580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FEEFDB-5F17-6DF0-AB08-7D672022B43F}"/>
              </a:ext>
            </a:extLst>
          </p:cNvPr>
          <p:cNvSpPr>
            <a:spLocks noGrp="1"/>
          </p:cNvSpPr>
          <p:nvPr>
            <p:ph type="dt" sz="half" idx="10"/>
          </p:nvPr>
        </p:nvSpPr>
        <p:spPr/>
        <p:txBody>
          <a:bodyPr/>
          <a:lstStyle/>
          <a:p>
            <a:fld id="{0D49D49E-73A5-4C03-BFEA-3D845EB044D8}" type="datetime1">
              <a:rPr lang="en-US" smtClean="0"/>
              <a:t>1/19/2024</a:t>
            </a:fld>
            <a:endParaRPr lang="en-US"/>
          </a:p>
        </p:txBody>
      </p:sp>
      <p:sp>
        <p:nvSpPr>
          <p:cNvPr id="3" name="Footer Placeholder 2">
            <a:extLst>
              <a:ext uri="{FF2B5EF4-FFF2-40B4-BE49-F238E27FC236}">
                <a16:creationId xmlns:a16="http://schemas.microsoft.com/office/drawing/2014/main" id="{ADD8923F-ECB8-DFD5-0BCA-9544CD480C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C55791-3F09-8260-AECD-FFB34A563BCF}"/>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78703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B566-D3C5-D613-4C2B-4DA806CC43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C532D2-042A-8E7B-C203-FB921F78CB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131C7B-2B80-DD6C-C640-95DA0F663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89314C-D9DE-59EF-4262-5FDEDDB7B382}"/>
              </a:ext>
            </a:extLst>
          </p:cNvPr>
          <p:cNvSpPr>
            <a:spLocks noGrp="1"/>
          </p:cNvSpPr>
          <p:nvPr>
            <p:ph type="dt" sz="half" idx="10"/>
          </p:nvPr>
        </p:nvSpPr>
        <p:spPr/>
        <p:txBody>
          <a:bodyPr/>
          <a:lstStyle/>
          <a:p>
            <a:fld id="{4A0F93E6-3134-410C-B573-A5F6B38FC346}" type="datetime1">
              <a:rPr lang="en-US" smtClean="0"/>
              <a:t>1/19/2024</a:t>
            </a:fld>
            <a:endParaRPr lang="en-US"/>
          </a:p>
        </p:txBody>
      </p:sp>
      <p:sp>
        <p:nvSpPr>
          <p:cNvPr id="6" name="Footer Placeholder 5">
            <a:extLst>
              <a:ext uri="{FF2B5EF4-FFF2-40B4-BE49-F238E27FC236}">
                <a16:creationId xmlns:a16="http://schemas.microsoft.com/office/drawing/2014/main" id="{C8D73A61-9F34-B4F6-FEFB-D89C3521C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649CF-716C-E1C7-4230-7C2EF3914774}"/>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58664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D450-1DB3-CF94-61C3-C24AA1C2B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E5A478-DBE3-5F54-14C8-89A88059E7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14FC25-A041-3C9B-D68B-704AFE35F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6470F-1F4B-26AC-D666-4CD7481C70BB}"/>
              </a:ext>
            </a:extLst>
          </p:cNvPr>
          <p:cNvSpPr>
            <a:spLocks noGrp="1"/>
          </p:cNvSpPr>
          <p:nvPr>
            <p:ph type="dt" sz="half" idx="10"/>
          </p:nvPr>
        </p:nvSpPr>
        <p:spPr/>
        <p:txBody>
          <a:bodyPr/>
          <a:lstStyle/>
          <a:p>
            <a:fld id="{F766E70F-5320-45A5-BE33-1819A93C2AF4}" type="datetime1">
              <a:rPr lang="en-US" smtClean="0"/>
              <a:t>1/19/2024</a:t>
            </a:fld>
            <a:endParaRPr lang="en-US"/>
          </a:p>
        </p:txBody>
      </p:sp>
      <p:sp>
        <p:nvSpPr>
          <p:cNvPr id="6" name="Footer Placeholder 5">
            <a:extLst>
              <a:ext uri="{FF2B5EF4-FFF2-40B4-BE49-F238E27FC236}">
                <a16:creationId xmlns:a16="http://schemas.microsoft.com/office/drawing/2014/main" id="{BCD11460-D632-F0A7-2681-E6FE267E75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30370-0C33-D660-AB2B-4CD121776593}"/>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75033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4ABBF-0372-434B-A0E8-1CB994ECC2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F7746-99F5-CB27-5D7F-99177D19B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1371A-94A0-64F2-936A-E5060016A1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06458B-0289-40FF-A02D-2C541B7F1CB6}" type="datetime1">
              <a:rPr lang="en-US" smtClean="0"/>
              <a:t>1/19/2024</a:t>
            </a:fld>
            <a:endParaRPr lang="en-US"/>
          </a:p>
        </p:txBody>
      </p:sp>
      <p:sp>
        <p:nvSpPr>
          <p:cNvPr id="5" name="Footer Placeholder 4">
            <a:extLst>
              <a:ext uri="{FF2B5EF4-FFF2-40B4-BE49-F238E27FC236}">
                <a16:creationId xmlns:a16="http://schemas.microsoft.com/office/drawing/2014/main" id="{92EC39A0-F210-7D82-175C-4ED3474E0D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35FC4D-C096-5C46-22C2-76CF0FF1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6274A1-CF9C-426A-8DD4-B13ED0C24231}" type="slidenum">
              <a:rPr lang="en-US" smtClean="0"/>
              <a:t>‹#›</a:t>
            </a:fld>
            <a:endParaRPr lang="en-US"/>
          </a:p>
        </p:txBody>
      </p:sp>
    </p:spTree>
    <p:extLst>
      <p:ext uri="{BB962C8B-B14F-4D97-AF65-F5344CB8AC3E}">
        <p14:creationId xmlns:p14="http://schemas.microsoft.com/office/powerpoint/2010/main" val="3380764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3CB3-6D08-F96A-C9F6-09319B94240A}"/>
              </a:ext>
            </a:extLst>
          </p:cNvPr>
          <p:cNvSpPr>
            <a:spLocks noGrp="1"/>
          </p:cNvSpPr>
          <p:nvPr>
            <p:ph type="ctrTitle"/>
          </p:nvPr>
        </p:nvSpPr>
        <p:spPr>
          <a:xfrm>
            <a:off x="417489" y="1776320"/>
            <a:ext cx="11357020" cy="2387600"/>
          </a:xfrm>
        </p:spPr>
        <p:txBody>
          <a:bodyPr anchor="ctr">
            <a:noAutofit/>
          </a:bodyPr>
          <a:lstStyle/>
          <a:p>
            <a:pPr>
              <a:lnSpc>
                <a:spcPct val="130000"/>
              </a:lnSpc>
              <a:spcBef>
                <a:spcPts val="2400"/>
              </a:spcBef>
            </a:pPr>
            <a:r>
              <a:rPr lang="en-US" sz="3200" dirty="0">
                <a:latin typeface="Times New Roman" panose="02020603050405020304" pitchFamily="18" charset="0"/>
                <a:cs typeface="Times New Roman" panose="02020603050405020304" pitchFamily="18" charset="0"/>
              </a:rPr>
              <a:t>MOGA-</a:t>
            </a:r>
            <a:r>
              <a:rPr lang="en-US" sz="3200" dirty="0" err="1">
                <a:latin typeface="Times New Roman" panose="02020603050405020304" pitchFamily="18" charset="0"/>
                <a:cs typeface="Times New Roman" panose="02020603050405020304" pitchFamily="18" charset="0"/>
              </a:rPr>
              <a:t>CmpCNN</a:t>
            </a:r>
            <a:r>
              <a:rPr lang="en-US" altLang="zh-TW" sz="32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 Multi-Objective Genetic Algorithm </a:t>
            </a:r>
            <a:r>
              <a:rPr lang="en-US" sz="3200" dirty="0" err="1">
                <a:latin typeface="Times New Roman" panose="02020603050405020304" pitchFamily="18" charset="0"/>
                <a:cs typeface="Times New Roman" panose="02020603050405020304" pitchFamily="18" charset="0"/>
              </a:rPr>
              <a:t>Intergrated</a:t>
            </a:r>
            <a:r>
              <a:rPr lang="en-US" sz="3200" dirty="0">
                <a:latin typeface="Times New Roman" panose="02020603050405020304" pitchFamily="18" charset="0"/>
                <a:cs typeface="Times New Roman" panose="02020603050405020304" pitchFamily="18" charset="0"/>
              </a:rPr>
              <a:t> with </a:t>
            </a:r>
            <a:r>
              <a:rPr lang="en-US" sz="3200" dirty="0" err="1">
                <a:latin typeface="Times New Roman" panose="02020603050405020304" pitchFamily="18" charset="0"/>
                <a:cs typeface="Times New Roman" panose="02020603050405020304" pitchFamily="18" charset="0"/>
              </a:rPr>
              <a:t>CmpCNN</a:t>
            </a:r>
            <a:r>
              <a:rPr lang="en-US" sz="3200" dirty="0">
                <a:latin typeface="Times New Roman" panose="02020603050405020304" pitchFamily="18" charset="0"/>
                <a:cs typeface="Times New Roman" panose="02020603050405020304" pitchFamily="18" charset="0"/>
              </a:rPr>
              <a:t> Model for CMP-Aware Metal Fill</a:t>
            </a:r>
          </a:p>
        </p:txBody>
      </p:sp>
      <p:sp>
        <p:nvSpPr>
          <p:cNvPr id="7" name="TextBox 6">
            <a:extLst>
              <a:ext uri="{FF2B5EF4-FFF2-40B4-BE49-F238E27FC236}">
                <a16:creationId xmlns:a16="http://schemas.microsoft.com/office/drawing/2014/main" id="{A78C91C8-72F6-1E33-67B2-A741AB7D3C54}"/>
              </a:ext>
            </a:extLst>
          </p:cNvPr>
          <p:cNvSpPr txBox="1"/>
          <p:nvPr/>
        </p:nvSpPr>
        <p:spPr>
          <a:xfrm>
            <a:off x="4585009" y="5081680"/>
            <a:ext cx="3021981" cy="846386"/>
          </a:xfrm>
          <a:prstGeom prst="rect">
            <a:avLst/>
          </a:prstGeom>
          <a:noFill/>
        </p:spPr>
        <p:txBody>
          <a:bodyPr wrap="none" rtlCol="0">
            <a:spAutoFit/>
          </a:bodyPr>
          <a:lstStyle/>
          <a:p>
            <a:r>
              <a:rPr lang="en-US" altLang="zh-TW" sz="2000" dirty="0">
                <a:latin typeface="Times" panose="02020603050405020304" pitchFamily="18" charset="0"/>
                <a:cs typeface="Times" panose="02020603050405020304" pitchFamily="18" charset="0"/>
              </a:rPr>
              <a:t>Presenter : Min-Feng Hsieh</a:t>
            </a:r>
          </a:p>
          <a:p>
            <a:endParaRPr lang="en-US" altLang="zh-TW" sz="900" dirty="0">
              <a:latin typeface="Times" panose="02020603050405020304" pitchFamily="18" charset="0"/>
              <a:cs typeface="Times" panose="02020603050405020304" pitchFamily="18" charset="0"/>
            </a:endParaRPr>
          </a:p>
          <a:p>
            <a:r>
              <a:rPr lang="en-US" altLang="zh-TW" sz="2000" dirty="0">
                <a:latin typeface="Times" panose="02020603050405020304" pitchFamily="18" charset="0"/>
                <a:cs typeface="Times" panose="02020603050405020304" pitchFamily="18" charset="0"/>
              </a:rPr>
              <a:t>Advisor :   Ting-Chi Wang</a:t>
            </a:r>
            <a:endParaRPr lang="zh-TW" altLang="en-US"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290883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351338"/>
              </a:xfrm>
            </p:spPr>
            <p:txBody>
              <a:bodyPr>
                <a:normAutofit/>
              </a:bodyPr>
              <a:lstStyle/>
              <a:p>
                <a:pPr marL="457200" indent="-457200">
                  <a:lnSpc>
                    <a:spcPct val="150000"/>
                  </a:lnSpc>
                  <a:buFont typeface="+mj-lt"/>
                  <a:buAutoNum type="arabicPeriod" startAt="2"/>
                </a:pPr>
                <a:r>
                  <a:rPr lang="en-US" altLang="zh-TW" sz="2200" dirty="0">
                    <a:latin typeface="Times" panose="02020603050405020304" pitchFamily="18" charset="0"/>
                    <a:ea typeface="標楷體" panose="03000509000000000000" pitchFamily="65" charset="-120"/>
                    <a:cs typeface="Times" panose="02020603050405020304" pitchFamily="18" charset="0"/>
                  </a:rPr>
                  <a:t>Initial Height Prediction and Target Height Assignment</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Use </a:t>
                </a:r>
                <a:r>
                  <a:rPr lang="en-US" altLang="zh-TW" sz="2000" dirty="0" err="1">
                    <a:latin typeface="Times" panose="02020603050405020304" pitchFamily="18" charset="0"/>
                    <a:ea typeface="標楷體" panose="03000509000000000000" pitchFamily="65" charset="-120"/>
                    <a:cs typeface="Times" panose="02020603050405020304" pitchFamily="18" charset="0"/>
                  </a:rPr>
                  <a:t>CmpCNN</a:t>
                </a:r>
                <a:r>
                  <a:rPr lang="en-US" altLang="zh-TW" sz="2000" dirty="0">
                    <a:latin typeface="Times" panose="02020603050405020304" pitchFamily="18" charset="0"/>
                    <a:ea typeface="標楷體" panose="03000509000000000000" pitchFamily="65" charset="-120"/>
                    <a:cs typeface="Times" panose="02020603050405020304" pitchFamily="18" charset="0"/>
                  </a:rPr>
                  <a:t> [16] for initial height prediction, obtaining the minimum height for each layer.</a:t>
                </a:r>
              </a:p>
              <a:p>
                <a:pPr lvl="1">
                  <a:lnSpc>
                    <a:spcPct val="200000"/>
                  </a:lnSpc>
                </a:pPr>
                <a14:m>
                  <m:oMath xmlns:m="http://schemas.openxmlformats.org/officeDocument/2006/math">
                    <m:sSub>
                      <m:sSubPr>
                        <m:ctrlPr>
                          <a:rPr lang="en-US" altLang="zh-TW" sz="20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𝑡𝑎𝑟𝑔𝑒𝑡</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r>
                      <m:rPr>
                        <m:sty m:val="p"/>
                      </m:rPr>
                      <a:rPr lang="en-US" altLang="zh-TW" sz="2000" b="0" i="0" smtClean="0">
                        <a:latin typeface="Cambria Math" panose="02040503050406030204" pitchFamily="18" charset="0"/>
                        <a:ea typeface="標楷體" panose="03000509000000000000" pitchFamily="65" charset="-120"/>
                        <a:cs typeface="Times" panose="02020603050405020304" pitchFamily="18" charset="0"/>
                      </a:rPr>
                      <m:t>min</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𝑒</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𝑚𝑖𝑛</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oMath>
                </a14:m>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buFont typeface="Wingdings" panose="05000000000000000000" pitchFamily="2" charset="2"/>
                  <a:buChar char="Ø"/>
                </a:pP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𝑡𝑎𝑟𝑔𝑒𝑡</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target height</a:t>
                </a:r>
              </a:p>
              <a:p>
                <a:pPr lvl="2">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𝑒</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empirical height at a specified density threshold (aligning with density rules)</a:t>
                </a:r>
              </a:p>
              <a:p>
                <a:pPr lvl="2">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𝑚𝑖𝑛</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minimum height of each layer</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200" y="1825625"/>
                <a:ext cx="11353800" cy="4351338"/>
              </a:xfrm>
              <a:blipFill>
                <a:blip r:embed="rId3"/>
                <a:stretch>
                  <a:fillRect l="-59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9</a:t>
            </a:fld>
            <a:endParaRPr lang="en-US"/>
          </a:p>
        </p:txBody>
      </p:sp>
    </p:spTree>
    <p:extLst>
      <p:ext uri="{BB962C8B-B14F-4D97-AF65-F5344CB8AC3E}">
        <p14:creationId xmlns:p14="http://schemas.microsoft.com/office/powerpoint/2010/main" val="137885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View the entire metal fill process as a unified entity.</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Integrate MOGA with </a:t>
            </a:r>
            <a:r>
              <a:rPr lang="en-US" altLang="zh-TW" sz="2000" dirty="0" err="1">
                <a:latin typeface="Times" panose="02020603050405020304" pitchFamily="18" charset="0"/>
                <a:ea typeface="標楷體" panose="03000509000000000000" pitchFamily="65" charset="-120"/>
                <a:cs typeface="Times" panose="02020603050405020304" pitchFamily="18" charset="0"/>
              </a:rPr>
              <a:t>CmpCNN</a:t>
            </a:r>
            <a:r>
              <a:rPr lang="en-US" altLang="zh-TW" sz="2000" dirty="0">
                <a:latin typeface="Times" panose="02020603050405020304" pitchFamily="18" charset="0"/>
                <a:ea typeface="標楷體" panose="03000509000000000000" pitchFamily="65" charset="-120"/>
                <a:cs typeface="Times" panose="02020603050405020304" pitchFamily="18" charset="0"/>
              </a:rPr>
              <a:t> model to optimize </a:t>
            </a:r>
            <a:r>
              <a:rPr lang="en-US" altLang="zh-TW" sz="2000" i="1" dirty="0">
                <a:latin typeface="Times" panose="02020603050405020304" pitchFamily="18" charset="0"/>
                <a:ea typeface="標楷體" panose="03000509000000000000" pitchFamily="65" charset="-120"/>
                <a:cs typeface="Times" panose="02020603050405020304" pitchFamily="18" charset="0"/>
              </a:rPr>
              <a:t>fill width, fill length, </a:t>
            </a:r>
            <a:r>
              <a:rPr lang="en-US" altLang="zh-TW" sz="2000" dirty="0">
                <a:latin typeface="Times" panose="02020603050405020304" pitchFamily="18" charset="0"/>
                <a:ea typeface="標楷體" panose="03000509000000000000" pitchFamily="65" charset="-120"/>
                <a:cs typeface="Times" panose="02020603050405020304" pitchFamily="18" charset="0"/>
              </a:rPr>
              <a:t>and </a:t>
            </a:r>
            <a:r>
              <a:rPr lang="en-US" altLang="zh-TW" sz="2000" i="1" dirty="0">
                <a:latin typeface="Times" panose="02020603050405020304" pitchFamily="18" charset="0"/>
                <a:ea typeface="標楷體" panose="03000509000000000000" pitchFamily="65" charset="-120"/>
                <a:cs typeface="Times" panose="02020603050405020304" pitchFamily="18" charset="0"/>
              </a:rPr>
              <a:t>fill space </a:t>
            </a:r>
            <a:r>
              <a:rPr lang="en-US" altLang="zh-TW" sz="2000" dirty="0">
                <a:latin typeface="Times" panose="02020603050405020304" pitchFamily="18" charset="0"/>
                <a:ea typeface="標楷體" panose="03000509000000000000" pitchFamily="65" charset="-120"/>
                <a:cs typeface="Times" panose="02020603050405020304" pitchFamily="18" charset="0"/>
              </a:rPr>
              <a:t>in 2 directions.</a:t>
            </a:r>
          </a:p>
          <a:p>
            <a:pPr lvl="1">
              <a:lnSpc>
                <a:spcPct val="150000"/>
              </a:lnSpc>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10</a:t>
            </a:fld>
            <a:endParaRPr lang="en-US"/>
          </a:p>
        </p:txBody>
      </p:sp>
    </p:spTree>
    <p:extLst>
      <p:ext uri="{BB962C8B-B14F-4D97-AF65-F5344CB8AC3E}">
        <p14:creationId xmlns:p14="http://schemas.microsoft.com/office/powerpoint/2010/main" val="978978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971550" lvl="1" indent="-514350">
              <a:lnSpc>
                <a:spcPct val="150000"/>
              </a:lnSpc>
              <a:buAutoNum type="romanLcParenBoth"/>
            </a:pPr>
            <a:r>
              <a:rPr lang="en-US" altLang="zh-TW" sz="2000" dirty="0">
                <a:latin typeface="Times" panose="02020603050405020304" pitchFamily="18" charset="0"/>
                <a:ea typeface="標楷體" panose="03000509000000000000" pitchFamily="65" charset="-120"/>
                <a:cs typeface="Times" panose="02020603050405020304" pitchFamily="18" charset="0"/>
              </a:rPr>
              <a:t>Initialization</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Generate an initial population of individuals,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each characterized by values for fill parameters.</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11</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3197657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r>
              <a:rPr lang="en-US" altLang="zh-TW" sz="2000" dirty="0">
                <a:latin typeface="Times" panose="02020603050405020304" pitchFamily="18" charset="0"/>
                <a:ea typeface="標楷體" panose="03000509000000000000" pitchFamily="65" charset="-120"/>
                <a:cs typeface="Times" panose="02020603050405020304" pitchFamily="18" charset="0"/>
              </a:rPr>
              <a:t>(ii)   Evaluation</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Generate precise fill solutions based on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individual fill parameters and evaluate the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corresponding fitness score.</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12</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1600017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r>
              <a:rPr lang="en-US" altLang="zh-TW" sz="2000" dirty="0">
                <a:latin typeface="Times" panose="02020603050405020304" pitchFamily="18" charset="0"/>
                <a:ea typeface="標楷體" panose="03000509000000000000" pitchFamily="65" charset="-120"/>
                <a:cs typeface="Times" panose="02020603050405020304" pitchFamily="18" charset="0"/>
              </a:rPr>
              <a:t>(iii) GA Operator</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Create a new generation of individuals by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applying GA operators simultaneously,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including selection, crossover, mutation, and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replacement.</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13</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2611884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r>
              <a:rPr lang="en-US" altLang="zh-TW" sz="2000" dirty="0">
                <a:latin typeface="Times" panose="02020603050405020304" pitchFamily="18" charset="0"/>
                <a:ea typeface="標楷體" panose="03000509000000000000" pitchFamily="65" charset="-120"/>
                <a:cs typeface="Times" panose="02020603050405020304" pitchFamily="18" charset="0"/>
              </a:rPr>
              <a:t>(iv) Stop Criteria</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Check if stop conditions are satisfied</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(e.g., number of generations, achieving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satisfactory fitness score, or convergence).</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14</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1886750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r>
              <a:rPr lang="en-US" altLang="zh-TW" sz="2000" dirty="0">
                <a:latin typeface="Times" panose="02020603050405020304" pitchFamily="18" charset="0"/>
                <a:ea typeface="標楷體" panose="03000509000000000000" pitchFamily="65" charset="-120"/>
                <a:cs typeface="Times" panose="02020603050405020304" pitchFamily="18" charset="0"/>
              </a:rPr>
              <a:t>(v)  Stop or iteration</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If stop conditions are satisfied, the algorithm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stops, returning the best fill solution. Otherwise,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return to step (ii) and repeat the optimization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process.</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15</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2658445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690689"/>
                <a:ext cx="11823551" cy="5030786"/>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Multi-Objective Fitness Score</a:t>
                </a:r>
              </a:p>
              <a:p>
                <a:pPr lvl="2">
                  <a:lnSpc>
                    <a:spcPct val="150000"/>
                  </a:lnSpc>
                </a:pPr>
                <a14:m>
                  <m:oMath xmlns:m="http://schemas.openxmlformats.org/officeDocument/2006/math">
                    <m:r>
                      <a:rPr lang="en-US" altLang="zh-TW" sz="1800" b="1" i="0" smtClean="0">
                        <a:latin typeface="Cambria Math" panose="02040503050406030204" pitchFamily="18" charset="0"/>
                      </a:rPr>
                      <m:t>𝐅𝐢𝐭𝐧𝐞𝐬𝐬</m:t>
                    </m:r>
                    <m:r>
                      <a:rPr lang="en-US" altLang="zh-TW" sz="1800" b="1" i="0" smtClean="0">
                        <a:latin typeface="Cambria Math" panose="02040503050406030204" pitchFamily="18" charset="0"/>
                      </a:rPr>
                      <m:t> </m:t>
                    </m:r>
                    <m:r>
                      <a:rPr lang="en-US" altLang="zh-TW" sz="1800" b="1" i="0" smtClean="0">
                        <a:latin typeface="Cambria Math" panose="02040503050406030204" pitchFamily="18" charset="0"/>
                      </a:rPr>
                      <m:t>𝐬𝐜𝐨𝐫𝐞</m:t>
                    </m:r>
                    <m:r>
                      <a:rPr lang="en-US" altLang="zh-TW" sz="1800" b="1" i="0" smtClean="0">
                        <a:latin typeface="Cambria Math" panose="02040503050406030204" pitchFamily="18" charset="0"/>
                      </a:rPr>
                      <m:t> </m:t>
                    </m:r>
                  </m:oMath>
                </a14:m>
                <a:r>
                  <a:rPr lang="en-US" altLang="zh-TW" sz="1800" dirty="0">
                    <a:latin typeface="Times" panose="02020603050405020304" pitchFamily="18" charset="0"/>
                    <a:cs typeface="Times" panose="02020603050405020304" pitchFamily="18" charset="0"/>
                  </a:rPr>
                  <a:t>= </a:t>
                </a:r>
                <a:r>
                  <a:rPr lang="en-US" altLang="zh-TW" sz="1800" b="1" dirty="0">
                    <a:latin typeface="Times" panose="02020603050405020304" pitchFamily="18" charset="0"/>
                    <a:cs typeface="Times" panose="02020603050405020304" pitchFamily="18" charset="0"/>
                  </a:rPr>
                  <a:t>d</a:t>
                </a:r>
                <a:r>
                  <a:rPr lang="en-US" altLang="zh-TW" sz="1800" b="1" dirty="0">
                    <a:latin typeface="Times" panose="02020603050405020304" pitchFamily="18" charset="0"/>
                    <a:ea typeface="標楷體" panose="03000509000000000000" pitchFamily="65" charset="-120"/>
                    <a:cs typeface="Times" panose="02020603050405020304" pitchFamily="18" charset="0"/>
                  </a:rPr>
                  <a:t>ensity score </a:t>
                </a:r>
                <a:r>
                  <a:rPr lang="en-US" altLang="zh-TW" sz="1800" dirty="0">
                    <a:latin typeface="Times" panose="02020603050405020304" pitchFamily="18" charset="0"/>
                    <a:ea typeface="標楷體" panose="03000509000000000000" pitchFamily="65" charset="-120"/>
                    <a:cs typeface="Times" panose="02020603050405020304" pitchFamily="18" charset="0"/>
                  </a:rPr>
                  <a:t>(</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𝑆𝑐𝑜𝑟𝑒</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𝑑</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a:t>
                </a:r>
                <a:r>
                  <a:rPr lang="en-US" altLang="zh-TW" sz="1800" b="1" dirty="0">
                    <a:latin typeface="Times" panose="02020603050405020304" pitchFamily="18" charset="0"/>
                    <a:ea typeface="標楷體" panose="03000509000000000000" pitchFamily="65" charset="-120"/>
                    <a:cs typeface="Times" panose="02020603050405020304" pitchFamily="18" charset="0"/>
                  </a:rPr>
                  <a:t>height score </a:t>
                </a:r>
                <a:r>
                  <a:rPr lang="en-US" altLang="zh-TW" sz="1800" dirty="0">
                    <a:latin typeface="Times" panose="02020603050405020304" pitchFamily="18" charset="0"/>
                    <a:ea typeface="標楷體" panose="03000509000000000000" pitchFamily="65" charset="-120"/>
                    <a:cs typeface="Times" panose="02020603050405020304" pitchFamily="18" charset="0"/>
                  </a:rPr>
                  <a:t>(</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𝑆𝑐𝑜𝑟𝑒</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a:t>
                </a:r>
                <a:r>
                  <a:rPr lang="en-US" altLang="zh-TW" sz="1800" b="1" dirty="0">
                    <a:latin typeface="Times" panose="02020603050405020304" pitchFamily="18" charset="0"/>
                    <a:ea typeface="標楷體" panose="03000509000000000000" pitchFamily="65" charset="-120"/>
                    <a:cs typeface="Times" panose="02020603050405020304" pitchFamily="18" charset="0"/>
                  </a:rPr>
                  <a:t>fill amount score </a:t>
                </a:r>
                <a:r>
                  <a:rPr lang="en-US" altLang="zh-TW" sz="1800" dirty="0">
                    <a:latin typeface="Times" panose="02020603050405020304" pitchFamily="18" charset="0"/>
                    <a:ea typeface="標楷體" panose="03000509000000000000" pitchFamily="65" charset="-120"/>
                    <a:cs typeface="Times" panose="02020603050405020304" pitchFamily="18" charset="0"/>
                  </a:rPr>
                  <a:t>(</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𝑆𝑐𝑜𝑟𝑒</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𝑓</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a:t>
                </a:r>
              </a:p>
              <a:p>
                <a:pPr lvl="2">
                  <a:lnSpc>
                    <a:spcPct val="150000"/>
                  </a:lnSpc>
                </a:pPr>
                <a:endParaRPr lang="en-US" altLang="zh-TW" sz="8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 </a:t>
                </a:r>
              </a:p>
              <a:p>
                <a:pPr lvl="2">
                  <a:lnSpc>
                    <a:spcPct val="150000"/>
                  </a:lnSpc>
                </a:pPr>
                <a:endParaRPr lang="en-US" altLang="zh-TW" sz="8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 </a:t>
                </a:r>
              </a:p>
              <a:p>
                <a:pPr lvl="2">
                  <a:lnSpc>
                    <a:spcPct val="150000"/>
                  </a:lnSpc>
                </a:pPr>
                <a:endParaRPr lang="en-US" altLang="zh-TW" sz="10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 </a:t>
                </a:r>
              </a:p>
              <a:p>
                <a:pPr marL="914400" lvl="2" indent="0">
                  <a:lnSpc>
                    <a:spcPct val="150000"/>
                  </a:lnSpc>
                  <a:buNone/>
                </a:pPr>
                <a:endParaRPr lang="en-US" altLang="zh-TW" sz="1600" dirty="0">
                  <a:latin typeface="Times" panose="02020603050405020304" pitchFamily="18" charset="0"/>
                  <a:ea typeface="標楷體" panose="03000509000000000000" pitchFamily="65" charset="-120"/>
                  <a:cs typeface="Times" panose="02020603050405020304" pitchFamily="18" charset="0"/>
                </a:endParaRP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690689"/>
                <a:ext cx="11823551" cy="5030786"/>
              </a:xfrm>
              <a:blipFill>
                <a:blip r:embed="rId3"/>
                <a:stretch>
                  <a:fillRect l="-515"/>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16</a:t>
            </a:fld>
            <a:endParaRPr lang="en-US" dirty="0"/>
          </a:p>
        </p:txBody>
      </p:sp>
      <p:grpSp>
        <p:nvGrpSpPr>
          <p:cNvPr id="12" name="群組 11">
            <a:extLst>
              <a:ext uri="{FF2B5EF4-FFF2-40B4-BE49-F238E27FC236}">
                <a16:creationId xmlns:a16="http://schemas.microsoft.com/office/drawing/2014/main" id="{7E362BE6-4F95-A7D3-8671-0D9D372E76C2}"/>
              </a:ext>
            </a:extLst>
          </p:cNvPr>
          <p:cNvGrpSpPr/>
          <p:nvPr/>
        </p:nvGrpSpPr>
        <p:grpSpPr>
          <a:xfrm>
            <a:off x="1980911" y="3473926"/>
            <a:ext cx="5452621" cy="2208501"/>
            <a:chOff x="1980913" y="4147849"/>
            <a:chExt cx="5452621" cy="2208501"/>
          </a:xfrm>
        </p:grpSpPr>
        <p:pic>
          <p:nvPicPr>
            <p:cNvPr id="7" name="圖片 6">
              <a:extLst>
                <a:ext uri="{FF2B5EF4-FFF2-40B4-BE49-F238E27FC236}">
                  <a16:creationId xmlns:a16="http://schemas.microsoft.com/office/drawing/2014/main" id="{01ED4316-2561-803C-7E9A-0B5A49E8F41E}"/>
                </a:ext>
              </a:extLst>
            </p:cNvPr>
            <p:cNvPicPr>
              <a:picLocks noChangeAspect="1"/>
            </p:cNvPicPr>
            <p:nvPr/>
          </p:nvPicPr>
          <p:blipFill>
            <a:blip r:embed="rId4"/>
            <a:stretch>
              <a:fillRect/>
            </a:stretch>
          </p:blipFill>
          <p:spPr>
            <a:xfrm>
              <a:off x="1980913" y="4147849"/>
              <a:ext cx="5452621" cy="687305"/>
            </a:xfrm>
            <a:prstGeom prst="rect">
              <a:avLst/>
            </a:prstGeom>
          </p:spPr>
        </p:pic>
        <p:pic>
          <p:nvPicPr>
            <p:cNvPr id="9" name="圖片 8">
              <a:extLst>
                <a:ext uri="{FF2B5EF4-FFF2-40B4-BE49-F238E27FC236}">
                  <a16:creationId xmlns:a16="http://schemas.microsoft.com/office/drawing/2014/main" id="{F7A16937-01CC-53C8-1520-B436AA74CA72}"/>
                </a:ext>
              </a:extLst>
            </p:cNvPr>
            <p:cNvPicPr>
              <a:picLocks noChangeAspect="1"/>
            </p:cNvPicPr>
            <p:nvPr/>
          </p:nvPicPr>
          <p:blipFill>
            <a:blip r:embed="rId5"/>
            <a:stretch>
              <a:fillRect/>
            </a:stretch>
          </p:blipFill>
          <p:spPr>
            <a:xfrm>
              <a:off x="1980913" y="4970091"/>
              <a:ext cx="3215032" cy="446322"/>
            </a:xfrm>
            <a:prstGeom prst="rect">
              <a:avLst/>
            </a:prstGeom>
          </p:spPr>
        </p:pic>
        <p:pic>
          <p:nvPicPr>
            <p:cNvPr id="11" name="圖片 10">
              <a:extLst>
                <a:ext uri="{FF2B5EF4-FFF2-40B4-BE49-F238E27FC236}">
                  <a16:creationId xmlns:a16="http://schemas.microsoft.com/office/drawing/2014/main" id="{E590C5BA-A71F-009D-9606-93652CED3958}"/>
                </a:ext>
              </a:extLst>
            </p:cNvPr>
            <p:cNvPicPr>
              <a:picLocks noChangeAspect="1"/>
            </p:cNvPicPr>
            <p:nvPr/>
          </p:nvPicPr>
          <p:blipFill>
            <a:blip r:embed="rId6"/>
            <a:stretch>
              <a:fillRect/>
            </a:stretch>
          </p:blipFill>
          <p:spPr>
            <a:xfrm>
              <a:off x="2034703" y="5605715"/>
              <a:ext cx="4827689" cy="750635"/>
            </a:xfrm>
            <a:prstGeom prst="rect">
              <a:avLst/>
            </a:prstGeom>
          </p:spPr>
        </p:pic>
      </p:gr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F1DD8F5F-B729-5E0B-E13B-49DB572BAD44}"/>
                  </a:ext>
                </a:extLst>
              </p:cNvPr>
              <p:cNvSpPr txBox="1"/>
              <p:nvPr/>
            </p:nvSpPr>
            <p:spPr>
              <a:xfrm>
                <a:off x="7098656" y="4417186"/>
                <a:ext cx="5071828" cy="1779461"/>
              </a:xfrm>
              <a:prstGeom prst="rect">
                <a:avLst/>
              </a:prstGeom>
              <a:noFill/>
              <a:ln>
                <a:solidFill>
                  <a:schemeClr val="tx1"/>
                </a:solidFill>
              </a:ln>
            </p:spPr>
            <p:txBody>
              <a:bodyPr wrap="square" rtlCol="0">
                <a:spAutoFit/>
              </a:bodyPr>
              <a:lstStyle/>
              <a:p>
                <a:pPr marL="285750" indent="-285750">
                  <a:lnSpc>
                    <a:spcPct val="120000"/>
                  </a:lnSpc>
                  <a:buFont typeface="Wingdings" panose="05000000000000000000" pitchFamily="2" charset="2"/>
                  <a:buChar char="Ø"/>
                </a:pPr>
                <a14:m>
                  <m:oMath xmlns:m="http://schemas.openxmlformats.org/officeDocument/2006/math">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𝑑</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𝑑𝑒𝑛𝑠𝑖𝑡𝑦</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𝑜𝑓</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𝑡h𝑒</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𝑓𝑖𝑙𝑙</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𝑠𝑜𝑙𝑢𝑡𝑖𝑜𝑛</m:t>
                    </m:r>
                  </m:oMath>
                </a14:m>
                <a:endParaRPr lang="en-US" altLang="zh-TW"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sSub>
                      <m:sSubPr>
                        <m:ctrlPr>
                          <a:rPr lang="en-US" altLang="zh-TW" i="1" smtClean="0">
                            <a:latin typeface="Cambria Math" panose="02040503050406030204" pitchFamily="18" charset="0"/>
                            <a:cs typeface="Times" panose="02020603050405020304" pitchFamily="18" charset="0"/>
                          </a:rPr>
                        </m:ctrlPr>
                      </m:sSubPr>
                      <m:e>
                        <m:r>
                          <a:rPr lang="en-US" altLang="zh-TW" b="0" i="1" smtClean="0">
                            <a:latin typeface="Cambria Math" panose="02040503050406030204" pitchFamily="18" charset="0"/>
                            <a:cs typeface="Times" panose="02020603050405020304" pitchFamily="18" charset="0"/>
                          </a:rPr>
                          <m:t>𝑑</m:t>
                        </m:r>
                      </m:e>
                      <m:sub>
                        <m:r>
                          <a:rPr lang="en-US" altLang="zh-TW" b="0" i="1" smtClean="0">
                            <a:latin typeface="Cambria Math" panose="02040503050406030204" pitchFamily="18" charset="0"/>
                            <a:cs typeface="Times" panose="02020603050405020304" pitchFamily="18" charset="0"/>
                          </a:rPr>
                          <m:t>𝑡𝑎𝑟𝑔𝑒𝑡</m:t>
                        </m:r>
                      </m:sub>
                    </m:sSub>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𝑡𝑎𝑟𝑔𝑒𝑡</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𝑑𝑒𝑛𝑠𝑖𝑡𝑦</m:t>
                    </m:r>
                  </m:oMath>
                </a14:m>
                <a:endParaRPr lang="en-US" altLang="zh-TW" b="0"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r>
                      <a:rPr lang="en-US" altLang="zh-TW" b="0" i="1" smtClean="0">
                        <a:latin typeface="Cambria Math" panose="02040503050406030204" pitchFamily="18" charset="0"/>
                        <a:cs typeface="Times" panose="02020603050405020304" pitchFamily="18" charset="0"/>
                      </a:rPr>
                      <m:t>h</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𝑝𝑟𝑒𝑑𝑖𝑐𝑡𝑒𝑑</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h𝑒𝑖𝑔h𝑡</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𝑜𝑓</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𝑡h𝑒</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𝑓𝑖𝑙𝑙</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𝑠𝑜𝑙𝑢𝑡𝑖𝑜𝑛</m:t>
                    </m:r>
                  </m:oMath>
                </a14:m>
                <a:endParaRPr lang="en-US" altLang="zh-TW" b="0"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sSub>
                      <m:sSubPr>
                        <m:ctrlPr>
                          <a:rPr lang="en-US" altLang="zh-TW" i="1" smtClean="0">
                            <a:latin typeface="Cambria Math" panose="02040503050406030204" pitchFamily="18" charset="0"/>
                            <a:cs typeface="Times" panose="02020603050405020304" pitchFamily="18" charset="0"/>
                          </a:rPr>
                        </m:ctrlPr>
                      </m:sSubPr>
                      <m:e>
                        <m:r>
                          <a:rPr lang="en-US" altLang="zh-TW" b="0" i="1" smtClean="0">
                            <a:latin typeface="Cambria Math" panose="02040503050406030204" pitchFamily="18" charset="0"/>
                            <a:cs typeface="Times" panose="02020603050405020304" pitchFamily="18" charset="0"/>
                          </a:rPr>
                          <m:t>h</m:t>
                        </m:r>
                      </m:e>
                      <m:sub>
                        <m:r>
                          <a:rPr lang="en-US" altLang="zh-TW" b="0" i="1" smtClean="0">
                            <a:latin typeface="Cambria Math" panose="02040503050406030204" pitchFamily="18" charset="0"/>
                            <a:cs typeface="Times" panose="02020603050405020304" pitchFamily="18" charset="0"/>
                          </a:rPr>
                          <m:t>𝑡𝑎𝑟𝑔𝑒𝑡</m:t>
                        </m:r>
                      </m:sub>
                    </m:sSub>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𝑡𝑎𝑟𝑔𝑒𝑡</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h𝑒𝑖𝑔h𝑡</m:t>
                    </m:r>
                  </m:oMath>
                </a14:m>
                <a:endParaRPr lang="en-US" altLang="zh-TW" b="0"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r>
                      <a:rPr lang="en-US" altLang="zh-TW" b="0" i="1" smtClean="0">
                        <a:latin typeface="Cambria Math" panose="02040503050406030204" pitchFamily="18" charset="0"/>
                        <a:cs typeface="Times" panose="02020603050405020304" pitchFamily="18" charset="0"/>
                      </a:rPr>
                      <m:t>#</m:t>
                    </m:r>
                    <m:r>
                      <a:rPr lang="en-US" altLang="zh-TW" b="0" i="1" smtClean="0">
                        <a:latin typeface="Cambria Math" panose="02040503050406030204" pitchFamily="18" charset="0"/>
                        <a:cs typeface="Times" panose="02020603050405020304" pitchFamily="18" charset="0"/>
                      </a:rPr>
                      <m:t>𝑓𝑖𝑙𝑙</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𝑓𝑖𝑙𝑙</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𝑎𝑚𝑜𝑢𝑛𝑡</m:t>
                    </m:r>
                  </m:oMath>
                </a14:m>
                <a:endParaRPr lang="zh-TW" altLang="en-US" dirty="0">
                  <a:latin typeface="Times" panose="02020603050405020304" pitchFamily="18" charset="0"/>
                  <a:cs typeface="Times" panose="02020603050405020304" pitchFamily="18" charset="0"/>
                </a:endParaRPr>
              </a:p>
            </p:txBody>
          </p:sp>
        </mc:Choice>
        <mc:Fallback xmlns="">
          <p:sp>
            <p:nvSpPr>
              <p:cNvPr id="14" name="文字方塊 13">
                <a:extLst>
                  <a:ext uri="{FF2B5EF4-FFF2-40B4-BE49-F238E27FC236}">
                    <a16:creationId xmlns:a16="http://schemas.microsoft.com/office/drawing/2014/main" id="{F1DD8F5F-B729-5E0B-E13B-49DB572BAD44}"/>
                  </a:ext>
                </a:extLst>
              </p:cNvPr>
              <p:cNvSpPr txBox="1">
                <a:spLocks noRot="1" noChangeAspect="1" noMove="1" noResize="1" noEditPoints="1" noAdjustHandles="1" noChangeArrowheads="1" noChangeShapeType="1" noTextEdit="1"/>
              </p:cNvSpPr>
              <p:nvPr/>
            </p:nvSpPr>
            <p:spPr>
              <a:xfrm>
                <a:off x="7098656" y="4417186"/>
                <a:ext cx="5071828" cy="1779461"/>
              </a:xfrm>
              <a:prstGeom prst="rect">
                <a:avLst/>
              </a:prstGeom>
              <a:blipFill>
                <a:blip r:embed="rId7"/>
                <a:stretch>
                  <a:fillRect l="-600" b="-3061"/>
                </a:stretch>
              </a:blipFill>
              <a:ln>
                <a:solidFill>
                  <a:schemeClr val="tx1"/>
                </a:solidFill>
              </a:ln>
            </p:spPr>
            <p:txBody>
              <a:bodyPr/>
              <a:lstStyle/>
              <a:p>
                <a:r>
                  <a:rPr lang="zh-TW" altLang="en-US">
                    <a:noFill/>
                  </a:rPr>
                  <a:t> </a:t>
                </a:r>
              </a:p>
            </p:txBody>
          </p:sp>
        </mc:Fallback>
      </mc:AlternateContent>
    </p:spTree>
    <p:extLst>
      <p:ext uri="{BB962C8B-B14F-4D97-AF65-F5344CB8AC3E}">
        <p14:creationId xmlns:p14="http://schemas.microsoft.com/office/powerpoint/2010/main" val="749716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 </a:t>
            </a:r>
            <a:r>
              <a:rPr lang="en-US" altLang="zh-TW" sz="2400" dirty="0">
                <a:latin typeface="Times" panose="02020603050405020304" pitchFamily="18" charset="0"/>
                <a:cs typeface="Times" panose="02020603050405020304" pitchFamily="18" charset="0"/>
              </a:rPr>
              <a:t>[16]</a:t>
            </a:r>
            <a:endParaRPr lang="zh-TW" altLang="en-US" sz="4000" dirty="0">
              <a:latin typeface="Times" panose="02020603050405020304" pitchFamily="18" charset="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17</a:t>
            </a:fld>
            <a:endParaRPr lang="en-US" dirty="0"/>
          </a:p>
        </p:txBody>
      </p:sp>
      <p:pic>
        <p:nvPicPr>
          <p:cNvPr id="6" name="圖片 5">
            <a:extLst>
              <a:ext uri="{FF2B5EF4-FFF2-40B4-BE49-F238E27FC236}">
                <a16:creationId xmlns:a16="http://schemas.microsoft.com/office/drawing/2014/main" id="{95EF382E-9F2C-80DE-D082-2C1390A6AD1C}"/>
              </a:ext>
            </a:extLst>
          </p:cNvPr>
          <p:cNvPicPr>
            <a:picLocks noChangeAspect="1"/>
          </p:cNvPicPr>
          <p:nvPr/>
        </p:nvPicPr>
        <p:blipFill>
          <a:blip r:embed="rId3"/>
          <a:stretch>
            <a:fillRect/>
          </a:stretch>
        </p:blipFill>
        <p:spPr>
          <a:xfrm>
            <a:off x="0" y="1879408"/>
            <a:ext cx="12192000" cy="4288221"/>
          </a:xfrm>
          <a:prstGeom prst="rect">
            <a:avLst/>
          </a:prstGeom>
        </p:spPr>
      </p:pic>
    </p:spTree>
    <p:extLst>
      <p:ext uri="{BB962C8B-B14F-4D97-AF65-F5344CB8AC3E}">
        <p14:creationId xmlns:p14="http://schemas.microsoft.com/office/powerpoint/2010/main" val="3953459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C++, and run on Linux machine.</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2.50 GHz CPU and </a:t>
                </a:r>
                <a:r>
                  <a:rPr lang="pt-BR" altLang="zh-TW" sz="2200" dirty="0">
                    <a:latin typeface="Times" panose="02020603050405020304" pitchFamily="18" charset="0"/>
                    <a:ea typeface="標楷體" panose="03000509000000000000" pitchFamily="65" charset="-120"/>
                    <a:cs typeface="Times" panose="02020603050405020304" pitchFamily="18" charset="0"/>
                  </a:rPr>
                  <a:t>Nvidia GTX 2080Ti GPU.</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Use </a:t>
                </a:r>
                <a:r>
                  <a:rPr lang="en-US" altLang="zh-TW" sz="2200" dirty="0" err="1">
                    <a:latin typeface="Times" panose="02020603050405020304" pitchFamily="18" charset="0"/>
                    <a:ea typeface="標楷體" panose="03000509000000000000" pitchFamily="65" charset="-120"/>
                    <a:cs typeface="Times" panose="02020603050405020304" pitchFamily="18" charset="0"/>
                  </a:rPr>
                  <a:t>OpenGA</a:t>
                </a:r>
                <a:r>
                  <a:rPr lang="en-US" altLang="zh-TW" sz="2200" dirty="0">
                    <a:latin typeface="Times" panose="02020603050405020304" pitchFamily="18" charset="0"/>
                    <a:ea typeface="標楷體" panose="03000509000000000000" pitchFamily="65" charset="-120"/>
                    <a:cs typeface="Times" panose="02020603050405020304" pitchFamily="18" charset="0"/>
                  </a:rPr>
                  <a:t> library [22] and Pytorch C++ library.</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Layout design: ICCAD 2018 contest.</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Windows size is set as 20</a:t>
                </a:r>
                <a14:m>
                  <m:oMath xmlns:m="http://schemas.openxmlformats.org/officeDocument/2006/math">
                    <m:r>
                      <a:rPr lang="zh-TW" altLang="en-US" sz="2200" i="1" smtClean="0">
                        <a:latin typeface="Cambria Math" panose="02040503050406030204" pitchFamily="18" charset="0"/>
                        <a:ea typeface="標楷體" panose="03000509000000000000" pitchFamily="65" charset="-120"/>
                        <a:cs typeface="Times" panose="02020603050405020304" pitchFamily="18" charset="0"/>
                      </a:rPr>
                      <m:t>𝜇</m:t>
                    </m:r>
                    <m:r>
                      <a:rPr lang="en-US" altLang="zh-TW" sz="22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2200" b="0" i="1" smtClean="0">
                        <a:latin typeface="Cambria Math" panose="02040503050406030204" pitchFamily="18" charset="0"/>
                        <a:ea typeface="Cambria Math" panose="02040503050406030204" pitchFamily="18" charset="0"/>
                        <a:cs typeface="Times" panose="02020603050405020304" pitchFamily="18" charset="0"/>
                      </a:rPr>
                      <m:t>×</m:t>
                    </m:r>
                  </m:oMath>
                </a14:m>
                <a:r>
                  <a:rPr lang="en-US" altLang="zh-TW" sz="2200" dirty="0">
                    <a:latin typeface="Times" panose="02020603050405020304" pitchFamily="18" charset="0"/>
                    <a:ea typeface="標楷體" panose="03000509000000000000" pitchFamily="65" charset="-120"/>
                    <a:cs typeface="Times" panose="02020603050405020304" pitchFamily="18" charset="0"/>
                  </a:rPr>
                  <a:t>20</a:t>
                </a:r>
                <a14:m>
                  <m:oMath xmlns:m="http://schemas.openxmlformats.org/officeDocument/2006/math">
                    <m:r>
                      <a:rPr lang="zh-TW" altLang="en-US" sz="2200" i="1">
                        <a:latin typeface="Cambria Math" panose="02040503050406030204" pitchFamily="18" charset="0"/>
                        <a:ea typeface="標楷體" panose="03000509000000000000" pitchFamily="65" charset="-120"/>
                        <a:cs typeface="Times" panose="02020603050405020304" pitchFamily="18" charset="0"/>
                      </a:rPr>
                      <m:t>𝜇</m:t>
                    </m:r>
                    <m:r>
                      <a:rPr lang="en-US" altLang="zh-TW" sz="2200" i="1">
                        <a:latin typeface="Cambria Math" panose="02040503050406030204" pitchFamily="18" charset="0"/>
                        <a:ea typeface="標楷體" panose="03000509000000000000" pitchFamily="65" charset="-120"/>
                        <a:cs typeface="Times" panose="02020603050405020304" pitchFamily="18" charset="0"/>
                      </a:rPr>
                      <m:t>𝑚</m:t>
                    </m:r>
                    <m:r>
                      <a:rPr lang="en-US" altLang="zh-TW" sz="2200" b="0" i="1" smtClean="0">
                        <a:latin typeface="Cambria Math" panose="02040503050406030204" pitchFamily="18" charset="0"/>
                        <a:ea typeface="標楷體" panose="03000509000000000000" pitchFamily="65" charset="-120"/>
                        <a:cs typeface="Times" panose="02020603050405020304" pitchFamily="18" charset="0"/>
                      </a:rPr>
                      <m:t>.</m:t>
                    </m:r>
                  </m:oMath>
                </a14:m>
                <a:endParaRPr lang="en-US" altLang="zh-TW" sz="2200" dirty="0">
                  <a:latin typeface="Times" panose="02020603050405020304" pitchFamily="18" charset="0"/>
                  <a:ea typeface="標楷體" panose="03000509000000000000" pitchFamily="65" charset="-120"/>
                  <a:cs typeface="Times" panose="02020603050405020304" pitchFamily="18" charset="0"/>
                </a:endParaRP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Density of each window after metal fill should be greater than 40%.</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351338"/>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18</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445645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2B09-3A89-725A-85C2-749F88A4474D}"/>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92E110-E718-0573-BF00-CE5E90916A66}"/>
              </a:ext>
            </a:extLst>
          </p:cNvPr>
          <p:cNvSpPr>
            <a:spLocks noGrp="1"/>
          </p:cNvSpPr>
          <p:nvPr>
            <p:ph type="sldNum" sz="quarter" idx="12"/>
          </p:nvPr>
        </p:nvSpPr>
        <p:spPr/>
        <p:txBody>
          <a:bodyPr/>
          <a:lstStyle/>
          <a:p>
            <a:fld id="{666274A1-CF9C-426A-8DD4-B13ED0C24231}" type="slidenum">
              <a:rPr lang="en-US" smtClean="0"/>
              <a:t>1</a:t>
            </a:fld>
            <a:endParaRPr lang="en-US"/>
          </a:p>
        </p:txBody>
      </p:sp>
      <p:sp>
        <p:nvSpPr>
          <p:cNvPr id="7" name="Content Placeholder 2">
            <a:extLst>
              <a:ext uri="{FF2B5EF4-FFF2-40B4-BE49-F238E27FC236}">
                <a16:creationId xmlns:a16="http://schemas.microsoft.com/office/drawing/2014/main" id="{85FB6EDC-A81C-417F-C3B2-4378D3D43B94}"/>
              </a:ext>
            </a:extLst>
          </p:cNvPr>
          <p:cNvSpPr txBox="1">
            <a:spLocks/>
          </p:cNvSpPr>
          <p:nvPr/>
        </p:nvSpPr>
        <p:spPr>
          <a:xfrm>
            <a:off x="10287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sz="2400" dirty="0">
                <a:latin typeface="Times New Roman" panose="02020603050405020304" pitchFamily="18" charset="0"/>
                <a:cs typeface="Times New Roman" panose="02020603050405020304" pitchFamily="18" charset="0"/>
              </a:rPr>
              <a:t>Introduction</a:t>
            </a:r>
          </a:p>
          <a:p>
            <a:pPr>
              <a:lnSpc>
                <a:spcPct val="130000"/>
              </a:lnSpc>
            </a:pPr>
            <a:r>
              <a:rPr lang="en-US" sz="2400" dirty="0">
                <a:latin typeface="Times New Roman" panose="02020603050405020304" pitchFamily="18" charset="0"/>
                <a:cs typeface="Times New Roman" panose="02020603050405020304" pitchFamily="18" charset="0"/>
              </a:rPr>
              <a:t>Preliminaries</a:t>
            </a:r>
          </a:p>
          <a:p>
            <a:pPr>
              <a:lnSpc>
                <a:spcPct val="130000"/>
              </a:lnSpc>
            </a:pPr>
            <a:r>
              <a:rPr lang="en-US" sz="2400" dirty="0">
                <a:latin typeface="Times New Roman" panose="02020603050405020304" pitchFamily="18" charset="0"/>
                <a:cs typeface="Times New Roman" panose="02020603050405020304" pitchFamily="18" charset="0"/>
              </a:rPr>
              <a:t>Proposed Algorithm</a:t>
            </a:r>
          </a:p>
          <a:p>
            <a:pPr lvl="1">
              <a:lnSpc>
                <a:spcPct val="130000"/>
              </a:lnSpc>
            </a:pPr>
            <a:r>
              <a:rPr lang="en-US" altLang="zh-TW" sz="2000" dirty="0">
                <a:latin typeface="Times New Roman" panose="02020603050405020304" pitchFamily="18" charset="0"/>
                <a:cs typeface="Times New Roman" panose="02020603050405020304" pitchFamily="18" charset="0"/>
              </a:rPr>
              <a:t>Previous methods</a:t>
            </a:r>
          </a:p>
          <a:p>
            <a:pPr lvl="1">
              <a:lnSpc>
                <a:spcPct val="130000"/>
              </a:lnSpc>
            </a:pPr>
            <a:r>
              <a:rPr lang="en-US" sz="2000" dirty="0">
                <a:latin typeface="Times New Roman" panose="02020603050405020304" pitchFamily="18" charset="0"/>
                <a:cs typeface="Times New Roman" panose="02020603050405020304" pitchFamily="18" charset="0"/>
              </a:rPr>
              <a:t>Barzilai-</a:t>
            </a:r>
            <a:r>
              <a:rPr lang="en-US" sz="2000" dirty="0" err="1">
                <a:latin typeface="Times New Roman" panose="02020603050405020304" pitchFamily="18" charset="0"/>
                <a:cs typeface="Times New Roman" panose="02020603050405020304" pitchFamily="18" charset="0"/>
              </a:rPr>
              <a:t>Borwein</a:t>
            </a:r>
            <a:r>
              <a:rPr lang="en-US" sz="2000" dirty="0">
                <a:latin typeface="Times New Roman" panose="02020603050405020304" pitchFamily="18" charset="0"/>
                <a:cs typeface="Times New Roman" panose="02020603050405020304" pitchFamily="18" charset="0"/>
              </a:rPr>
              <a:t> Method Enabled Nesterov Algorithm</a:t>
            </a:r>
          </a:p>
          <a:p>
            <a:pPr>
              <a:lnSpc>
                <a:spcPct val="130000"/>
              </a:lnSpc>
            </a:pPr>
            <a:r>
              <a:rPr lang="en-US" sz="2400" dirty="0">
                <a:latin typeface="Times New Roman" panose="02020603050405020304" pitchFamily="18" charset="0"/>
                <a:cs typeface="Times New Roman" panose="02020603050405020304" pitchFamily="18" charset="0"/>
              </a:rPr>
              <a:t>Macro Legalization</a:t>
            </a:r>
          </a:p>
          <a:p>
            <a:pPr>
              <a:lnSpc>
                <a:spcPct val="130000"/>
              </a:lnSpc>
            </a:pPr>
            <a:r>
              <a:rPr lang="en-US" sz="2400" dirty="0">
                <a:latin typeface="Times New Roman" panose="02020603050405020304" pitchFamily="18" charset="0"/>
                <a:cs typeface="Times New Roman" panose="02020603050405020304" pitchFamily="18" charset="0"/>
              </a:rPr>
              <a:t>Experimental Result</a:t>
            </a:r>
          </a:p>
        </p:txBody>
      </p:sp>
    </p:spTree>
    <p:extLst>
      <p:ext uri="{BB962C8B-B14F-4D97-AF65-F5344CB8AC3E}">
        <p14:creationId xmlns:p14="http://schemas.microsoft.com/office/powerpoint/2010/main" val="159720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Overall Variation (OV)</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Sum of standard deviations of height per layer </a:t>
                </a:r>
                <a14:m>
                  <m:oMath xmlns:m="http://schemas.openxmlformats.org/officeDocument/2006/math">
                    <m:sSub>
                      <m:sSubPr>
                        <m:ctrlPr>
                          <a:rPr lang="en-US" altLang="zh-TW" sz="2000" i="1" smtClean="0">
                            <a:latin typeface="Cambria Math" panose="02040503050406030204" pitchFamily="18" charset="0"/>
                            <a:ea typeface="標楷體" panose="03000509000000000000" pitchFamily="65" charset="-120"/>
                            <a:cs typeface="Times" panose="02020603050405020304" pitchFamily="18" charset="0"/>
                          </a:rPr>
                        </m:ctrlPr>
                      </m:sSubPr>
                      <m:e>
                        <m:r>
                          <a:rPr lang="zh-TW" altLang="en-US" sz="2000" i="1" smtClean="0">
                            <a:latin typeface="Cambria Math" panose="02040503050406030204" pitchFamily="18" charset="0"/>
                            <a:ea typeface="標楷體" panose="03000509000000000000" pitchFamily="65" charset="-120"/>
                            <a:cs typeface="Times" panose="02020603050405020304" pitchFamily="18" charset="0"/>
                          </a:rPr>
                          <m:t>𝜎</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𝑘</m:t>
                        </m:r>
                      </m:sub>
                    </m:sSub>
                  </m:oMath>
                </a14:m>
                <a:r>
                  <a:rPr lang="en-US" altLang="zh-TW" sz="2000" dirty="0">
                    <a:latin typeface="Times" panose="02020603050405020304" pitchFamily="18" charset="0"/>
                    <a:ea typeface="標楷體" panose="03000509000000000000" pitchFamily="65" charset="-120"/>
                    <a:cs typeface="Times" panose="02020603050405020304" pitchFamily="18" charset="0"/>
                  </a:rPr>
                  <a:t>.</a:t>
                </a:r>
              </a:p>
              <a:p>
                <a:pPr lvl="1">
                  <a:lnSpc>
                    <a:spcPct val="150000"/>
                  </a:lnSpc>
                </a:pPr>
                <a:endParaRPr lang="en-US" altLang="zh-TW" sz="6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p>
              <a:p>
                <a:pPr lvl="1">
                  <a:lnSpc>
                    <a:spcPct val="150000"/>
                  </a:lnSpc>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K:         total layer.</a:t>
                </a: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M (N):  column (row) of layout windows.</a:t>
                </a: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𝑛</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a:t>
                </a:r>
                <a:r>
                  <a:rPr lang="zh-TW" altLang="en-US" sz="1800" dirty="0">
                    <a:latin typeface="Times" panose="02020603050405020304" pitchFamily="18" charset="0"/>
                    <a:ea typeface="標楷體" panose="03000509000000000000" pitchFamily="65" charset="-120"/>
                    <a:cs typeface="Times" panose="02020603050405020304" pitchFamily="18" charset="0"/>
                  </a:rPr>
                  <a:t>  </a:t>
                </a:r>
                <a:r>
                  <a:rPr lang="en-US" altLang="zh-TW" sz="1800" dirty="0">
                    <a:latin typeface="Times" panose="02020603050405020304" pitchFamily="18" charset="0"/>
                    <a:ea typeface="標楷體" panose="03000509000000000000" pitchFamily="65" charset="-120"/>
                    <a:cs typeface="Times" panose="02020603050405020304" pitchFamily="18" charset="0"/>
                  </a:rPr>
                  <a:t>windows height.</a:t>
                </a:r>
              </a:p>
              <a:p>
                <a:pPr lvl="1">
                  <a:lnSpc>
                    <a:spcPct val="150000"/>
                  </a:lnSpc>
                  <a:buFont typeface="Wingdings" panose="05000000000000000000" pitchFamily="2" charset="2"/>
                  <a:buChar char="Ø"/>
                </a:pP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acc>
                      <m:accPr>
                        <m:chr m:val="̅"/>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accPr>
                      <m:e>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e>
                    </m:acc>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      average height of the corresponding layer.</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19</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pic>
        <p:nvPicPr>
          <p:cNvPr id="7" name="圖片 6">
            <a:extLst>
              <a:ext uri="{FF2B5EF4-FFF2-40B4-BE49-F238E27FC236}">
                <a16:creationId xmlns:a16="http://schemas.microsoft.com/office/drawing/2014/main" id="{F3A2467D-4C54-798B-0923-D7A53D09CB71}"/>
              </a:ext>
            </a:extLst>
          </p:cNvPr>
          <p:cNvPicPr>
            <a:picLocks noChangeAspect="1"/>
          </p:cNvPicPr>
          <p:nvPr/>
        </p:nvPicPr>
        <p:blipFill>
          <a:blip r:embed="rId5"/>
          <a:stretch>
            <a:fillRect/>
          </a:stretch>
        </p:blipFill>
        <p:spPr>
          <a:xfrm>
            <a:off x="1495984" y="2994793"/>
            <a:ext cx="4426310" cy="803866"/>
          </a:xfrm>
          <a:prstGeom prst="rect">
            <a:avLst/>
          </a:prstGeom>
        </p:spPr>
      </p:pic>
    </p:spTree>
    <p:extLst>
      <p:ext uri="{BB962C8B-B14F-4D97-AF65-F5344CB8AC3E}">
        <p14:creationId xmlns:p14="http://schemas.microsoft.com/office/powerpoint/2010/main" val="234927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Max Variation (MV)</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Computes the maximum deviation of accumulated height across layers.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𝑀𝑉</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func>
                      <m:func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funcPr>
                      <m:fName>
                        <m:r>
                          <m:rPr>
                            <m:sty m:val="p"/>
                          </m:rPr>
                          <a:rPr lang="en-US" altLang="zh-TW" sz="2000" b="0" i="0" smtClean="0">
                            <a:latin typeface="Cambria Math" panose="02040503050406030204" pitchFamily="18" charset="0"/>
                            <a:ea typeface="標楷體" panose="03000509000000000000" pitchFamily="65" charset="-120"/>
                            <a:cs typeface="Times" panose="02020603050405020304" pitchFamily="18" charset="0"/>
                          </a:rPr>
                          <m:t>max</m:t>
                        </m:r>
                      </m:fName>
                      <m:e>
                        <m:d>
                          <m:d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dPr>
                          <m:e>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𝐻</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𝑛</m:t>
                                </m:r>
                              </m:sub>
                            </m:sSub>
                          </m:e>
                        </m:d>
                      </m:e>
                    </m:func>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 −</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𝑚𝑖𝑛</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𝐻</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𝑛</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oMath>
                </a14:m>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zh-TW" altLang="en-US" sz="1800" dirty="0">
                    <a:latin typeface="Times" panose="02020603050405020304" pitchFamily="18" charset="0"/>
                    <a:ea typeface="標楷體" panose="03000509000000000000" pitchFamily="65" charset="-120"/>
                    <a:cs typeface="Times" panose="02020603050405020304" pitchFamily="18" charset="0"/>
                  </a:rPr>
                  <a:t>𝐻</a:t>
                </a:r>
                <a:r>
                  <a:rPr lang="en-US" altLang="zh-TW" sz="1800" dirty="0">
                    <a:latin typeface="Times" panose="02020603050405020304" pitchFamily="18" charset="0"/>
                    <a:ea typeface="標楷體" panose="03000509000000000000" pitchFamily="65" charset="-120"/>
                    <a:cs typeface="Times" panose="02020603050405020304" pitchFamily="18" charset="0"/>
                  </a:rPr>
                  <a:t>(</a:t>
                </a:r>
                <a:r>
                  <a:rPr lang="zh-TW" altLang="en-US" sz="1800" dirty="0">
                    <a:latin typeface="Times" panose="02020603050405020304" pitchFamily="18" charset="0"/>
                    <a:ea typeface="標楷體" panose="03000509000000000000" pitchFamily="65" charset="-120"/>
                    <a:cs typeface="Times" panose="02020603050405020304" pitchFamily="18" charset="0"/>
                  </a:rPr>
                  <a:t>𝑚</a:t>
                </a:r>
                <a:r>
                  <a:rPr lang="en-US" altLang="zh-TW" sz="1800" dirty="0">
                    <a:latin typeface="Times" panose="02020603050405020304" pitchFamily="18" charset="0"/>
                    <a:ea typeface="標楷體" panose="03000509000000000000" pitchFamily="65" charset="-120"/>
                    <a:cs typeface="Times" panose="02020603050405020304" pitchFamily="18" charset="0"/>
                  </a:rPr>
                  <a:t>,</a:t>
                </a:r>
                <a:r>
                  <a:rPr lang="zh-TW" altLang="en-US" sz="1800" dirty="0">
                    <a:latin typeface="Times" panose="02020603050405020304" pitchFamily="18" charset="0"/>
                    <a:ea typeface="標楷體" panose="03000509000000000000" pitchFamily="65" charset="-120"/>
                    <a:cs typeface="Times" panose="02020603050405020304" pitchFamily="18" charset="0"/>
                  </a:rPr>
                  <a:t>𝑛</a:t>
                </a:r>
                <a:r>
                  <a:rPr lang="en-US" altLang="zh-TW" sz="1800" dirty="0">
                    <a:latin typeface="Times" panose="02020603050405020304" pitchFamily="18" charset="0"/>
                    <a:ea typeface="標楷體" panose="03000509000000000000" pitchFamily="65" charset="-120"/>
                    <a:cs typeface="Times" panose="02020603050405020304" pitchFamily="18" charset="0"/>
                  </a:rPr>
                  <a:t>) = </a:t>
                </a:r>
                <a14:m>
                  <m:oMath xmlns:m="http://schemas.openxmlformats.org/officeDocument/2006/math">
                    <m:nary>
                      <m:naryPr>
                        <m:chr m:val="∑"/>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naryPr>
                      <m:sub>
                        <m:r>
                          <m:rPr>
                            <m:brk m:alnAt="23"/>
                          </m:rP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=1</m:t>
                        </m:r>
                      </m:sub>
                      <m:sup>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𝐾</m:t>
                        </m:r>
                      </m:sup>
                      <m:e>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𝑛</m:t>
                            </m:r>
                          </m:sub>
                        </m:sSub>
                      </m:e>
                    </m:nary>
                  </m:oMath>
                </a14:m>
                <a:r>
                  <a:rPr lang="en-US" altLang="zh-TW" sz="1800" dirty="0">
                    <a:latin typeface="Times" panose="02020603050405020304" pitchFamily="18" charset="0"/>
                    <a:ea typeface="標楷體" panose="03000509000000000000" pitchFamily="65" charset="-120"/>
                    <a:cs typeface="Times" panose="02020603050405020304" pitchFamily="18" charset="0"/>
                  </a:rPr>
                  <a:t> , where denotes the cumulative height of each window.</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20</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2888388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Overall Density (OD)</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Computes the overall density of the entire layout across layers.</a:t>
                </a:r>
                <a:endParaRPr lang="en-US" altLang="zh-TW" sz="2000" b="0" i="1" dirty="0">
                  <a:latin typeface="Cambria Math" panose="02040503050406030204" pitchFamily="18" charset="0"/>
                  <a:ea typeface="標楷體" panose="03000509000000000000" pitchFamily="65" charset="-120"/>
                  <a:cs typeface="Times" panose="02020603050405020304" pitchFamily="18" charset="0"/>
                </a:endParaRPr>
              </a:p>
              <a:p>
                <a:pPr lvl="1">
                  <a:lnSpc>
                    <a:spcPct val="150000"/>
                  </a:lnSpc>
                </a:pPr>
                <a:endParaRPr lang="en-US" altLang="zh-TW" sz="12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𝑑</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𝑛</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denotes the metal density of each windows.</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21</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pic>
        <p:nvPicPr>
          <p:cNvPr id="7" name="圖片 6">
            <a:extLst>
              <a:ext uri="{FF2B5EF4-FFF2-40B4-BE49-F238E27FC236}">
                <a16:creationId xmlns:a16="http://schemas.microsoft.com/office/drawing/2014/main" id="{0B4C5438-6FB7-5E0B-9957-C18EA226F08C}"/>
              </a:ext>
            </a:extLst>
          </p:cNvPr>
          <p:cNvPicPr>
            <a:picLocks noChangeAspect="1"/>
          </p:cNvPicPr>
          <p:nvPr/>
        </p:nvPicPr>
        <p:blipFill>
          <a:blip r:embed="rId5"/>
          <a:stretch>
            <a:fillRect/>
          </a:stretch>
        </p:blipFill>
        <p:spPr>
          <a:xfrm>
            <a:off x="1575693" y="3085808"/>
            <a:ext cx="3444539" cy="773497"/>
          </a:xfrm>
          <a:prstGeom prst="rect">
            <a:avLst/>
          </a:prstGeom>
        </p:spPr>
      </p:pic>
    </p:spTree>
    <p:extLst>
      <p:ext uri="{BB962C8B-B14F-4D97-AF65-F5344CB8AC3E}">
        <p14:creationId xmlns:p14="http://schemas.microsoft.com/office/powerpoint/2010/main" val="2695256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Lateral Capacitance (LC)</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Computes the capacitance formed by the conductors on the same layer.</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𝐿𝐶</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𝑃</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𝑙</m:t>
                        </m:r>
                      </m:sub>
                    </m:sSub>
                    <m:d>
                      <m:d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d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𝑑</m:t>
                        </m:r>
                      </m:e>
                    </m:d>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 </m:t>
                    </m:r>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m:t>
                    </m:r>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𝑙</m:t>
                    </m:r>
                  </m:oMath>
                </a14:m>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𝑙</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length of parallel edges of conductors.</a:t>
                </a: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𝑑</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the distance between parallel edges.</a:t>
                </a: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𝑃</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𝑙</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lateral capacitance per unit length.</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22</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1585446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Fill Amount (FA)</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Computes the total fill amount of each window across layers.</a:t>
                </a:r>
              </a:p>
              <a:p>
                <a:pPr lvl="1">
                  <a:lnSpc>
                    <a:spcPct val="150000"/>
                  </a:lnSpc>
                </a:pPr>
                <a:endParaRPr lang="en-US" altLang="zh-TW" sz="14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𝑓𝑖𝑙𝑙</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𝑛</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denotes the fill amount of each window.</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23</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pic>
        <p:nvPicPr>
          <p:cNvPr id="7" name="圖片 6">
            <a:extLst>
              <a:ext uri="{FF2B5EF4-FFF2-40B4-BE49-F238E27FC236}">
                <a16:creationId xmlns:a16="http://schemas.microsoft.com/office/drawing/2014/main" id="{426B2C59-081A-FDF8-8B73-DFE05637DBCC}"/>
              </a:ext>
            </a:extLst>
          </p:cNvPr>
          <p:cNvPicPr>
            <a:picLocks noChangeAspect="1"/>
          </p:cNvPicPr>
          <p:nvPr/>
        </p:nvPicPr>
        <p:blipFill>
          <a:blip r:embed="rId5"/>
          <a:stretch>
            <a:fillRect/>
          </a:stretch>
        </p:blipFill>
        <p:spPr>
          <a:xfrm>
            <a:off x="1589052" y="3100772"/>
            <a:ext cx="3270864" cy="997891"/>
          </a:xfrm>
          <a:prstGeom prst="rect">
            <a:avLst/>
          </a:prstGeom>
        </p:spPr>
      </p:pic>
    </p:spTree>
    <p:extLst>
      <p:ext uri="{BB962C8B-B14F-4D97-AF65-F5344CB8AC3E}">
        <p14:creationId xmlns:p14="http://schemas.microsoft.com/office/powerpoint/2010/main" val="2164363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0887636"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Goal</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Given a layout with a uniformed window size </a:t>
                </a:r>
                <a14:m>
                  <m:oMath xmlns:m="http://schemas.openxmlformats.org/officeDocument/2006/math">
                    <m:sSub>
                      <m:sSubPr>
                        <m:ctrlPr>
                          <a:rPr lang="en-US" altLang="zh-TW" sz="2000" i="1" dirty="0"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dirty="0" smtClean="0">
                            <a:latin typeface="Cambria Math" panose="02040503050406030204" pitchFamily="18" charset="0"/>
                            <a:ea typeface="標楷體" panose="03000509000000000000" pitchFamily="65" charset="-120"/>
                            <a:cs typeface="Times" panose="02020603050405020304" pitchFamily="18" charset="0"/>
                          </a:rPr>
                          <m:t>𝑊</m:t>
                        </m:r>
                      </m:e>
                      <m:sub>
                        <m:r>
                          <a:rPr lang="en-US" altLang="zh-TW" sz="2000" b="0" i="1" dirty="0" smtClean="0">
                            <a:latin typeface="Cambria Math" panose="02040503050406030204" pitchFamily="18" charset="0"/>
                            <a:ea typeface="標楷體" panose="03000509000000000000" pitchFamily="65" charset="-120"/>
                            <a:cs typeface="Times" panose="02020603050405020304" pitchFamily="18" charset="0"/>
                          </a:rPr>
                          <m:t>1</m:t>
                        </m:r>
                      </m:sub>
                    </m:sSub>
                    <m:r>
                      <a:rPr lang="en-US" altLang="zh-TW" sz="2000" i="1" dirty="0"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2000" i="1" dirty="0"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dirty="0" smtClean="0">
                            <a:latin typeface="Cambria Math" panose="02040503050406030204" pitchFamily="18" charset="0"/>
                            <a:ea typeface="標楷體" panose="03000509000000000000" pitchFamily="65" charset="-120"/>
                            <a:cs typeface="Times" panose="02020603050405020304" pitchFamily="18" charset="0"/>
                          </a:rPr>
                          <m:t>𝑊</m:t>
                        </m:r>
                      </m:e>
                      <m:sub>
                        <m:r>
                          <a:rPr lang="en-US" altLang="zh-TW" sz="2000" b="0" i="1" dirty="0" smtClean="0">
                            <a:latin typeface="Cambria Math" panose="02040503050406030204" pitchFamily="18" charset="0"/>
                            <a:ea typeface="標楷體" panose="03000509000000000000" pitchFamily="65" charset="-120"/>
                            <a:cs typeface="Times" panose="02020603050405020304" pitchFamily="18" charset="0"/>
                          </a:rPr>
                          <m:t>2</m:t>
                        </m:r>
                      </m:sub>
                    </m:sSub>
                  </m:oMath>
                </a14:m>
                <a:r>
                  <a:rPr lang="en-US" altLang="zh-TW" sz="2000" dirty="0">
                    <a:latin typeface="Times" panose="02020603050405020304" pitchFamily="18" charset="0"/>
                    <a:ea typeface="標楷體" panose="03000509000000000000" pitchFamily="65" charset="-120"/>
                    <a:cs typeface="Times" panose="02020603050405020304" pitchFamily="18" charset="0"/>
                  </a:rPr>
                  <a:t>.</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To insert fills with </a:t>
                </a:r>
                <a:r>
                  <a:rPr lang="en-US" altLang="zh-TW" sz="2000" b="1" dirty="0">
                    <a:latin typeface="Times" panose="02020603050405020304" pitchFamily="18" charset="0"/>
                    <a:ea typeface="標楷體" panose="03000509000000000000" pitchFamily="65" charset="-120"/>
                    <a:cs typeface="Times" panose="02020603050405020304" pitchFamily="18" charset="0"/>
                  </a:rPr>
                  <a:t>minimum </a:t>
                </a:r>
                <a:r>
                  <a:rPr lang="en-US" altLang="zh-TW" sz="2000" dirty="0">
                    <a:latin typeface="Times" panose="02020603050405020304" pitchFamily="18" charset="0"/>
                    <a:ea typeface="標楷體" panose="03000509000000000000" pitchFamily="65" charset="-120"/>
                    <a:cs typeface="Times" panose="02020603050405020304" pitchFamily="18" charset="0"/>
                  </a:rPr>
                  <a:t>overall variation, max variation, overall density, fill amount, and lateral capacitance while meeting the design rule constrains (DRC).</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200" y="1825625"/>
                <a:ext cx="10887636" cy="4895850"/>
              </a:xfrm>
              <a:blipFill>
                <a:blip r:embed="rId3"/>
                <a:stretch>
                  <a:fillRect l="-67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24</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3016136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20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Performance of </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Model</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Employ commercial metal fill tool (</a:t>
            </a:r>
            <a:r>
              <a:rPr lang="en-US" altLang="zh-TW" sz="2000" dirty="0" err="1">
                <a:latin typeface="Times" panose="02020603050405020304" pitchFamily="18" charset="0"/>
                <a:ea typeface="標楷體" panose="03000509000000000000" pitchFamily="65" charset="-120"/>
                <a:cs typeface="Times" panose="02020603050405020304" pitchFamily="18" charset="0"/>
              </a:rPr>
              <a:t>Smartfill</a:t>
            </a:r>
            <a:r>
              <a:rPr lang="en-US" altLang="zh-TW" sz="2000" dirty="0">
                <a:latin typeface="Times" panose="02020603050405020304" pitchFamily="18" charset="0"/>
                <a:ea typeface="標楷體" panose="03000509000000000000" pitchFamily="65" charset="-120"/>
                <a:cs typeface="Times" panose="02020603050405020304" pitchFamily="18" charset="0"/>
              </a:rPr>
              <a:t>), to generate fill solutions with different fill parameters.</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Perform </a:t>
            </a:r>
            <a:r>
              <a:rPr lang="en-US" altLang="zh-TW" sz="2000" b="1" dirty="0">
                <a:latin typeface="Times" panose="02020603050405020304" pitchFamily="18" charset="0"/>
                <a:ea typeface="標楷體" panose="03000509000000000000" pitchFamily="65" charset="-120"/>
                <a:cs typeface="Times" panose="02020603050405020304" pitchFamily="18" charset="0"/>
              </a:rPr>
              <a:t>clip generation </a:t>
            </a:r>
            <a:r>
              <a:rPr lang="en-US" altLang="zh-TW" sz="2000" dirty="0">
                <a:latin typeface="Times" panose="02020603050405020304" pitchFamily="18" charset="0"/>
                <a:ea typeface="標楷體" panose="03000509000000000000" pitchFamily="65" charset="-120"/>
                <a:cs typeface="Times" panose="02020603050405020304" pitchFamily="18" charset="0"/>
              </a:rPr>
              <a:t>to partition layout with/without fill solutions into multiple clips (20×20μm).</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Perform CMP simulation and image binarization to generate data samples (&gt;10000) to train a model.</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The normalized root mean square error of our model is 5% (&lt;10%).</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25</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3"/>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3044858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20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Investigation of Different Fill Patterns</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26</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3"/>
          <a:stretch>
            <a:fillRect/>
          </a:stretch>
        </p:blipFill>
        <p:spPr>
          <a:xfrm>
            <a:off x="6137446" y="441326"/>
            <a:ext cx="4946307" cy="1565332"/>
          </a:xfrm>
          <a:prstGeom prst="rect">
            <a:avLst/>
          </a:prstGeom>
        </p:spPr>
      </p:pic>
      <p:pic>
        <p:nvPicPr>
          <p:cNvPr id="7" name="圖片 6">
            <a:extLst>
              <a:ext uri="{FF2B5EF4-FFF2-40B4-BE49-F238E27FC236}">
                <a16:creationId xmlns:a16="http://schemas.microsoft.com/office/drawing/2014/main" id="{A2BD7F53-99FE-C923-0E2B-4190BB3B99A1}"/>
              </a:ext>
            </a:extLst>
          </p:cNvPr>
          <p:cNvPicPr>
            <a:picLocks noChangeAspect="1"/>
          </p:cNvPicPr>
          <p:nvPr/>
        </p:nvPicPr>
        <p:blipFill>
          <a:blip r:embed="rId4"/>
          <a:stretch>
            <a:fillRect/>
          </a:stretch>
        </p:blipFill>
        <p:spPr>
          <a:xfrm>
            <a:off x="1082582" y="2851820"/>
            <a:ext cx="10026835" cy="3188560"/>
          </a:xfrm>
          <a:prstGeom prst="rect">
            <a:avLst/>
          </a:prstGeom>
        </p:spPr>
      </p:pic>
    </p:spTree>
    <p:extLst>
      <p:ext uri="{BB962C8B-B14F-4D97-AF65-F5344CB8AC3E}">
        <p14:creationId xmlns:p14="http://schemas.microsoft.com/office/powerpoint/2010/main" val="298627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endParaRPr lang="zh-TW" altLang="en-US" sz="4000" dirty="0">
              <a:latin typeface="Times" panose="02020603050405020304" pitchFamily="18" charset="0"/>
              <a:cs typeface="Times" panose="02020603050405020304" pitchFamily="18" charset="0"/>
            </a:endParaRPr>
          </a:p>
        </p:txBody>
      </p:sp>
      <p:pic>
        <p:nvPicPr>
          <p:cNvPr id="6" name="內容版面配置區 5">
            <a:extLst>
              <a:ext uri="{FF2B5EF4-FFF2-40B4-BE49-F238E27FC236}">
                <a16:creationId xmlns:a16="http://schemas.microsoft.com/office/drawing/2014/main" id="{BC673EDF-B841-62DD-A074-2EA3100C4154}"/>
              </a:ext>
            </a:extLst>
          </p:cNvPr>
          <p:cNvPicPr>
            <a:picLocks noGrp="1" noChangeAspect="1"/>
          </p:cNvPicPr>
          <p:nvPr>
            <p:ph idx="1"/>
          </p:nvPr>
        </p:nvPicPr>
        <p:blipFill>
          <a:blip r:embed="rId3"/>
          <a:stretch>
            <a:fillRect/>
          </a:stretch>
        </p:blipFill>
        <p:spPr>
          <a:xfrm>
            <a:off x="-371250" y="1860471"/>
            <a:ext cx="12459297" cy="3137058"/>
          </a:xfrm>
        </p:spPr>
      </p:pic>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27</a:t>
            </a:fld>
            <a:endParaRPr lang="en-US"/>
          </a:p>
        </p:txBody>
      </p:sp>
    </p:spTree>
    <p:extLst>
      <p:ext uri="{BB962C8B-B14F-4D97-AF65-F5344CB8AC3E}">
        <p14:creationId xmlns:p14="http://schemas.microsoft.com/office/powerpoint/2010/main" val="2122361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20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Effectiveness of Multi-objective Fitness Score</a:t>
                </a:r>
              </a:p>
              <a:p>
                <a:pPr lvl="1">
                  <a:lnSpc>
                    <a:spcPct val="20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𝑐</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1</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𝑐</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2</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𝑐</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3</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=100</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1800" b="0" i="0"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𝑐</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4</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=1</m:t>
                    </m:r>
                  </m:oMath>
                </a14:m>
                <a:endParaRPr lang="en-US" altLang="zh-TW" sz="1800" dirty="0">
                  <a:latin typeface="Times" panose="02020603050405020304" pitchFamily="18" charset="0"/>
                  <a:ea typeface="標楷體" panose="03000509000000000000" pitchFamily="65" charset="-120"/>
                  <a:cs typeface="Times" panose="02020603050405020304" pitchFamily="18" charset="0"/>
                </a:endParaRPr>
              </a:p>
            </p:txBody>
          </p:sp>
        </mc:Choice>
        <mc:Fallback>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200" y="1825625"/>
                <a:ext cx="11353800" cy="4895850"/>
              </a:xfrm>
              <a:blipFill>
                <a:blip r:embed="rId3"/>
                <a:stretch>
                  <a:fillRect l="-644"/>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28</a:t>
            </a:fld>
            <a:endParaRPr lang="en-US"/>
          </a:p>
        </p:txBody>
      </p:sp>
      <p:pic>
        <p:nvPicPr>
          <p:cNvPr id="8" name="圖片 7">
            <a:extLst>
              <a:ext uri="{FF2B5EF4-FFF2-40B4-BE49-F238E27FC236}">
                <a16:creationId xmlns:a16="http://schemas.microsoft.com/office/drawing/2014/main" id="{C5A89304-5441-F6CB-CDFB-5DFF1A3CCC08}"/>
              </a:ext>
            </a:extLst>
          </p:cNvPr>
          <p:cNvPicPr>
            <a:picLocks noChangeAspect="1"/>
          </p:cNvPicPr>
          <p:nvPr/>
        </p:nvPicPr>
        <p:blipFill>
          <a:blip r:embed="rId4"/>
          <a:stretch>
            <a:fillRect/>
          </a:stretch>
        </p:blipFill>
        <p:spPr>
          <a:xfrm>
            <a:off x="2512987" y="3312370"/>
            <a:ext cx="7166026" cy="2909043"/>
          </a:xfrm>
          <a:prstGeom prst="rect">
            <a:avLst/>
          </a:prstGeom>
        </p:spPr>
      </p:pic>
    </p:spTree>
    <p:extLst>
      <p:ext uri="{BB962C8B-B14F-4D97-AF65-F5344CB8AC3E}">
        <p14:creationId xmlns:p14="http://schemas.microsoft.com/office/powerpoint/2010/main" val="362071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65191-6AD1-C280-7026-FFC71B673D4D}"/>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Introduction</a:t>
            </a:r>
            <a:endParaRPr lang="zh-TW" altLang="en-US"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1E68D943-AEAF-BB91-FA3D-BAA26847FD20}"/>
              </a:ext>
            </a:extLst>
          </p:cNvPr>
          <p:cNvSpPr>
            <a:spLocks noGrp="1"/>
          </p:cNvSpPr>
          <p:nvPr>
            <p:ph idx="1"/>
          </p:nvPr>
        </p:nvSpPr>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Chemical Mechanical Polishing (CMP) </a:t>
            </a:r>
            <a:r>
              <a:rPr lang="zh-TW" altLang="en-US" sz="2200" dirty="0">
                <a:latin typeface="Times" panose="02020603050405020304" pitchFamily="18" charset="0"/>
                <a:ea typeface="標楷體" panose="03000509000000000000" pitchFamily="65" charset="-120"/>
                <a:cs typeface="Times" panose="02020603050405020304" pitchFamily="18" charset="0"/>
              </a:rPr>
              <a:t>化學機械拋光</a:t>
            </a:r>
            <a:endParaRPr lang="en-US" altLang="zh-TW" sz="22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Achieving uniform planarization in the fabrication of integrated circuits (ICs).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Using metal fill can maintain the uniform metal density, which is important for CMP.</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Metal fill generally contain 2 phases:</a:t>
            </a:r>
          </a:p>
          <a:p>
            <a:pPr marL="800100" lvl="1" indent="-342900">
              <a:lnSpc>
                <a:spcPct val="150000"/>
              </a:lnSpc>
              <a:buFont typeface="+mj-lt"/>
              <a:buAutoNum type="arabicPeriod"/>
            </a:pPr>
            <a:r>
              <a:rPr lang="en-US" altLang="zh-TW" sz="2000" dirty="0">
                <a:latin typeface="Times" panose="02020603050405020304" pitchFamily="18" charset="0"/>
                <a:ea typeface="標楷體" panose="03000509000000000000" pitchFamily="65" charset="-120"/>
                <a:cs typeface="Times" panose="02020603050405020304" pitchFamily="18" charset="0"/>
              </a:rPr>
              <a:t>Fill synthesis.</a:t>
            </a: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Determine the amount to be inserted.</a:t>
            </a:r>
          </a:p>
          <a:p>
            <a:pPr marL="800100" lvl="1" indent="-342900">
              <a:lnSpc>
                <a:spcPct val="150000"/>
              </a:lnSpc>
              <a:buFont typeface="+mj-lt"/>
              <a:buAutoNum type="arabicPeriod"/>
            </a:pPr>
            <a:r>
              <a:rPr lang="en-US" altLang="zh-TW" sz="2000" dirty="0">
                <a:latin typeface="Times" panose="02020603050405020304" pitchFamily="18" charset="0"/>
                <a:ea typeface="標楷體" panose="03000509000000000000" pitchFamily="65" charset="-120"/>
                <a:cs typeface="Times" panose="02020603050405020304" pitchFamily="18" charset="0"/>
              </a:rPr>
              <a:t>Fill insertion.</a:t>
            </a: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Place the fill in the layout.</a:t>
            </a:r>
            <a:endParaRPr lang="zh-TW" altLang="en-US" sz="18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8D32F76D-D6A8-DCEB-6C3A-9618740880B8}"/>
              </a:ext>
            </a:extLst>
          </p:cNvPr>
          <p:cNvSpPr>
            <a:spLocks noGrp="1"/>
          </p:cNvSpPr>
          <p:nvPr>
            <p:ph type="sldNum" sz="quarter" idx="12"/>
          </p:nvPr>
        </p:nvSpPr>
        <p:spPr/>
        <p:txBody>
          <a:bodyPr/>
          <a:lstStyle/>
          <a:p>
            <a:fld id="{666274A1-CF9C-426A-8DD4-B13ED0C24231}" type="slidenum">
              <a:rPr lang="en-US" smtClean="0"/>
              <a:t>2</a:t>
            </a:fld>
            <a:endParaRPr lang="en-US"/>
          </a:p>
        </p:txBody>
      </p:sp>
    </p:spTree>
    <p:extLst>
      <p:ext uri="{BB962C8B-B14F-4D97-AF65-F5344CB8AC3E}">
        <p14:creationId xmlns:p14="http://schemas.microsoft.com/office/powerpoint/2010/main" val="1892258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20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Effectiveness of Genetic Algorithm</a:t>
            </a:r>
          </a:p>
          <a:p>
            <a:pPr lvl="1">
              <a:lnSpc>
                <a:spcPct val="200000"/>
              </a:lnSpc>
            </a:pPr>
            <a:r>
              <a:rPr lang="en-US" altLang="zh-TW" sz="1400">
                <a:latin typeface="Times" panose="02020603050405020304" pitchFamily="18" charset="0"/>
                <a:ea typeface="標楷體" panose="03000509000000000000" pitchFamily="65" charset="-120"/>
                <a:cs typeface="Times" panose="02020603050405020304" pitchFamily="18" charset="0"/>
              </a:rPr>
              <a:t> </a:t>
            </a:r>
            <a:endParaRPr lang="en-US" altLang="zh-TW" sz="14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29</a:t>
            </a:fld>
            <a:endParaRPr lang="en-US"/>
          </a:p>
        </p:txBody>
      </p:sp>
      <p:pic>
        <p:nvPicPr>
          <p:cNvPr id="8" name="圖片 7">
            <a:extLst>
              <a:ext uri="{FF2B5EF4-FFF2-40B4-BE49-F238E27FC236}">
                <a16:creationId xmlns:a16="http://schemas.microsoft.com/office/drawing/2014/main" id="{C5A89304-5441-F6CB-CDFB-5DFF1A3CCC08}"/>
              </a:ext>
            </a:extLst>
          </p:cNvPr>
          <p:cNvPicPr>
            <a:picLocks noChangeAspect="1"/>
          </p:cNvPicPr>
          <p:nvPr/>
        </p:nvPicPr>
        <p:blipFill>
          <a:blip r:embed="rId3"/>
          <a:stretch>
            <a:fillRect/>
          </a:stretch>
        </p:blipFill>
        <p:spPr>
          <a:xfrm>
            <a:off x="2512987" y="3312370"/>
            <a:ext cx="7166026" cy="2909043"/>
          </a:xfrm>
          <a:prstGeom prst="rect">
            <a:avLst/>
          </a:prstGeom>
        </p:spPr>
      </p:pic>
    </p:spTree>
    <p:extLst>
      <p:ext uri="{BB962C8B-B14F-4D97-AF65-F5344CB8AC3E}">
        <p14:creationId xmlns:p14="http://schemas.microsoft.com/office/powerpoint/2010/main" val="900065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47E6D4-11C1-7FA3-40FD-EC8CC1AC8613}"/>
              </a:ext>
            </a:extLst>
          </p:cNvPr>
          <p:cNvSpPr>
            <a:spLocks noGrp="1"/>
          </p:cNvSpPr>
          <p:nvPr>
            <p:ph type="sldNum" sz="quarter" idx="12"/>
          </p:nvPr>
        </p:nvSpPr>
        <p:spPr/>
        <p:txBody>
          <a:bodyPr/>
          <a:lstStyle/>
          <a:p>
            <a:fld id="{666274A1-CF9C-426A-8DD4-B13ED0C24231}" type="slidenum">
              <a:rPr lang="en-US" smtClean="0"/>
              <a:t>30</a:t>
            </a:fld>
            <a:endParaRPr lang="en-US"/>
          </a:p>
        </p:txBody>
      </p:sp>
      <p:sp>
        <p:nvSpPr>
          <p:cNvPr id="5" name="TextBox 4">
            <a:extLst>
              <a:ext uri="{FF2B5EF4-FFF2-40B4-BE49-F238E27FC236}">
                <a16:creationId xmlns:a16="http://schemas.microsoft.com/office/drawing/2014/main" id="{DE342AA9-4E4B-2420-9858-9BBA5A519307}"/>
              </a:ext>
            </a:extLst>
          </p:cNvPr>
          <p:cNvSpPr txBox="1"/>
          <p:nvPr/>
        </p:nvSpPr>
        <p:spPr>
          <a:xfrm>
            <a:off x="2697986" y="2967335"/>
            <a:ext cx="6936514" cy="923330"/>
          </a:xfrm>
          <a:prstGeom prst="rect">
            <a:avLst/>
          </a:prstGeom>
          <a:noFill/>
        </p:spPr>
        <p:txBody>
          <a:bodyPr wrap="none" rtlCol="0">
            <a:spAutoFit/>
          </a:bodyPr>
          <a:lstStyle/>
          <a:p>
            <a:r>
              <a:rPr lang="en-US" altLang="zh-TW" sz="5400" dirty="0">
                <a:latin typeface="Times" panose="02020603050405020304" pitchFamily="18" charset="0"/>
                <a:cs typeface="Times" panose="02020603050405020304" pitchFamily="18" charset="0"/>
              </a:rPr>
              <a:t>Thank you for listening!</a:t>
            </a:r>
            <a:endParaRPr lang="zh-TW" altLang="en-US" sz="5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947749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65191-6AD1-C280-7026-FFC71B673D4D}"/>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Introduction</a:t>
            </a:r>
            <a:endParaRPr lang="zh-TW" altLang="en-US"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1E68D943-AEAF-BB91-FA3D-BAA26847FD20}"/>
              </a:ext>
            </a:extLst>
          </p:cNvPr>
          <p:cNvSpPr>
            <a:spLocks noGrp="1"/>
          </p:cNvSpPr>
          <p:nvPr>
            <p:ph idx="1"/>
          </p:nvPr>
        </p:nvSpPr>
        <p:spPr>
          <a:xfrm>
            <a:off x="838200" y="1825625"/>
            <a:ext cx="11124304" cy="4351338"/>
          </a:xfrm>
        </p:spPr>
        <p:txBody>
          <a:bodyPr>
            <a:normAutofit/>
          </a:bodyPr>
          <a:lstStyle/>
          <a:p>
            <a:pPr marL="342900" indent="-3429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Rule-based metal fill algorithms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The Density related rules can result in larger post-CMP height variations.</a:t>
            </a:r>
          </a:p>
          <a:p>
            <a:pPr marL="457200" indent="-4572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Model-based algorithms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Accounting only for density/perimeter factors requires improvements for better predictive accuracy.</a:t>
            </a:r>
          </a:p>
          <a:p>
            <a:pPr marL="457200" indent="-4572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Embracing machine learning (ML) techniques</a:t>
            </a:r>
          </a:p>
          <a:p>
            <a:pPr lvl="1">
              <a:lnSpc>
                <a:spcPct val="150000"/>
              </a:lnSpc>
            </a:pPr>
            <a:r>
              <a:rPr lang="en-US" altLang="zh-TW" sz="1800" dirty="0" err="1">
                <a:latin typeface="Times" panose="02020603050405020304" pitchFamily="18" charset="0"/>
                <a:ea typeface="標楷體" panose="03000509000000000000" pitchFamily="65" charset="-120"/>
                <a:cs typeface="Times" panose="02020603050405020304" pitchFamily="18" charset="0"/>
              </a:rPr>
              <a:t>NeurFill</a:t>
            </a:r>
            <a:r>
              <a:rPr lang="en-US" altLang="zh-TW" sz="1800" dirty="0">
                <a:latin typeface="Times" panose="02020603050405020304" pitchFamily="18" charset="0"/>
                <a:ea typeface="標楷體" panose="03000509000000000000" pitchFamily="65" charset="-120"/>
                <a:cs typeface="Times" panose="02020603050405020304" pitchFamily="18" charset="0"/>
              </a:rPr>
              <a:t>: with a CMP neural network as the CMP simulator for fill synthesis.</a:t>
            </a:r>
          </a:p>
          <a:p>
            <a:pPr lvl="1">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Handling fill synthesis and fill insertion as separate processes can result in a lack of holistic perspective during the synthesis stage.</a:t>
            </a:r>
            <a:endParaRPr lang="zh-TW" altLang="en-US" sz="18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8D32F76D-D6A8-DCEB-6C3A-9618740880B8}"/>
              </a:ext>
            </a:extLst>
          </p:cNvPr>
          <p:cNvSpPr>
            <a:spLocks noGrp="1"/>
          </p:cNvSpPr>
          <p:nvPr>
            <p:ph type="sldNum" sz="quarter" idx="12"/>
          </p:nvPr>
        </p:nvSpPr>
        <p:spPr/>
        <p:txBody>
          <a:bodyPr/>
          <a:lstStyle/>
          <a:p>
            <a:fld id="{666274A1-CF9C-426A-8DD4-B13ED0C24231}" type="slidenum">
              <a:rPr lang="en-US" smtClean="0"/>
              <a:t>3</a:t>
            </a:fld>
            <a:endParaRPr lang="en-US"/>
          </a:p>
        </p:txBody>
      </p:sp>
    </p:spTree>
    <p:extLst>
      <p:ext uri="{BB962C8B-B14F-4D97-AF65-F5344CB8AC3E}">
        <p14:creationId xmlns:p14="http://schemas.microsoft.com/office/powerpoint/2010/main" val="312416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Preliminaries – Fill Patterns</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Fill pattern in the metal fill process is important for the layout uniformity and reliability.</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Rectangular metal fill</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Most commonly</a:t>
            </a:r>
            <a:r>
              <a:rPr lang="zh-TW" altLang="en-US" sz="2000" dirty="0">
                <a:latin typeface="Times" panose="02020603050405020304" pitchFamily="18" charset="0"/>
                <a:ea typeface="標楷體" panose="03000509000000000000" pitchFamily="65" charset="-120"/>
                <a:cs typeface="Times" panose="02020603050405020304" pitchFamily="18" charset="0"/>
              </a:rPr>
              <a:t> </a:t>
            </a:r>
            <a:r>
              <a:rPr lang="en-US" altLang="zh-TW" sz="2000" dirty="0">
                <a:latin typeface="Times" panose="02020603050405020304" pitchFamily="18" charset="0"/>
                <a:ea typeface="標楷體" panose="03000509000000000000" pitchFamily="65" charset="-120"/>
                <a:cs typeface="Times" panose="02020603050405020304" pitchFamily="18" charset="0"/>
              </a:rPr>
              <a:t>used, which evenly distributes metal density</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With different distribution characteristic functions (DCF), the </a:t>
            </a:r>
            <a:r>
              <a:rPr lang="en-US" altLang="zh-TW" sz="2000" i="1" dirty="0">
                <a:latin typeface="Times" panose="02020603050405020304" pitchFamily="18" charset="0"/>
                <a:ea typeface="標楷體" panose="03000509000000000000" pitchFamily="65" charset="-120"/>
                <a:cs typeface="Times" panose="02020603050405020304" pitchFamily="18" charset="0"/>
              </a:rPr>
              <a:t>fill width </a:t>
            </a:r>
            <a:r>
              <a:rPr lang="en-US" altLang="zh-TW" sz="2000" dirty="0">
                <a:latin typeface="Times" panose="02020603050405020304" pitchFamily="18" charset="0"/>
                <a:ea typeface="標楷體" panose="03000509000000000000" pitchFamily="65" charset="-120"/>
                <a:cs typeface="Times" panose="02020603050405020304" pitchFamily="18" charset="0"/>
              </a:rPr>
              <a:t>and the </a:t>
            </a:r>
            <a:r>
              <a:rPr lang="en-US" altLang="zh-TW" sz="2000" i="1" dirty="0">
                <a:latin typeface="Times" panose="02020603050405020304" pitchFamily="18" charset="0"/>
                <a:ea typeface="標楷體" panose="03000509000000000000" pitchFamily="65" charset="-120"/>
                <a:cs typeface="Times" panose="02020603050405020304" pitchFamily="18" charset="0"/>
              </a:rPr>
              <a:t>fill height </a:t>
            </a:r>
            <a:r>
              <a:rPr lang="en-US" altLang="zh-TW" sz="2000" dirty="0">
                <a:latin typeface="Times" panose="02020603050405020304" pitchFamily="18" charset="0"/>
                <a:ea typeface="標楷體" panose="03000509000000000000" pitchFamily="65" charset="-120"/>
                <a:cs typeface="Times" panose="02020603050405020304" pitchFamily="18" charset="0"/>
              </a:rPr>
              <a:t>are variables to lower the capacitance.</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Staggered (</a:t>
            </a:r>
            <a:r>
              <a:rPr lang="zh-TW" altLang="en-US" sz="2200" dirty="0">
                <a:latin typeface="Times" panose="02020603050405020304" pitchFamily="18" charset="0"/>
                <a:ea typeface="標楷體" panose="03000509000000000000" pitchFamily="65" charset="-120"/>
                <a:cs typeface="Times" panose="02020603050405020304" pitchFamily="18" charset="0"/>
              </a:rPr>
              <a:t>交錯</a:t>
            </a:r>
            <a:r>
              <a:rPr lang="en-US" altLang="zh-TW" sz="2200" dirty="0">
                <a:latin typeface="Times" panose="02020603050405020304" pitchFamily="18" charset="0"/>
                <a:ea typeface="標楷體" panose="03000509000000000000" pitchFamily="65" charset="-120"/>
                <a:cs typeface="Times" panose="02020603050405020304" pitchFamily="18" charset="0"/>
              </a:rPr>
              <a:t>), alternate (</a:t>
            </a:r>
            <a:r>
              <a:rPr lang="zh-TW" altLang="en-US" sz="2200" dirty="0">
                <a:latin typeface="Times" panose="02020603050405020304" pitchFamily="18" charset="0"/>
                <a:ea typeface="標楷體" panose="03000509000000000000" pitchFamily="65" charset="-120"/>
                <a:cs typeface="Times" panose="02020603050405020304" pitchFamily="18" charset="0"/>
              </a:rPr>
              <a:t>交替</a:t>
            </a:r>
            <a:r>
              <a:rPr lang="en-US" altLang="zh-TW" sz="2200" dirty="0">
                <a:latin typeface="Times" panose="02020603050405020304" pitchFamily="18" charset="0"/>
                <a:ea typeface="標楷體" panose="03000509000000000000" pitchFamily="65" charset="-120"/>
                <a:cs typeface="Times" panose="02020603050405020304" pitchFamily="18" charset="0"/>
              </a:rPr>
              <a:t>), and basket-weave (</a:t>
            </a:r>
            <a:r>
              <a:rPr lang="zh-TW" altLang="en-US" sz="2200" dirty="0">
                <a:latin typeface="Times" panose="02020603050405020304" pitchFamily="18" charset="0"/>
                <a:ea typeface="標楷體" panose="03000509000000000000" pitchFamily="65" charset="-120"/>
                <a:cs typeface="Times" panose="02020603050405020304" pitchFamily="18" charset="0"/>
              </a:rPr>
              <a:t>編織式</a:t>
            </a:r>
            <a:r>
              <a:rPr lang="en-US" altLang="zh-TW" sz="2200" dirty="0">
                <a:latin typeface="Times" panose="02020603050405020304" pitchFamily="18" charset="0"/>
                <a:ea typeface="標楷體" panose="03000509000000000000" pitchFamily="65" charset="-120"/>
                <a:cs typeface="Times" panose="02020603050405020304" pitchFamily="18" charset="0"/>
              </a:rPr>
              <a:t>)</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Enhance manufacturability.</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Staggered is preferred with the ability to result in a more uniform etch rate.</a:t>
            </a:r>
            <a:endParaRPr lang="zh-TW" altLang="en-US" sz="20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4</a:t>
            </a:fld>
            <a:endParaRPr lang="en-US"/>
          </a:p>
        </p:txBody>
      </p:sp>
    </p:spTree>
    <p:extLst>
      <p:ext uri="{BB962C8B-B14F-4D97-AF65-F5344CB8AC3E}">
        <p14:creationId xmlns:p14="http://schemas.microsoft.com/office/powerpoint/2010/main" val="422183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Model</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Accurate CMP model for height prediction to guide the fill process is of great importance.</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Achieve 1.89× error reduction while also maintaining 57× speedup.</a:t>
            </a:r>
          </a:p>
          <a:p>
            <a:pPr>
              <a:lnSpc>
                <a:spcPct val="150000"/>
              </a:lnSpc>
            </a:pPr>
            <a:endParaRPr lang="zh-TW" altLang="en-US" sz="22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5</a:t>
            </a:fld>
            <a:endParaRPr lang="en-US"/>
          </a:p>
        </p:txBody>
      </p:sp>
    </p:spTree>
    <p:extLst>
      <p:ext uri="{BB962C8B-B14F-4D97-AF65-F5344CB8AC3E}">
        <p14:creationId xmlns:p14="http://schemas.microsoft.com/office/powerpoint/2010/main" val="289569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p:txBody>
              <a:bodyPr>
                <a:normAutofit/>
              </a:bodyPr>
              <a:lstStyle/>
              <a:p>
                <a:pPr marL="457200" indent="-4572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Layout Discretization and Fillable Region Extraction</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MOGA: multi-objective genetic algorithms.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Divide the layout into multiple windows with a uniform size </a:t>
                </a:r>
                <a14:m>
                  <m:oMath xmlns:m="http://schemas.openxmlformats.org/officeDocument/2006/math">
                    <m:sSub>
                      <m:sSubPr>
                        <m:ctrlPr>
                          <a:rPr lang="en-US" altLang="zh-TW" sz="20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𝑊</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1</m:t>
                        </m:r>
                      </m:sub>
                    </m:sSub>
                    <m:r>
                      <a:rPr lang="en-US" altLang="zh-TW" sz="2000" i="1" smtClean="0">
                        <a:latin typeface="Cambria Math" panose="02040503050406030204" pitchFamily="18" charset="0"/>
                        <a:ea typeface="Cambria Math" panose="02040503050406030204" pitchFamily="18" charset="0"/>
                        <a:cs typeface="Times" panose="02020603050405020304" pitchFamily="18" charset="0"/>
                      </a:rPr>
                      <m:t>×</m:t>
                    </m:r>
                    <m:sSub>
                      <m:sSubPr>
                        <m:ctrlPr>
                          <a:rPr lang="en-US" altLang="zh-TW" sz="2000" i="1" smtClean="0">
                            <a:latin typeface="Cambria Math" panose="02040503050406030204" pitchFamily="18" charset="0"/>
                            <a:ea typeface="Cambria Math" panose="02040503050406030204" pitchFamily="18" charset="0"/>
                            <a:cs typeface="Times" panose="02020603050405020304" pitchFamily="18" charset="0"/>
                          </a:rPr>
                        </m:ctrlPr>
                      </m:sSubPr>
                      <m:e>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𝑊</m:t>
                        </m:r>
                      </m:e>
                      <m:sub>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2</m:t>
                        </m:r>
                      </m:sub>
                    </m:sSub>
                  </m:oMath>
                </a14:m>
                <a:r>
                  <a:rPr lang="en-US" altLang="zh-TW" sz="2000" dirty="0">
                    <a:latin typeface="Times" panose="02020603050405020304" pitchFamily="18" charset="0"/>
                    <a:ea typeface="標楷體" panose="03000509000000000000" pitchFamily="65" charset="-120"/>
                    <a:cs typeface="Times" panose="02020603050405020304" pitchFamily="18" charset="0"/>
                  </a:rPr>
                  <a:t>.</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Extract fillable regions of each window for subsequent fill insertion.</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To ensure DRC-complaint, the fillable region and dummy fill is moved inward and backward from the boundary of the windows by </a:t>
                </a:r>
                <a:r>
                  <a:rPr lang="en-US" altLang="zh-TW" sz="2000" b="1" dirty="0">
                    <a:latin typeface="Times" panose="02020603050405020304" pitchFamily="18" charset="0"/>
                    <a:ea typeface="標楷體" panose="03000509000000000000" pitchFamily="65" charset="-120"/>
                    <a:cs typeface="Times" panose="02020603050405020304" pitchFamily="18" charset="0"/>
                  </a:rPr>
                  <a:t>half of the minimum space</a:t>
                </a:r>
                <a:r>
                  <a:rPr lang="en-US" altLang="zh-TW" sz="2000" dirty="0">
                    <a:latin typeface="Times" panose="02020603050405020304" pitchFamily="18" charset="0"/>
                    <a:ea typeface="標楷體" panose="03000509000000000000" pitchFamily="65" charset="-120"/>
                    <a:cs typeface="Times" panose="02020603050405020304" pitchFamily="18" charset="0"/>
                  </a:rPr>
                  <a:t>.</a:t>
                </a:r>
                <a:endParaRPr lang="zh-TW" altLang="en-US" sz="2000" dirty="0">
                  <a:latin typeface="Times" panose="02020603050405020304" pitchFamily="18" charset="0"/>
                  <a:ea typeface="標楷體" panose="03000509000000000000" pitchFamily="65" charset="-120"/>
                  <a:cs typeface="Times" panose="02020603050405020304" pitchFamily="18" charset="0"/>
                </a:endParaRP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blipFill>
                <a:blip r:embed="rId3"/>
                <a:stretch>
                  <a:fillRect l="-63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6</a:t>
            </a:fld>
            <a:endParaRPr lang="en-US"/>
          </a:p>
        </p:txBody>
      </p:sp>
    </p:spTree>
    <p:extLst>
      <p:ext uri="{BB962C8B-B14F-4D97-AF65-F5344CB8AC3E}">
        <p14:creationId xmlns:p14="http://schemas.microsoft.com/office/powerpoint/2010/main" val="264642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337774-DF9A-733C-1A3C-6DBE6EA1AB09}"/>
              </a:ext>
            </a:extLst>
          </p:cNvPr>
          <p:cNvSpPr>
            <a:spLocks noGrp="1"/>
          </p:cNvSpPr>
          <p:nvPr>
            <p:ph type="title"/>
          </p:nvPr>
        </p:nvSpPr>
        <p:spPr/>
        <p:txBody>
          <a:bodyPr/>
          <a:lstStyle/>
          <a:p>
            <a:endParaRPr lang="zh-TW" altLang="en-US"/>
          </a:p>
        </p:txBody>
      </p:sp>
      <p:pic>
        <p:nvPicPr>
          <p:cNvPr id="6" name="內容版面配置區 5">
            <a:extLst>
              <a:ext uri="{FF2B5EF4-FFF2-40B4-BE49-F238E27FC236}">
                <a16:creationId xmlns:a16="http://schemas.microsoft.com/office/drawing/2014/main" id="{8BB154E2-4E21-C908-EDAD-0FDD206A31FE}"/>
              </a:ext>
            </a:extLst>
          </p:cNvPr>
          <p:cNvPicPr>
            <a:picLocks noGrp="1" noChangeAspect="1"/>
          </p:cNvPicPr>
          <p:nvPr>
            <p:ph idx="1"/>
          </p:nvPr>
        </p:nvPicPr>
        <p:blipFill>
          <a:blip r:embed="rId2"/>
          <a:stretch>
            <a:fillRect/>
          </a:stretch>
        </p:blipFill>
        <p:spPr>
          <a:xfrm>
            <a:off x="1506070" y="365125"/>
            <a:ext cx="8730776" cy="5922569"/>
          </a:xfrm>
        </p:spPr>
      </p:pic>
      <p:sp>
        <p:nvSpPr>
          <p:cNvPr id="4" name="投影片編號版面配置區 3">
            <a:extLst>
              <a:ext uri="{FF2B5EF4-FFF2-40B4-BE49-F238E27FC236}">
                <a16:creationId xmlns:a16="http://schemas.microsoft.com/office/drawing/2014/main" id="{B0C2FFBB-B5A2-4855-6CB4-236E3A79341C}"/>
              </a:ext>
            </a:extLst>
          </p:cNvPr>
          <p:cNvSpPr>
            <a:spLocks noGrp="1"/>
          </p:cNvSpPr>
          <p:nvPr>
            <p:ph type="sldNum" sz="quarter" idx="12"/>
          </p:nvPr>
        </p:nvSpPr>
        <p:spPr/>
        <p:txBody>
          <a:bodyPr/>
          <a:lstStyle/>
          <a:p>
            <a:fld id="{666274A1-CF9C-426A-8DD4-B13ED0C24231}" type="slidenum">
              <a:rPr lang="en-US" smtClean="0"/>
              <a:t>7</a:t>
            </a:fld>
            <a:endParaRPr lang="en-US"/>
          </a:p>
        </p:txBody>
      </p:sp>
    </p:spTree>
    <p:extLst>
      <p:ext uri="{BB962C8B-B14F-4D97-AF65-F5344CB8AC3E}">
        <p14:creationId xmlns:p14="http://schemas.microsoft.com/office/powerpoint/2010/main" val="764224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F75E3A-4F22-3C0A-E950-5621D0E0BE69}"/>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1DE082D5-A70E-399C-EBA0-91AEFD242464}"/>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26C67376-488E-0B96-D3A0-8A190AACC19C}"/>
              </a:ext>
            </a:extLst>
          </p:cNvPr>
          <p:cNvSpPr>
            <a:spLocks noGrp="1"/>
          </p:cNvSpPr>
          <p:nvPr>
            <p:ph type="sldNum" sz="quarter" idx="12"/>
          </p:nvPr>
        </p:nvSpPr>
        <p:spPr/>
        <p:txBody>
          <a:bodyPr/>
          <a:lstStyle/>
          <a:p>
            <a:fld id="{666274A1-CF9C-426A-8DD4-B13ED0C24231}" type="slidenum">
              <a:rPr lang="en-US" smtClean="0"/>
              <a:t>8</a:t>
            </a:fld>
            <a:endParaRPr lang="en-US"/>
          </a:p>
        </p:txBody>
      </p:sp>
      <p:pic>
        <p:nvPicPr>
          <p:cNvPr id="6" name="圖片 5">
            <a:extLst>
              <a:ext uri="{FF2B5EF4-FFF2-40B4-BE49-F238E27FC236}">
                <a16:creationId xmlns:a16="http://schemas.microsoft.com/office/drawing/2014/main" id="{7AD8045F-CE45-F29F-C807-183B6CFCB402}"/>
              </a:ext>
            </a:extLst>
          </p:cNvPr>
          <p:cNvPicPr>
            <a:picLocks noChangeAspect="1"/>
          </p:cNvPicPr>
          <p:nvPr/>
        </p:nvPicPr>
        <p:blipFill rotWithShape="1">
          <a:blip r:embed="rId3"/>
          <a:srcRect t="1346" b="48121"/>
          <a:stretch/>
        </p:blipFill>
        <p:spPr>
          <a:xfrm>
            <a:off x="-118335" y="2592593"/>
            <a:ext cx="5884433" cy="3345292"/>
          </a:xfrm>
          <a:prstGeom prst="rect">
            <a:avLst/>
          </a:prstGeom>
        </p:spPr>
      </p:pic>
      <p:pic>
        <p:nvPicPr>
          <p:cNvPr id="5" name="圖片 4">
            <a:extLst>
              <a:ext uri="{FF2B5EF4-FFF2-40B4-BE49-F238E27FC236}">
                <a16:creationId xmlns:a16="http://schemas.microsoft.com/office/drawing/2014/main" id="{29394B92-B5BF-F407-D5F7-D466A639A705}"/>
              </a:ext>
            </a:extLst>
          </p:cNvPr>
          <p:cNvPicPr>
            <a:picLocks noChangeAspect="1"/>
          </p:cNvPicPr>
          <p:nvPr/>
        </p:nvPicPr>
        <p:blipFill rotWithShape="1">
          <a:blip r:embed="rId3"/>
          <a:srcRect t="51386"/>
          <a:stretch/>
        </p:blipFill>
        <p:spPr>
          <a:xfrm>
            <a:off x="5838517" y="2592593"/>
            <a:ext cx="6353483" cy="3474720"/>
          </a:xfrm>
          <a:prstGeom prst="rect">
            <a:avLst/>
          </a:prstGeom>
        </p:spPr>
      </p:pic>
    </p:spTree>
    <p:extLst>
      <p:ext uri="{BB962C8B-B14F-4D97-AF65-F5344CB8AC3E}">
        <p14:creationId xmlns:p14="http://schemas.microsoft.com/office/powerpoint/2010/main" val="468702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33c9f88-1eb7-4099-9700-16013fd9e8aa}" enabled="0" method="" siteId="{c33c9f88-1eb7-4099-9700-16013fd9e8aa}" removed="1"/>
</clbl:labelList>
</file>

<file path=docProps/app.xml><?xml version="1.0" encoding="utf-8"?>
<Properties xmlns="http://schemas.openxmlformats.org/officeDocument/2006/extended-properties" xmlns:vt="http://schemas.openxmlformats.org/officeDocument/2006/docPropsVTypes">
  <TotalTime>6768</TotalTime>
  <Words>1917</Words>
  <Application>Microsoft Office PowerPoint</Application>
  <PresentationFormat>寬螢幕</PresentationFormat>
  <Paragraphs>260</Paragraphs>
  <Slides>31</Slides>
  <Notes>27</Notes>
  <HiddenSlides>1</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31</vt:i4>
      </vt:variant>
    </vt:vector>
  </HeadingPairs>
  <TitlesOfParts>
    <vt:vector size="40" baseType="lpstr">
      <vt:lpstr>Söhne</vt:lpstr>
      <vt:lpstr>Arial</vt:lpstr>
      <vt:lpstr>Calibri</vt:lpstr>
      <vt:lpstr>Calibri Light</vt:lpstr>
      <vt:lpstr>Cambria Math</vt:lpstr>
      <vt:lpstr>Times</vt:lpstr>
      <vt:lpstr>Times New Roman</vt:lpstr>
      <vt:lpstr>Wingdings</vt:lpstr>
      <vt:lpstr>Office Theme</vt:lpstr>
      <vt:lpstr>MOGA-CmpCNN: A Multi-Objective Genetic Algorithm Intergrated with CmpCNN Model for CMP-Aware Metal Fill</vt:lpstr>
      <vt:lpstr>Outline</vt:lpstr>
      <vt:lpstr>Introduction</vt:lpstr>
      <vt:lpstr>Introduction</vt:lpstr>
      <vt:lpstr>Preliminaries – Fill Patterns</vt:lpstr>
      <vt:lpstr>CmpCNN Model</vt:lpstr>
      <vt:lpstr>MOGA-CmpCNN Framework</vt:lpstr>
      <vt:lpstr>PowerPoint 簡報</vt:lpstr>
      <vt:lpstr>PowerPoint 簡報</vt:lpstr>
      <vt:lpstr>MOGA-CmpCNN Framework</vt:lpstr>
      <vt:lpstr>MOGA-CmpCNN Framework</vt:lpstr>
      <vt:lpstr>MOGA-CmpCNN Framework</vt:lpstr>
      <vt:lpstr>MOGA-CmpCNN Framework</vt:lpstr>
      <vt:lpstr>MOGA-CmpCNN Framework</vt:lpstr>
      <vt:lpstr>MOGA-CmpCNN Framework</vt:lpstr>
      <vt:lpstr>MOGA-CmpCNN Framework</vt:lpstr>
      <vt:lpstr>MOGA-CmpCNN Framework</vt:lpstr>
      <vt:lpstr>MOGA-CmpCNN Framework [16]</vt:lpstr>
      <vt:lpstr>Experimental Result</vt:lpstr>
      <vt:lpstr>Experimental Result</vt:lpstr>
      <vt:lpstr>Experimental Result</vt:lpstr>
      <vt:lpstr>Experimental Result</vt:lpstr>
      <vt:lpstr>Experimental Result</vt:lpstr>
      <vt:lpstr>Experimental Result</vt:lpstr>
      <vt:lpstr>Experimental Result</vt:lpstr>
      <vt:lpstr>Experimental Result</vt:lpstr>
      <vt:lpstr>Experimental Result</vt:lpstr>
      <vt:lpstr>PowerPoint 簡報</vt:lpstr>
      <vt:lpstr>Experimental Result</vt:lpstr>
      <vt:lpstr>Experimental Result</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Min-Feng Hsieh</dc:creator>
  <cp:lastModifiedBy>謝旻峰</cp:lastModifiedBy>
  <cp:revision>2057</cp:revision>
  <dcterms:created xsi:type="dcterms:W3CDTF">2023-08-23T03:29:22Z</dcterms:created>
  <dcterms:modified xsi:type="dcterms:W3CDTF">2024-01-19T17:40:14Z</dcterms:modified>
</cp:coreProperties>
</file>