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383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A34711-2CDF-5E00-06A6-9956A310F9BA}" name="Brendan Connors" initials="BC" userId="S::Brendan.Connors@dfo-mpo.gc.ca::4ffd3f66-1b49-4187-995c-8814d842e71f" providerId="AD"/>
  <p188:author id="{BCC42424-CF6A-AF9D-4229-66AC69540917}" name="Glaser, Dylan" initials="GD" userId="S::dylan.glaser@dfo-mpo.gc.ca::d7b0f4c8-a2fa-4be3-b9df-3ce8a26a562a" providerId="AD"/>
  <p188:author id="{231C9A7F-8270-F3E3-E3A8-5F10C6A9AC30}" name="Connors, Brendan" initials="CB" userId="S::brendan.connors@dfo-mpo.gc.ca::4ffd3f66-1b49-4187-995c-8814d842e71f" providerId="AD"/>
  <p188:author id="{2193D4BB-0B61-5A20-9D09-E789FC9AB9CE}" name="Huang, Ann-Marie" initials="HAM" userId="S::Ann-Marie.Huang@dfo-mpo.gc.ca::883a8a38-3df8-4516-87c3-a9f5ef076760" providerId="AD"/>
  <p188:author id="{37FB46F3-7299-DF30-EF3D-20382209F558}" name="Glaser, Dylan" initials="GD" userId="S::Dylan.Glaser@dfo-mpo.gc.ca::d7b0f4c8-a2fa-4be3-b9df-3ce8a26a56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B151E-EFDF-4B76-8EE3-420C209F7D1C}" v="1" dt="2025-05-01T19:11:47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1864" autoAdjust="0"/>
  </p:normalViewPr>
  <p:slideViewPr>
    <p:cSldViewPr snapToGrid="0">
      <p:cViewPr>
        <p:scale>
          <a:sx n="66" d="100"/>
          <a:sy n="66" d="100"/>
        </p:scale>
        <p:origin x="2682" y="95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07A1561B-390B-4FFC-A367-A081EE21FF42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5B2951A7-7E54-4D02-B1F7-6BC5E7437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7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2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r>
              <a:rPr lang="en-US" dirty="0"/>
              <a:t> do so we developed a closed loop simulation model that could be used to evaluate the biological and fishery performance of alternative HCRs in the face of imperfect information….</a:t>
            </a:r>
          </a:p>
        </p:txBody>
      </p:sp>
      <p:sp>
        <p:nvSpPr>
          <p:cNvPr id="424" name="Google Shape;424;p2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853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846CE7D5-CF57-46EF-B807-FDD0502418D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/>
          <p:nvPr/>
        </p:nvSpPr>
        <p:spPr>
          <a:xfrm>
            <a:off x="6365543" y="864064"/>
            <a:ext cx="4490114" cy="4556638"/>
          </a:xfrm>
          <a:prstGeom prst="roundRect">
            <a:avLst>
              <a:gd name="adj" fmla="val 16667"/>
            </a:avLst>
          </a:prstGeom>
          <a:solidFill>
            <a:srgbClr val="7030A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1437843" y="835749"/>
            <a:ext cx="4490114" cy="4556638"/>
          </a:xfrm>
          <a:prstGeom prst="roundRect">
            <a:avLst>
              <a:gd name="adj" fmla="val 16667"/>
            </a:avLst>
          </a:prstGeom>
          <a:solidFill>
            <a:srgbClr val="00B05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2538013" y="948900"/>
            <a:ext cx="208122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Model</a:t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7015349" y="967072"/>
            <a:ext cx="318421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Procedure</a:t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7301227" y="1533011"/>
            <a:ext cx="2618745" cy="1144567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Assessment</a:t>
            </a:r>
            <a:endParaRPr lang="en-US" dirty="0">
              <a:latin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 plus forecast error</a:t>
            </a:r>
            <a:endParaRPr lang="en-US" baseline="30000" dirty="0">
              <a:latin typeface="Arial" panose="020B0604020202020204" pitchFamily="34" charset="0"/>
            </a:endParaRPr>
          </a:p>
        </p:txBody>
      </p:sp>
      <p:sp>
        <p:nvSpPr>
          <p:cNvPr id="431" name="Google Shape;431;p22"/>
          <p:cNvSpPr/>
          <p:nvPr/>
        </p:nvSpPr>
        <p:spPr>
          <a:xfrm>
            <a:off x="7301227" y="3911010"/>
            <a:ext cx="2618745" cy="1144567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Harvest control</a:t>
            </a:r>
            <a:endParaRPr lang="en-US" dirty="0">
              <a:solidFill>
                <a:schemeClr val="lt1"/>
              </a:solidFill>
              <a:latin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 catch from harvest control rule</a:t>
            </a:r>
            <a:endParaRPr lang="en-US" dirty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2261270" y="3911009"/>
            <a:ext cx="2618745" cy="114456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Fishery</a:t>
            </a:r>
            <a:endParaRPr lang="en-US" dirty="0">
              <a:latin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catch plus outcome uncertainty</a:t>
            </a:r>
            <a:endParaRPr lang="en-US" dirty="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2258314" y="1533447"/>
            <a:ext cx="2618745" cy="168647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 dynamics</a:t>
            </a:r>
            <a:endParaRPr lang="en-US" dirty="0">
              <a:solidFill>
                <a:schemeClr val="dk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Conditioned on state-space SR models </a:t>
            </a:r>
          </a:p>
        </p:txBody>
      </p:sp>
      <p:sp>
        <p:nvSpPr>
          <p:cNvPr id="434" name="Google Shape;434;p22"/>
          <p:cNvSpPr/>
          <p:nvPr/>
        </p:nvSpPr>
        <p:spPr>
          <a:xfrm>
            <a:off x="117251" y="5416170"/>
            <a:ext cx="2642008" cy="12003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Consequences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Biological and fishery performance measures</a:t>
            </a:r>
            <a:endParaRPr lang="en-US" dirty="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436" name="Google Shape;436;p22"/>
          <p:cNvSpPr/>
          <p:nvPr/>
        </p:nvSpPr>
        <p:spPr>
          <a:xfrm rot="2360009" flipH="1">
            <a:off x="4993304" y="2172069"/>
            <a:ext cx="2588205" cy="2153519"/>
          </a:xfrm>
          <a:prstGeom prst="arc">
            <a:avLst>
              <a:gd name="adj1" fmla="val 16199998"/>
              <a:gd name="adj2" fmla="val 0"/>
            </a:avLst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37" name="Google Shape;437;p22"/>
          <p:cNvSpPr/>
          <p:nvPr/>
        </p:nvSpPr>
        <p:spPr>
          <a:xfrm rot="7729995" flipH="1">
            <a:off x="8032686" y="2412789"/>
            <a:ext cx="2588205" cy="2153519"/>
          </a:xfrm>
          <a:prstGeom prst="arc">
            <a:avLst>
              <a:gd name="adj1" fmla="val 16199998"/>
              <a:gd name="adj2" fmla="val 0"/>
            </a:avLst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38" name="Google Shape;438;p22"/>
          <p:cNvSpPr/>
          <p:nvPr/>
        </p:nvSpPr>
        <p:spPr>
          <a:xfrm rot="13243908" flipH="1">
            <a:off x="4668603" y="2593868"/>
            <a:ext cx="2588205" cy="2153519"/>
          </a:xfrm>
          <a:prstGeom prst="arc">
            <a:avLst>
              <a:gd name="adj1" fmla="val 16199998"/>
              <a:gd name="adj2" fmla="val 0"/>
            </a:avLst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39" name="Google Shape;439;p22"/>
          <p:cNvSpPr/>
          <p:nvPr/>
        </p:nvSpPr>
        <p:spPr>
          <a:xfrm rot="18700502" flipH="1">
            <a:off x="1532624" y="2071398"/>
            <a:ext cx="2588205" cy="2153519"/>
          </a:xfrm>
          <a:prstGeom prst="arc">
            <a:avLst>
              <a:gd name="adj1" fmla="val 16199998"/>
              <a:gd name="adj2" fmla="val 0"/>
            </a:avLst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4836625" y="3019821"/>
            <a:ext cx="26917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27 years (~4 gens)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1000 Monte Carlo trials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43E47479-8CE6-37B7-529A-F99F1DF00D70}"/>
              </a:ext>
            </a:extLst>
          </p:cNvPr>
          <p:cNvSpPr/>
          <p:nvPr/>
        </p:nvSpPr>
        <p:spPr>
          <a:xfrm rot="10473404" flipV="1">
            <a:off x="446120" y="3833902"/>
            <a:ext cx="1488043" cy="2895533"/>
          </a:xfrm>
          <a:prstGeom prst="arc">
            <a:avLst>
              <a:gd name="adj1" fmla="val 15678196"/>
              <a:gd name="adj2" fmla="val 0"/>
            </a:avLst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5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14419EC33FAD42A0282CFF32600A20" ma:contentTypeVersion="12" ma:contentTypeDescription="Create a new document." ma:contentTypeScope="" ma:versionID="8b94ec4c5b022f3c1dd5ef88a1c70be4">
  <xsd:schema xmlns:xsd="http://www.w3.org/2001/XMLSchema" xmlns:xs="http://www.w3.org/2001/XMLSchema" xmlns:p="http://schemas.microsoft.com/office/2006/metadata/properties" xmlns:ns2="d4f3f700-51b4-43ff-b002-6ed848604d46" xmlns:ns3="01f01bef-47b7-4725-adaf-9b6a8bd74ef4" targetNamespace="http://schemas.microsoft.com/office/2006/metadata/properties" ma:root="true" ma:fieldsID="0d993d6f0fe140b5b27b8bdb1a11ff43" ns2:_="" ns3:_="">
    <xsd:import namespace="d4f3f700-51b4-43ff-b002-6ed848604d46"/>
    <xsd:import namespace="01f01bef-47b7-4725-adaf-9b6a8bd74e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3f700-51b4-43ff-b002-6ed848604d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f01bef-47b7-4725-adaf-9b6a8bd74ef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0C63FE-38C5-48DD-85C3-71F3765C68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369308-4AA2-40EB-BBD4-5187131E89D1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01f01bef-47b7-4725-adaf-9b6a8bd74ef4"/>
    <ds:schemaRef ds:uri="http://schemas.microsoft.com/office/infopath/2007/PartnerControls"/>
    <ds:schemaRef ds:uri="http://schemas.openxmlformats.org/package/2006/metadata/core-properties"/>
    <ds:schemaRef ds:uri="d4f3f700-51b4-43ff-b002-6ed848604d46"/>
  </ds:schemaRefs>
</ds:datastoreItem>
</file>

<file path=customXml/itemProps3.xml><?xml version="1.0" encoding="utf-8"?>
<ds:datastoreItem xmlns:ds="http://schemas.openxmlformats.org/officeDocument/2006/customXml" ds:itemID="{31EB81EB-6223-4DF9-90B4-6D596B48A29C}">
  <ds:schemaRefs>
    <ds:schemaRef ds:uri="01f01bef-47b7-4725-adaf-9b6a8bd74ef4"/>
    <ds:schemaRef ds:uri="d4f3f700-51b4-43ff-b002-6ed848604d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78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Ann-Marie</dc:creator>
  <cp:lastModifiedBy>Connors, Brendan (DFO/MPO)</cp:lastModifiedBy>
  <cp:revision>2</cp:revision>
  <cp:lastPrinted>2025-05-01T19:12:49Z</cp:lastPrinted>
  <dcterms:created xsi:type="dcterms:W3CDTF">2024-02-20T17:58:01Z</dcterms:created>
  <dcterms:modified xsi:type="dcterms:W3CDTF">2025-05-01T19:15:27Z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0x0101000614419EC33FAD42A0282CFF32600A20</vt:lpwstr>
  </property>
</Properties>
</file>