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6" r:id="rId5"/>
    <p:sldId id="277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AD"/>
    <a:srgbClr val="00B0CA"/>
    <a:srgbClr val="DEF3FE"/>
    <a:srgbClr val="D5FA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699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4" y="4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CA714-9302-4F78-8284-842B920EF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9046" y="1891227"/>
            <a:ext cx="6736080" cy="2387600"/>
          </a:xfrm>
        </p:spPr>
        <p:txBody>
          <a:bodyPr anchor="b" anchorCtr="0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BE79B-66B3-4535-868E-13C4FF6E6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9046" y="4441765"/>
            <a:ext cx="6736080" cy="583882"/>
          </a:xfrm>
        </p:spPr>
        <p:txBody>
          <a:bodyPr anchor="t" anchorCtr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E2576-EA73-40E8-A2F2-A62B73E3C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18/04/2025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5CCD9-36E9-4809-B113-D53B5EBE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D451D-CA62-47FA-92B4-ED2D8FCD9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92767241-17BF-8AFF-B9BE-875195288E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21263" cy="6858000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0847052D-DE93-DF88-3AAA-CB2675B707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0724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00C6-B419-416F-AF08-BBBA19493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D13B6-6CFA-43ED-A013-5603EF1DBC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86444"/>
            <a:ext cx="6172200" cy="43746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95694-4689-49CA-92F4-A8F884B73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5D2E4-52AC-40C7-83DE-BB12D5C90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18/04/2025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A3491-E6B6-4519-8AF0-E260E39E6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A53F7C-FA6A-46C2-A91A-51000F76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A4F6D2-CD76-43F5-A681-3F113BDB5E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65906"/>
            <a:ext cx="12192000" cy="692094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5DF056EE-9E5A-BC7E-9A2F-1B3E227F2B0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286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2EE8B-A420-482C-AA8F-161CF5617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087" y="1254826"/>
            <a:ext cx="11094536" cy="552301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>
                <a:solidFill>
                  <a:srgbClr val="0070C0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 baseline="0">
                <a:solidFill>
                  <a:srgbClr val="0070C0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>
                <a:solidFill>
                  <a:srgbClr val="0070C0"/>
                </a:solidFill>
              </a:defRPr>
            </a:lvl3pPr>
            <a:lvl4pPr>
              <a:lnSpc>
                <a:spcPct val="100000"/>
              </a:lnSpc>
              <a:spcAft>
                <a:spcPts val="600"/>
              </a:spcAft>
              <a:defRPr sz="1200">
                <a:solidFill>
                  <a:srgbClr val="0070C0"/>
                </a:solidFill>
              </a:defRPr>
            </a:lvl4pPr>
            <a:lvl5pPr>
              <a:lnSpc>
                <a:spcPct val="100000"/>
              </a:lnSpc>
              <a:spcAft>
                <a:spcPts val="600"/>
              </a:spcAft>
              <a:defRPr sz="1200">
                <a:solidFill>
                  <a:srgbClr val="0070C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CB40F-0903-4B7E-8BF4-FABD7BA2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18/04/2025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AB605-A5E2-4DE4-9DDB-979FC369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8B41D-0106-4F2E-8CAF-6F6AA937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B70209C-55AC-7EDB-1AE6-8DA0F85A8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234" y="136524"/>
            <a:ext cx="10219239" cy="915635"/>
          </a:xfrm>
        </p:spPr>
        <p:txBody>
          <a:bodyPr anchor="t">
            <a:noAutofit/>
          </a:bodyPr>
          <a:lstStyle>
            <a:lvl1pPr>
              <a:defRPr sz="4400">
                <a:solidFill>
                  <a:srgbClr val="00B0CA"/>
                </a:solidFill>
              </a:defRPr>
            </a:lvl1pPr>
          </a:lstStyle>
          <a:p>
            <a:r>
              <a:rPr lang="en-US" dirty="0"/>
              <a:t>Title</a:t>
            </a:r>
            <a:endParaRPr lang="fr-FR" dirty="0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F6086CD8-7569-EBDF-AE07-CE93B56564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266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2EE8B-A420-482C-AA8F-161CF5617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54826"/>
            <a:ext cx="11384478" cy="552301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4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>
                <a:solidFill>
                  <a:schemeClr val="accent2">
                    <a:lumMod val="60000"/>
                    <a:lumOff val="40000"/>
                  </a:schemeClr>
                </a:solidFill>
              </a:defRPr>
            </a:lvl3pPr>
            <a:lvl4pPr>
              <a:defRPr sz="1100"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CB40F-0903-4B7E-8BF4-FABD7BA2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18/04/2025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AB605-A5E2-4DE4-9DDB-979FC369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8B41D-0106-4F2E-8CAF-6F6AA937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B70209C-55AC-7EDB-1AE6-8DA0F85A8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874" y="136524"/>
            <a:ext cx="10515600" cy="915635"/>
          </a:xfrm>
        </p:spPr>
        <p:txBody>
          <a:bodyPr anchor="t">
            <a:noAutofit/>
          </a:bodyPr>
          <a:lstStyle>
            <a:lvl1pPr>
              <a:defRPr sz="4400">
                <a:solidFill>
                  <a:srgbClr val="00B0CA"/>
                </a:solidFill>
              </a:defRPr>
            </a:lvl1pPr>
          </a:lstStyle>
          <a:p>
            <a:r>
              <a:rPr lang="en-US" dirty="0"/>
              <a:t>Title</a:t>
            </a:r>
            <a:endParaRPr lang="fr-FR" dirty="0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F6086CD8-7569-EBDF-AE07-CE93B56564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947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2EE8B-A420-482C-AA8F-161CF5617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54826"/>
            <a:ext cx="11384478" cy="552301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4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200">
                <a:solidFill>
                  <a:schemeClr val="accent2">
                    <a:lumMod val="60000"/>
                    <a:lumOff val="40000"/>
                  </a:schemeClr>
                </a:solidFill>
              </a:defRPr>
            </a:lvl3pPr>
            <a:lvl4pPr>
              <a:defRPr sz="1100"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CB40F-0903-4B7E-8BF4-FABD7BA25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18/04/2025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AB605-A5E2-4DE4-9DDB-979FC3696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8B41D-0106-4F2E-8CAF-6F6AA9375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B70209C-55AC-7EDB-1AE6-8DA0F85A8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6874" y="136524"/>
            <a:ext cx="10515600" cy="915635"/>
          </a:xfrm>
        </p:spPr>
        <p:txBody>
          <a:bodyPr anchor="t">
            <a:noAutofit/>
          </a:bodyPr>
          <a:lstStyle>
            <a:lvl1pPr>
              <a:defRPr sz="4400">
                <a:solidFill>
                  <a:srgbClr val="00B0CA"/>
                </a:solidFill>
              </a:defRPr>
            </a:lvl1pPr>
          </a:lstStyle>
          <a:p>
            <a:r>
              <a:rPr lang="en-US" dirty="0"/>
              <a:t>Title</a:t>
            </a:r>
            <a:endParaRPr lang="fr-FR" dirty="0"/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F6086CD8-7569-EBDF-AE07-CE93B56564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184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02A15-9DC6-4F18-A8CA-822A6ECB3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9526" y="1801881"/>
            <a:ext cx="5181600" cy="413473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36924-1628-4793-A109-B217B6E4E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526" y="1801881"/>
            <a:ext cx="5181600" cy="413473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6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B3672-26D8-4D46-B9DE-6B2D27E6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18/04/2025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D59EA9-83A3-477E-9E11-11C501E32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8C123-B7F5-4FD2-9435-71E4F724D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008A5D2-D9D8-987B-E3D9-B66316B5AA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7408" y="136525"/>
            <a:ext cx="10175065" cy="817632"/>
          </a:xfrm>
        </p:spPr>
        <p:txBody>
          <a:bodyPr anchor="t">
            <a:noAutofit/>
          </a:bodyPr>
          <a:lstStyle>
            <a:lvl1pPr>
              <a:defRPr sz="4400">
                <a:solidFill>
                  <a:srgbClr val="00B0CA"/>
                </a:solidFill>
              </a:defRPr>
            </a:lvl1pPr>
          </a:lstStyle>
          <a:p>
            <a:r>
              <a:rPr lang="en-US" dirty="0"/>
              <a:t>Title</a:t>
            </a:r>
            <a:endParaRPr lang="fr-FR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9F086F6D-1869-06EA-C5D3-A51C336F809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29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AC94549-5071-4DBF-B0E3-39806E449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738" y="1592510"/>
            <a:ext cx="3291578" cy="41347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AB69AF1D-5AE6-496F-9BC9-B625966CE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5569" y="1600171"/>
            <a:ext cx="3291578" cy="41347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80CBA766-0D8C-49E1-A44D-66671B545693}"/>
              </a:ext>
            </a:extLst>
          </p:cNvPr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1E880D-16D1-4539-9948-C2240ACC59CA}" type="datetimeFigureOut">
              <a:rPr lang="fr-FR" smtClean="0"/>
              <a:pPr/>
              <a:t>18/04/2025</a:t>
            </a:fld>
            <a:endParaRPr lang="fr-FR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5247DC72-BEB6-409B-8BDD-1A1131638554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861154-064F-4AC5-84EA-549FDD985C1D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DA17A-0E28-4795-BD73-A8EFAD0C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18/04/2025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91DDBC-065E-4D49-8735-94AFFE054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4239D6-49DF-40DF-A7AC-008B9C5A5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2A83EFD6-87FF-4AB7-8A5B-3BB13A6B5E2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153400" y="1600171"/>
            <a:ext cx="3291578" cy="413473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5D7CF17-D637-6F4A-F9C5-B868228036ED}"/>
              </a:ext>
            </a:extLst>
          </p:cNvPr>
          <p:cNvSpPr txBox="1">
            <a:spLocks/>
          </p:cNvSpPr>
          <p:nvPr userDrawn="1"/>
        </p:nvSpPr>
        <p:spPr>
          <a:xfrm>
            <a:off x="1025624" y="372856"/>
            <a:ext cx="10515600" cy="10092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B0CA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Title</a:t>
            </a:r>
            <a:endParaRPr lang="fr-FR" dirty="0"/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ED7F7A6C-FDB7-FF7B-464B-09315DC9CB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06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ivider 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7D3B5-5147-4C75-982C-4343F93747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Divider Chapter Slide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C5762-9132-4ACE-8BCC-7261A3C05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46AD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A38CB-A948-465D-80D8-92EA3137C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18/04/2025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BAB24-1757-4627-856C-81AC996DC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F7060-A99B-410E-B6C2-BDD91AFBA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7254DA3-BF0D-4FCF-BF4A-C8C9621AE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4" t="18038" r="4056" b="80046"/>
          <a:stretch/>
        </p:blipFill>
        <p:spPr>
          <a:xfrm>
            <a:off x="626875" y="1237014"/>
            <a:ext cx="11069826" cy="131411"/>
          </a:xfrm>
          <a:prstGeom prst="rect">
            <a:avLst/>
          </a:prstGeom>
        </p:spPr>
      </p:pic>
      <p:pic>
        <p:nvPicPr>
          <p:cNvPr id="9" name="Picture 8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90E9DF43-318F-41D9-8DC9-04DEED7AC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993"/>
          <a:stretch/>
        </p:blipFill>
        <p:spPr>
          <a:xfrm>
            <a:off x="1" y="0"/>
            <a:ext cx="588854" cy="6858000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0AE8A7F8-A329-CD60-1160-45B9C9132F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01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-certificates et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1D53162-33EF-4CED-99DB-E85F0CB5BB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" y="-9564"/>
            <a:ext cx="12190095" cy="68580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669462-A299-40A0-81EC-EF072D29E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624" y="1860164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4D5D13C-BD49-9C79-9B97-1396072B4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5624" y="554600"/>
            <a:ext cx="10515600" cy="1009292"/>
          </a:xfrm>
        </p:spPr>
        <p:txBody>
          <a:bodyPr anchor="t">
            <a:noAutofit/>
          </a:bodyPr>
          <a:lstStyle>
            <a:lvl1pPr>
              <a:defRPr sz="4400">
                <a:solidFill>
                  <a:srgbClr val="00B0CA"/>
                </a:solidFill>
              </a:defRPr>
            </a:lvl1pPr>
          </a:lstStyle>
          <a:p>
            <a:r>
              <a:rPr lang="en-US" dirty="0"/>
              <a:t>Title</a:t>
            </a:r>
            <a:endParaRPr lang="fr-FR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0C528C1-3695-4BCB-8100-2CA1278582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313024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2817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00C6B7-69E3-4CA4-A6B4-C868D0CB7DBC}"/>
              </a:ext>
            </a:extLst>
          </p:cNvPr>
          <p:cNvSpPr/>
          <p:nvPr userDrawn="1"/>
        </p:nvSpPr>
        <p:spPr>
          <a:xfrm>
            <a:off x="836611" y="457200"/>
            <a:ext cx="3935413" cy="5403850"/>
          </a:xfrm>
          <a:prstGeom prst="rect">
            <a:avLst/>
          </a:prstGeom>
          <a:solidFill>
            <a:srgbClr val="DE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5845D4C9-5249-4694-9B85-C5361D6CB17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6" r="25097" b="17760"/>
          <a:stretch/>
        </p:blipFill>
        <p:spPr>
          <a:xfrm>
            <a:off x="874911" y="1257300"/>
            <a:ext cx="3935413" cy="46037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0AA1D0-8E90-44C4-9562-41C22EE9F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00B0C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1141B-7A45-42CD-9FA0-FA3F57FC2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96000"/>
            <a:ext cx="6172200" cy="45650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69E0FD-1890-46F8-8BC3-E9516C5E2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0046AD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D326A-A223-4A66-8461-449419D2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80D-16D1-4539-9948-C2240ACC59CA}" type="datetimeFigureOut">
              <a:rPr lang="fr-FR" smtClean="0"/>
              <a:t>18/04/2025</a:t>
            </a:fld>
            <a:endParaRPr lang="fr-F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282F8-F662-4779-8227-5303B31DC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3B61E-AAF7-4610-9B1C-353FB2AD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  <p:pic>
        <p:nvPicPr>
          <p:cNvPr id="9" name="Picture 8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05C6FF66-E984-4E86-BEB9-13DCCC338B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993"/>
          <a:stretch/>
        </p:blipFill>
        <p:spPr>
          <a:xfrm>
            <a:off x="1" y="0"/>
            <a:ext cx="588854" cy="6858000"/>
          </a:xfrm>
          <a:prstGeom prst="rect">
            <a:avLst/>
          </a:prstGeom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D23D1AAF-D0ED-CC64-94F5-6391631E00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13" r="-1"/>
          <a:stretch/>
        </p:blipFill>
        <p:spPr>
          <a:xfrm>
            <a:off x="9781162" y="80160"/>
            <a:ext cx="1783964" cy="9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97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319846-29D1-46FA-A4B4-F5104567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A294C-9B27-49AE-9128-3696CDEB7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F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656F4-F81B-4402-9B07-9F7FD5977B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E880D-16D1-4539-9948-C2240ACC59CA}" type="datetimeFigureOut">
              <a:rPr lang="fr-FR" smtClean="0"/>
              <a:t>18/04/2025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CCE74-D5F7-4C92-B871-71638BD58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9639-0815-4873-A2C3-3182144E77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61154-064F-4AC5-84EA-549FDD985C1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20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3" r:id="rId4"/>
    <p:sldLayoutId id="2147483652" r:id="rId5"/>
    <p:sldLayoutId id="2147483661" r:id="rId6"/>
    <p:sldLayoutId id="2147483651" r:id="rId7"/>
    <p:sldLayoutId id="2147483654" r:id="rId8"/>
    <p:sldLayoutId id="2147483656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B0CA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6A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6A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6A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6A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6A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D8122-EE5A-ABF2-CB13-A8301986A8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2B86ED-6453-C4AE-D0E8-475C8BDF31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90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7B41A2-B232-E88E-60FF-2A017EE70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7A1F0F-4F99-16AF-7DCD-B66E9FCE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15572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ésentation2" id="{D6266FE2-2F15-2D4C-9C69-08CD112CF84C}" vid="{2C19B3E1-288E-0B47-B6F6-9F73CBD08D9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5AAC2F25D61348B8922E59BDF82BAD" ma:contentTypeVersion="17" ma:contentTypeDescription="Create a new document." ma:contentTypeScope="" ma:versionID="da18437d7cbc5ec36c37f56cd09aa117">
  <xsd:schema xmlns:xsd="http://www.w3.org/2001/XMLSchema" xmlns:xs="http://www.w3.org/2001/XMLSchema" xmlns:p="http://schemas.microsoft.com/office/2006/metadata/properties" xmlns:ns1="http://schemas.microsoft.com/sharepoint/v3" xmlns:ns2="8429cdef-8c4a-4b4f-a5bd-9a657e45f834" xmlns:ns3="fe0e20ed-f52e-4993-be80-54db2a133aca" xmlns:ns4="1644aaaf-76d5-4a97-8df4-1ac44f24cfd9" targetNamespace="http://schemas.microsoft.com/office/2006/metadata/properties" ma:root="true" ma:fieldsID="c1324d10db105a016d400576e624d597" ns1:_="" ns2:_="" ns3:_="" ns4:_="">
    <xsd:import namespace="http://schemas.microsoft.com/sharepoint/v3"/>
    <xsd:import namespace="8429cdef-8c4a-4b4f-a5bd-9a657e45f834"/>
    <xsd:import namespace="fe0e20ed-f52e-4993-be80-54db2a133aca"/>
    <xsd:import namespace="1644aaaf-76d5-4a97-8df4-1ac44f24cfd9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29cdef-8c4a-4b4f-a5bd-9a657e45f83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ae002d73-fcbf-44f2-bb02-7941846832b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0e20ed-f52e-4993-be80-54db2a133ac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44aaaf-76d5-4a97-8df4-1ac44f24cfd9" elementFormDefault="qualified">
    <xsd:import namespace="http://schemas.microsoft.com/office/2006/documentManagement/types"/>
    <xsd:import namespace="http://schemas.microsoft.com/office/infopath/2007/PartnerControls"/>
    <xsd:element name="TaxCatchAll" ma:index="24" nillable="true" ma:displayName="Taxonomy Catch All Column" ma:hidden="true" ma:list="{ae2f09f5-5f26-4fce-975f-9860d26050a3}" ma:internalName="TaxCatchAll" ma:showField="CatchAllData" ma:web="1644aaaf-76d5-4a97-8df4-1ac44f24cfd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644aaaf-76d5-4a97-8df4-1ac44f24cfd9" xsi:nil="true"/>
    <lcf76f155ced4ddcb4097134ff3c332f xmlns="8429cdef-8c4a-4b4f-a5bd-9a657e45f834">
      <Terms xmlns="http://schemas.microsoft.com/office/infopath/2007/PartnerControls"/>
    </lcf76f155ced4ddcb4097134ff3c332f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E597F1-FEE2-44FB-BF54-A0D8AB03ED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429cdef-8c4a-4b4f-a5bd-9a657e45f834"/>
    <ds:schemaRef ds:uri="fe0e20ed-f52e-4993-be80-54db2a133aca"/>
    <ds:schemaRef ds:uri="1644aaaf-76d5-4a97-8df4-1ac44f24cfd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A39C41-8802-4B40-BC66-25A6D9B1EFAE}">
  <ds:schemaRefs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286ae341-454f-41ed-96c8-9fa7238e7bf6"/>
    <ds:schemaRef ds:uri="http://schemas.openxmlformats.org/package/2006/metadata/core-properties"/>
    <ds:schemaRef ds:uri="514aaa0c-ce47-45ed-9aa6-2a303c2a9fad"/>
    <ds:schemaRef ds:uri="http://purl.org/dc/terms/"/>
    <ds:schemaRef ds:uri="1644aaaf-76d5-4a97-8df4-1ac44f24cfd9"/>
    <ds:schemaRef ds:uri="8429cdef-8c4a-4b4f-a5bd-9a657e45f834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57D86592-F64F-4784-9AC1-23AEE8436EE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SPC_R_template</Template>
  <TotalTime>16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Blank</vt:lpstr>
      <vt:lpstr>+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Hogan</dc:creator>
  <cp:lastModifiedBy>James Hogan</cp:lastModifiedBy>
  <cp:revision>9</cp:revision>
  <dcterms:created xsi:type="dcterms:W3CDTF">2025-04-17T00:40:10Z</dcterms:created>
  <dcterms:modified xsi:type="dcterms:W3CDTF">2025-04-18T00:02:45Z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0x010100C85AAC2F25D61348B8922E59BDF82BAD</vt:lpwstr>
  </property>
  <property fmtid="{D5CDD505-2E9C-101B-9397-08002B2CF9AE}" pid="3" name="MediaServiceImageTags">
    <vt:lpwstr/>
  </property>
</Properties>
</file>