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3"/>
  </p:sldMasterIdLst>
  <p:notesMasterIdLst>
    <p:notesMasterId r:id="rId7"/>
  </p:notesMasterIdLst>
  <p:handoutMasterIdLst>
    <p:handoutMasterId r:id="rId8"/>
  </p:handoutMasterIdLst>
  <p:sldIdLst>
    <p:sldId id="564" r:id="rId4"/>
    <p:sldId id="565" r:id="rId5"/>
    <p:sldId id="566" r:id="rId6"/>
  </p:sldIdLst>
  <p:sldSz cx="9144000" cy="6858000" type="screen4x3"/>
  <p:notesSz cx="6858000" cy="9144000"/>
  <p:custDataLst>
    <p:tags r:id="rId9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D76031"/>
    <a:srgbClr val="457F54"/>
    <a:srgbClr val="C9CF7F"/>
    <a:srgbClr val="4A66AC"/>
    <a:srgbClr val="D620C9"/>
    <a:srgbClr val="07E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712" autoAdjust="0"/>
  </p:normalViewPr>
  <p:slideViewPr>
    <p:cSldViewPr snapToGrid="0" snapToObjects="1">
      <p:cViewPr varScale="1">
        <p:scale>
          <a:sx n="62" d="100"/>
          <a:sy n="62" d="100"/>
        </p:scale>
        <p:origin x="134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8BE291-1A2A-403B-8665-C7AD7547BA3E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816E59-1CE6-418E-A654-5A889CCE7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20B4C3-D573-422C-A6DC-6EAB41E78117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79BEA1-0F21-40C4-A7DA-A44155259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1619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870" y="2000486"/>
            <a:ext cx="6477805" cy="2541431"/>
          </a:xfrm>
        </p:spPr>
        <p:txBody>
          <a:bodyPr bIns="0" anchor="b"/>
          <a:lstStyle>
            <a:lvl1pPr algn="l">
              <a:defRPr sz="6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8870" y="4965874"/>
            <a:ext cx="6477804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181600" y="1528763"/>
            <a:ext cx="2625329" cy="309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3AFA8-0E69-4147-9ACE-ED6E4D75D48C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7548" y="1527176"/>
            <a:ext cx="3730228" cy="3095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4122" y="1997075"/>
            <a:ext cx="608409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6FA59-649A-4746-A7E5-45345D6DE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78" y="331789"/>
            <a:ext cx="12144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50" y="1528218"/>
            <a:ext cx="7202456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2850" y="2739431"/>
            <a:ext cx="7202456" cy="34506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34554" y="798514"/>
            <a:ext cx="608409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B9D86-E664-4CEE-82A5-EF991F3A5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78" y="331789"/>
            <a:ext cx="12144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6690" y="1521082"/>
            <a:ext cx="121180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5327" y="1521082"/>
            <a:ext cx="5663448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83382" y="1520825"/>
            <a:ext cx="608410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B197D-0A1A-4400-8C33-CDCC0A5AB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2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78" y="331789"/>
            <a:ext cx="12144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42" y="1763110"/>
            <a:ext cx="7202456" cy="1049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142" y="2974323"/>
            <a:ext cx="7202456" cy="3450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71463" y="1008064"/>
            <a:ext cx="608410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A68DA-517A-482F-873D-8B190D2DA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5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29928" y="4014788"/>
            <a:ext cx="647223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78" y="331789"/>
            <a:ext cx="12144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766" y="1965855"/>
            <a:ext cx="6482366" cy="1887950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766" y="4015921"/>
            <a:ext cx="6472835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98885" y="1008064"/>
            <a:ext cx="608409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37F1-5D58-4D36-8CDC-6C1E3B0CE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1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78" y="331789"/>
            <a:ext cx="12144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370" y="1316619"/>
            <a:ext cx="7204226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5955" y="2522608"/>
            <a:ext cx="348386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0785" y="2529072"/>
            <a:ext cx="348386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240507" y="1311275"/>
            <a:ext cx="608410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CB10-EA2A-4931-B236-BD9644B0E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78" y="331789"/>
            <a:ext cx="12144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434" y="1508839"/>
            <a:ext cx="7205746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434" y="2724226"/>
            <a:ext cx="348386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8434" y="3528946"/>
            <a:ext cx="348386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2312" y="2727680"/>
            <a:ext cx="348386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2312" y="3526168"/>
            <a:ext cx="348386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253604" y="1008064"/>
            <a:ext cx="607219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5D6C6-6B20-431B-B494-9FB67A1DF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6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78" y="331789"/>
            <a:ext cx="12144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42" y="1528218"/>
            <a:ext cx="7202456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39316" y="1017589"/>
            <a:ext cx="607219" cy="5032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213BE-7E50-4C55-91EA-9CC4A04DC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5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78" y="331789"/>
            <a:ext cx="12144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9569" y="1008064"/>
            <a:ext cx="608410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1487D-1315-4190-ABA2-AA7ED515A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78" y="331789"/>
            <a:ext cx="12144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252" y="1512039"/>
            <a:ext cx="2454824" cy="2247117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9534" y="1512039"/>
            <a:ext cx="4509353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252" y="3918557"/>
            <a:ext cx="24562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246460" y="1000125"/>
            <a:ext cx="608409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BE0CE-7DBC-468D-AFAF-8179DF8BE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78" y="331789"/>
            <a:ext cx="12144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199" y="1356380"/>
            <a:ext cx="4149246" cy="1830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4899" y="1371346"/>
            <a:ext cx="2569200" cy="4629734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0542" y="3372859"/>
            <a:ext cx="4143303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1318023" y="5681664"/>
            <a:ext cx="4145756" cy="319087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B519CC4-939E-4B94-96E6-ECE561FF8754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592931" y="1009650"/>
            <a:ext cx="608410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F4BD3-4D83-425A-A89C-D6E0DA5B1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6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232" y="1554163"/>
            <a:ext cx="7203281" cy="1047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88232" y="2763839"/>
            <a:ext cx="7203281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6185" y="330200"/>
            <a:ext cx="2625328" cy="309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31A09F-EFAB-4CAA-B90D-D34043F69D4E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231" y="328613"/>
            <a:ext cx="4454129" cy="30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569" y="798514"/>
            <a:ext cx="608410" cy="5048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3D326EC1-7D36-47A3-BAAB-E20838CD8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775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78" y="331789"/>
            <a:ext cx="12144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 cap="all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9pPr>
    </p:titleStyle>
    <p:bodyStyle>
      <a:lvl1pPr marL="228600" indent="-228600" algn="l" rtl="0" eaLnBrk="1" fontAlgn="base" hangingPunct="1">
        <a:lnSpc>
          <a:spcPct val="120000"/>
        </a:lnSpc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6858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3621B2-3F77-80DF-2CF5-E6B74342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918" y="1405774"/>
            <a:ext cx="8493225" cy="977621"/>
          </a:xfrm>
        </p:spPr>
        <p:txBody>
          <a:bodyPr>
            <a:noAutofit/>
          </a:bodyPr>
          <a:lstStyle/>
          <a:p>
            <a:r>
              <a:rPr lang="en-AU" sz="2800" b="1" dirty="0"/>
              <a:t>Conceptual models – Yellowfin tuna population structure and Biology</a:t>
            </a:r>
          </a:p>
          <a:p>
            <a:endParaRPr lang="en-AU" sz="2800" b="1" dirty="0"/>
          </a:p>
          <a:p>
            <a:endParaRPr lang="en-AU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36514-45DE-1CDD-4941-87536222205B}"/>
              </a:ext>
            </a:extLst>
          </p:cNvPr>
          <p:cNvSpPr txBox="1"/>
          <p:nvPr/>
        </p:nvSpPr>
        <p:spPr>
          <a:xfrm>
            <a:off x="941837" y="2712378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P3 – Paul Hamer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85A8F-C396-6C16-96CD-7A95E53BE8C2}"/>
              </a:ext>
            </a:extLst>
          </p:cNvPr>
          <p:cNvSpPr txBox="1"/>
          <p:nvPr/>
        </p:nvSpPr>
        <p:spPr>
          <a:xfrm>
            <a:off x="356210" y="305347"/>
            <a:ext cx="3593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2023 SPC Pre-assessment Workshop</a:t>
            </a:r>
          </a:p>
          <a:p>
            <a:r>
              <a:rPr lang="en-AU" dirty="0"/>
              <a:t>25-28</a:t>
            </a:r>
            <a:r>
              <a:rPr lang="en-AU" baseline="30000" dirty="0"/>
              <a:t>th</a:t>
            </a:r>
            <a:r>
              <a:rPr lang="en-AU" dirty="0"/>
              <a:t> April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00BB1-84FB-0EC4-B104-82FA787C2CBD}"/>
              </a:ext>
            </a:extLst>
          </p:cNvPr>
          <p:cNvSpPr txBox="1"/>
          <p:nvPr/>
        </p:nvSpPr>
        <p:spPr>
          <a:xfrm>
            <a:off x="3154166" y="438706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Image ……….</a:t>
            </a:r>
          </a:p>
        </p:txBody>
      </p:sp>
    </p:spTree>
    <p:extLst>
      <p:ext uri="{BB962C8B-B14F-4D97-AF65-F5344CB8AC3E}">
        <p14:creationId xmlns:p14="http://schemas.microsoft.com/office/powerpoint/2010/main" val="337951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36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B753-F6AF-BBA0-8F57-CC0C08DA5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5272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3.1.2927"/>
  <p:tag name="SLIDO_PRESENTATION_ID" val="00000000-0000-0000-0000-000000000000"/>
  <p:tag name="SLIDO_EVENT_UUID" val="0d973453-9446-4972-8434-9277b567bd98"/>
  <p:tag name="SLIDO_EVENT_SECTION_UUID" val="1e4a65c7-bd37-4bd1-9e47-29802ade1670"/>
</p:tagLst>
</file>

<file path=ppt/theme/theme1.xml><?xml version="1.0" encoding="utf-8"?>
<a:theme xmlns:a="http://schemas.openxmlformats.org/drawingml/2006/main" name="SPC 2018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cific Community Presentation-2018" id="{C26FFF6D-B7EA-7E46-916E-DF9CCBDB6BF6}" vid="{D80715EB-9921-7740-B974-77B3F22381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6A765002D452E24C8161B399DF4F27FF" ma:contentTypeVersion="1" ma:contentTypeDescription="Upload an image." ma:contentTypeScope="" ma:versionID="6e7009a4ad8991cd36ace639d9bcf2b8">
  <xsd:schema xmlns:xsd="http://www.w3.org/2001/XMLSchema" xmlns:xs="http://www.w3.org/2001/XMLSchema" xmlns:p="http://schemas.microsoft.com/office/2006/metadata/properties" xmlns:ns1="http://schemas.microsoft.com/sharepoint/v3" xmlns:ns2="A1466F99-592D-4FBE-9C5A-71C070495048" xmlns:ns3="http://schemas.microsoft.com/sharepoint/v3/fields" targetNamespace="http://schemas.microsoft.com/office/2006/metadata/properties" ma:root="true" ma:fieldsID="710a743070e8514070b5db36cb601e64" ns1:_="" ns2:_="" ns3:_="">
    <xsd:import namespace="http://schemas.microsoft.com/sharepoint/v3"/>
    <xsd:import namespace="A1466F99-592D-4FBE-9C5A-71C070495048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6F99-592D-4FBE-9C5A-71C070495048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603638-19FA-4B2F-AE24-F3EF444F5FBE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FDAC1897-61B3-4621-B0E2-FA327AD0B3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466F99-592D-4FBE-9C5A-71C070495048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Pacific Community Presentation-2018</Template>
  <TotalTime>44204</TotalTime>
  <Words>21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SPC 2018</vt:lpstr>
      <vt:lpstr>PowerPoint Presentation</vt:lpstr>
      <vt:lpstr>PowerPoint Presentation</vt:lpstr>
      <vt:lpstr>PowerPoint Presentation</vt:lpstr>
    </vt:vector>
  </TitlesOfParts>
  <Company>SPC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Text</dc:title>
  <dc:creator>Steven Hare</dc:creator>
  <cp:lastModifiedBy>Paul Hamer</cp:lastModifiedBy>
  <cp:revision>466</cp:revision>
  <dcterms:created xsi:type="dcterms:W3CDTF">2018-04-04T03:45:58Z</dcterms:created>
  <dcterms:modified xsi:type="dcterms:W3CDTF">2023-04-07T02:16:06Z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c_System_Copyright">
    <vt:lpwstr/>
  </property>
  <property fmtid="{D5CDD505-2E9C-101B-9397-08002B2CF9AE}" pid="3" name="SlidoAppVersion">
    <vt:lpwstr>1.3.1.2927</vt:lpwstr>
  </property>
</Properties>
</file>