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7"/>
  </p:notesMasterIdLst>
  <p:handoutMasterIdLst>
    <p:handoutMasterId r:id="rId8"/>
  </p:handoutMasterIdLst>
  <p:sldIdLst>
    <p:sldId id="564" r:id="rId4"/>
    <p:sldId id="565" r:id="rId5"/>
    <p:sldId id="566" r:id="rId6"/>
  </p:sldIdLst>
  <p:sldSz cx="12192000" cy="6858000"/>
  <p:notesSz cx="6858000" cy="9144000"/>
  <p:custDataLst>
    <p:tags r:id="rId9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D76031"/>
    <a:srgbClr val="457F54"/>
    <a:srgbClr val="C9CF7F"/>
    <a:srgbClr val="4A66AC"/>
    <a:srgbClr val="D620C9"/>
    <a:srgbClr val="07E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12" autoAdjust="0"/>
  </p:normalViewPr>
  <p:slideViewPr>
    <p:cSldViewPr snapToGrid="0" snapToObjects="1">
      <p:cViewPr varScale="1">
        <p:scale>
          <a:sx n="61" d="100"/>
          <a:sy n="61" d="100"/>
        </p:scale>
        <p:origin x="73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BE291-1A2A-403B-8665-C7AD7547BA3E}" type="datetimeFigureOut">
              <a:rPr lang="en-US"/>
              <a:pPr>
                <a:defRPr/>
              </a:pPr>
              <a:t>21-Apr-23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16E59-1CE6-418E-A654-5A889CCE7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20B4C3-D573-422C-A6DC-6EAB41E78117}" type="datetimeFigureOut">
              <a:rPr lang="en-US"/>
              <a:pPr>
                <a:defRPr/>
              </a:pPr>
              <a:t>21-Apr-23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79BEA1-0F21-40C4-A7DA-A4415525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828" y="2000487"/>
            <a:ext cx="8637073" cy="2541431"/>
          </a:xfrm>
        </p:spPr>
        <p:txBody>
          <a:bodyPr bIns="0" anchor="b"/>
          <a:lstStyle>
            <a:lvl1pPr algn="l">
              <a:defRPr sz="6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827" y="496587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908801" y="1528763"/>
            <a:ext cx="3500439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FA8-0E69-4147-9ACE-ED6E4D75D48C}" type="datetimeFigureOut">
              <a:rPr lang="en-US"/>
              <a:pPr>
                <a:defRPr/>
              </a:pPr>
              <a:t>21-Apr-23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064" y="1527177"/>
            <a:ext cx="4973637" cy="309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163" y="199707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FA59-649A-4746-A7E5-45345D6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00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800" y="2739432"/>
            <a:ext cx="9603275" cy="3450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2739" y="79851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9D86-E664-4CEE-82A5-EF991F3A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2254" y="1521082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769" y="1521082"/>
            <a:ext cx="755126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1176" y="152082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197D-0A1A-4400-8C33-CDCC0A5AB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763111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89" y="2974324"/>
            <a:ext cx="9603275" cy="345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61951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68DA-517A-482F-873D-8B190D2D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3237" y="4014788"/>
            <a:ext cx="86296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021" y="1965855"/>
            <a:ext cx="8643155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022" y="4015922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8514" y="100806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37F1-5D58-4D36-8CDC-6C1E3B0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27" y="131661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940" y="252260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380" y="2529072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0676" y="131127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CB10-EA2A-4931-B236-BD9644B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79" y="1508839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579" y="27242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4579" y="3528947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749" y="27276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749" y="3526169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38140" y="1008065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D6C6-6B20-431B-B494-9FB67A1DF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9089" y="1017590"/>
            <a:ext cx="8096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13BE-7E50-4C55-91EA-9CC4A04DC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79426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487D-1315-4190-ABA2-AA7ED515A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69" y="1512040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712" y="1512039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70" y="3918558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8614" y="100012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0CE-7DBC-468D-AFAF-8179DF8B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99" y="1356380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6532" y="1371346"/>
            <a:ext cx="3425600" cy="462973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723" y="3372859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57364" y="5681665"/>
            <a:ext cx="5527675" cy="3190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519CC4-939E-4B94-96E6-ECE561FF8754}" type="datetimeFigureOut">
              <a:rPr lang="en-US"/>
              <a:pPr>
                <a:defRPr/>
              </a:pPr>
              <a:t>21-Apr-23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90575" y="1009650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4BD3-4D83-425A-A89C-D6E0DA5B1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7" y="1554163"/>
            <a:ext cx="9604375" cy="104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0977" y="2763840"/>
            <a:ext cx="96043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4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31A09F-EFAB-4CAA-B90D-D34043F69D4E}" type="datetimeFigureOut">
              <a:rPr lang="en-US"/>
              <a:pPr>
                <a:defRPr/>
              </a:pPr>
              <a:t>21-Apr-23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6" y="798515"/>
            <a:ext cx="811213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D326EC1-7D36-47A3-BAAB-E20838CD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3621B2-3F77-80DF-2CF5-E6B74342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42" y="1668526"/>
            <a:ext cx="8493225" cy="977621"/>
          </a:xfrm>
        </p:spPr>
        <p:txBody>
          <a:bodyPr>
            <a:noAutofit/>
          </a:bodyPr>
          <a:lstStyle/>
          <a:p>
            <a:r>
              <a:rPr lang="en-AU" sz="2800" b="1"/>
              <a:t>Previous Yellowfin Tuna Assessment Summary</a:t>
            </a:r>
            <a:endParaRPr lang="en-AU" sz="2800" b="1" dirty="0"/>
          </a:p>
          <a:p>
            <a:endParaRPr lang="en-AU" sz="2800" b="1" dirty="0"/>
          </a:p>
          <a:p>
            <a:endParaRPr lang="en-AU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36514-45DE-1CDD-4941-87536222205B}"/>
              </a:ext>
            </a:extLst>
          </p:cNvPr>
          <p:cNvSpPr txBox="1"/>
          <p:nvPr/>
        </p:nvSpPr>
        <p:spPr>
          <a:xfrm>
            <a:off x="1088991" y="2859519"/>
            <a:ext cx="213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P1 – Arni Magnusson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85A8F-C396-6C16-96CD-7A95E53BE8C2}"/>
              </a:ext>
            </a:extLst>
          </p:cNvPr>
          <p:cNvSpPr txBox="1"/>
          <p:nvPr/>
        </p:nvSpPr>
        <p:spPr>
          <a:xfrm>
            <a:off x="1081430" y="305348"/>
            <a:ext cx="359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2023 SPC Pre-assessment Workshop</a:t>
            </a:r>
          </a:p>
          <a:p>
            <a:r>
              <a:rPr lang="en-AU" dirty="0"/>
              <a:t>25-28</a:t>
            </a:r>
            <a:r>
              <a:rPr lang="en-AU" baseline="30000" dirty="0"/>
              <a:t>th</a:t>
            </a:r>
            <a:r>
              <a:rPr lang="en-AU" dirty="0"/>
              <a:t> April </a:t>
            </a:r>
          </a:p>
        </p:txBody>
      </p:sp>
      <p:pic>
        <p:nvPicPr>
          <p:cNvPr id="4" name="Picture 3" descr="A close-up of a fish&#10;&#10;Description automatically generated">
            <a:extLst>
              <a:ext uri="{FF2B5EF4-FFF2-40B4-BE49-F238E27FC236}">
                <a16:creationId xmlns:a16="http://schemas.microsoft.com/office/drawing/2014/main" id="{D072BB34-C167-0C35-4018-7604D4EE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9" y="3429000"/>
            <a:ext cx="4899664" cy="2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36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527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1.2927"/>
  <p:tag name="SLIDO_PRESENTATION_ID" val="00000000-0000-0000-0000-000000000000"/>
  <p:tag name="SLIDO_EVENT_UUID" val="0d973453-9446-4972-8434-9277b567bd98"/>
  <p:tag name="SLIDO_EVENT_SECTION_UUID" val="1e4a65c7-bd37-4bd1-9e47-29802ade1670"/>
</p:tagLst>
</file>

<file path=ppt/theme/theme1.xml><?xml version="1.0" encoding="utf-8"?>
<a:theme xmlns:a="http://schemas.openxmlformats.org/drawingml/2006/main" name="SPC 2018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ific Community Presentation-2018" id="{C26FFF6D-B7EA-7E46-916E-DF9CCBDB6BF6}" vid="{D80715EB-9921-7740-B974-77B3F2238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6A765002D452E24C8161B399DF4F27FF" ma:contentTypeVersion="1" ma:contentTypeDescription="Upload an image." ma:contentTypeScope="" ma:versionID="6e7009a4ad8991cd36ace639d9bcf2b8">
  <xsd:schema xmlns:xsd="http://www.w3.org/2001/XMLSchema" xmlns:xs="http://www.w3.org/2001/XMLSchema" xmlns:p="http://schemas.microsoft.com/office/2006/metadata/properties" xmlns:ns1="http://schemas.microsoft.com/sharepoint/v3" xmlns:ns2="A1466F99-592D-4FBE-9C5A-71C070495048" xmlns:ns3="http://schemas.microsoft.com/sharepoint/v3/fields" targetNamespace="http://schemas.microsoft.com/office/2006/metadata/properties" ma:root="true" ma:fieldsID="710a743070e8514070b5db36cb601e64" ns1:_="" ns2:_="" ns3:_="">
    <xsd:import namespace="http://schemas.microsoft.com/sharepoint/v3"/>
    <xsd:import namespace="A1466F99-592D-4FBE-9C5A-71C07049504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6F99-592D-4FBE-9C5A-71C07049504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DAC1897-61B3-4621-B0E2-FA327AD0B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466F99-592D-4FBE-9C5A-71C07049504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603638-19FA-4B2F-AE24-F3EF444F5FB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Pacific Community Presentation-2018</Template>
  <TotalTime>44218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SPC 2018</vt:lpstr>
      <vt:lpstr>PowerPoint Presentation</vt:lpstr>
      <vt:lpstr>PowerPoint Presentation</vt:lpstr>
      <vt:lpstr>PowerPoint Presentation</vt:lpstr>
    </vt:vector>
  </TitlesOfParts>
  <Company>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Steven Hare</dc:creator>
  <cp:lastModifiedBy>Arni Magnusson</cp:lastModifiedBy>
  <cp:revision>467</cp:revision>
  <dcterms:created xsi:type="dcterms:W3CDTF">2018-04-04T03:45:58Z</dcterms:created>
  <dcterms:modified xsi:type="dcterms:W3CDTF">2023-04-20T22:22:44Z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  <property fmtid="{D5CDD505-2E9C-101B-9397-08002B2CF9AE}" pid="3" name="SlidoAppVersion">
    <vt:lpwstr>1.3.1.2927</vt:lpwstr>
  </property>
</Properties>
</file>