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9"/>
  </p:notesMasterIdLst>
  <p:handoutMasterIdLst>
    <p:handoutMasterId r:id="rId10"/>
  </p:handoutMasterIdLst>
  <p:sldIdLst>
    <p:sldId id="564" r:id="rId4"/>
    <p:sldId id="566" r:id="rId5"/>
    <p:sldId id="567" r:id="rId6"/>
    <p:sldId id="568" r:id="rId7"/>
    <p:sldId id="569" r:id="rId8"/>
  </p:sldIdLst>
  <p:sldSz cx="12192000" cy="6858000"/>
  <p:notesSz cx="6858000" cy="9144000"/>
  <p:custDataLst>
    <p:tags r:id="rId11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D76031"/>
    <a:srgbClr val="457F54"/>
    <a:srgbClr val="C9CF7F"/>
    <a:srgbClr val="4A66AC"/>
    <a:srgbClr val="D620C9"/>
    <a:srgbClr val="07E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907" autoAdjust="0"/>
  </p:normalViewPr>
  <p:slideViewPr>
    <p:cSldViewPr snapToGrid="0" snapToObjects="1">
      <p:cViewPr varScale="1">
        <p:scale>
          <a:sx n="65" d="100"/>
          <a:sy n="65" d="100"/>
        </p:scale>
        <p:origin x="57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8BE291-1A2A-403B-8665-C7AD7547BA3E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816E59-1CE6-418E-A654-5A889CCE7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20B4C3-D573-422C-A6DC-6EAB41E78117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79BEA1-0F21-40C4-A7DA-A44155259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888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828" y="2000487"/>
            <a:ext cx="8637073" cy="2541431"/>
          </a:xfrm>
        </p:spPr>
        <p:txBody>
          <a:bodyPr bIns="0" anchor="b"/>
          <a:lstStyle>
            <a:lvl1pPr algn="l">
              <a:defRPr sz="6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827" y="4965875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908801" y="1528763"/>
            <a:ext cx="3500439" cy="309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3AFA8-0E69-4147-9ACE-ED6E4D75D48C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0064" y="1527177"/>
            <a:ext cx="4973637" cy="309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163" y="1997075"/>
            <a:ext cx="8112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FA59-649A-4746-A7E5-45345D6DE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00" y="1528219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3800" y="2739432"/>
            <a:ext cx="9603275" cy="34506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12739" y="798515"/>
            <a:ext cx="811212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B9D86-E664-4CEE-82A5-EF991F3A5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2254" y="1521082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3769" y="1521082"/>
            <a:ext cx="755126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11176" y="1520825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197D-0A1A-4400-8C33-CDCC0A5AB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89" y="1763111"/>
            <a:ext cx="9603275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189" y="2974324"/>
            <a:ext cx="9603275" cy="3450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61951" y="1008065"/>
            <a:ext cx="811213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A68DA-517A-482F-873D-8B190D2DA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3237" y="4014788"/>
            <a:ext cx="86296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021" y="1965855"/>
            <a:ext cx="8643155" cy="188795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3022" y="4015922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8514" y="1008065"/>
            <a:ext cx="811212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37F1-5D58-4D36-8CDC-6C1E3B0CE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827" y="131661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7940" y="2522609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380" y="2529072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0676" y="1311275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CB10-EA2A-4931-B236-BD9644B0E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579" y="1508839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579" y="27242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4579" y="3528947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749" y="27276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749" y="3526169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338140" y="1008065"/>
            <a:ext cx="809625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5D6C6-6B20-431B-B494-9FB67A1DF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89" y="1528219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19089" y="1017590"/>
            <a:ext cx="809625" cy="5032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13BE-7E50-4C55-91EA-9CC4A04DC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79426" y="1008065"/>
            <a:ext cx="811213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1487D-1315-4190-ABA2-AA7ED515A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69" y="1512040"/>
            <a:ext cx="3273099" cy="2247117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712" y="1512039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670" y="3918558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8614" y="1000125"/>
            <a:ext cx="8112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BE0CE-7DBC-468D-AFAF-8179DF8B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599" y="1356380"/>
            <a:ext cx="5532328" cy="1830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6532" y="1371346"/>
            <a:ext cx="3425600" cy="4629734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723" y="3372859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757364" y="5681665"/>
            <a:ext cx="5527675" cy="319087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B519CC4-939E-4B94-96E6-ECE561FF8754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90575" y="1009650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4BD3-4D83-425A-A89C-D6E0DA5B1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0977" y="1554163"/>
            <a:ext cx="9604375" cy="1047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0977" y="2763840"/>
            <a:ext cx="960437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914" y="330200"/>
            <a:ext cx="3500437" cy="309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31A09F-EFAB-4CAA-B90D-D34043F69D4E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0975" y="328613"/>
            <a:ext cx="5938839" cy="30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426" y="798515"/>
            <a:ext cx="811213" cy="5048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3D326EC1-7D36-47A3-BAAB-E20838CD8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7750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6858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3621B2-3F77-80DF-2CF5-E6B74342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42" y="1668526"/>
            <a:ext cx="10501590" cy="977621"/>
          </a:xfrm>
        </p:spPr>
        <p:txBody>
          <a:bodyPr>
            <a:noAutofit/>
          </a:bodyPr>
          <a:lstStyle/>
          <a:p>
            <a:r>
              <a:rPr lang="en-AU" sz="3200" b="1" cap="none"/>
              <a:t>Conditional Age-at-Length Data Summary for Yellowfin Tuna</a:t>
            </a:r>
            <a:endParaRPr lang="en-AU" sz="3200" b="1" cap="non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36514-45DE-1CDD-4941-87536222205B}"/>
              </a:ext>
            </a:extLst>
          </p:cNvPr>
          <p:cNvSpPr txBox="1"/>
          <p:nvPr/>
        </p:nvSpPr>
        <p:spPr>
          <a:xfrm>
            <a:off x="1088991" y="2859519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Calibri" panose="020F0502020204030204" pitchFamily="34" charset="0"/>
              </a:rPr>
              <a:t>P10  –  Arni Magnusson</a:t>
            </a:r>
            <a:endParaRPr lang="en-AU" b="1" dirty="0">
              <a:latin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85A8F-C396-6C16-96CD-7A95E53BE8C2}"/>
              </a:ext>
            </a:extLst>
          </p:cNvPr>
          <p:cNvSpPr txBox="1"/>
          <p:nvPr/>
        </p:nvSpPr>
        <p:spPr>
          <a:xfrm>
            <a:off x="1081430" y="305348"/>
            <a:ext cx="359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2023 SPC Pre-assessment Workshop</a:t>
            </a:r>
          </a:p>
          <a:p>
            <a:r>
              <a:rPr lang="en-AU" dirty="0"/>
              <a:t>25-28</a:t>
            </a:r>
            <a:r>
              <a:rPr lang="en-AU" baseline="30000" dirty="0"/>
              <a:t>th</a:t>
            </a:r>
            <a:r>
              <a:rPr lang="en-AU" dirty="0"/>
              <a:t> April </a:t>
            </a:r>
          </a:p>
        </p:txBody>
      </p:sp>
      <p:pic>
        <p:nvPicPr>
          <p:cNvPr id="4" name="Picture 3" descr="A close-up of a fish&#10;&#10;Description automatically generated">
            <a:extLst>
              <a:ext uri="{FF2B5EF4-FFF2-40B4-BE49-F238E27FC236}">
                <a16:creationId xmlns:a16="http://schemas.microsoft.com/office/drawing/2014/main" id="{D072BB34-C167-0C35-4018-7604D4EE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09" y="3429000"/>
            <a:ext cx="4899664" cy="24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1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4506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/>
              <a:t>Conditional age-at-length otolith data were used in the YFT 2020 assessment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AU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/>
              <a:t>Otoliths provide information useful for estimating a growth curve, internal or external</a:t>
            </a:r>
            <a:br>
              <a:rPr lang="en-AU"/>
            </a:br>
            <a:r>
              <a:rPr lang="en-AU"/>
              <a:t>of the stock assessment model</a:t>
            </a:r>
          </a:p>
        </p:txBody>
      </p:sp>
    </p:spTree>
    <p:extLst>
      <p:ext uri="{BB962C8B-B14F-4D97-AF65-F5344CB8AC3E}">
        <p14:creationId xmlns:p14="http://schemas.microsoft.com/office/powerpoint/2010/main" val="15465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Otolith Samples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7E663C-0CCE-025E-562E-29FAE4BE9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930971"/>
              </p:ext>
            </p:extLst>
          </p:nvPr>
        </p:nvGraphicFramePr>
        <p:xfrm>
          <a:off x="8694943" y="2729712"/>
          <a:ext cx="1756749" cy="291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225603" imgH="2031971" progId="Excel.SheetMacroEnabled.12">
                  <p:embed/>
                </p:oleObj>
              </mc:Choice>
              <mc:Fallback>
                <p:oleObj name="Macro-Enabled Worksheet" r:id="rId2" imgW="1225603" imgH="2031971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94943" y="2729712"/>
                        <a:ext cx="1756749" cy="2912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906598E-7A89-FBDB-AD2C-4709D14D6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142" y="1514168"/>
            <a:ext cx="5343832" cy="53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7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Exploratory Data Analysis</a:t>
            </a:r>
          </a:p>
        </p:txBody>
      </p:sp>
      <p:pic>
        <p:nvPicPr>
          <p:cNvPr id="4" name="Picture 3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D3A73CEE-FEFB-F46D-712B-4C4CF2AD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66" y="1243781"/>
            <a:ext cx="9133541" cy="4566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52E75-41E4-02A1-86B0-75C719D50E94}"/>
              </a:ext>
            </a:extLst>
          </p:cNvPr>
          <p:cNvSpPr txBox="1"/>
          <p:nvPr/>
        </p:nvSpPr>
        <p:spPr>
          <a:xfrm>
            <a:off x="334297" y="4216680"/>
            <a:ext cx="16473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Ages 0.5 - 5 yrs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constitute &gt;90% of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the current biomass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D0A96-4FD0-E79B-EB61-56C6B5A565FD}"/>
              </a:ext>
            </a:extLst>
          </p:cNvPr>
          <p:cNvSpPr txBox="1"/>
          <p:nvPr/>
        </p:nvSpPr>
        <p:spPr>
          <a:xfrm>
            <a:off x="5868472" y="5933771"/>
            <a:ext cx="17675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Orange: West (ID, PH)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Gray: East of 140°E</a:t>
            </a: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A0329-3BCD-9B28-57E1-122E377A1F63}"/>
              </a:ext>
            </a:extLst>
          </p:cNvPr>
          <p:cNvSpPr txBox="1"/>
          <p:nvPr/>
        </p:nvSpPr>
        <p:spPr>
          <a:xfrm>
            <a:off x="403121" y="2031062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Simple loess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smooth 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12E4-81C8-392E-BEA0-53CD331E7BD4}"/>
              </a:ext>
            </a:extLst>
          </p:cNvPr>
          <p:cNvSpPr txBox="1"/>
          <p:nvPr/>
        </p:nvSpPr>
        <p:spPr>
          <a:xfrm>
            <a:off x="8759914" y="5933771"/>
            <a:ext cx="2074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Red: North of the equator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Yellow: In between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Green: South of 10°S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0C7E7-A610-6066-121E-487AF4E59884}"/>
              </a:ext>
            </a:extLst>
          </p:cNvPr>
          <p:cNvSpPr txBox="1"/>
          <p:nvPr/>
        </p:nvSpPr>
        <p:spPr>
          <a:xfrm>
            <a:off x="3154013" y="5933771"/>
            <a:ext cx="10813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Blue: Male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Red: Female</a:t>
            </a: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3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Growth Curve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B99497-D82A-6DCD-00F7-017DA901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374059"/>
            <a:ext cx="5230760" cy="5230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161C2-8376-842C-210A-E696A515E9FE}"/>
              </a:ext>
            </a:extLst>
          </p:cNvPr>
          <p:cNvSpPr txBox="1"/>
          <p:nvPr/>
        </p:nvSpPr>
        <p:spPr>
          <a:xfrm>
            <a:off x="9232491" y="4079781"/>
            <a:ext cx="20585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Von Bertalanffy curve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internally estimated in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the YFT 2020 assessment</a:t>
            </a:r>
          </a:p>
        </p:txBody>
      </p:sp>
    </p:spTree>
    <p:extLst>
      <p:ext uri="{BB962C8B-B14F-4D97-AF65-F5344CB8AC3E}">
        <p14:creationId xmlns:p14="http://schemas.microsoft.com/office/powerpoint/2010/main" val="3510002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3.1.2927"/>
  <p:tag name="SLIDO_PRESENTATION_ID" val="00000000-0000-0000-0000-000000000000"/>
  <p:tag name="SLIDO_EVENT_UUID" val="0d973453-9446-4972-8434-9277b567bd98"/>
  <p:tag name="SLIDO_EVENT_SECTION_UUID" val="1e4a65c7-bd37-4bd1-9e47-29802ade1670"/>
</p:tagLst>
</file>

<file path=ppt/theme/theme1.xml><?xml version="1.0" encoding="utf-8"?>
<a:theme xmlns:a="http://schemas.openxmlformats.org/drawingml/2006/main" name="SPC 2018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cific Community Presentation-2018" id="{C26FFF6D-B7EA-7E46-916E-DF9CCBDB6BF6}" vid="{D80715EB-9921-7740-B974-77B3F22381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6A765002D452E24C8161B399DF4F27FF" ma:contentTypeVersion="1" ma:contentTypeDescription="Upload an image." ma:contentTypeScope="" ma:versionID="6e7009a4ad8991cd36ace639d9bcf2b8">
  <xsd:schema xmlns:xsd="http://www.w3.org/2001/XMLSchema" xmlns:xs="http://www.w3.org/2001/XMLSchema" xmlns:p="http://schemas.microsoft.com/office/2006/metadata/properties" xmlns:ns1="http://schemas.microsoft.com/sharepoint/v3" xmlns:ns2="A1466F99-592D-4FBE-9C5A-71C070495048" xmlns:ns3="http://schemas.microsoft.com/sharepoint/v3/fields" targetNamespace="http://schemas.microsoft.com/office/2006/metadata/properties" ma:root="true" ma:fieldsID="710a743070e8514070b5db36cb601e64" ns1:_="" ns2:_="" ns3:_="">
    <xsd:import namespace="http://schemas.microsoft.com/sharepoint/v3"/>
    <xsd:import namespace="A1466F99-592D-4FBE-9C5A-71C07049504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6F99-592D-4FBE-9C5A-71C07049504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FDAC1897-61B3-4621-B0E2-FA327AD0B3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466F99-592D-4FBE-9C5A-71C07049504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603638-19FA-4B2F-AE24-F3EF444F5FBE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Pacific Community Presentation-2018</Template>
  <TotalTime>44530</TotalTime>
  <Words>120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SPC 2018</vt:lpstr>
      <vt:lpstr>Macro-Enabled Worksheet</vt:lpstr>
      <vt:lpstr>PowerPoint Presentation</vt:lpstr>
      <vt:lpstr>Background</vt:lpstr>
      <vt:lpstr>Otolith Samples</vt:lpstr>
      <vt:lpstr>Exploratory Data Analysis</vt:lpstr>
      <vt:lpstr>Growth Curve</vt:lpstr>
    </vt:vector>
  </TitlesOfParts>
  <Company>SPC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</dc:title>
  <dc:creator>arnim@spc.int</dc:creator>
  <cp:lastModifiedBy>Arni Magnusson</cp:lastModifiedBy>
  <cp:revision>490</cp:revision>
  <dcterms:created xsi:type="dcterms:W3CDTF">2018-04-04T03:45:58Z</dcterms:created>
  <dcterms:modified xsi:type="dcterms:W3CDTF">2023-04-24T13:56:47Z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c_System_Copyright">
    <vt:lpwstr/>
  </property>
  <property fmtid="{D5CDD505-2E9C-101B-9397-08002B2CF9AE}" pid="3" name="SlidoAppVersion">
    <vt:lpwstr>1.3.1.2927</vt:lpwstr>
  </property>
</Properties>
</file>