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87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3E8-C929-448B-8730-4554FB91F152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97F0-158E-4662-A210-5815AAEB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37F6C8-83E5-4736-8016-10F076AFA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02D65B-9A0E-408A-A0DD-502D67A34A95}"/>
              </a:ext>
            </a:extLst>
          </p:cNvPr>
          <p:cNvCxnSpPr>
            <a:cxnSpLocks/>
          </p:cNvCxnSpPr>
          <p:nvPr/>
        </p:nvCxnSpPr>
        <p:spPr>
          <a:xfrm>
            <a:off x="480060" y="77470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C6BDCB-966D-4553-AF01-C4CE0C72EDE8}"/>
              </a:ext>
            </a:extLst>
          </p:cNvPr>
          <p:cNvCxnSpPr>
            <a:cxnSpLocks/>
          </p:cNvCxnSpPr>
          <p:nvPr/>
        </p:nvCxnSpPr>
        <p:spPr>
          <a:xfrm>
            <a:off x="480060" y="192278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8FF16A-DFBF-4D8F-8F4C-4B29E60282AF}"/>
              </a:ext>
            </a:extLst>
          </p:cNvPr>
          <p:cNvCxnSpPr>
            <a:cxnSpLocks/>
          </p:cNvCxnSpPr>
          <p:nvPr/>
        </p:nvCxnSpPr>
        <p:spPr>
          <a:xfrm>
            <a:off x="480060" y="134874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42DE1-1B9A-4563-A503-3467D803E1D4}"/>
              </a:ext>
            </a:extLst>
          </p:cNvPr>
          <p:cNvCxnSpPr>
            <a:cxnSpLocks/>
          </p:cNvCxnSpPr>
          <p:nvPr/>
        </p:nvCxnSpPr>
        <p:spPr>
          <a:xfrm>
            <a:off x="480060" y="307340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590BF-005B-40AA-92AF-DD00A92CE993}"/>
              </a:ext>
            </a:extLst>
          </p:cNvPr>
          <p:cNvCxnSpPr>
            <a:cxnSpLocks/>
          </p:cNvCxnSpPr>
          <p:nvPr/>
        </p:nvCxnSpPr>
        <p:spPr>
          <a:xfrm>
            <a:off x="480060" y="249936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1A147-6AE8-45D3-AD4C-BA698DC6753B}"/>
              </a:ext>
            </a:extLst>
          </p:cNvPr>
          <p:cNvCxnSpPr>
            <a:cxnSpLocks/>
          </p:cNvCxnSpPr>
          <p:nvPr/>
        </p:nvCxnSpPr>
        <p:spPr>
          <a:xfrm>
            <a:off x="480060" y="422402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E8BFD4-F45D-4C64-BA05-7FC4DDF428E6}"/>
              </a:ext>
            </a:extLst>
          </p:cNvPr>
          <p:cNvCxnSpPr>
            <a:cxnSpLocks/>
          </p:cNvCxnSpPr>
          <p:nvPr/>
        </p:nvCxnSpPr>
        <p:spPr>
          <a:xfrm>
            <a:off x="480060" y="364998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22987C-CA6E-49B7-96E5-44A4C983F69E}"/>
              </a:ext>
            </a:extLst>
          </p:cNvPr>
          <p:cNvCxnSpPr>
            <a:cxnSpLocks/>
          </p:cNvCxnSpPr>
          <p:nvPr/>
        </p:nvCxnSpPr>
        <p:spPr>
          <a:xfrm>
            <a:off x="480060" y="537464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0D6B-D0A1-4E7E-A97D-19C6BF32DD0A}"/>
              </a:ext>
            </a:extLst>
          </p:cNvPr>
          <p:cNvCxnSpPr>
            <a:cxnSpLocks/>
          </p:cNvCxnSpPr>
          <p:nvPr/>
        </p:nvCxnSpPr>
        <p:spPr>
          <a:xfrm>
            <a:off x="480060" y="480060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4EF84-F18C-4114-8C75-542E29E1841A}"/>
              </a:ext>
            </a:extLst>
          </p:cNvPr>
          <p:cNvCxnSpPr>
            <a:cxnSpLocks/>
          </p:cNvCxnSpPr>
          <p:nvPr/>
        </p:nvCxnSpPr>
        <p:spPr>
          <a:xfrm>
            <a:off x="480060" y="5948680"/>
            <a:ext cx="5572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6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Arni Magnusson</dc:creator>
  <cp:lastModifiedBy>Arni Magnusson</cp:lastModifiedBy>
  <cp:revision>1</cp:revision>
  <dcterms:created xsi:type="dcterms:W3CDTF">2022-06-09T03:57:07Z</dcterms:created>
  <dcterms:modified xsi:type="dcterms:W3CDTF">2022-06-09T04:03:16Z</dcterms:modified>
</cp:coreProperties>
</file>