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12F7-401E-88CF-7D2B-21317680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A4C9-D81A-C7AD-46C0-30614498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46C5-A4AA-2E26-1F21-F1958CCD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99FB-E682-DC74-56FF-7A672DB7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0962-8F00-3F4E-18AD-8F7A1DAD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019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430-8BF4-CB39-743F-9621753F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CADAD-43E6-65F5-BCFB-9E6A126C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D98A-84E2-DD6E-CC99-82C17B14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E38D-DA9C-3474-968E-058475BE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CECC-CE4C-BA71-8F19-65F12363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547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6A958-EBB0-EFBC-5B23-A43C916CD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11566-FC0B-45D1-505C-6D9D9781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E31C-E975-0F71-DA43-7142FBDB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D4F2-59E6-7525-C252-30F92F24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2020-CC16-6341-F0FE-F427E12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81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896C-6435-3B59-D4BF-0BB29B2D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3FB1-A52F-CA7B-279F-69B46597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D399-1A22-23F9-C628-840C0639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7929-005A-8EFA-8472-29F5A487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6C58-541C-499F-8D3C-5A527BD3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652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2EF9-148E-58AF-DE13-0507F953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8C2BD-2670-8AF6-2073-A385A285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4102-3437-1F93-DFF3-7BE05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13E02-2F5A-66AD-27BD-17758384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C667C-94FA-1D93-BAB7-420DD339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13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E1B-E7A6-CF1F-9C1C-96840E20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7805-14A1-1876-5A8A-340CC4E1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CC7B-DCA1-9FF1-77BF-C4BF15B3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C817-17B6-36C5-4FE6-CA6224D6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5446-83B2-E116-6B3F-03B52A1E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6C67E-C96E-805A-8FF4-B413B7E3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35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2A27-E4A9-11C3-42CB-B29E8F3F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EFF8-BDA5-50D7-8798-8D7E3E1C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BAEFB-4139-647A-50D3-87B85B31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9F839-0F88-3D4B-60A8-1DF6558F4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38C7-BB92-4DF3-D162-DB8382C64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B9FCC-0A1A-3592-81E5-B34683C8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CD56E-56B1-E70B-7CA5-BE6ABBCA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BEFEE-AB87-D9F9-B0FE-5F61950E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70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7FA7-ECEC-CBB1-ED48-F09B0C11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FC7B1-1795-6B3E-28CD-B9575125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01ED2-E009-64DB-3B18-B4CDB5BE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C3DD1-CE0B-5EAA-3FA2-3735F69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35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D53A2-0604-3545-0651-1CEB6884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A294C-D2F1-C128-57FF-DCFC4046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751B-28FD-9CDA-E711-5B7D71F6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13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648B-1886-FBDD-A039-1E10BDBD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F6C6-98C9-01DE-2F75-1B46BC9E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5A59-B111-5198-3704-96204DC3D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7691A-772F-C8F6-346A-3C80FABD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B3F6E-3BDD-C6D4-3C06-64CAA564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A3A5B-E728-7843-9E54-FC42882A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72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45B4-E90C-A130-B5BF-A88573C3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7C789-AB97-11C5-01F8-566F59FA5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FE4CC-18D0-753E-4E72-4AF52359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505F-D2CC-D207-2407-99D1144E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61311-DB96-DBEA-AC5E-5E22A68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66FB3-4BB1-83CD-CD86-976DFC43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690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28703-4F3A-FC50-E2B4-277CA6B0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312A-756B-3748-7099-356D1162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B86B-4D50-AF23-436E-199C14E1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352D6-34EF-4681-AD1C-9E2CDE0518DB}" type="datetimeFigureOut">
              <a:rPr lang="en-NZ" smtClean="0"/>
              <a:t>27/05/2025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7429-E5B9-2C24-830B-96CC4E5B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7D55-03D3-7ADA-EBF6-FB588686F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BAB7B-6829-4138-B06F-AA6FB414095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85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3B99B5-89D0-DF42-CF15-666F7C5C0B3C}"/>
              </a:ext>
            </a:extLst>
          </p:cNvPr>
          <p:cNvCxnSpPr/>
          <p:nvPr/>
        </p:nvCxnSpPr>
        <p:spPr>
          <a:xfrm>
            <a:off x="1609725" y="266700"/>
            <a:ext cx="0" cy="581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3F502A-09ED-3A1D-1B51-11C1FB6E42BE}"/>
              </a:ext>
            </a:extLst>
          </p:cNvPr>
          <p:cNvCxnSpPr/>
          <p:nvPr/>
        </p:nvCxnSpPr>
        <p:spPr>
          <a:xfrm>
            <a:off x="1609725" y="266700"/>
            <a:ext cx="8448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F9E9C0-4512-A863-933E-D3ED95761DFF}"/>
              </a:ext>
            </a:extLst>
          </p:cNvPr>
          <p:cNvSpPr txBox="1"/>
          <p:nvPr/>
        </p:nvSpPr>
        <p:spPr>
          <a:xfrm>
            <a:off x="10153650" y="133350"/>
            <a:ext cx="1404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workers</a:t>
            </a:r>
            <a:endParaRPr lang="en-NZ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E0CEE1-305A-EB00-428C-469D3151FFED}"/>
              </a:ext>
            </a:extLst>
          </p:cNvPr>
          <p:cNvSpPr/>
          <p:nvPr/>
        </p:nvSpPr>
        <p:spPr>
          <a:xfrm>
            <a:off x="2290761" y="1981200"/>
            <a:ext cx="1485500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ADD254-CA08-2EF5-AB88-6F5BED93E91F}"/>
              </a:ext>
            </a:extLst>
          </p:cNvPr>
          <p:cNvSpPr/>
          <p:nvPr/>
        </p:nvSpPr>
        <p:spPr>
          <a:xfrm>
            <a:off x="4283869" y="733425"/>
            <a:ext cx="1470021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042FD-B0D9-5670-4ED3-CF9850167AB5}"/>
              </a:ext>
            </a:extLst>
          </p:cNvPr>
          <p:cNvSpPr/>
          <p:nvPr/>
        </p:nvSpPr>
        <p:spPr>
          <a:xfrm>
            <a:off x="6281739" y="733425"/>
            <a:ext cx="1462879" cy="4549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DC64E0-EE45-016C-F72A-2A0AF200526B}"/>
              </a:ext>
            </a:extLst>
          </p:cNvPr>
          <p:cNvSpPr/>
          <p:nvPr/>
        </p:nvSpPr>
        <p:spPr>
          <a:xfrm>
            <a:off x="4286250" y="1981200"/>
            <a:ext cx="1443697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29C641-83C8-CBE9-3EA7-7E50E1EE7988}"/>
              </a:ext>
            </a:extLst>
          </p:cNvPr>
          <p:cNvSpPr/>
          <p:nvPr/>
        </p:nvSpPr>
        <p:spPr>
          <a:xfrm>
            <a:off x="2286000" y="733425"/>
            <a:ext cx="1514474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9710D4-35F6-C6F5-C48F-8B42FDF6FF03}"/>
              </a:ext>
            </a:extLst>
          </p:cNvPr>
          <p:cNvSpPr/>
          <p:nvPr/>
        </p:nvSpPr>
        <p:spPr>
          <a:xfrm>
            <a:off x="6281739" y="1981200"/>
            <a:ext cx="1425571" cy="418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031BB8-F26F-86DE-85DF-E19384326F8F}"/>
              </a:ext>
            </a:extLst>
          </p:cNvPr>
          <p:cNvSpPr/>
          <p:nvPr/>
        </p:nvSpPr>
        <p:spPr>
          <a:xfrm>
            <a:off x="8277229" y="1981200"/>
            <a:ext cx="1509714" cy="418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ECDC-5B93-164B-B87A-4329626C1D85}"/>
              </a:ext>
            </a:extLst>
          </p:cNvPr>
          <p:cNvSpPr/>
          <p:nvPr/>
        </p:nvSpPr>
        <p:spPr>
          <a:xfrm>
            <a:off x="2290761" y="3228975"/>
            <a:ext cx="1509714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DEC5E-7410-8BC7-7300-6DF050031237}"/>
              </a:ext>
            </a:extLst>
          </p:cNvPr>
          <p:cNvSpPr/>
          <p:nvPr/>
        </p:nvSpPr>
        <p:spPr>
          <a:xfrm>
            <a:off x="4286251" y="3228975"/>
            <a:ext cx="1467640" cy="474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88832-6687-F4D1-0879-319207F5ADE7}"/>
              </a:ext>
            </a:extLst>
          </p:cNvPr>
          <p:cNvSpPr/>
          <p:nvPr/>
        </p:nvSpPr>
        <p:spPr>
          <a:xfrm>
            <a:off x="6281739" y="3228975"/>
            <a:ext cx="1425571" cy="474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E8B508-88B1-7FBD-F66B-7CE7CC434158}"/>
              </a:ext>
            </a:extLst>
          </p:cNvPr>
          <p:cNvSpPr/>
          <p:nvPr/>
        </p:nvSpPr>
        <p:spPr>
          <a:xfrm>
            <a:off x="8277229" y="3228975"/>
            <a:ext cx="1458120" cy="474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80C08D-8274-77D9-D7F2-D495FD62E25B}"/>
              </a:ext>
            </a:extLst>
          </p:cNvPr>
          <p:cNvSpPr/>
          <p:nvPr/>
        </p:nvSpPr>
        <p:spPr>
          <a:xfrm>
            <a:off x="2307430" y="4476750"/>
            <a:ext cx="1509714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48727-61AD-7DCF-60A7-ED103485DD9F}"/>
              </a:ext>
            </a:extLst>
          </p:cNvPr>
          <p:cNvSpPr/>
          <p:nvPr/>
        </p:nvSpPr>
        <p:spPr>
          <a:xfrm>
            <a:off x="4302920" y="4476750"/>
            <a:ext cx="1509714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710A53-5199-110F-2064-ACF3AC0B65C1}"/>
              </a:ext>
            </a:extLst>
          </p:cNvPr>
          <p:cNvSpPr/>
          <p:nvPr/>
        </p:nvSpPr>
        <p:spPr>
          <a:xfrm>
            <a:off x="6298408" y="4476750"/>
            <a:ext cx="1493045" cy="4378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539D1-B23C-9022-503E-8B35662A9FD6}"/>
              </a:ext>
            </a:extLst>
          </p:cNvPr>
          <p:cNvSpPr/>
          <p:nvPr/>
        </p:nvSpPr>
        <p:spPr>
          <a:xfrm>
            <a:off x="8293897" y="4476750"/>
            <a:ext cx="1458121" cy="425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5D90A-4115-4A54-77A8-C21EB7C50F53}"/>
              </a:ext>
            </a:extLst>
          </p:cNvPr>
          <p:cNvSpPr txBox="1"/>
          <p:nvPr/>
        </p:nvSpPr>
        <p:spPr>
          <a:xfrm>
            <a:off x="2846523" y="645491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NZ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C581E-7ECB-0420-A81C-3A35CBDC4E02}"/>
              </a:ext>
            </a:extLst>
          </p:cNvPr>
          <p:cNvSpPr txBox="1"/>
          <p:nvPr/>
        </p:nvSpPr>
        <p:spPr>
          <a:xfrm>
            <a:off x="2862527" y="189814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NZ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6FC9A0-1BFD-9A15-B298-7FB7FDD47641}"/>
              </a:ext>
            </a:extLst>
          </p:cNvPr>
          <p:cNvSpPr txBox="1"/>
          <p:nvPr/>
        </p:nvSpPr>
        <p:spPr>
          <a:xfrm>
            <a:off x="2862527" y="3132279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NZ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F59A3-B6D0-9369-A05D-98CEB1E6672E}"/>
              </a:ext>
            </a:extLst>
          </p:cNvPr>
          <p:cNvSpPr txBox="1"/>
          <p:nvPr/>
        </p:nvSpPr>
        <p:spPr>
          <a:xfrm>
            <a:off x="4814428" y="66228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NZ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2BBE4-F7F2-D646-79EE-8268A4C3841E}"/>
              </a:ext>
            </a:extLst>
          </p:cNvPr>
          <p:cNvSpPr txBox="1"/>
          <p:nvPr/>
        </p:nvSpPr>
        <p:spPr>
          <a:xfrm>
            <a:off x="4813831" y="1886585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  <a:endParaRPr lang="en-NZ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7A9688-453F-7D52-A438-EC0C9711B5B3}"/>
              </a:ext>
            </a:extLst>
          </p:cNvPr>
          <p:cNvSpPr txBox="1"/>
          <p:nvPr/>
        </p:nvSpPr>
        <p:spPr>
          <a:xfrm>
            <a:off x="6849183" y="65053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  <a:endParaRPr lang="en-NZ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47065-B97A-534C-EE5E-A3EE004837AE}"/>
              </a:ext>
            </a:extLst>
          </p:cNvPr>
          <p:cNvSpPr txBox="1"/>
          <p:nvPr/>
        </p:nvSpPr>
        <p:spPr>
          <a:xfrm>
            <a:off x="6846862" y="186140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NZ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BD59B0-E55B-7153-CB4E-DA0BB4C50FF6}"/>
              </a:ext>
            </a:extLst>
          </p:cNvPr>
          <p:cNvSpPr txBox="1"/>
          <p:nvPr/>
        </p:nvSpPr>
        <p:spPr>
          <a:xfrm>
            <a:off x="4821448" y="31401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NZ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688878-4489-F504-F353-7384E7A40613}"/>
              </a:ext>
            </a:extLst>
          </p:cNvPr>
          <p:cNvSpPr txBox="1"/>
          <p:nvPr/>
        </p:nvSpPr>
        <p:spPr>
          <a:xfrm>
            <a:off x="4814428" y="436641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NZ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22D378-CEAA-CB51-5CC2-7CB613459A07}"/>
              </a:ext>
            </a:extLst>
          </p:cNvPr>
          <p:cNvSpPr txBox="1"/>
          <p:nvPr/>
        </p:nvSpPr>
        <p:spPr>
          <a:xfrm>
            <a:off x="2872447" y="4366415"/>
            <a:ext cx="39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en-NZ" sz="3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107A73-41A6-7682-2EDC-7A06B775A42F}"/>
              </a:ext>
            </a:extLst>
          </p:cNvPr>
          <p:cNvSpPr txBox="1"/>
          <p:nvPr/>
        </p:nvSpPr>
        <p:spPr>
          <a:xfrm>
            <a:off x="6845673" y="315276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NZ" sz="3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70B10D-1AF3-FC7E-1FA8-17EE908DC1B3}"/>
              </a:ext>
            </a:extLst>
          </p:cNvPr>
          <p:cNvSpPr txBox="1"/>
          <p:nvPr/>
        </p:nvSpPr>
        <p:spPr>
          <a:xfrm>
            <a:off x="6827502" y="4383929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  <a:endParaRPr lang="en-NZ" sz="3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14C7FF-5C8B-BF0C-62C9-DF5E8D1A93BD}"/>
              </a:ext>
            </a:extLst>
          </p:cNvPr>
          <p:cNvSpPr txBox="1"/>
          <p:nvPr/>
        </p:nvSpPr>
        <p:spPr>
          <a:xfrm>
            <a:off x="8744880" y="1872296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A+</a:t>
            </a:r>
            <a:endParaRPr lang="en-NZ" sz="3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E02BC-3C9E-8053-81B0-ABCC45F8FEEA}"/>
              </a:ext>
            </a:extLst>
          </p:cNvPr>
          <p:cNvSpPr txBox="1"/>
          <p:nvPr/>
        </p:nvSpPr>
        <p:spPr>
          <a:xfrm>
            <a:off x="8722390" y="3143132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A+</a:t>
            </a:r>
            <a:endParaRPr lang="en-NZ" sz="3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C82B96-2EF3-52FC-2B19-D92C689371A3}"/>
              </a:ext>
            </a:extLst>
          </p:cNvPr>
          <p:cNvSpPr txBox="1"/>
          <p:nvPr/>
        </p:nvSpPr>
        <p:spPr>
          <a:xfrm>
            <a:off x="8744881" y="4383929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A+</a:t>
            </a:r>
            <a:endParaRPr lang="en-NZ" sz="3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5CB5D7-1534-37A9-DB51-95662EF9D529}"/>
              </a:ext>
            </a:extLst>
          </p:cNvPr>
          <p:cNvSpPr/>
          <p:nvPr/>
        </p:nvSpPr>
        <p:spPr>
          <a:xfrm>
            <a:off x="2286000" y="5669600"/>
            <a:ext cx="1509714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364872D-998E-1B97-8556-53AB785A3FDF}"/>
              </a:ext>
            </a:extLst>
          </p:cNvPr>
          <p:cNvSpPr/>
          <p:nvPr/>
        </p:nvSpPr>
        <p:spPr>
          <a:xfrm>
            <a:off x="4281489" y="5669600"/>
            <a:ext cx="1472401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4826A9-7C8F-9BA8-739A-A7B410B69B72}"/>
              </a:ext>
            </a:extLst>
          </p:cNvPr>
          <p:cNvSpPr/>
          <p:nvPr/>
        </p:nvSpPr>
        <p:spPr>
          <a:xfrm>
            <a:off x="6276979" y="5669600"/>
            <a:ext cx="1503902" cy="44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74434A-7414-CBDC-DF38-1ACCFD556BCB}"/>
              </a:ext>
            </a:extLst>
          </p:cNvPr>
          <p:cNvSpPr/>
          <p:nvPr/>
        </p:nvSpPr>
        <p:spPr>
          <a:xfrm>
            <a:off x="8272467" y="5669600"/>
            <a:ext cx="1495293" cy="462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F71619-A4D6-9EEF-A111-0E58EF915729}"/>
              </a:ext>
            </a:extLst>
          </p:cNvPr>
          <p:cNvSpPr txBox="1"/>
          <p:nvPr/>
        </p:nvSpPr>
        <p:spPr>
          <a:xfrm>
            <a:off x="4792334" y="559269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  <a:endParaRPr lang="en-NZ" sz="3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6A3B6F-B56B-E0F2-9932-0F122423464E}"/>
              </a:ext>
            </a:extLst>
          </p:cNvPr>
          <p:cNvSpPr txBox="1"/>
          <p:nvPr/>
        </p:nvSpPr>
        <p:spPr>
          <a:xfrm>
            <a:off x="2872447" y="5577874"/>
            <a:ext cx="39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en-NZ" sz="3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EC59EC-EFA4-7EF3-20EF-52AE66B097A6}"/>
              </a:ext>
            </a:extLst>
          </p:cNvPr>
          <p:cNvSpPr txBox="1"/>
          <p:nvPr/>
        </p:nvSpPr>
        <p:spPr>
          <a:xfrm>
            <a:off x="6831110" y="558294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6</a:t>
            </a:r>
            <a:endParaRPr lang="en-NZ" sz="3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B84BC64-A82B-0EC3-C3F1-659E8E1C44B5}"/>
              </a:ext>
            </a:extLst>
          </p:cNvPr>
          <p:cNvSpPr txBox="1"/>
          <p:nvPr/>
        </p:nvSpPr>
        <p:spPr>
          <a:xfrm>
            <a:off x="8722390" y="557787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A+</a:t>
            </a:r>
            <a:endParaRPr lang="en-NZ" sz="3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4D59D5-3995-C671-2A30-10430C2C207E}"/>
              </a:ext>
            </a:extLst>
          </p:cNvPr>
          <p:cNvSpPr txBox="1"/>
          <p:nvPr/>
        </p:nvSpPr>
        <p:spPr>
          <a:xfrm>
            <a:off x="1119863" y="619197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time</a:t>
            </a:r>
            <a:endParaRPr lang="en-NZ" sz="28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978F33F-96AD-E6A3-BE63-2800C0EBABB0}"/>
              </a:ext>
            </a:extLst>
          </p:cNvPr>
          <p:cNvSpPr/>
          <p:nvPr/>
        </p:nvSpPr>
        <p:spPr>
          <a:xfrm>
            <a:off x="8272468" y="725519"/>
            <a:ext cx="1462880" cy="462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7542E44-F4C6-E2D3-3CF6-B7BFDF970B24}"/>
              </a:ext>
            </a:extLst>
          </p:cNvPr>
          <p:cNvSpPr txBox="1"/>
          <p:nvPr/>
        </p:nvSpPr>
        <p:spPr>
          <a:xfrm>
            <a:off x="8744880" y="62743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A+</a:t>
            </a:r>
            <a:endParaRPr lang="en-NZ" sz="3600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EAEA291-5F8D-A0BA-0D97-0E0AC0221603}"/>
              </a:ext>
            </a:extLst>
          </p:cNvPr>
          <p:cNvCxnSpPr>
            <a:stCxn id="24" idx="2"/>
            <a:endCxn id="31" idx="0"/>
          </p:cNvCxnSpPr>
          <p:nvPr/>
        </p:nvCxnSpPr>
        <p:spPr>
          <a:xfrm rot="16200000" flipH="1">
            <a:off x="4777664" y="-423556"/>
            <a:ext cx="569585" cy="400033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B51F7F5-8BC3-0E11-C905-BE9D1872464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16200000" flipH="1">
            <a:off x="5770012" y="568793"/>
            <a:ext cx="552794" cy="203243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71E7109-43DC-D6C7-B639-F7CC7A8AFF9A}"/>
              </a:ext>
            </a:extLst>
          </p:cNvPr>
          <p:cNvCxnSpPr>
            <a:stCxn id="111" idx="2"/>
            <a:endCxn id="31" idx="0"/>
          </p:cNvCxnSpPr>
          <p:nvPr/>
        </p:nvCxnSpPr>
        <p:spPr>
          <a:xfrm rot="5400000">
            <a:off x="7785942" y="550449"/>
            <a:ext cx="587642" cy="20342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CF266740-D361-AF3C-6C5C-1284B10A0F25}"/>
              </a:ext>
            </a:extLst>
          </p:cNvPr>
          <p:cNvCxnSpPr>
            <a:stCxn id="25" idx="2"/>
            <a:endCxn id="44" idx="0"/>
          </p:cNvCxnSpPr>
          <p:nvPr/>
        </p:nvCxnSpPr>
        <p:spPr>
          <a:xfrm rot="16200000" flipH="1">
            <a:off x="3759921" y="1862843"/>
            <a:ext cx="595660" cy="195892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B0507B9-4204-8916-0C2C-6C1FA7508212}"/>
              </a:ext>
            </a:extLst>
          </p:cNvPr>
          <p:cNvCxnSpPr>
            <a:cxnSpLocks/>
            <a:stCxn id="31" idx="2"/>
            <a:endCxn id="44" idx="0"/>
          </p:cNvCxnSpPr>
          <p:nvPr/>
        </p:nvCxnSpPr>
        <p:spPr>
          <a:xfrm rot="5400000">
            <a:off x="5733721" y="1811229"/>
            <a:ext cx="632396" cy="20254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5FE8DD21-9FE8-1188-7939-45A40FA0046B}"/>
              </a:ext>
            </a:extLst>
          </p:cNvPr>
          <p:cNvCxnSpPr>
            <a:cxnSpLocks/>
            <a:stCxn id="49" idx="2"/>
            <a:endCxn id="44" idx="0"/>
          </p:cNvCxnSpPr>
          <p:nvPr/>
        </p:nvCxnSpPr>
        <p:spPr>
          <a:xfrm rot="5400000">
            <a:off x="6756303" y="799536"/>
            <a:ext cx="621507" cy="40596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79F4115-6EE9-DBA0-F71D-D3AA95D989B8}"/>
              </a:ext>
            </a:extLst>
          </p:cNvPr>
          <p:cNvCxnSpPr>
            <a:stCxn id="44" idx="2"/>
            <a:endCxn id="46" idx="0"/>
          </p:cNvCxnSpPr>
          <p:nvPr/>
        </p:nvCxnSpPr>
        <p:spPr>
          <a:xfrm rot="5400000">
            <a:off x="3763444" y="3092647"/>
            <a:ext cx="579950" cy="19675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DE4C756E-B4D6-5028-67EC-0992D43DCF85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rot="5400000">
            <a:off x="4781872" y="2086850"/>
            <a:ext cx="567320" cy="39918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49FA3F9-EAF6-B044-FA04-A9DF726E25FA}"/>
              </a:ext>
            </a:extLst>
          </p:cNvPr>
          <p:cNvCxnSpPr>
            <a:cxnSpLocks/>
            <a:stCxn id="60" idx="2"/>
            <a:endCxn id="46" idx="0"/>
          </p:cNvCxnSpPr>
          <p:nvPr/>
        </p:nvCxnSpPr>
        <p:spPr>
          <a:xfrm rot="5400000">
            <a:off x="5783542" y="1075547"/>
            <a:ext cx="576952" cy="60047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B2B213D-88FE-533C-9078-1EB9C40326AA}"/>
              </a:ext>
            </a:extLst>
          </p:cNvPr>
          <p:cNvCxnSpPr>
            <a:stCxn id="46" idx="2"/>
            <a:endCxn id="70" idx="0"/>
          </p:cNvCxnSpPr>
          <p:nvPr/>
        </p:nvCxnSpPr>
        <p:spPr>
          <a:xfrm rot="16200000" flipH="1">
            <a:off x="4773151" y="3309221"/>
            <a:ext cx="570198" cy="39772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58735BCD-08D8-1131-AFE5-A6DD03F0E2D6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rot="16200000" flipH="1">
            <a:off x="5753435" y="4289504"/>
            <a:ext cx="570197" cy="20166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8C14E1F3-54B6-0998-F45B-3CD329F5D317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rot="5400000">
            <a:off x="7795546" y="4281589"/>
            <a:ext cx="552684" cy="20500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4B2DDB6-DCEA-66AA-6232-D0C305553665}"/>
              </a:ext>
            </a:extLst>
          </p:cNvPr>
          <p:cNvCxnSpPr>
            <a:stCxn id="29" idx="2"/>
            <a:endCxn id="60" idx="0"/>
          </p:cNvCxnSpPr>
          <p:nvPr/>
        </p:nvCxnSpPr>
        <p:spPr>
          <a:xfrm>
            <a:off x="5029595" y="2532916"/>
            <a:ext cx="4044815" cy="610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DD501D5-C147-A0CE-C7A9-DA542D6B5E7C}"/>
              </a:ext>
            </a:extLst>
          </p:cNvPr>
          <p:cNvCxnSpPr>
            <a:cxnSpLocks/>
          </p:cNvCxnSpPr>
          <p:nvPr/>
        </p:nvCxnSpPr>
        <p:spPr>
          <a:xfrm>
            <a:off x="7021479" y="1283564"/>
            <a:ext cx="1982429" cy="60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A091388-1268-510B-9095-73CF68C75C5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056732" y="3765715"/>
            <a:ext cx="6040169" cy="618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2246F88-3CCE-B693-74A8-8DD53F727124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7009678" y="5038725"/>
            <a:ext cx="2064732" cy="539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A1E907A-D428-80C9-E9A3-B85FB259D12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7062626" y="1296868"/>
            <a:ext cx="2321" cy="564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0469216-FE2E-9FE9-E9CC-FA14D92BAA3F}"/>
              </a:ext>
            </a:extLst>
          </p:cNvPr>
          <p:cNvCxnSpPr>
            <a:stCxn id="29" idx="2"/>
            <a:endCxn id="44" idx="0"/>
          </p:cNvCxnSpPr>
          <p:nvPr/>
        </p:nvCxnSpPr>
        <p:spPr>
          <a:xfrm>
            <a:off x="5029595" y="2532916"/>
            <a:ext cx="7617" cy="607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A53550-4425-98D0-1654-CC9C0564EC97}"/>
              </a:ext>
            </a:extLst>
          </p:cNvPr>
          <p:cNvCxnSpPr>
            <a:stCxn id="26" idx="2"/>
            <a:endCxn id="46" idx="0"/>
          </p:cNvCxnSpPr>
          <p:nvPr/>
        </p:nvCxnSpPr>
        <p:spPr>
          <a:xfrm flipH="1">
            <a:off x="3069626" y="3778610"/>
            <a:ext cx="8665" cy="58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DCABC4E-C012-36FA-6FA0-21092D8CDDB2}"/>
              </a:ext>
            </a:extLst>
          </p:cNvPr>
          <p:cNvCxnSpPr>
            <a:stCxn id="48" idx="2"/>
            <a:endCxn id="70" idx="0"/>
          </p:cNvCxnSpPr>
          <p:nvPr/>
        </p:nvCxnSpPr>
        <p:spPr>
          <a:xfrm>
            <a:off x="7043266" y="5030260"/>
            <a:ext cx="3608" cy="552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1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16283</TotalTime>
  <Words>27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Pletzer</dc:creator>
  <cp:lastModifiedBy>Alexander Pletzer</cp:lastModifiedBy>
  <cp:revision>9</cp:revision>
  <dcterms:created xsi:type="dcterms:W3CDTF">2025-05-21T21:20:10Z</dcterms:created>
  <dcterms:modified xsi:type="dcterms:W3CDTF">2025-06-03T04:03:08Z</dcterms:modified>
</cp:coreProperties>
</file>