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12F7-401E-88CF-7D2B-21317680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A4C9-D81A-C7AD-46C0-30614498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46C5-A4AA-2E26-1F21-F1958CCD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99FB-E682-DC74-56FF-7A672DB7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0962-8F00-3F4E-18AD-8F7A1DAD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019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430-8BF4-CB39-743F-9621753F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CADAD-43E6-65F5-BCFB-9E6A126C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D98A-84E2-DD6E-CC99-82C17B14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E38D-DA9C-3474-968E-058475BE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CECC-CE4C-BA71-8F19-65F12363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547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6A958-EBB0-EFBC-5B23-A43C916CD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11566-FC0B-45D1-505C-6D9D9781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E31C-E975-0F71-DA43-7142FBDB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D4F2-59E6-7525-C252-30F92F24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2020-CC16-6341-F0FE-F427E12B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81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896C-6435-3B59-D4BF-0BB29B2D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3FB1-A52F-CA7B-279F-69B46597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D399-1A22-23F9-C628-840C0639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7929-005A-8EFA-8472-29F5A487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6C58-541C-499F-8D3C-5A527BD3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652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2EF9-148E-58AF-DE13-0507F953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C2BD-2670-8AF6-2073-A385A285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4102-3437-1F93-DFF3-7BE0543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3E02-2F5A-66AD-27BD-17758384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667C-94FA-1D93-BAB7-420DD339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13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EE1B-E7A6-CF1F-9C1C-96840E20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7805-14A1-1876-5A8A-340CC4E1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CC7B-DCA1-9FF1-77BF-C4BF15B3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C817-17B6-36C5-4FE6-CA6224D6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5446-83B2-E116-6B3F-03B52A1E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6C67E-C96E-805A-8FF4-B413B7E3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51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2A27-E4A9-11C3-42CB-B29E8F3F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EFF8-BDA5-50D7-8798-8D7E3E1C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BAEFB-4139-647A-50D3-87B85B31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9F839-0F88-3D4B-60A8-1DF6558F4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38C7-BB92-4DF3-D162-DB8382C64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B9FCC-0A1A-3592-81E5-B34683C8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CD56E-56B1-E70B-7CA5-BE6ABBCA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BEFEE-AB87-D9F9-B0FE-5F61950E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70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7FA7-ECEC-CBB1-ED48-F09B0C11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FC7B1-1795-6B3E-28CD-B9575125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01ED2-E009-64DB-3B18-B4CDB5BE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C3DD1-CE0B-5EAA-3FA2-3735F69F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353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D53A2-0604-3545-0651-1CEB6884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A294C-D2F1-C128-57FF-DCFC4046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2751B-28FD-9CDA-E711-5B7D71F6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13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648B-1886-FBDD-A039-1E10BDBD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F6C6-98C9-01DE-2F75-1B46BC9E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5A59-B111-5198-3704-96204DC3D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691A-772F-C8F6-346A-3C80FABD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B3F6E-3BDD-C6D4-3C06-64CAA564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A3A5B-E728-7843-9E54-FC4288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72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45B4-E90C-A130-B5BF-A88573C3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7C789-AB97-11C5-01F8-566F59FA5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FE4CC-18D0-753E-4E72-4AF52359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C505F-D2CC-D207-2407-99D1144E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1311-DB96-DBEA-AC5E-5E22A68E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66FB3-4BB1-83CD-CD86-976DFC43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690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28703-4F3A-FC50-E2B4-277CA6B0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5312A-756B-3748-7099-356D1162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B86B-4D50-AF23-436E-199C14E1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352D6-34EF-4681-AD1C-9E2CDE0518DB}" type="datetimeFigureOut">
              <a:rPr lang="en-NZ" smtClean="0"/>
              <a:t>22/05/2025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7429-E5B9-2C24-830B-96CC4E5B6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7D55-03D3-7ADA-EBF6-FB588686F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85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3B99B5-89D0-DF42-CF15-666F7C5C0B3C}"/>
              </a:ext>
            </a:extLst>
          </p:cNvPr>
          <p:cNvCxnSpPr/>
          <p:nvPr/>
        </p:nvCxnSpPr>
        <p:spPr>
          <a:xfrm>
            <a:off x="1609725" y="266700"/>
            <a:ext cx="0" cy="581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3F502A-09ED-3A1D-1B51-11C1FB6E42BE}"/>
              </a:ext>
            </a:extLst>
          </p:cNvPr>
          <p:cNvCxnSpPr/>
          <p:nvPr/>
        </p:nvCxnSpPr>
        <p:spPr>
          <a:xfrm>
            <a:off x="1609725" y="266700"/>
            <a:ext cx="8448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F9E9C0-4512-A863-933E-D3ED95761DFF}"/>
              </a:ext>
            </a:extLst>
          </p:cNvPr>
          <p:cNvSpPr txBox="1"/>
          <p:nvPr/>
        </p:nvSpPr>
        <p:spPr>
          <a:xfrm>
            <a:off x="10153650" y="133350"/>
            <a:ext cx="140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workers</a:t>
            </a:r>
            <a:endParaRPr lang="en-NZ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E0CEE1-305A-EB00-428C-469D3151FFED}"/>
              </a:ext>
            </a:extLst>
          </p:cNvPr>
          <p:cNvSpPr/>
          <p:nvPr/>
        </p:nvSpPr>
        <p:spPr>
          <a:xfrm>
            <a:off x="2290760" y="198120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ADD254-CA08-2EF5-AB88-6F5BED93E91F}"/>
              </a:ext>
            </a:extLst>
          </p:cNvPr>
          <p:cNvSpPr/>
          <p:nvPr/>
        </p:nvSpPr>
        <p:spPr>
          <a:xfrm>
            <a:off x="4283869" y="733425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042FD-B0D9-5670-4ED3-CF9850167AB5}"/>
              </a:ext>
            </a:extLst>
          </p:cNvPr>
          <p:cNvSpPr/>
          <p:nvPr/>
        </p:nvSpPr>
        <p:spPr>
          <a:xfrm>
            <a:off x="6281739" y="733425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C64E0-EE45-016C-F72A-2A0AF200526B}"/>
              </a:ext>
            </a:extLst>
          </p:cNvPr>
          <p:cNvSpPr/>
          <p:nvPr/>
        </p:nvSpPr>
        <p:spPr>
          <a:xfrm>
            <a:off x="4286250" y="198120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29C641-83C8-CBE9-3EA7-7E50E1EE7988}"/>
              </a:ext>
            </a:extLst>
          </p:cNvPr>
          <p:cNvSpPr/>
          <p:nvPr/>
        </p:nvSpPr>
        <p:spPr>
          <a:xfrm>
            <a:off x="2285999" y="733425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710D4-35F6-C6F5-C48F-8B42FDF6FF03}"/>
              </a:ext>
            </a:extLst>
          </p:cNvPr>
          <p:cNvSpPr/>
          <p:nvPr/>
        </p:nvSpPr>
        <p:spPr>
          <a:xfrm>
            <a:off x="6281739" y="198120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031BB8-F26F-86DE-85DF-E19384326F8F}"/>
              </a:ext>
            </a:extLst>
          </p:cNvPr>
          <p:cNvSpPr/>
          <p:nvPr/>
        </p:nvSpPr>
        <p:spPr>
          <a:xfrm>
            <a:off x="8277228" y="198120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BECDC-5B93-164B-B87A-4329626C1D85}"/>
              </a:ext>
            </a:extLst>
          </p:cNvPr>
          <p:cNvSpPr/>
          <p:nvPr/>
        </p:nvSpPr>
        <p:spPr>
          <a:xfrm>
            <a:off x="2290760" y="3228975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DEC5E-7410-8BC7-7300-6DF050031237}"/>
              </a:ext>
            </a:extLst>
          </p:cNvPr>
          <p:cNvSpPr/>
          <p:nvPr/>
        </p:nvSpPr>
        <p:spPr>
          <a:xfrm>
            <a:off x="4286250" y="3228975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888832-6687-F4D1-0879-319207F5ADE7}"/>
              </a:ext>
            </a:extLst>
          </p:cNvPr>
          <p:cNvSpPr/>
          <p:nvPr/>
        </p:nvSpPr>
        <p:spPr>
          <a:xfrm>
            <a:off x="6281739" y="3228975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E8B508-88B1-7FBD-F66B-7CE7CC434158}"/>
              </a:ext>
            </a:extLst>
          </p:cNvPr>
          <p:cNvSpPr/>
          <p:nvPr/>
        </p:nvSpPr>
        <p:spPr>
          <a:xfrm>
            <a:off x="8277228" y="3228975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80C08D-8274-77D9-D7F2-D495FD62E25B}"/>
              </a:ext>
            </a:extLst>
          </p:cNvPr>
          <p:cNvSpPr/>
          <p:nvPr/>
        </p:nvSpPr>
        <p:spPr>
          <a:xfrm>
            <a:off x="2307429" y="447675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D48727-61AD-7DCF-60A7-ED103485DD9F}"/>
              </a:ext>
            </a:extLst>
          </p:cNvPr>
          <p:cNvSpPr/>
          <p:nvPr/>
        </p:nvSpPr>
        <p:spPr>
          <a:xfrm>
            <a:off x="4302919" y="447675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710A53-5199-110F-2064-ACF3AC0B65C1}"/>
              </a:ext>
            </a:extLst>
          </p:cNvPr>
          <p:cNvSpPr/>
          <p:nvPr/>
        </p:nvSpPr>
        <p:spPr>
          <a:xfrm>
            <a:off x="6298408" y="447675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539D1-B23C-9022-503E-8B35662A9FD6}"/>
              </a:ext>
            </a:extLst>
          </p:cNvPr>
          <p:cNvSpPr/>
          <p:nvPr/>
        </p:nvSpPr>
        <p:spPr>
          <a:xfrm>
            <a:off x="8293897" y="447675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5D90A-4115-4A54-77A8-C21EB7C50F53}"/>
              </a:ext>
            </a:extLst>
          </p:cNvPr>
          <p:cNvSpPr txBox="1"/>
          <p:nvPr/>
        </p:nvSpPr>
        <p:spPr>
          <a:xfrm>
            <a:off x="2841097" y="779169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NZ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C581E-7ECB-0420-A81C-3A35CBDC4E02}"/>
              </a:ext>
            </a:extLst>
          </p:cNvPr>
          <p:cNvSpPr txBox="1"/>
          <p:nvPr/>
        </p:nvSpPr>
        <p:spPr>
          <a:xfrm>
            <a:off x="2862527" y="2053650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NZ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6FC9A0-1BFD-9A15-B298-7FB7FDD47641}"/>
              </a:ext>
            </a:extLst>
          </p:cNvPr>
          <p:cNvSpPr txBox="1"/>
          <p:nvPr/>
        </p:nvSpPr>
        <p:spPr>
          <a:xfrm>
            <a:off x="2862527" y="3313831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NZ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F59A3-B6D0-9369-A05D-98CEB1E6672E}"/>
              </a:ext>
            </a:extLst>
          </p:cNvPr>
          <p:cNvSpPr txBox="1"/>
          <p:nvPr/>
        </p:nvSpPr>
        <p:spPr>
          <a:xfrm>
            <a:off x="4838967" y="779169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NZ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2BBE4-F7F2-D646-79EE-8268A4C3841E}"/>
              </a:ext>
            </a:extLst>
          </p:cNvPr>
          <p:cNvSpPr txBox="1"/>
          <p:nvPr/>
        </p:nvSpPr>
        <p:spPr>
          <a:xfrm>
            <a:off x="4825870" y="202694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NZ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7A9688-453F-7D52-A438-EC0C9711B5B3}"/>
              </a:ext>
            </a:extLst>
          </p:cNvPr>
          <p:cNvSpPr txBox="1"/>
          <p:nvPr/>
        </p:nvSpPr>
        <p:spPr>
          <a:xfrm>
            <a:off x="6836837" y="779169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  <a:endParaRPr lang="en-NZ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47065-B97A-534C-EE5E-A3EE004837AE}"/>
              </a:ext>
            </a:extLst>
          </p:cNvPr>
          <p:cNvSpPr txBox="1"/>
          <p:nvPr/>
        </p:nvSpPr>
        <p:spPr>
          <a:xfrm>
            <a:off x="6854696" y="205270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NZ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BD59B0-E55B-7153-CB4E-DA0BB4C50FF6}"/>
              </a:ext>
            </a:extLst>
          </p:cNvPr>
          <p:cNvSpPr txBox="1"/>
          <p:nvPr/>
        </p:nvSpPr>
        <p:spPr>
          <a:xfrm>
            <a:off x="4844392" y="328305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NZ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688878-4489-F504-F353-7384E7A40613}"/>
              </a:ext>
            </a:extLst>
          </p:cNvPr>
          <p:cNvSpPr txBox="1"/>
          <p:nvPr/>
        </p:nvSpPr>
        <p:spPr>
          <a:xfrm>
            <a:off x="4814428" y="450089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NZ" sz="3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22D378-CEAA-CB51-5CC2-7CB613459A07}"/>
              </a:ext>
            </a:extLst>
          </p:cNvPr>
          <p:cNvSpPr txBox="1"/>
          <p:nvPr/>
        </p:nvSpPr>
        <p:spPr>
          <a:xfrm>
            <a:off x="2872447" y="4481846"/>
            <a:ext cx="39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en-NZ" sz="3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107A73-41A6-7682-2EDC-7A06B775A42F}"/>
              </a:ext>
            </a:extLst>
          </p:cNvPr>
          <p:cNvSpPr txBox="1"/>
          <p:nvPr/>
        </p:nvSpPr>
        <p:spPr>
          <a:xfrm>
            <a:off x="6844445" y="325890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NZ" sz="3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70B10D-1AF3-FC7E-1FA8-17EE908DC1B3}"/>
              </a:ext>
            </a:extLst>
          </p:cNvPr>
          <p:cNvSpPr txBox="1"/>
          <p:nvPr/>
        </p:nvSpPr>
        <p:spPr>
          <a:xfrm>
            <a:off x="6827446" y="450089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NZ" sz="3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14C7FF-5C8B-BF0C-62C9-DF5E8D1A93BD}"/>
              </a:ext>
            </a:extLst>
          </p:cNvPr>
          <p:cNvSpPr txBox="1"/>
          <p:nvPr/>
        </p:nvSpPr>
        <p:spPr>
          <a:xfrm>
            <a:off x="8749642" y="2026943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2+</a:t>
            </a:r>
            <a:endParaRPr lang="en-NZ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E02BC-3C9E-8053-81B0-ABCC45F8FEEA}"/>
              </a:ext>
            </a:extLst>
          </p:cNvPr>
          <p:cNvSpPr txBox="1"/>
          <p:nvPr/>
        </p:nvSpPr>
        <p:spPr>
          <a:xfrm>
            <a:off x="8722390" y="3228975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1+</a:t>
            </a:r>
            <a:endParaRPr lang="en-NZ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C82B96-2EF3-52FC-2B19-D92C689371A3}"/>
              </a:ext>
            </a:extLst>
          </p:cNvPr>
          <p:cNvSpPr txBox="1"/>
          <p:nvPr/>
        </p:nvSpPr>
        <p:spPr>
          <a:xfrm>
            <a:off x="8749642" y="4500896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0+</a:t>
            </a:r>
            <a:endParaRPr lang="en-NZ" sz="3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5CB5D7-1534-37A9-DB51-95662EF9D529}"/>
              </a:ext>
            </a:extLst>
          </p:cNvPr>
          <p:cNvSpPr/>
          <p:nvPr/>
        </p:nvSpPr>
        <p:spPr>
          <a:xfrm>
            <a:off x="2285999" y="566960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364872D-998E-1B97-8556-53AB785A3FDF}"/>
              </a:ext>
            </a:extLst>
          </p:cNvPr>
          <p:cNvSpPr/>
          <p:nvPr/>
        </p:nvSpPr>
        <p:spPr>
          <a:xfrm>
            <a:off x="4281489" y="566960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4826A9-7C8F-9BA8-739A-A7B410B69B72}"/>
              </a:ext>
            </a:extLst>
          </p:cNvPr>
          <p:cNvSpPr/>
          <p:nvPr/>
        </p:nvSpPr>
        <p:spPr>
          <a:xfrm>
            <a:off x="6276978" y="566960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74434A-7414-CBDC-DF38-1ACCFD556BCB}"/>
              </a:ext>
            </a:extLst>
          </p:cNvPr>
          <p:cNvSpPr/>
          <p:nvPr/>
        </p:nvSpPr>
        <p:spPr>
          <a:xfrm>
            <a:off x="8272467" y="5669600"/>
            <a:ext cx="1514475" cy="67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F71619-A4D6-9EEF-A111-0E58EF915729}"/>
              </a:ext>
            </a:extLst>
          </p:cNvPr>
          <p:cNvSpPr txBox="1"/>
          <p:nvPr/>
        </p:nvSpPr>
        <p:spPr>
          <a:xfrm>
            <a:off x="4792998" y="569374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NZ" sz="3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6A3B6F-B56B-E0F2-9932-0F122423464E}"/>
              </a:ext>
            </a:extLst>
          </p:cNvPr>
          <p:cNvSpPr txBox="1"/>
          <p:nvPr/>
        </p:nvSpPr>
        <p:spPr>
          <a:xfrm>
            <a:off x="2851017" y="5674696"/>
            <a:ext cx="39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en-NZ" sz="3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EC59EC-EFA4-7EF3-20EF-52AE66B097A6}"/>
              </a:ext>
            </a:extLst>
          </p:cNvPr>
          <p:cNvSpPr txBox="1"/>
          <p:nvPr/>
        </p:nvSpPr>
        <p:spPr>
          <a:xfrm>
            <a:off x="6806016" y="569374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  <a:endParaRPr lang="en-NZ" sz="3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84BC64-A82B-0EC3-C3F1-659E8E1C44B5}"/>
              </a:ext>
            </a:extLst>
          </p:cNvPr>
          <p:cNvSpPr txBox="1"/>
          <p:nvPr/>
        </p:nvSpPr>
        <p:spPr>
          <a:xfrm>
            <a:off x="8728212" y="5693746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3+</a:t>
            </a:r>
            <a:endParaRPr lang="en-NZ" sz="3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4D59D5-3995-C671-2A30-10430C2C207E}"/>
              </a:ext>
            </a:extLst>
          </p:cNvPr>
          <p:cNvSpPr txBox="1"/>
          <p:nvPr/>
        </p:nvSpPr>
        <p:spPr>
          <a:xfrm>
            <a:off x="1141544" y="62231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time</a:t>
            </a:r>
            <a:endParaRPr lang="en-NZ" sz="28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6726CF8-A8C1-A9F0-F664-437F0BD32BAF}"/>
              </a:ext>
            </a:extLst>
          </p:cNvPr>
          <p:cNvCxnSpPr>
            <a:stCxn id="24" idx="2"/>
            <a:endCxn id="14" idx="0"/>
          </p:cNvCxnSpPr>
          <p:nvPr/>
        </p:nvCxnSpPr>
        <p:spPr>
          <a:xfrm rot="16200000" flipH="1">
            <a:off x="4770069" y="-287708"/>
            <a:ext cx="555700" cy="39821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20BC3B6-CEE5-BFD2-5A1E-293D71E3BFD7}"/>
              </a:ext>
            </a:extLst>
          </p:cNvPr>
          <p:cNvCxnSpPr>
            <a:stCxn id="27" idx="2"/>
            <a:endCxn id="14" idx="0"/>
          </p:cNvCxnSpPr>
          <p:nvPr/>
        </p:nvCxnSpPr>
        <p:spPr>
          <a:xfrm rot="16200000" flipH="1">
            <a:off x="5769004" y="711227"/>
            <a:ext cx="555700" cy="19842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080F8D5-A70F-0E48-D49D-B72B57363C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1071" y="708103"/>
            <a:ext cx="601443" cy="20362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B774243-CC8C-5EED-456D-38E36FAC31F8}"/>
              </a:ext>
            </a:extLst>
          </p:cNvPr>
          <p:cNvCxnSpPr>
            <a:stCxn id="25" idx="2"/>
            <a:endCxn id="17" idx="0"/>
          </p:cNvCxnSpPr>
          <p:nvPr/>
        </p:nvCxnSpPr>
        <p:spPr>
          <a:xfrm rot="16200000" flipH="1">
            <a:off x="3796392" y="1981879"/>
            <a:ext cx="528994" cy="19651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62C8785-3DF8-932D-24A4-12385C1F3B10}"/>
              </a:ext>
            </a:extLst>
          </p:cNvPr>
          <p:cNvCxnSpPr>
            <a:stCxn id="31" idx="2"/>
            <a:endCxn id="17" idx="0"/>
          </p:cNvCxnSpPr>
          <p:nvPr/>
        </p:nvCxnSpPr>
        <p:spPr>
          <a:xfrm rot="5400000">
            <a:off x="5792004" y="1950518"/>
            <a:ext cx="529941" cy="20269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AACEE24-FBFB-F75F-F22E-B6DEE57A5EAE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rot="5400000">
            <a:off x="3788660" y="3210349"/>
            <a:ext cx="552463" cy="1990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7BF1B7C-45F1-E587-2D9B-3F417C60B8C4}"/>
              </a:ext>
            </a:extLst>
          </p:cNvPr>
          <p:cNvCxnSpPr>
            <a:cxnSpLocks/>
          </p:cNvCxnSpPr>
          <p:nvPr/>
        </p:nvCxnSpPr>
        <p:spPr>
          <a:xfrm rot="5400000">
            <a:off x="4786932" y="2212273"/>
            <a:ext cx="571513" cy="39955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6332945-7420-C0B3-5A8B-2C4A6C8C14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1209" y="3428667"/>
            <a:ext cx="541423" cy="3964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2801C5-742B-6C40-87F1-4A9C99C19E84}"/>
              </a:ext>
            </a:extLst>
          </p:cNvPr>
          <p:cNvCxnSpPr>
            <a:stCxn id="21" idx="2"/>
            <a:endCxn id="66" idx="0"/>
          </p:cNvCxnSpPr>
          <p:nvPr/>
        </p:nvCxnSpPr>
        <p:spPr>
          <a:xfrm rot="16200000" flipH="1">
            <a:off x="5788892" y="4424276"/>
            <a:ext cx="516588" cy="19740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EFBA5D2-0A72-3DB3-E7BD-8AB903C466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44746" y="904662"/>
            <a:ext cx="555701" cy="4019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AB6B4AF-8FA5-9490-02C8-19CF0DDAD0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47412" y="1149253"/>
            <a:ext cx="540734" cy="601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F07D609-53FC-7187-B145-BBD7C0B99F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2454" y="4393187"/>
            <a:ext cx="601443" cy="20362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1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Pletzer</dc:creator>
  <cp:lastModifiedBy>Alexander Pletzer</cp:lastModifiedBy>
  <cp:revision>2</cp:revision>
  <dcterms:created xsi:type="dcterms:W3CDTF">2025-05-21T21:20:10Z</dcterms:created>
  <dcterms:modified xsi:type="dcterms:W3CDTF">2025-05-21T22:15:53Z</dcterms:modified>
</cp:coreProperties>
</file>