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5.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ppt/diagrams/data57.xml" ContentType="application/vnd.openxmlformats-officedocument.drawingml.diagramData+xml"/>
  <Override PartName="/ppt/diagrams/layout57.xml" ContentType="application/vnd.openxmlformats-officedocument.drawingml.diagramLayout+xml"/>
  <Override PartName="/ppt/diagrams/quickStyle57.xml" ContentType="application/vnd.openxmlformats-officedocument.drawingml.diagramStyle+xml"/>
  <Override PartName="/ppt/diagrams/colors57.xml" ContentType="application/vnd.openxmlformats-officedocument.drawingml.diagramColors+xml"/>
  <Override PartName="/ppt/diagrams/drawing57.xml" ContentType="application/vnd.ms-office.drawingml.diagramDrawing+xml"/>
  <Override PartName="/ppt/diagrams/data58.xml" ContentType="application/vnd.openxmlformats-officedocument.drawingml.diagramData+xml"/>
  <Override PartName="/ppt/diagrams/layout58.xml" ContentType="application/vnd.openxmlformats-officedocument.drawingml.diagramLayout+xml"/>
  <Override PartName="/ppt/diagrams/quickStyle58.xml" ContentType="application/vnd.openxmlformats-officedocument.drawingml.diagramStyle+xml"/>
  <Override PartName="/ppt/diagrams/colors58.xml" ContentType="application/vnd.openxmlformats-officedocument.drawingml.diagramColors+xml"/>
  <Override PartName="/ppt/diagrams/drawing58.xml" ContentType="application/vnd.ms-office.drawingml.diagramDrawing+xml"/>
  <Override PartName="/ppt/diagrams/data59.xml" ContentType="application/vnd.openxmlformats-officedocument.drawingml.diagramData+xml"/>
  <Override PartName="/ppt/diagrams/layout59.xml" ContentType="application/vnd.openxmlformats-officedocument.drawingml.diagramLayout+xml"/>
  <Override PartName="/ppt/diagrams/quickStyle59.xml" ContentType="application/vnd.openxmlformats-officedocument.drawingml.diagramStyle+xml"/>
  <Override PartName="/ppt/diagrams/colors59.xml" ContentType="application/vnd.openxmlformats-officedocument.drawingml.diagramColors+xml"/>
  <Override PartName="/ppt/diagrams/drawing59.xml" ContentType="application/vnd.ms-office.drawingml.diagramDrawing+xml"/>
  <Override PartName="/ppt/diagrams/data60.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Override PartName="/ppt/diagrams/drawing60.xml" ContentType="application/vnd.ms-office.drawingml.diagramDrawing+xml"/>
  <Override PartName="/ppt/diagrams/data61.xml" ContentType="application/vnd.openxmlformats-officedocument.drawingml.diagramData+xml"/>
  <Override PartName="/ppt/diagrams/layout61.xml" ContentType="application/vnd.openxmlformats-officedocument.drawingml.diagramLayout+xml"/>
  <Override PartName="/ppt/diagrams/quickStyle61.xml" ContentType="application/vnd.openxmlformats-officedocument.drawingml.diagramStyle+xml"/>
  <Override PartName="/ppt/diagrams/colors61.xml" ContentType="application/vnd.openxmlformats-officedocument.drawingml.diagramColors+xml"/>
  <Override PartName="/ppt/diagrams/drawing61.xml" ContentType="application/vnd.ms-office.drawingml.diagramDrawing+xml"/>
  <Override PartName="/ppt/notesSlides/notesSlide6.xml" ContentType="application/vnd.openxmlformats-officedocument.presentationml.notesSlide+xml"/>
  <Override PartName="/ppt/diagrams/data62.xml" ContentType="application/vnd.openxmlformats-officedocument.drawingml.diagramData+xml"/>
  <Override PartName="/ppt/diagrams/layout62.xml" ContentType="application/vnd.openxmlformats-officedocument.drawingml.diagramLayout+xml"/>
  <Override PartName="/ppt/diagrams/quickStyle62.xml" ContentType="application/vnd.openxmlformats-officedocument.drawingml.diagramStyle+xml"/>
  <Override PartName="/ppt/diagrams/colors62.xml" ContentType="application/vnd.openxmlformats-officedocument.drawingml.diagramColors+xml"/>
  <Override PartName="/ppt/diagrams/drawing62.xml" ContentType="application/vnd.ms-office.drawingml.diagramDrawing+xml"/>
  <Override PartName="/ppt/notesSlides/notesSlide7.xml" ContentType="application/vnd.openxmlformats-officedocument.presentationml.notesSlide+xml"/>
  <Override PartName="/ppt/diagrams/data63.xml" ContentType="application/vnd.openxmlformats-officedocument.drawingml.diagramData+xml"/>
  <Override PartName="/ppt/diagrams/layout63.xml" ContentType="application/vnd.openxmlformats-officedocument.drawingml.diagramLayout+xml"/>
  <Override PartName="/ppt/diagrams/quickStyle63.xml" ContentType="application/vnd.openxmlformats-officedocument.drawingml.diagramStyle+xml"/>
  <Override PartName="/ppt/diagrams/colors63.xml" ContentType="application/vnd.openxmlformats-officedocument.drawingml.diagramColors+xml"/>
  <Override PartName="/ppt/diagrams/drawing63.xml" ContentType="application/vnd.ms-office.drawingml.diagramDrawing+xml"/>
  <Override PartName="/ppt/diagrams/data64.xml" ContentType="application/vnd.openxmlformats-officedocument.drawingml.diagramData+xml"/>
  <Override PartName="/ppt/diagrams/layout64.xml" ContentType="application/vnd.openxmlformats-officedocument.drawingml.diagramLayout+xml"/>
  <Override PartName="/ppt/diagrams/quickStyle64.xml" ContentType="application/vnd.openxmlformats-officedocument.drawingml.diagramStyle+xml"/>
  <Override PartName="/ppt/diagrams/colors64.xml" ContentType="application/vnd.openxmlformats-officedocument.drawingml.diagramColors+xml"/>
  <Override PartName="/ppt/diagrams/drawing64.xml" ContentType="application/vnd.ms-office.drawingml.diagramDrawing+xml"/>
  <Override PartName="/ppt/diagrams/data65.xml" ContentType="application/vnd.openxmlformats-officedocument.drawingml.diagramData+xml"/>
  <Override PartName="/ppt/diagrams/layout65.xml" ContentType="application/vnd.openxmlformats-officedocument.drawingml.diagramLayout+xml"/>
  <Override PartName="/ppt/diagrams/quickStyle65.xml" ContentType="application/vnd.openxmlformats-officedocument.drawingml.diagramStyle+xml"/>
  <Override PartName="/ppt/diagrams/colors65.xml" ContentType="application/vnd.openxmlformats-officedocument.drawingml.diagramColors+xml"/>
  <Override PartName="/ppt/diagrams/drawing65.xml" ContentType="application/vnd.ms-office.drawingml.diagramDrawing+xml"/>
  <Override PartName="/ppt/diagrams/data66.xml" ContentType="application/vnd.openxmlformats-officedocument.drawingml.diagramData+xml"/>
  <Override PartName="/ppt/diagrams/layout66.xml" ContentType="application/vnd.openxmlformats-officedocument.drawingml.diagramLayout+xml"/>
  <Override PartName="/ppt/diagrams/quickStyle66.xml" ContentType="application/vnd.openxmlformats-officedocument.drawingml.diagramStyle+xml"/>
  <Override PartName="/ppt/diagrams/colors66.xml" ContentType="application/vnd.openxmlformats-officedocument.drawingml.diagramColors+xml"/>
  <Override PartName="/ppt/diagrams/drawing66.xml" ContentType="application/vnd.ms-office.drawingml.diagramDrawing+xml"/>
  <Override PartName="/ppt/notesSlides/notesSlide8.xml" ContentType="application/vnd.openxmlformats-officedocument.presentationml.notesSlide+xml"/>
  <Override PartName="/ppt/diagrams/data67.xml" ContentType="application/vnd.openxmlformats-officedocument.drawingml.diagramData+xml"/>
  <Override PartName="/ppt/diagrams/layout67.xml" ContentType="application/vnd.openxmlformats-officedocument.drawingml.diagramLayout+xml"/>
  <Override PartName="/ppt/diagrams/quickStyle67.xml" ContentType="application/vnd.openxmlformats-officedocument.drawingml.diagramStyle+xml"/>
  <Override PartName="/ppt/diagrams/colors67.xml" ContentType="application/vnd.openxmlformats-officedocument.drawingml.diagramColors+xml"/>
  <Override PartName="/ppt/diagrams/drawing67.xml" ContentType="application/vnd.ms-office.drawingml.diagramDrawing+xml"/>
  <Override PartName="/ppt/diagrams/data68.xml" ContentType="application/vnd.openxmlformats-officedocument.drawingml.diagramData+xml"/>
  <Override PartName="/ppt/diagrams/layout68.xml" ContentType="application/vnd.openxmlformats-officedocument.drawingml.diagramLayout+xml"/>
  <Override PartName="/ppt/diagrams/quickStyle68.xml" ContentType="application/vnd.openxmlformats-officedocument.drawingml.diagramStyle+xml"/>
  <Override PartName="/ppt/diagrams/colors68.xml" ContentType="application/vnd.openxmlformats-officedocument.drawingml.diagramColors+xml"/>
  <Override PartName="/ppt/diagrams/drawing68.xml" ContentType="application/vnd.ms-office.drawingml.diagramDrawing+xml"/>
  <Override PartName="/ppt/diagrams/data69.xml" ContentType="application/vnd.openxmlformats-officedocument.drawingml.diagramData+xml"/>
  <Override PartName="/ppt/diagrams/layout69.xml" ContentType="application/vnd.openxmlformats-officedocument.drawingml.diagramLayout+xml"/>
  <Override PartName="/ppt/diagrams/quickStyle69.xml" ContentType="application/vnd.openxmlformats-officedocument.drawingml.diagramStyle+xml"/>
  <Override PartName="/ppt/diagrams/colors69.xml" ContentType="application/vnd.openxmlformats-officedocument.drawingml.diagramColors+xml"/>
  <Override PartName="/ppt/diagrams/drawing69.xml" ContentType="application/vnd.ms-office.drawingml.diagramDrawing+xml"/>
  <Override PartName="/ppt/diagrams/data70.xml" ContentType="application/vnd.openxmlformats-officedocument.drawingml.diagramData+xml"/>
  <Override PartName="/ppt/diagrams/layout70.xml" ContentType="application/vnd.openxmlformats-officedocument.drawingml.diagramLayout+xml"/>
  <Override PartName="/ppt/diagrams/quickStyle70.xml" ContentType="application/vnd.openxmlformats-officedocument.drawingml.diagramStyle+xml"/>
  <Override PartName="/ppt/diagrams/colors70.xml" ContentType="application/vnd.openxmlformats-officedocument.drawingml.diagramColors+xml"/>
  <Override PartName="/ppt/diagrams/drawing70.xml" ContentType="application/vnd.ms-office.drawingml.diagramDrawing+xml"/>
  <Override PartName="/ppt/diagrams/data71.xml" ContentType="application/vnd.openxmlformats-officedocument.drawingml.diagramData+xml"/>
  <Override PartName="/ppt/diagrams/layout71.xml" ContentType="application/vnd.openxmlformats-officedocument.drawingml.diagramLayout+xml"/>
  <Override PartName="/ppt/diagrams/quickStyle71.xml" ContentType="application/vnd.openxmlformats-officedocument.drawingml.diagramStyle+xml"/>
  <Override PartName="/ppt/diagrams/colors71.xml" ContentType="application/vnd.openxmlformats-officedocument.drawingml.diagramColors+xml"/>
  <Override PartName="/ppt/diagrams/drawing71.xml" ContentType="application/vnd.ms-office.drawingml.diagramDrawing+xml"/>
  <Override PartName="/ppt/diagrams/data72.xml" ContentType="application/vnd.openxmlformats-officedocument.drawingml.diagramData+xml"/>
  <Override PartName="/ppt/diagrams/layout72.xml" ContentType="application/vnd.openxmlformats-officedocument.drawingml.diagramLayout+xml"/>
  <Override PartName="/ppt/diagrams/quickStyle72.xml" ContentType="application/vnd.openxmlformats-officedocument.drawingml.diagramStyle+xml"/>
  <Override PartName="/ppt/diagrams/colors72.xml" ContentType="application/vnd.openxmlformats-officedocument.drawingml.diagramColors+xml"/>
  <Override PartName="/ppt/diagrams/drawing72.xml" ContentType="application/vnd.ms-office.drawingml.diagramDrawing+xml"/>
  <Override PartName="/ppt/notesSlides/notesSlide9.xml" ContentType="application/vnd.openxmlformats-officedocument.presentationml.notesSlide+xml"/>
  <Override PartName="/ppt/diagrams/data73.xml" ContentType="application/vnd.openxmlformats-officedocument.drawingml.diagramData+xml"/>
  <Override PartName="/ppt/diagrams/layout73.xml" ContentType="application/vnd.openxmlformats-officedocument.drawingml.diagramLayout+xml"/>
  <Override PartName="/ppt/diagrams/quickStyle73.xml" ContentType="application/vnd.openxmlformats-officedocument.drawingml.diagramStyle+xml"/>
  <Override PartName="/ppt/diagrams/colors73.xml" ContentType="application/vnd.openxmlformats-officedocument.drawingml.diagramColors+xml"/>
  <Override PartName="/ppt/diagrams/drawing73.xml" ContentType="application/vnd.ms-office.drawingml.diagramDrawing+xml"/>
  <Override PartName="/ppt/diagrams/data74.xml" ContentType="application/vnd.openxmlformats-officedocument.drawingml.diagramData+xml"/>
  <Override PartName="/ppt/diagrams/layout74.xml" ContentType="application/vnd.openxmlformats-officedocument.drawingml.diagramLayout+xml"/>
  <Override PartName="/ppt/diagrams/quickStyle74.xml" ContentType="application/vnd.openxmlformats-officedocument.drawingml.diagramStyle+xml"/>
  <Override PartName="/ppt/diagrams/colors74.xml" ContentType="application/vnd.openxmlformats-officedocument.drawingml.diagramColors+xml"/>
  <Override PartName="/ppt/diagrams/drawing7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75.xml" ContentType="application/vnd.openxmlformats-officedocument.drawingml.diagramData+xml"/>
  <Override PartName="/ppt/diagrams/layout75.xml" ContentType="application/vnd.openxmlformats-officedocument.drawingml.diagramLayout+xml"/>
  <Override PartName="/ppt/diagrams/quickStyle75.xml" ContentType="application/vnd.openxmlformats-officedocument.drawingml.diagramStyle+xml"/>
  <Override PartName="/ppt/diagrams/colors75.xml" ContentType="application/vnd.openxmlformats-officedocument.drawingml.diagramColors+xml"/>
  <Override PartName="/ppt/diagrams/drawing75.xml" ContentType="application/vnd.ms-office.drawingml.diagramDrawing+xml"/>
  <Override PartName="/ppt/notesSlides/notesSlide13.xml" ContentType="application/vnd.openxmlformats-officedocument.presentationml.notesSlide+xml"/>
  <Override PartName="/ppt/diagrams/data76.xml" ContentType="application/vnd.openxmlformats-officedocument.drawingml.diagramData+xml"/>
  <Override PartName="/ppt/diagrams/layout76.xml" ContentType="application/vnd.openxmlformats-officedocument.drawingml.diagramLayout+xml"/>
  <Override PartName="/ppt/diagrams/quickStyle76.xml" ContentType="application/vnd.openxmlformats-officedocument.drawingml.diagramStyle+xml"/>
  <Override PartName="/ppt/diagrams/colors76.xml" ContentType="application/vnd.openxmlformats-officedocument.drawingml.diagramColors+xml"/>
  <Override PartName="/ppt/diagrams/drawing76.xml" ContentType="application/vnd.ms-office.drawingml.diagramDrawing+xml"/>
  <Override PartName="/ppt/notesSlides/notesSlide14.xml" ContentType="application/vnd.openxmlformats-officedocument.presentationml.notesSlide+xml"/>
  <Override PartName="/ppt/diagrams/data77.xml" ContentType="application/vnd.openxmlformats-officedocument.drawingml.diagramData+xml"/>
  <Override PartName="/ppt/diagrams/layout77.xml" ContentType="application/vnd.openxmlformats-officedocument.drawingml.diagramLayout+xml"/>
  <Override PartName="/ppt/diagrams/quickStyle77.xml" ContentType="application/vnd.openxmlformats-officedocument.drawingml.diagramStyle+xml"/>
  <Override PartName="/ppt/diagrams/colors77.xml" ContentType="application/vnd.openxmlformats-officedocument.drawingml.diagramColors+xml"/>
  <Override PartName="/ppt/diagrams/drawing77.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78.xml" ContentType="application/vnd.openxmlformats-officedocument.drawingml.diagramData+xml"/>
  <Override PartName="/ppt/diagrams/layout78.xml" ContentType="application/vnd.openxmlformats-officedocument.drawingml.diagramLayout+xml"/>
  <Override PartName="/ppt/diagrams/quickStyle78.xml" ContentType="application/vnd.openxmlformats-officedocument.drawingml.diagramStyle+xml"/>
  <Override PartName="/ppt/diagrams/colors78.xml" ContentType="application/vnd.openxmlformats-officedocument.drawingml.diagramColors+xml"/>
  <Override PartName="/ppt/diagrams/drawing78.xml" ContentType="application/vnd.ms-office.drawingml.diagramDrawing+xml"/>
  <Override PartName="/ppt/notesSlides/notesSlide17.xml" ContentType="application/vnd.openxmlformats-officedocument.presentationml.notesSlide+xml"/>
  <Override PartName="/ppt/diagrams/data79.xml" ContentType="application/vnd.openxmlformats-officedocument.drawingml.diagramData+xml"/>
  <Override PartName="/ppt/diagrams/layout79.xml" ContentType="application/vnd.openxmlformats-officedocument.drawingml.diagramLayout+xml"/>
  <Override PartName="/ppt/diagrams/quickStyle79.xml" ContentType="application/vnd.openxmlformats-officedocument.drawingml.diagramStyle+xml"/>
  <Override PartName="/ppt/diagrams/colors79.xml" ContentType="application/vnd.openxmlformats-officedocument.drawingml.diagramColors+xml"/>
  <Override PartName="/ppt/diagrams/drawing79.xml" ContentType="application/vnd.ms-office.drawingml.diagramDrawing+xml"/>
  <Override PartName="/ppt/notesSlides/notesSlide18.xml" ContentType="application/vnd.openxmlformats-officedocument.presentationml.notesSlide+xml"/>
  <Override PartName="/ppt/diagrams/data80.xml" ContentType="application/vnd.openxmlformats-officedocument.drawingml.diagramData+xml"/>
  <Override PartName="/ppt/diagrams/layout80.xml" ContentType="application/vnd.openxmlformats-officedocument.drawingml.diagramLayout+xml"/>
  <Override PartName="/ppt/diagrams/quickStyle80.xml" ContentType="application/vnd.openxmlformats-officedocument.drawingml.diagramStyle+xml"/>
  <Override PartName="/ppt/diagrams/colors80.xml" ContentType="application/vnd.openxmlformats-officedocument.drawingml.diagramColors+xml"/>
  <Override PartName="/ppt/diagrams/drawing80.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81.xml" ContentType="application/vnd.openxmlformats-officedocument.drawingml.diagramData+xml"/>
  <Override PartName="/ppt/diagrams/layout81.xml" ContentType="application/vnd.openxmlformats-officedocument.drawingml.diagramLayout+xml"/>
  <Override PartName="/ppt/diagrams/quickStyle81.xml" ContentType="application/vnd.openxmlformats-officedocument.drawingml.diagramStyle+xml"/>
  <Override PartName="/ppt/diagrams/colors81.xml" ContentType="application/vnd.openxmlformats-officedocument.drawingml.diagramColors+xml"/>
  <Override PartName="/ppt/diagrams/drawing8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82.xml" ContentType="application/vnd.openxmlformats-officedocument.drawingml.diagramData+xml"/>
  <Override PartName="/ppt/diagrams/layout82.xml" ContentType="application/vnd.openxmlformats-officedocument.drawingml.diagramLayout+xml"/>
  <Override PartName="/ppt/diagrams/quickStyle82.xml" ContentType="application/vnd.openxmlformats-officedocument.drawingml.diagramStyle+xml"/>
  <Override PartName="/ppt/diagrams/colors82.xml" ContentType="application/vnd.openxmlformats-officedocument.drawingml.diagramColors+xml"/>
  <Override PartName="/ppt/diagrams/drawing82.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83.xml" ContentType="application/vnd.openxmlformats-officedocument.drawingml.diagramData+xml"/>
  <Override PartName="/ppt/diagrams/layout83.xml" ContentType="application/vnd.openxmlformats-officedocument.drawingml.diagramLayout+xml"/>
  <Override PartName="/ppt/diagrams/quickStyle83.xml" ContentType="application/vnd.openxmlformats-officedocument.drawingml.diagramStyle+xml"/>
  <Override PartName="/ppt/diagrams/colors83.xml" ContentType="application/vnd.openxmlformats-officedocument.drawingml.diagramColors+xml"/>
  <Override PartName="/ppt/diagrams/drawing83.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84.xml" ContentType="application/vnd.openxmlformats-officedocument.drawingml.diagramData+xml"/>
  <Override PartName="/ppt/diagrams/layout84.xml" ContentType="application/vnd.openxmlformats-officedocument.drawingml.diagramLayout+xml"/>
  <Override PartName="/ppt/diagrams/quickStyle84.xml" ContentType="application/vnd.openxmlformats-officedocument.drawingml.diagramStyle+xml"/>
  <Override PartName="/ppt/diagrams/colors84.xml" ContentType="application/vnd.openxmlformats-officedocument.drawingml.diagramColors+xml"/>
  <Override PartName="/ppt/diagrams/drawing84.xml" ContentType="application/vnd.ms-office.drawingml.diagramDrawing+xml"/>
  <Override PartName="/ppt/notesSlides/notesSlide37.xml" ContentType="application/vnd.openxmlformats-officedocument.presentationml.notesSlide+xml"/>
  <Override PartName="/ppt/diagrams/data85.xml" ContentType="application/vnd.openxmlformats-officedocument.drawingml.diagramData+xml"/>
  <Override PartName="/ppt/diagrams/layout85.xml" ContentType="application/vnd.openxmlformats-officedocument.drawingml.diagramLayout+xml"/>
  <Override PartName="/ppt/diagrams/quickStyle85.xml" ContentType="application/vnd.openxmlformats-officedocument.drawingml.diagramStyle+xml"/>
  <Override PartName="/ppt/diagrams/colors85.xml" ContentType="application/vnd.openxmlformats-officedocument.drawingml.diagramColors+xml"/>
  <Override PartName="/ppt/diagrams/drawing85.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86.xml" ContentType="application/vnd.openxmlformats-officedocument.drawingml.diagramData+xml"/>
  <Override PartName="/ppt/diagrams/layout86.xml" ContentType="application/vnd.openxmlformats-officedocument.drawingml.diagramLayout+xml"/>
  <Override PartName="/ppt/diagrams/quickStyle86.xml" ContentType="application/vnd.openxmlformats-officedocument.drawingml.diagramStyle+xml"/>
  <Override PartName="/ppt/diagrams/colors86.xml" ContentType="application/vnd.openxmlformats-officedocument.drawingml.diagramColors+xml"/>
  <Override PartName="/ppt/diagrams/drawing86.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87.xml" ContentType="application/vnd.openxmlformats-officedocument.drawingml.diagramData+xml"/>
  <Override PartName="/ppt/diagrams/layout87.xml" ContentType="application/vnd.openxmlformats-officedocument.drawingml.diagramLayout+xml"/>
  <Override PartName="/ppt/diagrams/quickStyle87.xml" ContentType="application/vnd.openxmlformats-officedocument.drawingml.diagramStyle+xml"/>
  <Override PartName="/ppt/diagrams/colors87.xml" ContentType="application/vnd.openxmlformats-officedocument.drawingml.diagramColors+xml"/>
  <Override PartName="/ppt/diagrams/drawing87.xml" ContentType="application/vnd.ms-office.drawingml.diagramDrawing+xml"/>
  <Override PartName="/ppt/notesSlides/notesSlide45.xml" ContentType="application/vnd.openxmlformats-officedocument.presentationml.notesSlide+xml"/>
  <Override PartName="/ppt/diagrams/data88.xml" ContentType="application/vnd.openxmlformats-officedocument.drawingml.diagramData+xml"/>
  <Override PartName="/ppt/diagrams/layout88.xml" ContentType="application/vnd.openxmlformats-officedocument.drawingml.diagramLayout+xml"/>
  <Override PartName="/ppt/diagrams/quickStyle88.xml" ContentType="application/vnd.openxmlformats-officedocument.drawingml.diagramStyle+xml"/>
  <Override PartName="/ppt/diagrams/colors88.xml" ContentType="application/vnd.openxmlformats-officedocument.drawingml.diagramColors+xml"/>
  <Override PartName="/ppt/diagrams/drawing88.xml" ContentType="application/vnd.ms-office.drawingml.diagramDrawing+xml"/>
  <Override PartName="/ppt/notesSlides/notesSlide46.xml" ContentType="application/vnd.openxmlformats-officedocument.presentationml.notesSlide+xml"/>
  <Override PartName="/ppt/diagrams/data89.xml" ContentType="application/vnd.openxmlformats-officedocument.drawingml.diagramData+xml"/>
  <Override PartName="/ppt/diagrams/layout89.xml" ContentType="application/vnd.openxmlformats-officedocument.drawingml.diagramLayout+xml"/>
  <Override PartName="/ppt/diagrams/quickStyle89.xml" ContentType="application/vnd.openxmlformats-officedocument.drawingml.diagramStyle+xml"/>
  <Override PartName="/ppt/diagrams/colors89.xml" ContentType="application/vnd.openxmlformats-officedocument.drawingml.diagramColors+xml"/>
  <Override PartName="/ppt/diagrams/drawing89.xml" ContentType="application/vnd.ms-office.drawingml.diagramDrawing+xml"/>
  <Override PartName="/ppt/notesSlides/notesSlide47.xml" ContentType="application/vnd.openxmlformats-officedocument.presentationml.notesSlide+xml"/>
  <Override PartName="/ppt/diagrams/data90.xml" ContentType="application/vnd.openxmlformats-officedocument.drawingml.diagramData+xml"/>
  <Override PartName="/ppt/diagrams/layout90.xml" ContentType="application/vnd.openxmlformats-officedocument.drawingml.diagramLayout+xml"/>
  <Override PartName="/ppt/diagrams/quickStyle90.xml" ContentType="application/vnd.openxmlformats-officedocument.drawingml.diagramStyle+xml"/>
  <Override PartName="/ppt/diagrams/colors90.xml" ContentType="application/vnd.openxmlformats-officedocument.drawingml.diagramColors+xml"/>
  <Override PartName="/ppt/diagrams/drawing90.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diagrams/data91.xml" ContentType="application/vnd.openxmlformats-officedocument.drawingml.diagramData+xml"/>
  <Override PartName="/ppt/diagrams/layout91.xml" ContentType="application/vnd.openxmlformats-officedocument.drawingml.diagramLayout+xml"/>
  <Override PartName="/ppt/diagrams/quickStyle91.xml" ContentType="application/vnd.openxmlformats-officedocument.drawingml.diagramStyle+xml"/>
  <Override PartName="/ppt/diagrams/colors91.xml" ContentType="application/vnd.openxmlformats-officedocument.drawingml.diagramColors+xml"/>
  <Override PartName="/ppt/diagrams/drawing91.xml" ContentType="application/vnd.ms-office.drawingml.diagramDrawing+xml"/>
  <Override PartName="/ppt/notesSlides/notesSlide50.xml" ContentType="application/vnd.openxmlformats-officedocument.presentationml.notesSlide+xml"/>
  <Override PartName="/ppt/diagrams/data92.xml" ContentType="application/vnd.openxmlformats-officedocument.drawingml.diagramData+xml"/>
  <Override PartName="/ppt/diagrams/layout92.xml" ContentType="application/vnd.openxmlformats-officedocument.drawingml.diagramLayout+xml"/>
  <Override PartName="/ppt/diagrams/quickStyle92.xml" ContentType="application/vnd.openxmlformats-officedocument.drawingml.diagramStyle+xml"/>
  <Override PartName="/ppt/diagrams/colors92.xml" ContentType="application/vnd.openxmlformats-officedocument.drawingml.diagramColors+xml"/>
  <Override PartName="/ppt/diagrams/drawing92.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diagrams/data93.xml" ContentType="application/vnd.openxmlformats-officedocument.drawingml.diagramData+xml"/>
  <Override PartName="/ppt/diagrams/layout93.xml" ContentType="application/vnd.openxmlformats-officedocument.drawingml.diagramLayout+xml"/>
  <Override PartName="/ppt/diagrams/quickStyle93.xml" ContentType="application/vnd.openxmlformats-officedocument.drawingml.diagramStyle+xml"/>
  <Override PartName="/ppt/diagrams/colors93.xml" ContentType="application/vnd.openxmlformats-officedocument.drawingml.diagramColors+xml"/>
  <Override PartName="/ppt/diagrams/drawing9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209"/>
  </p:notesMasterIdLst>
  <p:sldIdLst>
    <p:sldId id="256" r:id="rId2"/>
    <p:sldId id="258" r:id="rId3"/>
    <p:sldId id="280" r:id="rId4"/>
    <p:sldId id="282" r:id="rId5"/>
    <p:sldId id="283" r:id="rId6"/>
    <p:sldId id="284" r:id="rId7"/>
    <p:sldId id="503" r:id="rId8"/>
    <p:sldId id="504" r:id="rId9"/>
    <p:sldId id="505" r:id="rId10"/>
    <p:sldId id="285" r:id="rId11"/>
    <p:sldId id="286" r:id="rId12"/>
    <p:sldId id="291" r:id="rId13"/>
    <p:sldId id="292" r:id="rId14"/>
    <p:sldId id="293" r:id="rId15"/>
    <p:sldId id="294" r:id="rId16"/>
    <p:sldId id="270" r:id="rId17"/>
    <p:sldId id="272" r:id="rId18"/>
    <p:sldId id="305" r:id="rId19"/>
    <p:sldId id="299" r:id="rId20"/>
    <p:sldId id="303" r:id="rId21"/>
    <p:sldId id="304" r:id="rId22"/>
    <p:sldId id="306" r:id="rId23"/>
    <p:sldId id="261" r:id="rId24"/>
    <p:sldId id="307" r:id="rId25"/>
    <p:sldId id="312" r:id="rId26"/>
    <p:sldId id="300" r:id="rId27"/>
    <p:sldId id="313" r:id="rId28"/>
    <p:sldId id="301" r:id="rId29"/>
    <p:sldId id="314" r:id="rId30"/>
    <p:sldId id="302" r:id="rId31"/>
    <p:sldId id="315" r:id="rId32"/>
    <p:sldId id="316" r:id="rId33"/>
    <p:sldId id="317" r:id="rId34"/>
    <p:sldId id="529" r:id="rId35"/>
    <p:sldId id="350" r:id="rId36"/>
    <p:sldId id="351" r:id="rId37"/>
    <p:sldId id="531" r:id="rId38"/>
    <p:sldId id="530" r:id="rId39"/>
    <p:sldId id="527" r:id="rId40"/>
    <p:sldId id="528" r:id="rId41"/>
    <p:sldId id="352" r:id="rId42"/>
    <p:sldId id="353" r:id="rId43"/>
    <p:sldId id="354" r:id="rId44"/>
    <p:sldId id="506" r:id="rId45"/>
    <p:sldId id="355" r:id="rId46"/>
    <p:sldId id="507" r:id="rId47"/>
    <p:sldId id="360" r:id="rId48"/>
    <p:sldId id="361" r:id="rId49"/>
    <p:sldId id="362" r:id="rId50"/>
    <p:sldId id="363" r:id="rId51"/>
    <p:sldId id="364" r:id="rId52"/>
    <p:sldId id="365" r:id="rId53"/>
    <p:sldId id="366" r:id="rId54"/>
    <p:sldId id="367" r:id="rId55"/>
    <p:sldId id="368" r:id="rId56"/>
    <p:sldId id="369" r:id="rId57"/>
    <p:sldId id="370" r:id="rId58"/>
    <p:sldId id="371" r:id="rId59"/>
    <p:sldId id="372" r:id="rId60"/>
    <p:sldId id="373" r:id="rId61"/>
    <p:sldId id="374" r:id="rId62"/>
    <p:sldId id="375" r:id="rId63"/>
    <p:sldId id="376" r:id="rId64"/>
    <p:sldId id="377" r:id="rId65"/>
    <p:sldId id="378" r:id="rId66"/>
    <p:sldId id="379" r:id="rId67"/>
    <p:sldId id="534" r:id="rId68"/>
    <p:sldId id="380" r:id="rId69"/>
    <p:sldId id="532" r:id="rId70"/>
    <p:sldId id="381" r:id="rId71"/>
    <p:sldId id="508" r:id="rId72"/>
    <p:sldId id="533" r:id="rId73"/>
    <p:sldId id="382" r:id="rId74"/>
    <p:sldId id="257" r:id="rId75"/>
    <p:sldId id="412" r:id="rId76"/>
    <p:sldId id="413" r:id="rId77"/>
    <p:sldId id="509" r:id="rId78"/>
    <p:sldId id="260" r:id="rId79"/>
    <p:sldId id="259" r:id="rId80"/>
    <p:sldId id="262" r:id="rId81"/>
    <p:sldId id="264" r:id="rId82"/>
    <p:sldId id="265" r:id="rId83"/>
    <p:sldId id="266" r:id="rId84"/>
    <p:sldId id="267" r:id="rId85"/>
    <p:sldId id="268" r:id="rId86"/>
    <p:sldId id="269" r:id="rId87"/>
    <p:sldId id="510" r:id="rId88"/>
    <p:sldId id="271" r:id="rId89"/>
    <p:sldId id="511" r:id="rId90"/>
    <p:sldId id="273" r:id="rId91"/>
    <p:sldId id="512" r:id="rId92"/>
    <p:sldId id="275" r:id="rId93"/>
    <p:sldId id="513" r:id="rId94"/>
    <p:sldId id="308" r:id="rId95"/>
    <p:sldId id="309" r:id="rId96"/>
    <p:sldId id="310" r:id="rId97"/>
    <p:sldId id="279" r:id="rId98"/>
    <p:sldId id="514" r:id="rId99"/>
    <p:sldId id="281" r:id="rId100"/>
    <p:sldId id="515" r:id="rId101"/>
    <p:sldId id="516" r:id="rId102"/>
    <p:sldId id="517" r:id="rId103"/>
    <p:sldId id="289" r:id="rId104"/>
    <p:sldId id="525" r:id="rId105"/>
    <p:sldId id="383" r:id="rId106"/>
    <p:sldId id="526" r:id="rId107"/>
    <p:sldId id="384" r:id="rId108"/>
    <p:sldId id="385" r:id="rId109"/>
    <p:sldId id="386" r:id="rId110"/>
    <p:sldId id="387" r:id="rId111"/>
    <p:sldId id="541" r:id="rId112"/>
    <p:sldId id="542" r:id="rId113"/>
    <p:sldId id="543" r:id="rId114"/>
    <p:sldId id="390" r:id="rId115"/>
    <p:sldId id="391" r:id="rId116"/>
    <p:sldId id="537" r:id="rId117"/>
    <p:sldId id="555" r:id="rId118"/>
    <p:sldId id="392" r:id="rId119"/>
    <p:sldId id="393" r:id="rId120"/>
    <p:sldId id="394" r:id="rId121"/>
    <p:sldId id="395" r:id="rId122"/>
    <p:sldId id="538" r:id="rId123"/>
    <p:sldId id="397" r:id="rId124"/>
    <p:sldId id="399" r:id="rId125"/>
    <p:sldId id="400" r:id="rId126"/>
    <p:sldId id="401" r:id="rId127"/>
    <p:sldId id="539" r:id="rId128"/>
    <p:sldId id="540" r:id="rId129"/>
    <p:sldId id="403" r:id="rId130"/>
    <p:sldId id="404" r:id="rId131"/>
    <p:sldId id="405" r:id="rId132"/>
    <p:sldId id="406" r:id="rId133"/>
    <p:sldId id="408" r:id="rId134"/>
    <p:sldId id="499" r:id="rId135"/>
    <p:sldId id="501" r:id="rId136"/>
    <p:sldId id="500" r:id="rId137"/>
    <p:sldId id="535" r:id="rId138"/>
    <p:sldId id="536" r:id="rId139"/>
    <p:sldId id="410" r:id="rId140"/>
    <p:sldId id="523" r:id="rId141"/>
    <p:sldId id="414" r:id="rId142"/>
    <p:sldId id="502" r:id="rId143"/>
    <p:sldId id="544" r:id="rId144"/>
    <p:sldId id="545" r:id="rId145"/>
    <p:sldId id="546" r:id="rId146"/>
    <p:sldId id="547" r:id="rId147"/>
    <p:sldId id="415" r:id="rId148"/>
    <p:sldId id="548" r:id="rId149"/>
    <p:sldId id="416" r:id="rId150"/>
    <p:sldId id="549" r:id="rId151"/>
    <p:sldId id="550" r:id="rId152"/>
    <p:sldId id="551" r:id="rId153"/>
    <p:sldId id="552" r:id="rId154"/>
    <p:sldId id="553" r:id="rId155"/>
    <p:sldId id="554" r:id="rId156"/>
    <p:sldId id="556" r:id="rId157"/>
    <p:sldId id="417" r:id="rId158"/>
    <p:sldId id="418" r:id="rId159"/>
    <p:sldId id="557" r:id="rId160"/>
    <p:sldId id="558" r:id="rId161"/>
    <p:sldId id="419" r:id="rId162"/>
    <p:sldId id="422" r:id="rId163"/>
    <p:sldId id="423" r:id="rId164"/>
    <p:sldId id="424" r:id="rId165"/>
    <p:sldId id="425" r:id="rId166"/>
    <p:sldId id="426" r:id="rId167"/>
    <p:sldId id="427" r:id="rId168"/>
    <p:sldId id="428" r:id="rId169"/>
    <p:sldId id="429" r:id="rId170"/>
    <p:sldId id="430" r:id="rId171"/>
    <p:sldId id="431" r:id="rId172"/>
    <p:sldId id="432" r:id="rId173"/>
    <p:sldId id="433" r:id="rId174"/>
    <p:sldId id="434" r:id="rId175"/>
    <p:sldId id="435" r:id="rId176"/>
    <p:sldId id="436" r:id="rId177"/>
    <p:sldId id="437" r:id="rId178"/>
    <p:sldId id="441" r:id="rId179"/>
    <p:sldId id="442" r:id="rId180"/>
    <p:sldId id="443" r:id="rId181"/>
    <p:sldId id="444" r:id="rId182"/>
    <p:sldId id="445" r:id="rId183"/>
    <p:sldId id="446" r:id="rId184"/>
    <p:sldId id="447" r:id="rId185"/>
    <p:sldId id="450" r:id="rId186"/>
    <p:sldId id="451" r:id="rId187"/>
    <p:sldId id="452" r:id="rId188"/>
    <p:sldId id="453" r:id="rId189"/>
    <p:sldId id="454" r:id="rId190"/>
    <p:sldId id="455" r:id="rId191"/>
    <p:sldId id="456" r:id="rId192"/>
    <p:sldId id="457" r:id="rId193"/>
    <p:sldId id="458" r:id="rId194"/>
    <p:sldId id="459" r:id="rId195"/>
    <p:sldId id="460" r:id="rId196"/>
    <p:sldId id="461" r:id="rId197"/>
    <p:sldId id="462" r:id="rId198"/>
    <p:sldId id="463" r:id="rId199"/>
    <p:sldId id="464" r:id="rId200"/>
    <p:sldId id="465" r:id="rId201"/>
    <p:sldId id="466" r:id="rId202"/>
    <p:sldId id="467" r:id="rId203"/>
    <p:sldId id="469" r:id="rId204"/>
    <p:sldId id="471" r:id="rId205"/>
    <p:sldId id="472" r:id="rId206"/>
    <p:sldId id="473" r:id="rId207"/>
    <p:sldId id="476" r:id="rId20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1"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theme" Target="theme/theme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notesMaster" Target="notesMasters/notesMaster1.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presProps" Target="pres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6" Type="http://schemas.openxmlformats.org/officeDocument/2006/relationships/image" Target="../media/image20.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_rels/data1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svg"/><Relationship Id="rId1" Type="http://schemas.openxmlformats.org/officeDocument/2006/relationships/image" Target="../media/image78.png"/><Relationship Id="rId4" Type="http://schemas.openxmlformats.org/officeDocument/2006/relationships/image" Target="../media/image81.svg"/></Relationships>
</file>

<file path=ppt/diagrams/_rels/data3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svg"/><Relationship Id="rId1" Type="http://schemas.openxmlformats.org/officeDocument/2006/relationships/image" Target="../media/image85.png"/><Relationship Id="rId6" Type="http://schemas.openxmlformats.org/officeDocument/2006/relationships/image" Target="../media/image90.svg"/><Relationship Id="rId5" Type="http://schemas.openxmlformats.org/officeDocument/2006/relationships/image" Target="../media/image89.png"/><Relationship Id="rId4" Type="http://schemas.openxmlformats.org/officeDocument/2006/relationships/image" Target="../media/image88.svg"/></Relationships>
</file>

<file path=ppt/diagrams/_rels/data4.xml.rels><?xml version="1.0" encoding="UTF-8" standalone="yes"?>
<Relationships xmlns="http://schemas.openxmlformats.org/package/2006/relationships"><Relationship Id="rId8" Type="http://schemas.openxmlformats.org/officeDocument/2006/relationships/image" Target="../media/image34.svg"/><Relationship Id="rId13"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sv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 Id="rId14" Type="http://schemas.openxmlformats.org/officeDocument/2006/relationships/image" Target="../media/image40.svg"/></Relationships>
</file>

<file path=ppt/diagrams/_rels/data43.xml.rels><?xml version="1.0" encoding="UTF-8" standalone="yes"?>
<Relationships xmlns="http://schemas.openxmlformats.org/package/2006/relationships"><Relationship Id="rId8" Type="http://schemas.openxmlformats.org/officeDocument/2006/relationships/image" Target="../media/image99.svg"/><Relationship Id="rId3" Type="http://schemas.openxmlformats.org/officeDocument/2006/relationships/image" Target="../media/image94.png"/><Relationship Id="rId7" Type="http://schemas.openxmlformats.org/officeDocument/2006/relationships/image" Target="../media/image98.png"/><Relationship Id="rId2" Type="http://schemas.openxmlformats.org/officeDocument/2006/relationships/image" Target="../media/image93.svg"/><Relationship Id="rId1" Type="http://schemas.openxmlformats.org/officeDocument/2006/relationships/image" Target="../media/image92.png"/><Relationship Id="rId6" Type="http://schemas.openxmlformats.org/officeDocument/2006/relationships/image" Target="../media/image97.svg"/><Relationship Id="rId5" Type="http://schemas.openxmlformats.org/officeDocument/2006/relationships/image" Target="../media/image96.png"/><Relationship Id="rId4" Type="http://schemas.openxmlformats.org/officeDocument/2006/relationships/image" Target="../media/image95.svg"/></Relationships>
</file>

<file path=ppt/diagrams/_rels/data44.xml.rels><?xml version="1.0" encoding="UTF-8" standalone="yes"?>
<Relationships xmlns="http://schemas.openxmlformats.org/package/2006/relationships"><Relationship Id="rId8" Type="http://schemas.openxmlformats.org/officeDocument/2006/relationships/image" Target="../media/image105.svg"/><Relationship Id="rId3" Type="http://schemas.openxmlformats.org/officeDocument/2006/relationships/image" Target="../media/image87.png"/><Relationship Id="rId7" Type="http://schemas.openxmlformats.org/officeDocument/2006/relationships/image" Target="../media/image104.png"/><Relationship Id="rId2" Type="http://schemas.openxmlformats.org/officeDocument/2006/relationships/image" Target="../media/image101.svg"/><Relationship Id="rId1" Type="http://schemas.openxmlformats.org/officeDocument/2006/relationships/image" Target="../media/image100.png"/><Relationship Id="rId6" Type="http://schemas.openxmlformats.org/officeDocument/2006/relationships/image" Target="../media/image103.svg"/><Relationship Id="rId5" Type="http://schemas.openxmlformats.org/officeDocument/2006/relationships/image" Target="../media/image102.png"/><Relationship Id="rId10" Type="http://schemas.openxmlformats.org/officeDocument/2006/relationships/image" Target="../media/image107.svg"/><Relationship Id="rId4" Type="http://schemas.openxmlformats.org/officeDocument/2006/relationships/image" Target="../media/image88.svg"/><Relationship Id="rId9" Type="http://schemas.openxmlformats.org/officeDocument/2006/relationships/image" Target="../media/image106.png"/></Relationships>
</file>

<file path=ppt/diagrams/_rels/data5.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10" Type="http://schemas.openxmlformats.org/officeDocument/2006/relationships/image" Target="../media/image51.svg"/><Relationship Id="rId4" Type="http://schemas.openxmlformats.org/officeDocument/2006/relationships/image" Target="../media/image45.svg"/><Relationship Id="rId9" Type="http://schemas.openxmlformats.org/officeDocument/2006/relationships/image" Target="../media/image50.png"/></Relationships>
</file>

<file path=ppt/diagrams/_rels/data54.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79.svg"/><Relationship Id="rId1" Type="http://schemas.openxmlformats.org/officeDocument/2006/relationships/image" Target="../media/image78.png"/><Relationship Id="rId4" Type="http://schemas.openxmlformats.org/officeDocument/2006/relationships/image" Target="../media/image116.svg"/></Relationships>
</file>

<file path=ppt/diagrams/_rels/data6.xml.rels><?xml version="1.0" encoding="UTF-8" standalone="yes"?>
<Relationships xmlns="http://schemas.openxmlformats.org/package/2006/relationships"><Relationship Id="rId8" Type="http://schemas.openxmlformats.org/officeDocument/2006/relationships/image" Target="../media/image57.svg"/><Relationship Id="rId3" Type="http://schemas.openxmlformats.org/officeDocument/2006/relationships/image" Target="../media/image39.png"/><Relationship Id="rId7" Type="http://schemas.openxmlformats.org/officeDocument/2006/relationships/image" Target="../media/image56.png"/><Relationship Id="rId12" Type="http://schemas.openxmlformats.org/officeDocument/2006/relationships/image" Target="../media/image61.svg"/><Relationship Id="rId2" Type="http://schemas.openxmlformats.org/officeDocument/2006/relationships/image" Target="../media/image53.svg"/><Relationship Id="rId1" Type="http://schemas.openxmlformats.org/officeDocument/2006/relationships/image" Target="../media/image52.png"/><Relationship Id="rId6" Type="http://schemas.openxmlformats.org/officeDocument/2006/relationships/image" Target="../media/image55.svg"/><Relationship Id="rId11" Type="http://schemas.openxmlformats.org/officeDocument/2006/relationships/image" Target="../media/image60.png"/><Relationship Id="rId5" Type="http://schemas.openxmlformats.org/officeDocument/2006/relationships/image" Target="../media/image54.png"/><Relationship Id="rId10" Type="http://schemas.openxmlformats.org/officeDocument/2006/relationships/image" Target="../media/image59.svg"/><Relationship Id="rId4" Type="http://schemas.openxmlformats.org/officeDocument/2006/relationships/image" Target="../media/image40.svg"/><Relationship Id="rId9" Type="http://schemas.openxmlformats.org/officeDocument/2006/relationships/image" Target="../media/image58.png"/></Relationships>
</file>

<file path=ppt/diagrams/_rels/data63.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svg"/><Relationship Id="rId1" Type="http://schemas.openxmlformats.org/officeDocument/2006/relationships/image" Target="../media/image119.png"/><Relationship Id="rId6" Type="http://schemas.openxmlformats.org/officeDocument/2006/relationships/image" Target="../media/image124.svg"/><Relationship Id="rId5" Type="http://schemas.openxmlformats.org/officeDocument/2006/relationships/image" Target="../media/image123.png"/><Relationship Id="rId4" Type="http://schemas.openxmlformats.org/officeDocument/2006/relationships/image" Target="../media/image122.svg"/></Relationships>
</file>

<file path=ppt/diagrams/_rels/data7.xml.rels><?xml version="1.0" encoding="UTF-8" standalone="yes"?>
<Relationships xmlns="http://schemas.openxmlformats.org/package/2006/relationships"><Relationship Id="rId8" Type="http://schemas.openxmlformats.org/officeDocument/2006/relationships/image" Target="../media/image68.svg"/><Relationship Id="rId3" Type="http://schemas.openxmlformats.org/officeDocument/2006/relationships/image" Target="../media/image65.png"/><Relationship Id="rId7" Type="http://schemas.openxmlformats.org/officeDocument/2006/relationships/image" Target="../media/image67.png"/><Relationship Id="rId12" Type="http://schemas.openxmlformats.org/officeDocument/2006/relationships/image" Target="../media/image61.sv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55.svg"/><Relationship Id="rId11" Type="http://schemas.openxmlformats.org/officeDocument/2006/relationships/image" Target="../media/image60.png"/><Relationship Id="rId5" Type="http://schemas.openxmlformats.org/officeDocument/2006/relationships/image" Target="../media/image54.png"/><Relationship Id="rId10" Type="http://schemas.openxmlformats.org/officeDocument/2006/relationships/image" Target="../media/image70.svg"/><Relationship Id="rId4" Type="http://schemas.openxmlformats.org/officeDocument/2006/relationships/image" Target="../media/image66.svg"/><Relationship Id="rId9" Type="http://schemas.openxmlformats.org/officeDocument/2006/relationships/image" Target="../media/image69.png"/></Relationships>
</file>

<file path=ppt/diagrams/_rels/data71.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svg"/><Relationship Id="rId1" Type="http://schemas.openxmlformats.org/officeDocument/2006/relationships/image" Target="../media/image126.png"/><Relationship Id="rId4" Type="http://schemas.openxmlformats.org/officeDocument/2006/relationships/image" Target="../media/image129.svg"/></Relationships>
</file>

<file path=ppt/diagrams/_rels/data73.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svg"/><Relationship Id="rId1" Type="http://schemas.openxmlformats.org/officeDocument/2006/relationships/image" Target="../media/image130.png"/><Relationship Id="rId4" Type="http://schemas.openxmlformats.org/officeDocument/2006/relationships/image" Target="../media/image133.svg"/></Relationships>
</file>

<file path=ppt/diagrams/_rels/data77.xml.rels><?xml version="1.0" encoding="UTF-8" standalone="yes"?>
<Relationships xmlns="http://schemas.openxmlformats.org/package/2006/relationships"><Relationship Id="rId8" Type="http://schemas.openxmlformats.org/officeDocument/2006/relationships/image" Target="../media/image141.svg"/><Relationship Id="rId3" Type="http://schemas.openxmlformats.org/officeDocument/2006/relationships/image" Target="../media/image136.png"/><Relationship Id="rId7" Type="http://schemas.openxmlformats.org/officeDocument/2006/relationships/image" Target="../media/image140.png"/><Relationship Id="rId2" Type="http://schemas.openxmlformats.org/officeDocument/2006/relationships/image" Target="../media/image135.svg"/><Relationship Id="rId1" Type="http://schemas.openxmlformats.org/officeDocument/2006/relationships/image" Target="../media/image134.png"/><Relationship Id="rId6" Type="http://schemas.openxmlformats.org/officeDocument/2006/relationships/image" Target="../media/image139.svg"/><Relationship Id="rId5" Type="http://schemas.openxmlformats.org/officeDocument/2006/relationships/image" Target="../media/image138.png"/><Relationship Id="rId4" Type="http://schemas.openxmlformats.org/officeDocument/2006/relationships/image" Target="../media/image137.svg"/></Relationships>
</file>

<file path=ppt/diagrams/_rels/data78.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142.png"/><Relationship Id="rId7" Type="http://schemas.openxmlformats.org/officeDocument/2006/relationships/image" Target="../media/image33.png"/><Relationship Id="rId2" Type="http://schemas.openxmlformats.org/officeDocument/2006/relationships/image" Target="../media/image53.svg"/><Relationship Id="rId1" Type="http://schemas.openxmlformats.org/officeDocument/2006/relationships/image" Target="../media/image52.png"/><Relationship Id="rId6" Type="http://schemas.openxmlformats.org/officeDocument/2006/relationships/image" Target="../media/image145.svg"/><Relationship Id="rId5" Type="http://schemas.openxmlformats.org/officeDocument/2006/relationships/image" Target="../media/image144.png"/><Relationship Id="rId4" Type="http://schemas.openxmlformats.org/officeDocument/2006/relationships/image" Target="../media/image143.svg"/></Relationships>
</file>

<file path=ppt/diagrams/_rels/data82.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79.svg"/><Relationship Id="rId1" Type="http://schemas.openxmlformats.org/officeDocument/2006/relationships/image" Target="../media/image78.png"/><Relationship Id="rId6" Type="http://schemas.openxmlformats.org/officeDocument/2006/relationships/image" Target="../media/image152.svg"/><Relationship Id="rId5" Type="http://schemas.openxmlformats.org/officeDocument/2006/relationships/image" Target="../media/image151.png"/><Relationship Id="rId4" Type="http://schemas.openxmlformats.org/officeDocument/2006/relationships/image" Target="../media/image150.svg"/></Relationships>
</file>

<file path=ppt/diagrams/_rels/data86.xml.rels><?xml version="1.0" encoding="UTF-8" standalone="yes"?>
<Relationships xmlns="http://schemas.openxmlformats.org/package/2006/relationships"><Relationship Id="rId8" Type="http://schemas.openxmlformats.org/officeDocument/2006/relationships/image" Target="../media/image159.svg"/><Relationship Id="rId13" Type="http://schemas.openxmlformats.org/officeDocument/2006/relationships/image" Target="../media/image102.png"/><Relationship Id="rId3" Type="http://schemas.openxmlformats.org/officeDocument/2006/relationships/image" Target="../media/image154.png"/><Relationship Id="rId7" Type="http://schemas.openxmlformats.org/officeDocument/2006/relationships/image" Target="../media/image158.png"/><Relationship Id="rId12" Type="http://schemas.openxmlformats.org/officeDocument/2006/relationships/image" Target="../media/image163.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157.svg"/><Relationship Id="rId11" Type="http://schemas.openxmlformats.org/officeDocument/2006/relationships/image" Target="../media/image162.png"/><Relationship Id="rId5" Type="http://schemas.openxmlformats.org/officeDocument/2006/relationships/image" Target="../media/image156.png"/><Relationship Id="rId10" Type="http://schemas.openxmlformats.org/officeDocument/2006/relationships/image" Target="../media/image161.svg"/><Relationship Id="rId4" Type="http://schemas.openxmlformats.org/officeDocument/2006/relationships/image" Target="../media/image155.svg"/><Relationship Id="rId9" Type="http://schemas.openxmlformats.org/officeDocument/2006/relationships/image" Target="../media/image160.png"/><Relationship Id="rId14" Type="http://schemas.openxmlformats.org/officeDocument/2006/relationships/image" Target="../media/image103.svg"/></Relationships>
</file>

<file path=ppt/diagrams/_rels/data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svg"/><Relationship Id="rId1" Type="http://schemas.openxmlformats.org/officeDocument/2006/relationships/image" Target="../media/image72.png"/><Relationship Id="rId4" Type="http://schemas.openxmlformats.org/officeDocument/2006/relationships/image" Target="../media/image7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6" Type="http://schemas.openxmlformats.org/officeDocument/2006/relationships/image" Target="../media/image20.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_rels/drawing1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svg"/><Relationship Id="rId1" Type="http://schemas.openxmlformats.org/officeDocument/2006/relationships/image" Target="../media/image78.png"/><Relationship Id="rId4" Type="http://schemas.openxmlformats.org/officeDocument/2006/relationships/image" Target="../media/image81.svg"/></Relationships>
</file>

<file path=ppt/diagrams/_rels/drawing3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svg"/><Relationship Id="rId1" Type="http://schemas.openxmlformats.org/officeDocument/2006/relationships/image" Target="../media/image85.png"/><Relationship Id="rId6" Type="http://schemas.openxmlformats.org/officeDocument/2006/relationships/image" Target="../media/image90.svg"/><Relationship Id="rId5" Type="http://schemas.openxmlformats.org/officeDocument/2006/relationships/image" Target="../media/image89.png"/><Relationship Id="rId4" Type="http://schemas.openxmlformats.org/officeDocument/2006/relationships/image" Target="../media/image88.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4.svg"/><Relationship Id="rId13"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sv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 Id="rId14" Type="http://schemas.openxmlformats.org/officeDocument/2006/relationships/image" Target="../media/image40.svg"/></Relationships>
</file>

<file path=ppt/diagrams/_rels/drawing43.xml.rels><?xml version="1.0" encoding="UTF-8" standalone="yes"?>
<Relationships xmlns="http://schemas.openxmlformats.org/package/2006/relationships"><Relationship Id="rId8" Type="http://schemas.openxmlformats.org/officeDocument/2006/relationships/image" Target="../media/image99.svg"/><Relationship Id="rId3" Type="http://schemas.openxmlformats.org/officeDocument/2006/relationships/image" Target="../media/image94.png"/><Relationship Id="rId7" Type="http://schemas.openxmlformats.org/officeDocument/2006/relationships/image" Target="../media/image98.png"/><Relationship Id="rId2" Type="http://schemas.openxmlformats.org/officeDocument/2006/relationships/image" Target="../media/image93.svg"/><Relationship Id="rId1" Type="http://schemas.openxmlformats.org/officeDocument/2006/relationships/image" Target="../media/image92.png"/><Relationship Id="rId6" Type="http://schemas.openxmlformats.org/officeDocument/2006/relationships/image" Target="../media/image97.svg"/><Relationship Id="rId5" Type="http://schemas.openxmlformats.org/officeDocument/2006/relationships/image" Target="../media/image96.png"/><Relationship Id="rId4" Type="http://schemas.openxmlformats.org/officeDocument/2006/relationships/image" Target="../media/image95.svg"/></Relationships>
</file>

<file path=ppt/diagrams/_rels/drawing44.xml.rels><?xml version="1.0" encoding="UTF-8" standalone="yes"?>
<Relationships xmlns="http://schemas.openxmlformats.org/package/2006/relationships"><Relationship Id="rId8" Type="http://schemas.openxmlformats.org/officeDocument/2006/relationships/image" Target="../media/image105.svg"/><Relationship Id="rId3" Type="http://schemas.openxmlformats.org/officeDocument/2006/relationships/image" Target="../media/image87.png"/><Relationship Id="rId7" Type="http://schemas.openxmlformats.org/officeDocument/2006/relationships/image" Target="../media/image104.png"/><Relationship Id="rId2" Type="http://schemas.openxmlformats.org/officeDocument/2006/relationships/image" Target="../media/image101.svg"/><Relationship Id="rId1" Type="http://schemas.openxmlformats.org/officeDocument/2006/relationships/image" Target="../media/image100.png"/><Relationship Id="rId6" Type="http://schemas.openxmlformats.org/officeDocument/2006/relationships/image" Target="../media/image103.svg"/><Relationship Id="rId5" Type="http://schemas.openxmlformats.org/officeDocument/2006/relationships/image" Target="../media/image102.png"/><Relationship Id="rId10" Type="http://schemas.openxmlformats.org/officeDocument/2006/relationships/image" Target="../media/image107.svg"/><Relationship Id="rId4" Type="http://schemas.openxmlformats.org/officeDocument/2006/relationships/image" Target="../media/image88.svg"/><Relationship Id="rId9" Type="http://schemas.openxmlformats.org/officeDocument/2006/relationships/image" Target="../media/image106.png"/></Relationships>
</file>

<file path=ppt/diagrams/_rels/drawing5.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10" Type="http://schemas.openxmlformats.org/officeDocument/2006/relationships/image" Target="../media/image51.svg"/><Relationship Id="rId4" Type="http://schemas.openxmlformats.org/officeDocument/2006/relationships/image" Target="../media/image45.svg"/><Relationship Id="rId9" Type="http://schemas.openxmlformats.org/officeDocument/2006/relationships/image" Target="../media/image50.png"/></Relationships>
</file>

<file path=ppt/diagrams/_rels/drawing54.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79.svg"/><Relationship Id="rId1" Type="http://schemas.openxmlformats.org/officeDocument/2006/relationships/image" Target="../media/image78.png"/><Relationship Id="rId4" Type="http://schemas.openxmlformats.org/officeDocument/2006/relationships/image" Target="../media/image116.svg"/></Relationships>
</file>

<file path=ppt/diagrams/_rels/drawing6.xml.rels><?xml version="1.0" encoding="UTF-8" standalone="yes"?>
<Relationships xmlns="http://schemas.openxmlformats.org/package/2006/relationships"><Relationship Id="rId8" Type="http://schemas.openxmlformats.org/officeDocument/2006/relationships/image" Target="../media/image57.svg"/><Relationship Id="rId3" Type="http://schemas.openxmlformats.org/officeDocument/2006/relationships/image" Target="../media/image39.png"/><Relationship Id="rId7" Type="http://schemas.openxmlformats.org/officeDocument/2006/relationships/image" Target="../media/image56.png"/><Relationship Id="rId12" Type="http://schemas.openxmlformats.org/officeDocument/2006/relationships/image" Target="../media/image61.svg"/><Relationship Id="rId2" Type="http://schemas.openxmlformats.org/officeDocument/2006/relationships/image" Target="../media/image53.svg"/><Relationship Id="rId1" Type="http://schemas.openxmlformats.org/officeDocument/2006/relationships/image" Target="../media/image52.png"/><Relationship Id="rId6" Type="http://schemas.openxmlformats.org/officeDocument/2006/relationships/image" Target="../media/image55.svg"/><Relationship Id="rId11" Type="http://schemas.openxmlformats.org/officeDocument/2006/relationships/image" Target="../media/image60.png"/><Relationship Id="rId5" Type="http://schemas.openxmlformats.org/officeDocument/2006/relationships/image" Target="../media/image54.png"/><Relationship Id="rId10" Type="http://schemas.openxmlformats.org/officeDocument/2006/relationships/image" Target="../media/image59.svg"/><Relationship Id="rId4" Type="http://schemas.openxmlformats.org/officeDocument/2006/relationships/image" Target="../media/image40.svg"/><Relationship Id="rId9" Type="http://schemas.openxmlformats.org/officeDocument/2006/relationships/image" Target="../media/image58.png"/></Relationships>
</file>

<file path=ppt/diagrams/_rels/drawing63.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svg"/><Relationship Id="rId1" Type="http://schemas.openxmlformats.org/officeDocument/2006/relationships/image" Target="../media/image119.png"/><Relationship Id="rId6" Type="http://schemas.openxmlformats.org/officeDocument/2006/relationships/image" Target="../media/image124.svg"/><Relationship Id="rId5" Type="http://schemas.openxmlformats.org/officeDocument/2006/relationships/image" Target="../media/image123.png"/><Relationship Id="rId4" Type="http://schemas.openxmlformats.org/officeDocument/2006/relationships/image" Target="../media/image122.svg"/></Relationships>
</file>

<file path=ppt/diagrams/_rels/drawing7.xml.rels><?xml version="1.0" encoding="UTF-8" standalone="yes"?>
<Relationships xmlns="http://schemas.openxmlformats.org/package/2006/relationships"><Relationship Id="rId8" Type="http://schemas.openxmlformats.org/officeDocument/2006/relationships/image" Target="../media/image68.svg"/><Relationship Id="rId3" Type="http://schemas.openxmlformats.org/officeDocument/2006/relationships/image" Target="../media/image65.png"/><Relationship Id="rId7" Type="http://schemas.openxmlformats.org/officeDocument/2006/relationships/image" Target="../media/image67.png"/><Relationship Id="rId12" Type="http://schemas.openxmlformats.org/officeDocument/2006/relationships/image" Target="../media/image61.sv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55.svg"/><Relationship Id="rId11" Type="http://schemas.openxmlformats.org/officeDocument/2006/relationships/image" Target="../media/image60.png"/><Relationship Id="rId5" Type="http://schemas.openxmlformats.org/officeDocument/2006/relationships/image" Target="../media/image54.png"/><Relationship Id="rId10" Type="http://schemas.openxmlformats.org/officeDocument/2006/relationships/image" Target="../media/image70.svg"/><Relationship Id="rId4" Type="http://schemas.openxmlformats.org/officeDocument/2006/relationships/image" Target="../media/image66.svg"/><Relationship Id="rId9" Type="http://schemas.openxmlformats.org/officeDocument/2006/relationships/image" Target="../media/image69.png"/></Relationships>
</file>

<file path=ppt/diagrams/_rels/drawing71.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svg"/><Relationship Id="rId1" Type="http://schemas.openxmlformats.org/officeDocument/2006/relationships/image" Target="../media/image126.png"/><Relationship Id="rId4" Type="http://schemas.openxmlformats.org/officeDocument/2006/relationships/image" Target="../media/image129.svg"/></Relationships>
</file>

<file path=ppt/diagrams/_rels/drawing73.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svg"/><Relationship Id="rId1" Type="http://schemas.openxmlformats.org/officeDocument/2006/relationships/image" Target="../media/image130.png"/><Relationship Id="rId4" Type="http://schemas.openxmlformats.org/officeDocument/2006/relationships/image" Target="../media/image133.svg"/></Relationships>
</file>

<file path=ppt/diagrams/_rels/drawing77.xml.rels><?xml version="1.0" encoding="UTF-8" standalone="yes"?>
<Relationships xmlns="http://schemas.openxmlformats.org/package/2006/relationships"><Relationship Id="rId8" Type="http://schemas.openxmlformats.org/officeDocument/2006/relationships/image" Target="../media/image141.svg"/><Relationship Id="rId3" Type="http://schemas.openxmlformats.org/officeDocument/2006/relationships/image" Target="../media/image136.png"/><Relationship Id="rId7" Type="http://schemas.openxmlformats.org/officeDocument/2006/relationships/image" Target="../media/image140.png"/><Relationship Id="rId2" Type="http://schemas.openxmlformats.org/officeDocument/2006/relationships/image" Target="../media/image135.svg"/><Relationship Id="rId1" Type="http://schemas.openxmlformats.org/officeDocument/2006/relationships/image" Target="../media/image134.png"/><Relationship Id="rId6" Type="http://schemas.openxmlformats.org/officeDocument/2006/relationships/image" Target="../media/image139.svg"/><Relationship Id="rId5" Type="http://schemas.openxmlformats.org/officeDocument/2006/relationships/image" Target="../media/image138.png"/><Relationship Id="rId4" Type="http://schemas.openxmlformats.org/officeDocument/2006/relationships/image" Target="../media/image137.svg"/></Relationships>
</file>

<file path=ppt/diagrams/_rels/drawing78.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142.png"/><Relationship Id="rId7" Type="http://schemas.openxmlformats.org/officeDocument/2006/relationships/image" Target="../media/image33.png"/><Relationship Id="rId2" Type="http://schemas.openxmlformats.org/officeDocument/2006/relationships/image" Target="../media/image53.svg"/><Relationship Id="rId1" Type="http://schemas.openxmlformats.org/officeDocument/2006/relationships/image" Target="../media/image52.png"/><Relationship Id="rId6" Type="http://schemas.openxmlformats.org/officeDocument/2006/relationships/image" Target="../media/image145.svg"/><Relationship Id="rId5" Type="http://schemas.openxmlformats.org/officeDocument/2006/relationships/image" Target="../media/image144.png"/><Relationship Id="rId4" Type="http://schemas.openxmlformats.org/officeDocument/2006/relationships/image" Target="../media/image143.svg"/></Relationships>
</file>

<file path=ppt/diagrams/_rels/drawing82.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79.svg"/><Relationship Id="rId1" Type="http://schemas.openxmlformats.org/officeDocument/2006/relationships/image" Target="../media/image78.png"/><Relationship Id="rId6" Type="http://schemas.openxmlformats.org/officeDocument/2006/relationships/image" Target="../media/image152.svg"/><Relationship Id="rId5" Type="http://schemas.openxmlformats.org/officeDocument/2006/relationships/image" Target="../media/image151.png"/><Relationship Id="rId4" Type="http://schemas.openxmlformats.org/officeDocument/2006/relationships/image" Target="../media/image150.svg"/></Relationships>
</file>

<file path=ppt/diagrams/_rels/drawing86.xml.rels><?xml version="1.0" encoding="UTF-8" standalone="yes"?>
<Relationships xmlns="http://schemas.openxmlformats.org/package/2006/relationships"><Relationship Id="rId8" Type="http://schemas.openxmlformats.org/officeDocument/2006/relationships/image" Target="../media/image159.svg"/><Relationship Id="rId13" Type="http://schemas.openxmlformats.org/officeDocument/2006/relationships/image" Target="../media/image102.png"/><Relationship Id="rId3" Type="http://schemas.openxmlformats.org/officeDocument/2006/relationships/image" Target="../media/image154.png"/><Relationship Id="rId7" Type="http://schemas.openxmlformats.org/officeDocument/2006/relationships/image" Target="../media/image158.png"/><Relationship Id="rId12" Type="http://schemas.openxmlformats.org/officeDocument/2006/relationships/image" Target="../media/image163.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157.svg"/><Relationship Id="rId11" Type="http://schemas.openxmlformats.org/officeDocument/2006/relationships/image" Target="../media/image162.png"/><Relationship Id="rId5" Type="http://schemas.openxmlformats.org/officeDocument/2006/relationships/image" Target="../media/image156.png"/><Relationship Id="rId10" Type="http://schemas.openxmlformats.org/officeDocument/2006/relationships/image" Target="../media/image161.svg"/><Relationship Id="rId4" Type="http://schemas.openxmlformats.org/officeDocument/2006/relationships/image" Target="../media/image155.svg"/><Relationship Id="rId9" Type="http://schemas.openxmlformats.org/officeDocument/2006/relationships/image" Target="../media/image160.png"/><Relationship Id="rId14" Type="http://schemas.openxmlformats.org/officeDocument/2006/relationships/image" Target="../media/image103.svg"/></Relationships>
</file>

<file path=ppt/diagrams/_rels/drawing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svg"/><Relationship Id="rId1" Type="http://schemas.openxmlformats.org/officeDocument/2006/relationships/image" Target="../media/image72.png"/><Relationship Id="rId4" Type="http://schemas.openxmlformats.org/officeDocument/2006/relationships/image" Target="../media/image7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9.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E72BE8-6A59-4E81-8720-B8AA7C7953F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FA856C4-F8CD-4739-A9B4-F0317A6B0FF3}">
      <dgm:prSet/>
      <dgm:spPr/>
      <dgm:t>
        <a:bodyPr/>
        <a:lstStyle/>
        <a:p>
          <a:endParaRPr lang="en-US" dirty="0"/>
        </a:p>
      </dgm:t>
    </dgm:pt>
    <dgm:pt modelId="{81531C25-71F2-4991-886A-76CAFB5CED39}" type="parTrans" cxnId="{7AA8D845-F2FD-4462-8F60-714A9B564CA4}">
      <dgm:prSet/>
      <dgm:spPr/>
      <dgm:t>
        <a:bodyPr/>
        <a:lstStyle/>
        <a:p>
          <a:endParaRPr lang="en-US"/>
        </a:p>
      </dgm:t>
    </dgm:pt>
    <dgm:pt modelId="{11D7AE42-A090-4C48-B8E0-04B8EB953629}" type="sibTrans" cxnId="{7AA8D845-F2FD-4462-8F60-714A9B564CA4}">
      <dgm:prSet/>
      <dgm:spPr/>
      <dgm:t>
        <a:bodyPr/>
        <a:lstStyle/>
        <a:p>
          <a:endParaRPr lang="en-US"/>
        </a:p>
      </dgm:t>
    </dgm:pt>
    <dgm:pt modelId="{D5871209-C995-4298-B349-F7458FCBB18D}">
      <dgm:prSet/>
      <dgm:spPr/>
      <dgm:t>
        <a:bodyPr/>
        <a:lstStyle/>
        <a:p>
          <a:r>
            <a:rPr lang="en-IN"/>
            <a:t>Build(AUT)</a:t>
          </a:r>
          <a:endParaRPr lang="en-US"/>
        </a:p>
      </dgm:t>
    </dgm:pt>
    <dgm:pt modelId="{838272AC-BA16-42C3-A90F-E80E44D69DA2}" type="parTrans" cxnId="{29C7D552-92B8-4277-8FCC-35473251AAAD}">
      <dgm:prSet/>
      <dgm:spPr/>
      <dgm:t>
        <a:bodyPr/>
        <a:lstStyle/>
        <a:p>
          <a:endParaRPr lang="en-US"/>
        </a:p>
      </dgm:t>
    </dgm:pt>
    <dgm:pt modelId="{7B05E5AD-FB3E-45AE-9394-495C39748EAC}" type="sibTrans" cxnId="{29C7D552-92B8-4277-8FCC-35473251AAAD}">
      <dgm:prSet/>
      <dgm:spPr/>
      <dgm:t>
        <a:bodyPr/>
        <a:lstStyle/>
        <a:p>
          <a:endParaRPr lang="en-US"/>
        </a:p>
      </dgm:t>
    </dgm:pt>
    <dgm:pt modelId="{CD85C110-8AEA-4A16-B6C3-FFDEC6CFA11A}">
      <dgm:prSet/>
      <dgm:spPr/>
      <dgm:t>
        <a:bodyPr/>
        <a:lstStyle/>
        <a:p>
          <a:r>
            <a:rPr lang="en-IN"/>
            <a:t>Dedicated Environment</a:t>
          </a:r>
          <a:endParaRPr lang="en-US"/>
        </a:p>
      </dgm:t>
    </dgm:pt>
    <dgm:pt modelId="{3AA917BF-B192-41C4-8824-16B36B25B1A3}" type="parTrans" cxnId="{A1E4EC09-C496-4F7A-8B8E-0EB5B54555C4}">
      <dgm:prSet/>
      <dgm:spPr/>
      <dgm:t>
        <a:bodyPr/>
        <a:lstStyle/>
        <a:p>
          <a:endParaRPr lang="en-US"/>
        </a:p>
      </dgm:t>
    </dgm:pt>
    <dgm:pt modelId="{C0BC3AA7-C28C-41CB-865E-23F36E06C543}" type="sibTrans" cxnId="{A1E4EC09-C496-4F7A-8B8E-0EB5B54555C4}">
      <dgm:prSet/>
      <dgm:spPr/>
      <dgm:t>
        <a:bodyPr/>
        <a:lstStyle/>
        <a:p>
          <a:endParaRPr lang="en-US"/>
        </a:p>
      </dgm:t>
    </dgm:pt>
    <dgm:pt modelId="{ECE81C4A-6536-44C3-BB55-49F6A1E61438}">
      <dgm:prSet/>
      <dgm:spPr/>
      <dgm:t>
        <a:bodyPr/>
        <a:lstStyle/>
        <a:p>
          <a:r>
            <a:rPr lang="en-IN"/>
            <a:t>Team Size</a:t>
          </a:r>
          <a:endParaRPr lang="en-US"/>
        </a:p>
      </dgm:t>
    </dgm:pt>
    <dgm:pt modelId="{0718D60B-1E0A-4C8D-B55B-DB1ECD71C4C3}" type="parTrans" cxnId="{3A86D821-8F8B-465E-B525-FB6C854BA05B}">
      <dgm:prSet/>
      <dgm:spPr/>
      <dgm:t>
        <a:bodyPr/>
        <a:lstStyle/>
        <a:p>
          <a:endParaRPr lang="en-US"/>
        </a:p>
      </dgm:t>
    </dgm:pt>
    <dgm:pt modelId="{6E9EBFA0-01EC-47D1-B640-7FD56294280B}" type="sibTrans" cxnId="{3A86D821-8F8B-465E-B525-FB6C854BA05B}">
      <dgm:prSet/>
      <dgm:spPr/>
      <dgm:t>
        <a:bodyPr/>
        <a:lstStyle/>
        <a:p>
          <a:endParaRPr lang="en-US"/>
        </a:p>
      </dgm:t>
    </dgm:pt>
    <dgm:pt modelId="{A192AB00-263A-4872-AEC6-3F6C7CDA4B49}">
      <dgm:prSet/>
      <dgm:spPr/>
      <dgm:t>
        <a:bodyPr/>
        <a:lstStyle/>
        <a:p>
          <a:r>
            <a:rPr lang="en-IN"/>
            <a:t>2 cycles of test execution</a:t>
          </a:r>
          <a:endParaRPr lang="en-US"/>
        </a:p>
      </dgm:t>
    </dgm:pt>
    <dgm:pt modelId="{28F2D520-EBA9-4D97-B3EF-E8BA72988D59}" type="parTrans" cxnId="{4628B728-0D58-4E46-A5D9-F9872FBF736A}">
      <dgm:prSet/>
      <dgm:spPr/>
      <dgm:t>
        <a:bodyPr/>
        <a:lstStyle/>
        <a:p>
          <a:endParaRPr lang="en-US"/>
        </a:p>
      </dgm:t>
    </dgm:pt>
    <dgm:pt modelId="{7BF30EBC-F220-4A0A-8B0E-BC60A1849D63}" type="sibTrans" cxnId="{4628B728-0D58-4E46-A5D9-F9872FBF736A}">
      <dgm:prSet/>
      <dgm:spPr/>
      <dgm:t>
        <a:bodyPr/>
        <a:lstStyle/>
        <a:p>
          <a:endParaRPr lang="en-US"/>
        </a:p>
      </dgm:t>
    </dgm:pt>
    <dgm:pt modelId="{CAFD49B5-85ED-48F5-8B58-A785E1D90B96}">
      <dgm:prSet/>
      <dgm:spPr/>
      <dgm:t>
        <a:bodyPr/>
        <a:lstStyle/>
        <a:p>
          <a:r>
            <a:rPr lang="en-IN"/>
            <a:t>TRR</a:t>
          </a:r>
          <a:endParaRPr lang="en-US"/>
        </a:p>
      </dgm:t>
    </dgm:pt>
    <dgm:pt modelId="{3DEF8348-40BB-4B04-AE65-F114D453262F}" type="parTrans" cxnId="{AE9EF101-97E2-4CCA-B29F-A234836CFEEB}">
      <dgm:prSet/>
      <dgm:spPr/>
      <dgm:t>
        <a:bodyPr/>
        <a:lstStyle/>
        <a:p>
          <a:endParaRPr lang="en-US"/>
        </a:p>
      </dgm:t>
    </dgm:pt>
    <dgm:pt modelId="{FE14943E-DA6F-4EF0-B165-E5AD6C43B6DA}" type="sibTrans" cxnId="{AE9EF101-97E2-4CCA-B29F-A234836CFEEB}">
      <dgm:prSet/>
      <dgm:spPr/>
      <dgm:t>
        <a:bodyPr/>
        <a:lstStyle/>
        <a:p>
          <a:endParaRPr lang="en-US"/>
        </a:p>
      </dgm:t>
    </dgm:pt>
    <dgm:pt modelId="{736951B0-82B0-436A-8565-064A8A07963C}">
      <dgm:prSet/>
      <dgm:spPr/>
      <dgm:t>
        <a:bodyPr/>
        <a:lstStyle/>
        <a:p>
          <a:r>
            <a:rPr lang="en-IN"/>
            <a:t>Smoke and Sanity Testing</a:t>
          </a:r>
          <a:endParaRPr lang="en-US"/>
        </a:p>
      </dgm:t>
    </dgm:pt>
    <dgm:pt modelId="{2D751DA8-3808-4192-9747-80F04CFE2F13}" type="parTrans" cxnId="{699EBAF0-17F0-499E-81FA-E4FF7FEE3359}">
      <dgm:prSet/>
      <dgm:spPr/>
      <dgm:t>
        <a:bodyPr/>
        <a:lstStyle/>
        <a:p>
          <a:endParaRPr lang="en-US"/>
        </a:p>
      </dgm:t>
    </dgm:pt>
    <dgm:pt modelId="{0E391AC5-138A-4424-857F-8199CCB2D6CF}" type="sibTrans" cxnId="{699EBAF0-17F0-499E-81FA-E4FF7FEE3359}">
      <dgm:prSet/>
      <dgm:spPr/>
      <dgm:t>
        <a:bodyPr/>
        <a:lstStyle/>
        <a:p>
          <a:endParaRPr lang="en-US"/>
        </a:p>
      </dgm:t>
    </dgm:pt>
    <dgm:pt modelId="{FE0FF3F7-CECA-40D5-90FF-9F95C1DBF845}">
      <dgm:prSet/>
      <dgm:spPr/>
      <dgm:t>
        <a:bodyPr/>
        <a:lstStyle/>
        <a:p>
          <a:r>
            <a:rPr lang="en-IN"/>
            <a:t>Exploratory Testing</a:t>
          </a:r>
          <a:endParaRPr lang="en-US"/>
        </a:p>
      </dgm:t>
    </dgm:pt>
    <dgm:pt modelId="{2C2F2A41-5070-435C-9565-BB73BA13E7D1}" type="parTrans" cxnId="{65838BF4-FC9C-4781-B1BE-E3F49B1098EB}">
      <dgm:prSet/>
      <dgm:spPr/>
      <dgm:t>
        <a:bodyPr/>
        <a:lstStyle/>
        <a:p>
          <a:endParaRPr lang="en-US"/>
        </a:p>
      </dgm:t>
    </dgm:pt>
    <dgm:pt modelId="{43063FBF-AF57-4C68-A6D1-21065AB769EC}" type="sibTrans" cxnId="{65838BF4-FC9C-4781-B1BE-E3F49B1098EB}">
      <dgm:prSet/>
      <dgm:spPr/>
      <dgm:t>
        <a:bodyPr/>
        <a:lstStyle/>
        <a:p>
          <a:endParaRPr lang="en-US"/>
        </a:p>
      </dgm:t>
    </dgm:pt>
    <dgm:pt modelId="{8CF142AB-D803-44C4-B0EC-D7C41DF0BF08}" type="pres">
      <dgm:prSet presAssocID="{C9E72BE8-6A59-4E81-8720-B8AA7C7953F7}" presName="root" presStyleCnt="0">
        <dgm:presLayoutVars>
          <dgm:dir/>
          <dgm:resizeHandles val="exact"/>
        </dgm:presLayoutVars>
      </dgm:prSet>
      <dgm:spPr/>
    </dgm:pt>
    <dgm:pt modelId="{A744644D-4C4B-4866-8BA4-06F030ED0C05}" type="pres">
      <dgm:prSet presAssocID="{5FA856C4-F8CD-4739-A9B4-F0317A6B0FF3}" presName="compNode" presStyleCnt="0"/>
      <dgm:spPr/>
    </dgm:pt>
    <dgm:pt modelId="{DA7875FB-EDBF-4BAB-877F-6FB01BA2A85A}" type="pres">
      <dgm:prSet presAssocID="{5FA856C4-F8CD-4739-A9B4-F0317A6B0FF3}" presName="bgRect" presStyleLbl="bgShp" presStyleIdx="0" presStyleCnt="8" custLinFactNeighborX="715" custLinFactNeighborY="-2623"/>
      <dgm:spPr/>
    </dgm:pt>
    <dgm:pt modelId="{B5C2D1D1-CB1E-45FD-96A9-45B2AB23F825}" type="pres">
      <dgm:prSet presAssocID="{5FA856C4-F8CD-4739-A9B4-F0317A6B0FF3}"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AA78C826-EC19-49EB-B4E1-ADEEC50C13D1}" type="pres">
      <dgm:prSet presAssocID="{5FA856C4-F8CD-4739-A9B4-F0317A6B0FF3}" presName="spaceRect" presStyleCnt="0"/>
      <dgm:spPr/>
    </dgm:pt>
    <dgm:pt modelId="{AF6AD351-DFC8-422F-8DA0-52C3CFBF8CE6}" type="pres">
      <dgm:prSet presAssocID="{5FA856C4-F8CD-4739-A9B4-F0317A6B0FF3}" presName="parTx" presStyleLbl="revTx" presStyleIdx="0" presStyleCnt="8">
        <dgm:presLayoutVars>
          <dgm:chMax val="0"/>
          <dgm:chPref val="0"/>
        </dgm:presLayoutVars>
      </dgm:prSet>
      <dgm:spPr/>
    </dgm:pt>
    <dgm:pt modelId="{50A8F23D-805D-4CB1-A5ED-7EE455D23A23}" type="pres">
      <dgm:prSet presAssocID="{11D7AE42-A090-4C48-B8E0-04B8EB953629}" presName="sibTrans" presStyleCnt="0"/>
      <dgm:spPr/>
    </dgm:pt>
    <dgm:pt modelId="{79E9710B-A4BD-404A-ADF7-DD36AEC24BF9}" type="pres">
      <dgm:prSet presAssocID="{D5871209-C995-4298-B349-F7458FCBB18D}" presName="compNode" presStyleCnt="0"/>
      <dgm:spPr/>
    </dgm:pt>
    <dgm:pt modelId="{B017528C-3349-4C71-9C78-ED31E3F02340}" type="pres">
      <dgm:prSet presAssocID="{D5871209-C995-4298-B349-F7458FCBB18D}" presName="bgRect" presStyleLbl="bgShp" presStyleIdx="1" presStyleCnt="8"/>
      <dgm:spPr/>
    </dgm:pt>
    <dgm:pt modelId="{C1CEE481-C862-425A-845F-7A385A8B47B2}" type="pres">
      <dgm:prSet presAssocID="{D5871209-C995-4298-B349-F7458FCBB18D}"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lectrician"/>
        </a:ext>
      </dgm:extLst>
    </dgm:pt>
    <dgm:pt modelId="{10220389-2CA9-4797-A6F8-E03983626745}" type="pres">
      <dgm:prSet presAssocID="{D5871209-C995-4298-B349-F7458FCBB18D}" presName="spaceRect" presStyleCnt="0"/>
      <dgm:spPr/>
    </dgm:pt>
    <dgm:pt modelId="{E868E6C6-F0C8-4D84-8655-F91FC21973AD}" type="pres">
      <dgm:prSet presAssocID="{D5871209-C995-4298-B349-F7458FCBB18D}" presName="parTx" presStyleLbl="revTx" presStyleIdx="1" presStyleCnt="8">
        <dgm:presLayoutVars>
          <dgm:chMax val="0"/>
          <dgm:chPref val="0"/>
        </dgm:presLayoutVars>
      </dgm:prSet>
      <dgm:spPr/>
    </dgm:pt>
    <dgm:pt modelId="{CFBF31C1-0B38-4DB4-A33F-E43FD95CB587}" type="pres">
      <dgm:prSet presAssocID="{7B05E5AD-FB3E-45AE-9394-495C39748EAC}" presName="sibTrans" presStyleCnt="0"/>
      <dgm:spPr/>
    </dgm:pt>
    <dgm:pt modelId="{A5443F50-931E-44D6-B60E-4A84E9B08156}" type="pres">
      <dgm:prSet presAssocID="{CD85C110-8AEA-4A16-B6C3-FFDEC6CFA11A}" presName="compNode" presStyleCnt="0"/>
      <dgm:spPr/>
    </dgm:pt>
    <dgm:pt modelId="{1904120D-DB80-4AED-A0E7-629CBF498174}" type="pres">
      <dgm:prSet presAssocID="{CD85C110-8AEA-4A16-B6C3-FFDEC6CFA11A}" presName="bgRect" presStyleLbl="bgShp" presStyleIdx="2" presStyleCnt="8"/>
      <dgm:spPr/>
    </dgm:pt>
    <dgm:pt modelId="{6F9CB5D5-711A-46CB-B267-D7C9D46C8B68}" type="pres">
      <dgm:prSet presAssocID="{CD85C110-8AEA-4A16-B6C3-FFDEC6CFA11A}"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ciduous tree"/>
        </a:ext>
      </dgm:extLst>
    </dgm:pt>
    <dgm:pt modelId="{1B01B345-8A50-43A5-A8B0-B415798F5B49}" type="pres">
      <dgm:prSet presAssocID="{CD85C110-8AEA-4A16-B6C3-FFDEC6CFA11A}" presName="spaceRect" presStyleCnt="0"/>
      <dgm:spPr/>
    </dgm:pt>
    <dgm:pt modelId="{30736C1D-5A46-4F1D-84DE-E7D42A1EF15F}" type="pres">
      <dgm:prSet presAssocID="{CD85C110-8AEA-4A16-B6C3-FFDEC6CFA11A}" presName="parTx" presStyleLbl="revTx" presStyleIdx="2" presStyleCnt="8">
        <dgm:presLayoutVars>
          <dgm:chMax val="0"/>
          <dgm:chPref val="0"/>
        </dgm:presLayoutVars>
      </dgm:prSet>
      <dgm:spPr/>
    </dgm:pt>
    <dgm:pt modelId="{3A906EC8-34A5-4CBC-9CE3-5F8582F837FB}" type="pres">
      <dgm:prSet presAssocID="{C0BC3AA7-C28C-41CB-865E-23F36E06C543}" presName="sibTrans" presStyleCnt="0"/>
      <dgm:spPr/>
    </dgm:pt>
    <dgm:pt modelId="{FFA7F0AE-4205-4928-A37A-53F679AD4EEC}" type="pres">
      <dgm:prSet presAssocID="{ECE81C4A-6536-44C3-BB55-49F6A1E61438}" presName="compNode" presStyleCnt="0"/>
      <dgm:spPr/>
    </dgm:pt>
    <dgm:pt modelId="{1F36B38A-85BC-47F7-BE68-251978B0FBF5}" type="pres">
      <dgm:prSet presAssocID="{ECE81C4A-6536-44C3-BB55-49F6A1E61438}" presName="bgRect" presStyleLbl="bgShp" presStyleIdx="3" presStyleCnt="8"/>
      <dgm:spPr/>
    </dgm:pt>
    <dgm:pt modelId="{4AA522B9-7C14-4D2B-8B73-767A0991CF72}" type="pres">
      <dgm:prSet presAssocID="{ECE81C4A-6536-44C3-BB55-49F6A1E61438}"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roup"/>
        </a:ext>
      </dgm:extLst>
    </dgm:pt>
    <dgm:pt modelId="{017604FA-47E5-4C86-AA5B-CDDAD2C362DF}" type="pres">
      <dgm:prSet presAssocID="{ECE81C4A-6536-44C3-BB55-49F6A1E61438}" presName="spaceRect" presStyleCnt="0"/>
      <dgm:spPr/>
    </dgm:pt>
    <dgm:pt modelId="{D245254E-D121-4391-B215-E2DC25252243}" type="pres">
      <dgm:prSet presAssocID="{ECE81C4A-6536-44C3-BB55-49F6A1E61438}" presName="parTx" presStyleLbl="revTx" presStyleIdx="3" presStyleCnt="8">
        <dgm:presLayoutVars>
          <dgm:chMax val="0"/>
          <dgm:chPref val="0"/>
        </dgm:presLayoutVars>
      </dgm:prSet>
      <dgm:spPr/>
    </dgm:pt>
    <dgm:pt modelId="{1D7E503F-A57E-4F96-8446-E1BAFEC4C3D4}" type="pres">
      <dgm:prSet presAssocID="{6E9EBFA0-01EC-47D1-B640-7FD56294280B}" presName="sibTrans" presStyleCnt="0"/>
      <dgm:spPr/>
    </dgm:pt>
    <dgm:pt modelId="{92106905-53EB-4F0B-9181-1F570E7FC952}" type="pres">
      <dgm:prSet presAssocID="{A192AB00-263A-4872-AEC6-3F6C7CDA4B49}" presName="compNode" presStyleCnt="0"/>
      <dgm:spPr/>
    </dgm:pt>
    <dgm:pt modelId="{FD64FCCE-36A9-40A5-8CF2-574D99127270}" type="pres">
      <dgm:prSet presAssocID="{A192AB00-263A-4872-AEC6-3F6C7CDA4B49}" presName="bgRect" presStyleLbl="bgShp" presStyleIdx="4" presStyleCnt="8"/>
      <dgm:spPr/>
    </dgm:pt>
    <dgm:pt modelId="{C624E728-6692-49F8-8CD2-16A4911CD2FF}" type="pres">
      <dgm:prSet presAssocID="{A192AB00-263A-4872-AEC6-3F6C7CDA4B49}"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epeat"/>
        </a:ext>
      </dgm:extLst>
    </dgm:pt>
    <dgm:pt modelId="{2C39A92A-B92E-4F39-A3BE-B7E421498888}" type="pres">
      <dgm:prSet presAssocID="{A192AB00-263A-4872-AEC6-3F6C7CDA4B49}" presName="spaceRect" presStyleCnt="0"/>
      <dgm:spPr/>
    </dgm:pt>
    <dgm:pt modelId="{F010F574-3AA0-43C3-8672-9F0F77C117E1}" type="pres">
      <dgm:prSet presAssocID="{A192AB00-263A-4872-AEC6-3F6C7CDA4B49}" presName="parTx" presStyleLbl="revTx" presStyleIdx="4" presStyleCnt="8">
        <dgm:presLayoutVars>
          <dgm:chMax val="0"/>
          <dgm:chPref val="0"/>
        </dgm:presLayoutVars>
      </dgm:prSet>
      <dgm:spPr/>
    </dgm:pt>
    <dgm:pt modelId="{F8B7679F-DDC2-4FF4-98FA-0AB4C84207B9}" type="pres">
      <dgm:prSet presAssocID="{7BF30EBC-F220-4A0A-8B0E-BC60A1849D63}" presName="sibTrans" presStyleCnt="0"/>
      <dgm:spPr/>
    </dgm:pt>
    <dgm:pt modelId="{2A9B367A-2E0E-438A-838A-DFA8BA949B19}" type="pres">
      <dgm:prSet presAssocID="{CAFD49B5-85ED-48F5-8B58-A785E1D90B96}" presName="compNode" presStyleCnt="0"/>
      <dgm:spPr/>
    </dgm:pt>
    <dgm:pt modelId="{292681CD-3FA0-4259-8AB6-E9186D5754DD}" type="pres">
      <dgm:prSet presAssocID="{CAFD49B5-85ED-48F5-8B58-A785E1D90B96}" presName="bgRect" presStyleLbl="bgShp" presStyleIdx="5" presStyleCnt="8"/>
      <dgm:spPr/>
    </dgm:pt>
    <dgm:pt modelId="{A5D0A24E-1338-47F3-9F61-A382E18D3135}" type="pres">
      <dgm:prSet presAssocID="{CAFD49B5-85ED-48F5-8B58-A785E1D90B96}"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Wind Chime"/>
        </a:ext>
      </dgm:extLst>
    </dgm:pt>
    <dgm:pt modelId="{359938B9-A427-4E63-B25F-619AB4F7E518}" type="pres">
      <dgm:prSet presAssocID="{CAFD49B5-85ED-48F5-8B58-A785E1D90B96}" presName="spaceRect" presStyleCnt="0"/>
      <dgm:spPr/>
    </dgm:pt>
    <dgm:pt modelId="{7BB07E17-C626-41CB-BAF0-6376DCB87344}" type="pres">
      <dgm:prSet presAssocID="{CAFD49B5-85ED-48F5-8B58-A785E1D90B96}" presName="parTx" presStyleLbl="revTx" presStyleIdx="5" presStyleCnt="8">
        <dgm:presLayoutVars>
          <dgm:chMax val="0"/>
          <dgm:chPref val="0"/>
        </dgm:presLayoutVars>
      </dgm:prSet>
      <dgm:spPr/>
    </dgm:pt>
    <dgm:pt modelId="{7D07AAB9-64A7-4C35-A866-52ACD78E22AE}" type="pres">
      <dgm:prSet presAssocID="{FE14943E-DA6F-4EF0-B165-E5AD6C43B6DA}" presName="sibTrans" presStyleCnt="0"/>
      <dgm:spPr/>
    </dgm:pt>
    <dgm:pt modelId="{B0743FEF-AC18-40E6-8E2C-C44151C150B0}" type="pres">
      <dgm:prSet presAssocID="{736951B0-82B0-436A-8565-064A8A07963C}" presName="compNode" presStyleCnt="0"/>
      <dgm:spPr/>
    </dgm:pt>
    <dgm:pt modelId="{A592A369-0925-4D5C-BAA1-508530682312}" type="pres">
      <dgm:prSet presAssocID="{736951B0-82B0-436A-8565-064A8A07963C}" presName="bgRect" presStyleLbl="bgShp" presStyleIdx="6" presStyleCnt="8"/>
      <dgm:spPr/>
    </dgm:pt>
    <dgm:pt modelId="{983143C4-8FEF-4B2B-A632-4D1B3310D36B}" type="pres">
      <dgm:prSet presAssocID="{736951B0-82B0-436A-8565-064A8A07963C}"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No Smoking"/>
        </a:ext>
      </dgm:extLst>
    </dgm:pt>
    <dgm:pt modelId="{FB3FC1AA-2C83-4BBF-A62E-BDFC70586B9B}" type="pres">
      <dgm:prSet presAssocID="{736951B0-82B0-436A-8565-064A8A07963C}" presName="spaceRect" presStyleCnt="0"/>
      <dgm:spPr/>
    </dgm:pt>
    <dgm:pt modelId="{15DC4E4B-49D1-4B33-BDE6-9D0219727615}" type="pres">
      <dgm:prSet presAssocID="{736951B0-82B0-436A-8565-064A8A07963C}" presName="parTx" presStyleLbl="revTx" presStyleIdx="6" presStyleCnt="8">
        <dgm:presLayoutVars>
          <dgm:chMax val="0"/>
          <dgm:chPref val="0"/>
        </dgm:presLayoutVars>
      </dgm:prSet>
      <dgm:spPr/>
    </dgm:pt>
    <dgm:pt modelId="{66F55C75-5817-4AC8-A84B-6F065D9BADD0}" type="pres">
      <dgm:prSet presAssocID="{0E391AC5-138A-4424-857F-8199CCB2D6CF}" presName="sibTrans" presStyleCnt="0"/>
      <dgm:spPr/>
    </dgm:pt>
    <dgm:pt modelId="{3EB86104-B14E-4358-A09C-BF0E24F92740}" type="pres">
      <dgm:prSet presAssocID="{FE0FF3F7-CECA-40D5-90FF-9F95C1DBF845}" presName="compNode" presStyleCnt="0"/>
      <dgm:spPr/>
    </dgm:pt>
    <dgm:pt modelId="{EE8368E3-5905-4859-9587-C399542B9DA6}" type="pres">
      <dgm:prSet presAssocID="{FE0FF3F7-CECA-40D5-90FF-9F95C1DBF845}" presName="bgRect" presStyleLbl="bgShp" presStyleIdx="7" presStyleCnt="8"/>
      <dgm:spPr/>
    </dgm:pt>
    <dgm:pt modelId="{182F4842-33D7-45C8-A15C-B685D7BFAF5B}" type="pres">
      <dgm:prSet presAssocID="{FE0FF3F7-CECA-40D5-90FF-9F95C1DBF845}"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Magnifying glass"/>
        </a:ext>
      </dgm:extLst>
    </dgm:pt>
    <dgm:pt modelId="{2E5A9ED5-1328-478B-BA49-EE2A6A8E6DD4}" type="pres">
      <dgm:prSet presAssocID="{FE0FF3F7-CECA-40D5-90FF-9F95C1DBF845}" presName="spaceRect" presStyleCnt="0"/>
      <dgm:spPr/>
    </dgm:pt>
    <dgm:pt modelId="{372D341A-B736-4B43-BADF-6AD64C25BE89}" type="pres">
      <dgm:prSet presAssocID="{FE0FF3F7-CECA-40D5-90FF-9F95C1DBF845}" presName="parTx" presStyleLbl="revTx" presStyleIdx="7" presStyleCnt="8">
        <dgm:presLayoutVars>
          <dgm:chMax val="0"/>
          <dgm:chPref val="0"/>
        </dgm:presLayoutVars>
      </dgm:prSet>
      <dgm:spPr/>
    </dgm:pt>
  </dgm:ptLst>
  <dgm:cxnLst>
    <dgm:cxn modelId="{AE9EF101-97E2-4CCA-B29F-A234836CFEEB}" srcId="{C9E72BE8-6A59-4E81-8720-B8AA7C7953F7}" destId="{CAFD49B5-85ED-48F5-8B58-A785E1D90B96}" srcOrd="5" destOrd="0" parTransId="{3DEF8348-40BB-4B04-AE65-F114D453262F}" sibTransId="{FE14943E-DA6F-4EF0-B165-E5AD6C43B6DA}"/>
    <dgm:cxn modelId="{BCB06204-24BA-4019-B357-7F981720BE43}" type="presOf" srcId="{736951B0-82B0-436A-8565-064A8A07963C}" destId="{15DC4E4B-49D1-4B33-BDE6-9D0219727615}" srcOrd="0" destOrd="0" presId="urn:microsoft.com/office/officeart/2018/2/layout/IconVerticalSolidList"/>
    <dgm:cxn modelId="{A1E4EC09-C496-4F7A-8B8E-0EB5B54555C4}" srcId="{C9E72BE8-6A59-4E81-8720-B8AA7C7953F7}" destId="{CD85C110-8AEA-4A16-B6C3-FFDEC6CFA11A}" srcOrd="2" destOrd="0" parTransId="{3AA917BF-B192-41C4-8824-16B36B25B1A3}" sibTransId="{C0BC3AA7-C28C-41CB-865E-23F36E06C543}"/>
    <dgm:cxn modelId="{982D7F0F-D6C5-4226-92E6-31538392B33E}" type="presOf" srcId="{D5871209-C995-4298-B349-F7458FCBB18D}" destId="{E868E6C6-F0C8-4D84-8655-F91FC21973AD}" srcOrd="0" destOrd="0" presId="urn:microsoft.com/office/officeart/2018/2/layout/IconVerticalSolidList"/>
    <dgm:cxn modelId="{264C9821-15ED-40DD-98DA-C4D03CC74F45}" type="presOf" srcId="{A192AB00-263A-4872-AEC6-3F6C7CDA4B49}" destId="{F010F574-3AA0-43C3-8672-9F0F77C117E1}" srcOrd="0" destOrd="0" presId="urn:microsoft.com/office/officeart/2018/2/layout/IconVerticalSolidList"/>
    <dgm:cxn modelId="{3A86D821-8F8B-465E-B525-FB6C854BA05B}" srcId="{C9E72BE8-6A59-4E81-8720-B8AA7C7953F7}" destId="{ECE81C4A-6536-44C3-BB55-49F6A1E61438}" srcOrd="3" destOrd="0" parTransId="{0718D60B-1E0A-4C8D-B55B-DB1ECD71C4C3}" sibTransId="{6E9EBFA0-01EC-47D1-B640-7FD56294280B}"/>
    <dgm:cxn modelId="{4628B728-0D58-4E46-A5D9-F9872FBF736A}" srcId="{C9E72BE8-6A59-4E81-8720-B8AA7C7953F7}" destId="{A192AB00-263A-4872-AEC6-3F6C7CDA4B49}" srcOrd="4" destOrd="0" parTransId="{28F2D520-EBA9-4D97-B3EF-E8BA72988D59}" sibTransId="{7BF30EBC-F220-4A0A-8B0E-BC60A1849D63}"/>
    <dgm:cxn modelId="{6CD9D03C-B483-441D-B3E5-46892D4B37FB}" type="presOf" srcId="{ECE81C4A-6536-44C3-BB55-49F6A1E61438}" destId="{D245254E-D121-4391-B215-E2DC25252243}" srcOrd="0" destOrd="0" presId="urn:microsoft.com/office/officeart/2018/2/layout/IconVerticalSolidList"/>
    <dgm:cxn modelId="{F963003E-CE26-4738-A41F-06DA8B97339C}" type="presOf" srcId="{5FA856C4-F8CD-4739-A9B4-F0317A6B0FF3}" destId="{AF6AD351-DFC8-422F-8DA0-52C3CFBF8CE6}" srcOrd="0" destOrd="0" presId="urn:microsoft.com/office/officeart/2018/2/layout/IconVerticalSolidList"/>
    <dgm:cxn modelId="{2475EA40-9CB6-4DE7-B02E-785C0FE1DC0F}" type="presOf" srcId="{CD85C110-8AEA-4A16-B6C3-FFDEC6CFA11A}" destId="{30736C1D-5A46-4F1D-84DE-E7D42A1EF15F}" srcOrd="0" destOrd="0" presId="urn:microsoft.com/office/officeart/2018/2/layout/IconVerticalSolidList"/>
    <dgm:cxn modelId="{82DABB43-5CF7-4BA3-8CA0-824BFF4AB548}" type="presOf" srcId="{FE0FF3F7-CECA-40D5-90FF-9F95C1DBF845}" destId="{372D341A-B736-4B43-BADF-6AD64C25BE89}" srcOrd="0" destOrd="0" presId="urn:microsoft.com/office/officeart/2018/2/layout/IconVerticalSolidList"/>
    <dgm:cxn modelId="{7AA8D845-F2FD-4462-8F60-714A9B564CA4}" srcId="{C9E72BE8-6A59-4E81-8720-B8AA7C7953F7}" destId="{5FA856C4-F8CD-4739-A9B4-F0317A6B0FF3}" srcOrd="0" destOrd="0" parTransId="{81531C25-71F2-4991-886A-76CAFB5CED39}" sibTransId="{11D7AE42-A090-4C48-B8E0-04B8EB953629}"/>
    <dgm:cxn modelId="{D4179D66-7783-4518-BF88-DFDDB4AD0D06}" type="presOf" srcId="{C9E72BE8-6A59-4E81-8720-B8AA7C7953F7}" destId="{8CF142AB-D803-44C4-B0EC-D7C41DF0BF08}" srcOrd="0" destOrd="0" presId="urn:microsoft.com/office/officeart/2018/2/layout/IconVerticalSolidList"/>
    <dgm:cxn modelId="{29C7D552-92B8-4277-8FCC-35473251AAAD}" srcId="{C9E72BE8-6A59-4E81-8720-B8AA7C7953F7}" destId="{D5871209-C995-4298-B349-F7458FCBB18D}" srcOrd="1" destOrd="0" parTransId="{838272AC-BA16-42C3-A90F-E80E44D69DA2}" sibTransId="{7B05E5AD-FB3E-45AE-9394-495C39748EAC}"/>
    <dgm:cxn modelId="{9B3916DD-6B2C-4341-97F3-CB7B4CA9AEB0}" type="presOf" srcId="{CAFD49B5-85ED-48F5-8B58-A785E1D90B96}" destId="{7BB07E17-C626-41CB-BAF0-6376DCB87344}" srcOrd="0" destOrd="0" presId="urn:microsoft.com/office/officeart/2018/2/layout/IconVerticalSolidList"/>
    <dgm:cxn modelId="{699EBAF0-17F0-499E-81FA-E4FF7FEE3359}" srcId="{C9E72BE8-6A59-4E81-8720-B8AA7C7953F7}" destId="{736951B0-82B0-436A-8565-064A8A07963C}" srcOrd="6" destOrd="0" parTransId="{2D751DA8-3808-4192-9747-80F04CFE2F13}" sibTransId="{0E391AC5-138A-4424-857F-8199CCB2D6CF}"/>
    <dgm:cxn modelId="{65838BF4-FC9C-4781-B1BE-E3F49B1098EB}" srcId="{C9E72BE8-6A59-4E81-8720-B8AA7C7953F7}" destId="{FE0FF3F7-CECA-40D5-90FF-9F95C1DBF845}" srcOrd="7" destOrd="0" parTransId="{2C2F2A41-5070-435C-9565-BB73BA13E7D1}" sibTransId="{43063FBF-AF57-4C68-A6D1-21065AB769EC}"/>
    <dgm:cxn modelId="{749A925F-B17C-4270-9ADE-54F2BF8D3E38}" type="presParOf" srcId="{8CF142AB-D803-44C4-B0EC-D7C41DF0BF08}" destId="{A744644D-4C4B-4866-8BA4-06F030ED0C05}" srcOrd="0" destOrd="0" presId="urn:microsoft.com/office/officeart/2018/2/layout/IconVerticalSolidList"/>
    <dgm:cxn modelId="{33BAC51C-A08A-4B78-8022-445C41A2E1B7}" type="presParOf" srcId="{A744644D-4C4B-4866-8BA4-06F030ED0C05}" destId="{DA7875FB-EDBF-4BAB-877F-6FB01BA2A85A}" srcOrd="0" destOrd="0" presId="urn:microsoft.com/office/officeart/2018/2/layout/IconVerticalSolidList"/>
    <dgm:cxn modelId="{A28FFFA1-157F-4C01-B037-8BC2D9E6D3C8}" type="presParOf" srcId="{A744644D-4C4B-4866-8BA4-06F030ED0C05}" destId="{B5C2D1D1-CB1E-45FD-96A9-45B2AB23F825}" srcOrd="1" destOrd="0" presId="urn:microsoft.com/office/officeart/2018/2/layout/IconVerticalSolidList"/>
    <dgm:cxn modelId="{90390BB4-B074-46E6-A297-8A345E20A9D8}" type="presParOf" srcId="{A744644D-4C4B-4866-8BA4-06F030ED0C05}" destId="{AA78C826-EC19-49EB-B4E1-ADEEC50C13D1}" srcOrd="2" destOrd="0" presId="urn:microsoft.com/office/officeart/2018/2/layout/IconVerticalSolidList"/>
    <dgm:cxn modelId="{ECDACAED-7BF3-4979-BED4-E9EDF79FEB0F}" type="presParOf" srcId="{A744644D-4C4B-4866-8BA4-06F030ED0C05}" destId="{AF6AD351-DFC8-422F-8DA0-52C3CFBF8CE6}" srcOrd="3" destOrd="0" presId="urn:microsoft.com/office/officeart/2018/2/layout/IconVerticalSolidList"/>
    <dgm:cxn modelId="{5FEA05A5-A5F5-4C5C-98F3-C9262EBF1448}" type="presParOf" srcId="{8CF142AB-D803-44C4-B0EC-D7C41DF0BF08}" destId="{50A8F23D-805D-4CB1-A5ED-7EE455D23A23}" srcOrd="1" destOrd="0" presId="urn:microsoft.com/office/officeart/2018/2/layout/IconVerticalSolidList"/>
    <dgm:cxn modelId="{8DF33117-0510-4669-B5F9-98FDBFC925D1}" type="presParOf" srcId="{8CF142AB-D803-44C4-B0EC-D7C41DF0BF08}" destId="{79E9710B-A4BD-404A-ADF7-DD36AEC24BF9}" srcOrd="2" destOrd="0" presId="urn:microsoft.com/office/officeart/2018/2/layout/IconVerticalSolidList"/>
    <dgm:cxn modelId="{6C011CD7-A519-4E64-BB85-2A6DB24E6D75}" type="presParOf" srcId="{79E9710B-A4BD-404A-ADF7-DD36AEC24BF9}" destId="{B017528C-3349-4C71-9C78-ED31E3F02340}" srcOrd="0" destOrd="0" presId="urn:microsoft.com/office/officeart/2018/2/layout/IconVerticalSolidList"/>
    <dgm:cxn modelId="{2DF3AAEA-AA35-4623-8B02-EFB722B2E994}" type="presParOf" srcId="{79E9710B-A4BD-404A-ADF7-DD36AEC24BF9}" destId="{C1CEE481-C862-425A-845F-7A385A8B47B2}" srcOrd="1" destOrd="0" presId="urn:microsoft.com/office/officeart/2018/2/layout/IconVerticalSolidList"/>
    <dgm:cxn modelId="{E632385C-5793-400F-A184-EF51EF04F93E}" type="presParOf" srcId="{79E9710B-A4BD-404A-ADF7-DD36AEC24BF9}" destId="{10220389-2CA9-4797-A6F8-E03983626745}" srcOrd="2" destOrd="0" presId="urn:microsoft.com/office/officeart/2018/2/layout/IconVerticalSolidList"/>
    <dgm:cxn modelId="{2E977C14-2B46-426C-9BC8-3099CF7F5CD8}" type="presParOf" srcId="{79E9710B-A4BD-404A-ADF7-DD36AEC24BF9}" destId="{E868E6C6-F0C8-4D84-8655-F91FC21973AD}" srcOrd="3" destOrd="0" presId="urn:microsoft.com/office/officeart/2018/2/layout/IconVerticalSolidList"/>
    <dgm:cxn modelId="{1D21547F-24C7-4E4C-A6B0-9B64311B34CF}" type="presParOf" srcId="{8CF142AB-D803-44C4-B0EC-D7C41DF0BF08}" destId="{CFBF31C1-0B38-4DB4-A33F-E43FD95CB587}" srcOrd="3" destOrd="0" presId="urn:microsoft.com/office/officeart/2018/2/layout/IconVerticalSolidList"/>
    <dgm:cxn modelId="{11B48476-C456-4E2A-95A8-5F91D510143A}" type="presParOf" srcId="{8CF142AB-D803-44C4-B0EC-D7C41DF0BF08}" destId="{A5443F50-931E-44D6-B60E-4A84E9B08156}" srcOrd="4" destOrd="0" presId="urn:microsoft.com/office/officeart/2018/2/layout/IconVerticalSolidList"/>
    <dgm:cxn modelId="{D1D12C20-28FE-408B-A47B-2403730BB702}" type="presParOf" srcId="{A5443F50-931E-44D6-B60E-4A84E9B08156}" destId="{1904120D-DB80-4AED-A0E7-629CBF498174}" srcOrd="0" destOrd="0" presId="urn:microsoft.com/office/officeart/2018/2/layout/IconVerticalSolidList"/>
    <dgm:cxn modelId="{8C5F8F68-6A2D-43A8-9917-3D60F2279A2F}" type="presParOf" srcId="{A5443F50-931E-44D6-B60E-4A84E9B08156}" destId="{6F9CB5D5-711A-46CB-B267-D7C9D46C8B68}" srcOrd="1" destOrd="0" presId="urn:microsoft.com/office/officeart/2018/2/layout/IconVerticalSolidList"/>
    <dgm:cxn modelId="{F010BEAF-337E-439D-A9F0-67A057D6F0A8}" type="presParOf" srcId="{A5443F50-931E-44D6-B60E-4A84E9B08156}" destId="{1B01B345-8A50-43A5-A8B0-B415798F5B49}" srcOrd="2" destOrd="0" presId="urn:microsoft.com/office/officeart/2018/2/layout/IconVerticalSolidList"/>
    <dgm:cxn modelId="{AE404DF2-F8FF-4CEE-BACB-2A572368FDCE}" type="presParOf" srcId="{A5443F50-931E-44D6-B60E-4A84E9B08156}" destId="{30736C1D-5A46-4F1D-84DE-E7D42A1EF15F}" srcOrd="3" destOrd="0" presId="urn:microsoft.com/office/officeart/2018/2/layout/IconVerticalSolidList"/>
    <dgm:cxn modelId="{3ED7509A-E524-4BBE-9A3A-AB6E6269DD74}" type="presParOf" srcId="{8CF142AB-D803-44C4-B0EC-D7C41DF0BF08}" destId="{3A906EC8-34A5-4CBC-9CE3-5F8582F837FB}" srcOrd="5" destOrd="0" presId="urn:microsoft.com/office/officeart/2018/2/layout/IconVerticalSolidList"/>
    <dgm:cxn modelId="{37F13D8A-0DA1-4DA2-A674-181C97276779}" type="presParOf" srcId="{8CF142AB-D803-44C4-B0EC-D7C41DF0BF08}" destId="{FFA7F0AE-4205-4928-A37A-53F679AD4EEC}" srcOrd="6" destOrd="0" presId="urn:microsoft.com/office/officeart/2018/2/layout/IconVerticalSolidList"/>
    <dgm:cxn modelId="{E374B885-ADFE-4F59-BBD7-51E10C6C79D4}" type="presParOf" srcId="{FFA7F0AE-4205-4928-A37A-53F679AD4EEC}" destId="{1F36B38A-85BC-47F7-BE68-251978B0FBF5}" srcOrd="0" destOrd="0" presId="urn:microsoft.com/office/officeart/2018/2/layout/IconVerticalSolidList"/>
    <dgm:cxn modelId="{54C152BC-0610-435A-BE4A-87F81961FD24}" type="presParOf" srcId="{FFA7F0AE-4205-4928-A37A-53F679AD4EEC}" destId="{4AA522B9-7C14-4D2B-8B73-767A0991CF72}" srcOrd="1" destOrd="0" presId="urn:microsoft.com/office/officeart/2018/2/layout/IconVerticalSolidList"/>
    <dgm:cxn modelId="{E3784716-4FD5-4DAA-A67C-2FE64E260FD3}" type="presParOf" srcId="{FFA7F0AE-4205-4928-A37A-53F679AD4EEC}" destId="{017604FA-47E5-4C86-AA5B-CDDAD2C362DF}" srcOrd="2" destOrd="0" presId="urn:microsoft.com/office/officeart/2018/2/layout/IconVerticalSolidList"/>
    <dgm:cxn modelId="{1F7F8959-3A35-462E-A9B5-2FAA4505436E}" type="presParOf" srcId="{FFA7F0AE-4205-4928-A37A-53F679AD4EEC}" destId="{D245254E-D121-4391-B215-E2DC25252243}" srcOrd="3" destOrd="0" presId="urn:microsoft.com/office/officeart/2018/2/layout/IconVerticalSolidList"/>
    <dgm:cxn modelId="{4180370E-692A-44B0-9781-8C6666BBD68D}" type="presParOf" srcId="{8CF142AB-D803-44C4-B0EC-D7C41DF0BF08}" destId="{1D7E503F-A57E-4F96-8446-E1BAFEC4C3D4}" srcOrd="7" destOrd="0" presId="urn:microsoft.com/office/officeart/2018/2/layout/IconVerticalSolidList"/>
    <dgm:cxn modelId="{1FE61583-6C1D-4AF0-94E8-4F7218F6F70D}" type="presParOf" srcId="{8CF142AB-D803-44C4-B0EC-D7C41DF0BF08}" destId="{92106905-53EB-4F0B-9181-1F570E7FC952}" srcOrd="8" destOrd="0" presId="urn:microsoft.com/office/officeart/2018/2/layout/IconVerticalSolidList"/>
    <dgm:cxn modelId="{EF73EE5B-FF2F-44EA-836A-7C6E6960996D}" type="presParOf" srcId="{92106905-53EB-4F0B-9181-1F570E7FC952}" destId="{FD64FCCE-36A9-40A5-8CF2-574D99127270}" srcOrd="0" destOrd="0" presId="urn:microsoft.com/office/officeart/2018/2/layout/IconVerticalSolidList"/>
    <dgm:cxn modelId="{8D71843D-E485-4E4C-8F1B-42C616F62D7D}" type="presParOf" srcId="{92106905-53EB-4F0B-9181-1F570E7FC952}" destId="{C624E728-6692-49F8-8CD2-16A4911CD2FF}" srcOrd="1" destOrd="0" presId="urn:microsoft.com/office/officeart/2018/2/layout/IconVerticalSolidList"/>
    <dgm:cxn modelId="{4A1B42A1-F149-40A9-88C5-34DC89963686}" type="presParOf" srcId="{92106905-53EB-4F0B-9181-1F570E7FC952}" destId="{2C39A92A-B92E-4F39-A3BE-B7E421498888}" srcOrd="2" destOrd="0" presId="urn:microsoft.com/office/officeart/2018/2/layout/IconVerticalSolidList"/>
    <dgm:cxn modelId="{E3B9F75B-CD2E-454A-ABBE-EF0F80071D11}" type="presParOf" srcId="{92106905-53EB-4F0B-9181-1F570E7FC952}" destId="{F010F574-3AA0-43C3-8672-9F0F77C117E1}" srcOrd="3" destOrd="0" presId="urn:microsoft.com/office/officeart/2018/2/layout/IconVerticalSolidList"/>
    <dgm:cxn modelId="{D99E32FC-5650-4944-86D0-3285FED002EC}" type="presParOf" srcId="{8CF142AB-D803-44C4-B0EC-D7C41DF0BF08}" destId="{F8B7679F-DDC2-4FF4-98FA-0AB4C84207B9}" srcOrd="9" destOrd="0" presId="urn:microsoft.com/office/officeart/2018/2/layout/IconVerticalSolidList"/>
    <dgm:cxn modelId="{59E5BDB8-7887-42E2-9EED-98DC0CD2B3AE}" type="presParOf" srcId="{8CF142AB-D803-44C4-B0EC-D7C41DF0BF08}" destId="{2A9B367A-2E0E-438A-838A-DFA8BA949B19}" srcOrd="10" destOrd="0" presId="urn:microsoft.com/office/officeart/2018/2/layout/IconVerticalSolidList"/>
    <dgm:cxn modelId="{243AD814-2004-48B6-840E-6743EA53540D}" type="presParOf" srcId="{2A9B367A-2E0E-438A-838A-DFA8BA949B19}" destId="{292681CD-3FA0-4259-8AB6-E9186D5754DD}" srcOrd="0" destOrd="0" presId="urn:microsoft.com/office/officeart/2018/2/layout/IconVerticalSolidList"/>
    <dgm:cxn modelId="{E971A3EB-B128-4FA3-B342-345359FB74B9}" type="presParOf" srcId="{2A9B367A-2E0E-438A-838A-DFA8BA949B19}" destId="{A5D0A24E-1338-47F3-9F61-A382E18D3135}" srcOrd="1" destOrd="0" presId="urn:microsoft.com/office/officeart/2018/2/layout/IconVerticalSolidList"/>
    <dgm:cxn modelId="{65F61079-03CC-43FF-8183-39AA45ABF449}" type="presParOf" srcId="{2A9B367A-2E0E-438A-838A-DFA8BA949B19}" destId="{359938B9-A427-4E63-B25F-619AB4F7E518}" srcOrd="2" destOrd="0" presId="urn:microsoft.com/office/officeart/2018/2/layout/IconVerticalSolidList"/>
    <dgm:cxn modelId="{993A2A6F-2945-4136-A0E4-4D3941EA0635}" type="presParOf" srcId="{2A9B367A-2E0E-438A-838A-DFA8BA949B19}" destId="{7BB07E17-C626-41CB-BAF0-6376DCB87344}" srcOrd="3" destOrd="0" presId="urn:microsoft.com/office/officeart/2018/2/layout/IconVerticalSolidList"/>
    <dgm:cxn modelId="{F0E5D867-3D7E-45E6-9606-0B97C8E406C6}" type="presParOf" srcId="{8CF142AB-D803-44C4-B0EC-D7C41DF0BF08}" destId="{7D07AAB9-64A7-4C35-A866-52ACD78E22AE}" srcOrd="11" destOrd="0" presId="urn:microsoft.com/office/officeart/2018/2/layout/IconVerticalSolidList"/>
    <dgm:cxn modelId="{90031AE2-96DA-41C3-B0C9-3A340A6FB5E7}" type="presParOf" srcId="{8CF142AB-D803-44C4-B0EC-D7C41DF0BF08}" destId="{B0743FEF-AC18-40E6-8E2C-C44151C150B0}" srcOrd="12" destOrd="0" presId="urn:microsoft.com/office/officeart/2018/2/layout/IconVerticalSolidList"/>
    <dgm:cxn modelId="{1E6021E2-6FBE-4B33-AAE1-2AFB7341CF5C}" type="presParOf" srcId="{B0743FEF-AC18-40E6-8E2C-C44151C150B0}" destId="{A592A369-0925-4D5C-BAA1-508530682312}" srcOrd="0" destOrd="0" presId="urn:microsoft.com/office/officeart/2018/2/layout/IconVerticalSolidList"/>
    <dgm:cxn modelId="{C7C23D28-01DA-4177-AE28-733251459FA4}" type="presParOf" srcId="{B0743FEF-AC18-40E6-8E2C-C44151C150B0}" destId="{983143C4-8FEF-4B2B-A632-4D1B3310D36B}" srcOrd="1" destOrd="0" presId="urn:microsoft.com/office/officeart/2018/2/layout/IconVerticalSolidList"/>
    <dgm:cxn modelId="{54966965-949F-4C5A-8002-8F2E8EE2B51B}" type="presParOf" srcId="{B0743FEF-AC18-40E6-8E2C-C44151C150B0}" destId="{FB3FC1AA-2C83-4BBF-A62E-BDFC70586B9B}" srcOrd="2" destOrd="0" presId="urn:microsoft.com/office/officeart/2018/2/layout/IconVerticalSolidList"/>
    <dgm:cxn modelId="{C41930C0-298E-4A9F-8F39-A621B5128004}" type="presParOf" srcId="{B0743FEF-AC18-40E6-8E2C-C44151C150B0}" destId="{15DC4E4B-49D1-4B33-BDE6-9D0219727615}" srcOrd="3" destOrd="0" presId="urn:microsoft.com/office/officeart/2018/2/layout/IconVerticalSolidList"/>
    <dgm:cxn modelId="{A3AFB09C-A3FF-421E-8F86-AE34B2F4360F}" type="presParOf" srcId="{8CF142AB-D803-44C4-B0EC-D7C41DF0BF08}" destId="{66F55C75-5817-4AC8-A84B-6F065D9BADD0}" srcOrd="13" destOrd="0" presId="urn:microsoft.com/office/officeart/2018/2/layout/IconVerticalSolidList"/>
    <dgm:cxn modelId="{A3FFBAF1-D17B-48A1-9497-8002DA727BFB}" type="presParOf" srcId="{8CF142AB-D803-44C4-B0EC-D7C41DF0BF08}" destId="{3EB86104-B14E-4358-A09C-BF0E24F92740}" srcOrd="14" destOrd="0" presId="urn:microsoft.com/office/officeart/2018/2/layout/IconVerticalSolidList"/>
    <dgm:cxn modelId="{2FECE733-E3E0-4E02-91DD-53D2A8B5E8C1}" type="presParOf" srcId="{3EB86104-B14E-4358-A09C-BF0E24F92740}" destId="{EE8368E3-5905-4859-9587-C399542B9DA6}" srcOrd="0" destOrd="0" presId="urn:microsoft.com/office/officeart/2018/2/layout/IconVerticalSolidList"/>
    <dgm:cxn modelId="{E85B9B71-39EA-4AE5-BF73-6BED366F4883}" type="presParOf" srcId="{3EB86104-B14E-4358-A09C-BF0E24F92740}" destId="{182F4842-33D7-45C8-A15C-B685D7BFAF5B}" srcOrd="1" destOrd="0" presId="urn:microsoft.com/office/officeart/2018/2/layout/IconVerticalSolidList"/>
    <dgm:cxn modelId="{7886AC60-0016-4099-8AD5-B205CFACFF6A}" type="presParOf" srcId="{3EB86104-B14E-4358-A09C-BF0E24F92740}" destId="{2E5A9ED5-1328-478B-BA49-EE2A6A8E6DD4}" srcOrd="2" destOrd="0" presId="urn:microsoft.com/office/officeart/2018/2/layout/IconVerticalSolidList"/>
    <dgm:cxn modelId="{529EFE96-055B-437A-8661-1BDAA1CE8F11}" type="presParOf" srcId="{3EB86104-B14E-4358-A09C-BF0E24F92740}" destId="{372D341A-B736-4B43-BADF-6AD64C25BE8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925AEAB-B4F5-4C41-A158-C5AEE6DA7EFF}"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D55DDBAA-67B9-461C-9F69-F416E15988A4}">
      <dgm:prSet/>
      <dgm:spPr/>
      <dgm:t>
        <a:bodyPr/>
        <a:lstStyle/>
        <a:p>
          <a:pPr>
            <a:lnSpc>
              <a:spcPct val="100000"/>
            </a:lnSpc>
          </a:pPr>
          <a:r>
            <a:rPr lang="en-IN" dirty="0"/>
            <a:t>Mature engineering disciplines are characterized by basic principles. </a:t>
          </a:r>
          <a:endParaRPr lang="en-US" dirty="0"/>
        </a:p>
      </dgm:t>
    </dgm:pt>
    <dgm:pt modelId="{5AAD48AC-63B5-4563-9BB1-0709D44D8EAB}" type="parTrans" cxnId="{67B41BDA-5ECA-420A-A177-479641C97B74}">
      <dgm:prSet/>
      <dgm:spPr/>
      <dgm:t>
        <a:bodyPr/>
        <a:lstStyle/>
        <a:p>
          <a:endParaRPr lang="en-US"/>
        </a:p>
      </dgm:t>
    </dgm:pt>
    <dgm:pt modelId="{DF4E4755-D75C-4297-B00A-3999F125220B}" type="sibTrans" cxnId="{67B41BDA-5ECA-420A-A177-479641C97B74}">
      <dgm:prSet/>
      <dgm:spPr/>
      <dgm:t>
        <a:bodyPr/>
        <a:lstStyle/>
        <a:p>
          <a:endParaRPr lang="en-US"/>
        </a:p>
      </dgm:t>
    </dgm:pt>
    <dgm:pt modelId="{0DFEC6E2-B953-43F4-AC3C-E95F2E171C32}">
      <dgm:prSet/>
      <dgm:spPr/>
      <dgm:t>
        <a:bodyPr/>
        <a:lstStyle/>
        <a:p>
          <a:pPr>
            <a:lnSpc>
              <a:spcPct val="100000"/>
            </a:lnSpc>
          </a:pPr>
          <a:r>
            <a:rPr lang="en-IN"/>
            <a:t>Principles provide a rationale for defining, selecting, and applying techniques and methods. </a:t>
          </a:r>
          <a:endParaRPr lang="en-US"/>
        </a:p>
      </dgm:t>
    </dgm:pt>
    <dgm:pt modelId="{969C0ABA-2D76-4ACC-B12D-4D4352BA5865}" type="parTrans" cxnId="{6B0F9D78-A4B3-4590-820E-3884E6926C5B}">
      <dgm:prSet/>
      <dgm:spPr/>
      <dgm:t>
        <a:bodyPr/>
        <a:lstStyle/>
        <a:p>
          <a:endParaRPr lang="en-US"/>
        </a:p>
      </dgm:t>
    </dgm:pt>
    <dgm:pt modelId="{0F96C18A-D045-4B70-91BE-D5828354EA7E}" type="sibTrans" cxnId="{6B0F9D78-A4B3-4590-820E-3884E6926C5B}">
      <dgm:prSet/>
      <dgm:spPr/>
      <dgm:t>
        <a:bodyPr/>
        <a:lstStyle/>
        <a:p>
          <a:endParaRPr lang="en-US"/>
        </a:p>
      </dgm:t>
    </dgm:pt>
    <dgm:pt modelId="{8A028A47-E26E-4DF1-B573-25FC829A08FD}">
      <dgm:prSet/>
      <dgm:spPr/>
      <dgm:t>
        <a:bodyPr/>
        <a:lstStyle/>
        <a:p>
          <a:pPr>
            <a:lnSpc>
              <a:spcPct val="100000"/>
            </a:lnSpc>
          </a:pPr>
          <a:r>
            <a:rPr lang="en-IN" dirty="0"/>
            <a:t>They are valid beyond a single technique and over a time span in which techniques come and go, and can help engineers' study, define, evaluate, and apply new techniques.</a:t>
          </a:r>
          <a:endParaRPr lang="en-US" dirty="0"/>
        </a:p>
      </dgm:t>
    </dgm:pt>
    <dgm:pt modelId="{1B771613-59DC-40C4-9F6C-EEB7AC12D455}" type="parTrans" cxnId="{115DAF27-1617-426D-8440-04D3C5F9DFA9}">
      <dgm:prSet/>
      <dgm:spPr/>
      <dgm:t>
        <a:bodyPr/>
        <a:lstStyle/>
        <a:p>
          <a:endParaRPr lang="en-US"/>
        </a:p>
      </dgm:t>
    </dgm:pt>
    <dgm:pt modelId="{4DE3A18D-F5E2-49A9-AE4B-A89CE020DDD4}" type="sibTrans" cxnId="{115DAF27-1617-426D-8440-04D3C5F9DFA9}">
      <dgm:prSet/>
      <dgm:spPr/>
      <dgm:t>
        <a:bodyPr/>
        <a:lstStyle/>
        <a:p>
          <a:endParaRPr lang="en-US"/>
        </a:p>
      </dgm:t>
    </dgm:pt>
    <dgm:pt modelId="{FCB31E66-3C02-46B5-9CB5-98B803321B83}" type="pres">
      <dgm:prSet presAssocID="{4925AEAB-B4F5-4C41-A158-C5AEE6DA7EFF}" presName="vert0" presStyleCnt="0">
        <dgm:presLayoutVars>
          <dgm:dir/>
          <dgm:animOne val="branch"/>
          <dgm:animLvl val="lvl"/>
        </dgm:presLayoutVars>
      </dgm:prSet>
      <dgm:spPr/>
    </dgm:pt>
    <dgm:pt modelId="{68D8361F-D15A-4EE6-AA07-2C834832C876}" type="pres">
      <dgm:prSet presAssocID="{D55DDBAA-67B9-461C-9F69-F416E15988A4}" presName="thickLine" presStyleLbl="alignNode1" presStyleIdx="0" presStyleCnt="3"/>
      <dgm:spPr/>
    </dgm:pt>
    <dgm:pt modelId="{5FE23B8F-81D3-4EC2-88CA-588887C927DD}" type="pres">
      <dgm:prSet presAssocID="{D55DDBAA-67B9-461C-9F69-F416E15988A4}" presName="horz1" presStyleCnt="0"/>
      <dgm:spPr/>
    </dgm:pt>
    <dgm:pt modelId="{62DBC987-0997-4773-9DE7-C355E5906395}" type="pres">
      <dgm:prSet presAssocID="{D55DDBAA-67B9-461C-9F69-F416E15988A4}" presName="tx1" presStyleLbl="revTx" presStyleIdx="0" presStyleCnt="3"/>
      <dgm:spPr/>
    </dgm:pt>
    <dgm:pt modelId="{C77A62A8-521F-494D-88C1-75920FB1376D}" type="pres">
      <dgm:prSet presAssocID="{D55DDBAA-67B9-461C-9F69-F416E15988A4}" presName="vert1" presStyleCnt="0"/>
      <dgm:spPr/>
    </dgm:pt>
    <dgm:pt modelId="{14229759-F52E-449E-B5A7-47899D3441DF}" type="pres">
      <dgm:prSet presAssocID="{0DFEC6E2-B953-43F4-AC3C-E95F2E171C32}" presName="thickLine" presStyleLbl="alignNode1" presStyleIdx="1" presStyleCnt="3"/>
      <dgm:spPr/>
    </dgm:pt>
    <dgm:pt modelId="{2E2FF203-B033-4097-83AE-6FFC9C6C5264}" type="pres">
      <dgm:prSet presAssocID="{0DFEC6E2-B953-43F4-AC3C-E95F2E171C32}" presName="horz1" presStyleCnt="0"/>
      <dgm:spPr/>
    </dgm:pt>
    <dgm:pt modelId="{2A4A233B-E2F9-41AD-8746-E18614EB0423}" type="pres">
      <dgm:prSet presAssocID="{0DFEC6E2-B953-43F4-AC3C-E95F2E171C32}" presName="tx1" presStyleLbl="revTx" presStyleIdx="1" presStyleCnt="3"/>
      <dgm:spPr/>
    </dgm:pt>
    <dgm:pt modelId="{ED21098C-8554-4583-AAAE-D32545F1CE88}" type="pres">
      <dgm:prSet presAssocID="{0DFEC6E2-B953-43F4-AC3C-E95F2E171C32}" presName="vert1" presStyleCnt="0"/>
      <dgm:spPr/>
    </dgm:pt>
    <dgm:pt modelId="{C09623DF-B8B1-492E-8623-ACD86C0A4FC3}" type="pres">
      <dgm:prSet presAssocID="{8A028A47-E26E-4DF1-B573-25FC829A08FD}" presName="thickLine" presStyleLbl="alignNode1" presStyleIdx="2" presStyleCnt="3"/>
      <dgm:spPr/>
    </dgm:pt>
    <dgm:pt modelId="{6ED26B75-3AA0-4273-8EA9-FD9D32E10D5C}" type="pres">
      <dgm:prSet presAssocID="{8A028A47-E26E-4DF1-B573-25FC829A08FD}" presName="horz1" presStyleCnt="0"/>
      <dgm:spPr/>
    </dgm:pt>
    <dgm:pt modelId="{3CEAD6E5-49FA-428D-9A23-4D69D31DFD13}" type="pres">
      <dgm:prSet presAssocID="{8A028A47-E26E-4DF1-B573-25FC829A08FD}" presName="tx1" presStyleLbl="revTx" presStyleIdx="2" presStyleCnt="3"/>
      <dgm:spPr/>
    </dgm:pt>
    <dgm:pt modelId="{78DC269E-4766-422D-86A6-5C79ACE5C4C0}" type="pres">
      <dgm:prSet presAssocID="{8A028A47-E26E-4DF1-B573-25FC829A08FD}" presName="vert1" presStyleCnt="0"/>
      <dgm:spPr/>
    </dgm:pt>
  </dgm:ptLst>
  <dgm:cxnLst>
    <dgm:cxn modelId="{115DAF27-1617-426D-8440-04D3C5F9DFA9}" srcId="{4925AEAB-B4F5-4C41-A158-C5AEE6DA7EFF}" destId="{8A028A47-E26E-4DF1-B573-25FC829A08FD}" srcOrd="2" destOrd="0" parTransId="{1B771613-59DC-40C4-9F6C-EEB7AC12D455}" sibTransId="{4DE3A18D-F5E2-49A9-AE4B-A89CE020DDD4}"/>
    <dgm:cxn modelId="{6B0F9D78-A4B3-4590-820E-3884E6926C5B}" srcId="{4925AEAB-B4F5-4C41-A158-C5AEE6DA7EFF}" destId="{0DFEC6E2-B953-43F4-AC3C-E95F2E171C32}" srcOrd="1" destOrd="0" parTransId="{969C0ABA-2D76-4ACC-B12D-4D4352BA5865}" sibTransId="{0F96C18A-D045-4B70-91BE-D5828354EA7E}"/>
    <dgm:cxn modelId="{108260B9-72F5-418B-9BBC-1305A21ADEAB}" type="presOf" srcId="{8A028A47-E26E-4DF1-B573-25FC829A08FD}" destId="{3CEAD6E5-49FA-428D-9A23-4D69D31DFD13}" srcOrd="0" destOrd="0" presId="urn:microsoft.com/office/officeart/2008/layout/LinedList"/>
    <dgm:cxn modelId="{67B41BDA-5ECA-420A-A177-479641C97B74}" srcId="{4925AEAB-B4F5-4C41-A158-C5AEE6DA7EFF}" destId="{D55DDBAA-67B9-461C-9F69-F416E15988A4}" srcOrd="0" destOrd="0" parTransId="{5AAD48AC-63B5-4563-9BB1-0709D44D8EAB}" sibTransId="{DF4E4755-D75C-4297-B00A-3999F125220B}"/>
    <dgm:cxn modelId="{6CC343EC-AB4F-4DB9-B5B0-EFD43B2B7204}" type="presOf" srcId="{D55DDBAA-67B9-461C-9F69-F416E15988A4}" destId="{62DBC987-0997-4773-9DE7-C355E5906395}" srcOrd="0" destOrd="0" presId="urn:microsoft.com/office/officeart/2008/layout/LinedList"/>
    <dgm:cxn modelId="{DA20ABF1-C182-473D-B6CD-4DBD4211BFF7}" type="presOf" srcId="{4925AEAB-B4F5-4C41-A158-C5AEE6DA7EFF}" destId="{FCB31E66-3C02-46B5-9CB5-98B803321B83}" srcOrd="0" destOrd="0" presId="urn:microsoft.com/office/officeart/2008/layout/LinedList"/>
    <dgm:cxn modelId="{715577FA-2964-4D17-B5D8-698256402282}" type="presOf" srcId="{0DFEC6E2-B953-43F4-AC3C-E95F2E171C32}" destId="{2A4A233B-E2F9-41AD-8746-E18614EB0423}" srcOrd="0" destOrd="0" presId="urn:microsoft.com/office/officeart/2008/layout/LinedList"/>
    <dgm:cxn modelId="{C1B0CFE6-0470-4C93-AD10-ECA8C933D71D}" type="presParOf" srcId="{FCB31E66-3C02-46B5-9CB5-98B803321B83}" destId="{68D8361F-D15A-4EE6-AA07-2C834832C876}" srcOrd="0" destOrd="0" presId="urn:microsoft.com/office/officeart/2008/layout/LinedList"/>
    <dgm:cxn modelId="{C258E18E-9626-414A-AADB-3DB420D1728F}" type="presParOf" srcId="{FCB31E66-3C02-46B5-9CB5-98B803321B83}" destId="{5FE23B8F-81D3-4EC2-88CA-588887C927DD}" srcOrd="1" destOrd="0" presId="urn:microsoft.com/office/officeart/2008/layout/LinedList"/>
    <dgm:cxn modelId="{4F7247F5-C303-471A-B2D8-1D9E84E609DA}" type="presParOf" srcId="{5FE23B8F-81D3-4EC2-88CA-588887C927DD}" destId="{62DBC987-0997-4773-9DE7-C355E5906395}" srcOrd="0" destOrd="0" presId="urn:microsoft.com/office/officeart/2008/layout/LinedList"/>
    <dgm:cxn modelId="{AA0A0365-DECD-4A8F-91E5-29B56764E382}" type="presParOf" srcId="{5FE23B8F-81D3-4EC2-88CA-588887C927DD}" destId="{C77A62A8-521F-494D-88C1-75920FB1376D}" srcOrd="1" destOrd="0" presId="urn:microsoft.com/office/officeart/2008/layout/LinedList"/>
    <dgm:cxn modelId="{108FEC98-DE1B-45AE-8EBF-4583D0F6624A}" type="presParOf" srcId="{FCB31E66-3C02-46B5-9CB5-98B803321B83}" destId="{14229759-F52E-449E-B5A7-47899D3441DF}" srcOrd="2" destOrd="0" presId="urn:microsoft.com/office/officeart/2008/layout/LinedList"/>
    <dgm:cxn modelId="{70D50D72-8C1D-43A5-B040-4AD79553DCE2}" type="presParOf" srcId="{FCB31E66-3C02-46B5-9CB5-98B803321B83}" destId="{2E2FF203-B033-4097-83AE-6FFC9C6C5264}" srcOrd="3" destOrd="0" presId="urn:microsoft.com/office/officeart/2008/layout/LinedList"/>
    <dgm:cxn modelId="{D00422EB-C7DE-46F2-A73E-1672F2500376}" type="presParOf" srcId="{2E2FF203-B033-4097-83AE-6FFC9C6C5264}" destId="{2A4A233B-E2F9-41AD-8746-E18614EB0423}" srcOrd="0" destOrd="0" presId="urn:microsoft.com/office/officeart/2008/layout/LinedList"/>
    <dgm:cxn modelId="{3B756AB3-0E4F-4B97-988E-5B867B0F0FFD}" type="presParOf" srcId="{2E2FF203-B033-4097-83AE-6FFC9C6C5264}" destId="{ED21098C-8554-4583-AAAE-D32545F1CE88}" srcOrd="1" destOrd="0" presId="urn:microsoft.com/office/officeart/2008/layout/LinedList"/>
    <dgm:cxn modelId="{D5E15C9B-E78C-47D4-89A8-54C591847F81}" type="presParOf" srcId="{FCB31E66-3C02-46B5-9CB5-98B803321B83}" destId="{C09623DF-B8B1-492E-8623-ACD86C0A4FC3}" srcOrd="4" destOrd="0" presId="urn:microsoft.com/office/officeart/2008/layout/LinedList"/>
    <dgm:cxn modelId="{EFD7A271-61DA-44E4-95E4-276BA2A0695A}" type="presParOf" srcId="{FCB31E66-3C02-46B5-9CB5-98B803321B83}" destId="{6ED26B75-3AA0-4273-8EA9-FD9D32E10D5C}" srcOrd="5" destOrd="0" presId="urn:microsoft.com/office/officeart/2008/layout/LinedList"/>
    <dgm:cxn modelId="{98ABB79E-57AB-41C6-8524-049E1A4F54BD}" type="presParOf" srcId="{6ED26B75-3AA0-4273-8EA9-FD9D32E10D5C}" destId="{3CEAD6E5-49FA-428D-9A23-4D69D31DFD13}" srcOrd="0" destOrd="0" presId="urn:microsoft.com/office/officeart/2008/layout/LinedList"/>
    <dgm:cxn modelId="{E275B348-9556-48B1-B37A-4EC065A866E3}" type="presParOf" srcId="{6ED26B75-3AA0-4273-8EA9-FD9D32E10D5C}" destId="{78DC269E-4766-422D-86A6-5C79ACE5C4C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E498632-073D-4FC6-BF24-B02B71A5C5DB}"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AEFFC7EC-0DE8-4818-8F22-75E0AC9FFEF8}">
      <dgm:prSet/>
      <dgm:spPr/>
      <dgm:t>
        <a:bodyPr/>
        <a:lstStyle/>
        <a:p>
          <a:r>
            <a:rPr lang="en-IN" b="1" dirty="0"/>
            <a:t>Partition: divide and conquer</a:t>
          </a:r>
          <a:endParaRPr lang="en-US" dirty="0"/>
        </a:p>
      </dgm:t>
    </dgm:pt>
    <dgm:pt modelId="{E46A7946-681A-4480-8201-CFBD6984E4D5}" type="parTrans" cxnId="{884F0EC6-2477-4ED2-A1EC-786598E3547C}">
      <dgm:prSet/>
      <dgm:spPr/>
      <dgm:t>
        <a:bodyPr/>
        <a:lstStyle/>
        <a:p>
          <a:endParaRPr lang="en-US"/>
        </a:p>
      </dgm:t>
    </dgm:pt>
    <dgm:pt modelId="{CFD7C4E3-4C18-4FA4-9079-C9846B69E230}" type="sibTrans" cxnId="{884F0EC6-2477-4ED2-A1EC-786598E3547C}">
      <dgm:prSet/>
      <dgm:spPr/>
      <dgm:t>
        <a:bodyPr/>
        <a:lstStyle/>
        <a:p>
          <a:endParaRPr lang="en-US"/>
        </a:p>
      </dgm:t>
    </dgm:pt>
    <dgm:pt modelId="{453E482F-582B-49EA-8D56-332E4A1CF48B}">
      <dgm:prSet/>
      <dgm:spPr/>
      <dgm:t>
        <a:bodyPr/>
        <a:lstStyle/>
        <a:p>
          <a:r>
            <a:rPr lang="en-IN" b="1"/>
            <a:t>Visibility: making information accessible</a:t>
          </a:r>
          <a:endParaRPr lang="en-US"/>
        </a:p>
      </dgm:t>
    </dgm:pt>
    <dgm:pt modelId="{29D909A1-7CAF-4F6B-A8E6-FC3E11B99F7D}" type="parTrans" cxnId="{1DD0059F-2635-4018-8340-B55363B55E61}">
      <dgm:prSet/>
      <dgm:spPr/>
      <dgm:t>
        <a:bodyPr/>
        <a:lstStyle/>
        <a:p>
          <a:endParaRPr lang="en-US"/>
        </a:p>
      </dgm:t>
    </dgm:pt>
    <dgm:pt modelId="{FEDCBFE1-3826-4390-B203-7086ABB38D76}" type="sibTrans" cxnId="{1DD0059F-2635-4018-8340-B55363B55E61}">
      <dgm:prSet/>
      <dgm:spPr/>
      <dgm:t>
        <a:bodyPr/>
        <a:lstStyle/>
        <a:p>
          <a:endParaRPr lang="en-US"/>
        </a:p>
      </dgm:t>
    </dgm:pt>
    <dgm:pt modelId="{4CFC2399-39DC-428A-943C-A807A9F077EA}">
      <dgm:prSet/>
      <dgm:spPr/>
      <dgm:t>
        <a:bodyPr/>
        <a:lstStyle/>
        <a:p>
          <a:r>
            <a:rPr lang="en-IN" b="1"/>
            <a:t>Feedback: tuning the development process</a:t>
          </a:r>
          <a:endParaRPr lang="en-US"/>
        </a:p>
      </dgm:t>
    </dgm:pt>
    <dgm:pt modelId="{85597A2C-6E5F-4A4E-A9BA-AC357BA29C52}" type="parTrans" cxnId="{8CB6709C-4556-4796-B3B0-78EB7297CA0B}">
      <dgm:prSet/>
      <dgm:spPr/>
      <dgm:t>
        <a:bodyPr/>
        <a:lstStyle/>
        <a:p>
          <a:endParaRPr lang="en-US"/>
        </a:p>
      </dgm:t>
    </dgm:pt>
    <dgm:pt modelId="{4C24EC41-8FAA-4A65-9305-5EEC8F83EDFA}" type="sibTrans" cxnId="{8CB6709C-4556-4796-B3B0-78EB7297CA0B}">
      <dgm:prSet/>
      <dgm:spPr/>
      <dgm:t>
        <a:bodyPr/>
        <a:lstStyle/>
        <a:p>
          <a:endParaRPr lang="en-US"/>
        </a:p>
      </dgm:t>
    </dgm:pt>
    <dgm:pt modelId="{462095F8-2A56-4015-9D40-6E494834B285}">
      <dgm:prSet/>
      <dgm:spPr/>
      <dgm:t>
        <a:bodyPr/>
        <a:lstStyle/>
        <a:p>
          <a:r>
            <a:rPr lang="en-IN" b="1"/>
            <a:t>Sensitivity: better to fail every time than sometimes</a:t>
          </a:r>
          <a:endParaRPr lang="en-US"/>
        </a:p>
      </dgm:t>
    </dgm:pt>
    <dgm:pt modelId="{904EE04B-C4AA-4727-8E22-37AFCD24517B}" type="parTrans" cxnId="{2C109D82-9637-4DEE-92DF-37B232855225}">
      <dgm:prSet/>
      <dgm:spPr/>
      <dgm:t>
        <a:bodyPr/>
        <a:lstStyle/>
        <a:p>
          <a:endParaRPr lang="en-US"/>
        </a:p>
      </dgm:t>
    </dgm:pt>
    <dgm:pt modelId="{F6266B1B-F426-4289-AA34-F424497C07F6}" type="sibTrans" cxnId="{2C109D82-9637-4DEE-92DF-37B232855225}">
      <dgm:prSet/>
      <dgm:spPr/>
      <dgm:t>
        <a:bodyPr/>
        <a:lstStyle/>
        <a:p>
          <a:endParaRPr lang="en-US"/>
        </a:p>
      </dgm:t>
    </dgm:pt>
    <dgm:pt modelId="{34EDFA7E-3AEF-47BA-8F69-A42F003AC775}">
      <dgm:prSet/>
      <dgm:spPr/>
      <dgm:t>
        <a:bodyPr/>
        <a:lstStyle/>
        <a:p>
          <a:r>
            <a:rPr lang="en-IN" b="1"/>
            <a:t>Redundancy: making intentions explicit</a:t>
          </a:r>
          <a:endParaRPr lang="en-US"/>
        </a:p>
      </dgm:t>
    </dgm:pt>
    <dgm:pt modelId="{8275BF6D-67B1-42D8-AF9C-40FFF05093D8}" type="parTrans" cxnId="{A70002A4-4C63-492B-AD60-70E2E4E03577}">
      <dgm:prSet/>
      <dgm:spPr/>
      <dgm:t>
        <a:bodyPr/>
        <a:lstStyle/>
        <a:p>
          <a:endParaRPr lang="en-US"/>
        </a:p>
      </dgm:t>
    </dgm:pt>
    <dgm:pt modelId="{DC0E112A-031D-4B49-9E6C-46889D372EDA}" type="sibTrans" cxnId="{A70002A4-4C63-492B-AD60-70E2E4E03577}">
      <dgm:prSet/>
      <dgm:spPr/>
      <dgm:t>
        <a:bodyPr/>
        <a:lstStyle/>
        <a:p>
          <a:endParaRPr lang="en-US"/>
        </a:p>
      </dgm:t>
    </dgm:pt>
    <dgm:pt modelId="{165D2A67-E3AB-4E60-B9E1-F4D6FE75A25A}">
      <dgm:prSet/>
      <dgm:spPr/>
      <dgm:t>
        <a:bodyPr/>
        <a:lstStyle/>
        <a:p>
          <a:r>
            <a:rPr lang="en-IN" b="1"/>
            <a:t>Restriction: making the problem easier</a:t>
          </a:r>
          <a:endParaRPr lang="en-US"/>
        </a:p>
      </dgm:t>
    </dgm:pt>
    <dgm:pt modelId="{644BE5C3-7890-407A-B5A4-0A8D1679B344}" type="parTrans" cxnId="{22D4A0E5-4DDA-4B6B-8A2B-DE7DF79EBC97}">
      <dgm:prSet/>
      <dgm:spPr/>
      <dgm:t>
        <a:bodyPr/>
        <a:lstStyle/>
        <a:p>
          <a:endParaRPr lang="en-US"/>
        </a:p>
      </dgm:t>
    </dgm:pt>
    <dgm:pt modelId="{A649A550-3077-4260-A3EF-250FE9185CC4}" type="sibTrans" cxnId="{22D4A0E5-4DDA-4B6B-8A2B-DE7DF79EBC97}">
      <dgm:prSet/>
      <dgm:spPr/>
      <dgm:t>
        <a:bodyPr/>
        <a:lstStyle/>
        <a:p>
          <a:endParaRPr lang="en-US"/>
        </a:p>
      </dgm:t>
    </dgm:pt>
    <dgm:pt modelId="{B30CAC7F-99B1-4116-A550-51C39A4DC8EA}" type="pres">
      <dgm:prSet presAssocID="{1E498632-073D-4FC6-BF24-B02B71A5C5DB}" presName="vert0" presStyleCnt="0">
        <dgm:presLayoutVars>
          <dgm:dir/>
          <dgm:animOne val="branch"/>
          <dgm:animLvl val="lvl"/>
        </dgm:presLayoutVars>
      </dgm:prSet>
      <dgm:spPr/>
    </dgm:pt>
    <dgm:pt modelId="{60EE5612-BDF8-4462-840E-23C2A3BB0C6C}" type="pres">
      <dgm:prSet presAssocID="{AEFFC7EC-0DE8-4818-8F22-75E0AC9FFEF8}" presName="thickLine" presStyleLbl="alignNode1" presStyleIdx="0" presStyleCnt="6"/>
      <dgm:spPr/>
    </dgm:pt>
    <dgm:pt modelId="{895315A7-3723-4505-BC40-2045C0D04A25}" type="pres">
      <dgm:prSet presAssocID="{AEFFC7EC-0DE8-4818-8F22-75E0AC9FFEF8}" presName="horz1" presStyleCnt="0"/>
      <dgm:spPr/>
    </dgm:pt>
    <dgm:pt modelId="{FE5A2F98-9B3F-4F71-A21C-CAC8F41C1B24}" type="pres">
      <dgm:prSet presAssocID="{AEFFC7EC-0DE8-4818-8F22-75E0AC9FFEF8}" presName="tx1" presStyleLbl="revTx" presStyleIdx="0" presStyleCnt="6"/>
      <dgm:spPr/>
    </dgm:pt>
    <dgm:pt modelId="{02CF090E-A8A6-47EC-B0E4-FD6A190469DB}" type="pres">
      <dgm:prSet presAssocID="{AEFFC7EC-0DE8-4818-8F22-75E0AC9FFEF8}" presName="vert1" presStyleCnt="0"/>
      <dgm:spPr/>
    </dgm:pt>
    <dgm:pt modelId="{C6EED599-133D-4798-AB65-049F07C97369}" type="pres">
      <dgm:prSet presAssocID="{453E482F-582B-49EA-8D56-332E4A1CF48B}" presName="thickLine" presStyleLbl="alignNode1" presStyleIdx="1" presStyleCnt="6"/>
      <dgm:spPr/>
    </dgm:pt>
    <dgm:pt modelId="{C952D5AF-A616-45B4-B70D-06A82234EBD2}" type="pres">
      <dgm:prSet presAssocID="{453E482F-582B-49EA-8D56-332E4A1CF48B}" presName="horz1" presStyleCnt="0"/>
      <dgm:spPr/>
    </dgm:pt>
    <dgm:pt modelId="{6182DAF9-CA07-4BD7-91A4-B13291080FBB}" type="pres">
      <dgm:prSet presAssocID="{453E482F-582B-49EA-8D56-332E4A1CF48B}" presName="tx1" presStyleLbl="revTx" presStyleIdx="1" presStyleCnt="6"/>
      <dgm:spPr/>
    </dgm:pt>
    <dgm:pt modelId="{E6A423EA-FC09-4C78-856B-10C012F17377}" type="pres">
      <dgm:prSet presAssocID="{453E482F-582B-49EA-8D56-332E4A1CF48B}" presName="vert1" presStyleCnt="0"/>
      <dgm:spPr/>
    </dgm:pt>
    <dgm:pt modelId="{14410099-F754-4B1A-BFD3-2F4E5D46746A}" type="pres">
      <dgm:prSet presAssocID="{4CFC2399-39DC-428A-943C-A807A9F077EA}" presName="thickLine" presStyleLbl="alignNode1" presStyleIdx="2" presStyleCnt="6"/>
      <dgm:spPr/>
    </dgm:pt>
    <dgm:pt modelId="{307F4066-5F3C-4772-B9F3-4584C885AE5B}" type="pres">
      <dgm:prSet presAssocID="{4CFC2399-39DC-428A-943C-A807A9F077EA}" presName="horz1" presStyleCnt="0"/>
      <dgm:spPr/>
    </dgm:pt>
    <dgm:pt modelId="{4F807D59-EBFF-40B9-8786-D28D56EB9D90}" type="pres">
      <dgm:prSet presAssocID="{4CFC2399-39DC-428A-943C-A807A9F077EA}" presName="tx1" presStyleLbl="revTx" presStyleIdx="2" presStyleCnt="6"/>
      <dgm:spPr/>
    </dgm:pt>
    <dgm:pt modelId="{D7E842BB-D493-4E30-8ACE-6DC788D99CD7}" type="pres">
      <dgm:prSet presAssocID="{4CFC2399-39DC-428A-943C-A807A9F077EA}" presName="vert1" presStyleCnt="0"/>
      <dgm:spPr/>
    </dgm:pt>
    <dgm:pt modelId="{25D9806B-B29F-4221-868C-C55AA8DA4896}" type="pres">
      <dgm:prSet presAssocID="{462095F8-2A56-4015-9D40-6E494834B285}" presName="thickLine" presStyleLbl="alignNode1" presStyleIdx="3" presStyleCnt="6"/>
      <dgm:spPr/>
    </dgm:pt>
    <dgm:pt modelId="{2EF1D771-3016-44D9-AB7B-E185DFB9FAE3}" type="pres">
      <dgm:prSet presAssocID="{462095F8-2A56-4015-9D40-6E494834B285}" presName="horz1" presStyleCnt="0"/>
      <dgm:spPr/>
    </dgm:pt>
    <dgm:pt modelId="{B3871FE1-A887-479E-9863-D074AE6C75AF}" type="pres">
      <dgm:prSet presAssocID="{462095F8-2A56-4015-9D40-6E494834B285}" presName="tx1" presStyleLbl="revTx" presStyleIdx="3" presStyleCnt="6"/>
      <dgm:spPr/>
    </dgm:pt>
    <dgm:pt modelId="{A81D93E5-1FC1-49A7-BE5A-212454080768}" type="pres">
      <dgm:prSet presAssocID="{462095F8-2A56-4015-9D40-6E494834B285}" presName="vert1" presStyleCnt="0"/>
      <dgm:spPr/>
    </dgm:pt>
    <dgm:pt modelId="{C0291177-CAAE-4AC1-8273-9A1A6CAA228C}" type="pres">
      <dgm:prSet presAssocID="{34EDFA7E-3AEF-47BA-8F69-A42F003AC775}" presName="thickLine" presStyleLbl="alignNode1" presStyleIdx="4" presStyleCnt="6"/>
      <dgm:spPr/>
    </dgm:pt>
    <dgm:pt modelId="{BC309E2F-3181-42A8-BE02-AC7C51CC1EC4}" type="pres">
      <dgm:prSet presAssocID="{34EDFA7E-3AEF-47BA-8F69-A42F003AC775}" presName="horz1" presStyleCnt="0"/>
      <dgm:spPr/>
    </dgm:pt>
    <dgm:pt modelId="{5348C32D-28D3-429E-BC29-F83BBC50553B}" type="pres">
      <dgm:prSet presAssocID="{34EDFA7E-3AEF-47BA-8F69-A42F003AC775}" presName="tx1" presStyleLbl="revTx" presStyleIdx="4" presStyleCnt="6"/>
      <dgm:spPr/>
    </dgm:pt>
    <dgm:pt modelId="{60737037-90B5-412C-9404-629FA5F054FE}" type="pres">
      <dgm:prSet presAssocID="{34EDFA7E-3AEF-47BA-8F69-A42F003AC775}" presName="vert1" presStyleCnt="0"/>
      <dgm:spPr/>
    </dgm:pt>
    <dgm:pt modelId="{2E573A01-D5B4-407D-B914-D0CFA7F520D9}" type="pres">
      <dgm:prSet presAssocID="{165D2A67-E3AB-4E60-B9E1-F4D6FE75A25A}" presName="thickLine" presStyleLbl="alignNode1" presStyleIdx="5" presStyleCnt="6"/>
      <dgm:spPr/>
    </dgm:pt>
    <dgm:pt modelId="{6649140B-DB6A-439B-AEC0-9330A4479A4E}" type="pres">
      <dgm:prSet presAssocID="{165D2A67-E3AB-4E60-B9E1-F4D6FE75A25A}" presName="horz1" presStyleCnt="0"/>
      <dgm:spPr/>
    </dgm:pt>
    <dgm:pt modelId="{016C873D-D9CD-426B-93DD-E1F164FF1C86}" type="pres">
      <dgm:prSet presAssocID="{165D2A67-E3AB-4E60-B9E1-F4D6FE75A25A}" presName="tx1" presStyleLbl="revTx" presStyleIdx="5" presStyleCnt="6"/>
      <dgm:spPr/>
    </dgm:pt>
    <dgm:pt modelId="{526B6409-39E4-4E55-91BC-0FD380E5635B}" type="pres">
      <dgm:prSet presAssocID="{165D2A67-E3AB-4E60-B9E1-F4D6FE75A25A}" presName="vert1" presStyleCnt="0"/>
      <dgm:spPr/>
    </dgm:pt>
  </dgm:ptLst>
  <dgm:cxnLst>
    <dgm:cxn modelId="{F5D1C607-683F-41D3-B678-6FFBEF641480}" type="presOf" srcId="{1E498632-073D-4FC6-BF24-B02B71A5C5DB}" destId="{B30CAC7F-99B1-4116-A550-51C39A4DC8EA}" srcOrd="0" destOrd="0" presId="urn:microsoft.com/office/officeart/2008/layout/LinedList"/>
    <dgm:cxn modelId="{2EED2918-14AB-4FC4-8E70-0711CAAF6062}" type="presOf" srcId="{AEFFC7EC-0DE8-4818-8F22-75E0AC9FFEF8}" destId="{FE5A2F98-9B3F-4F71-A21C-CAC8F41C1B24}" srcOrd="0" destOrd="0" presId="urn:microsoft.com/office/officeart/2008/layout/LinedList"/>
    <dgm:cxn modelId="{4AA9EB20-AD2E-44B0-8DB8-0956E110C9CE}" type="presOf" srcId="{462095F8-2A56-4015-9D40-6E494834B285}" destId="{B3871FE1-A887-479E-9863-D074AE6C75AF}" srcOrd="0" destOrd="0" presId="urn:microsoft.com/office/officeart/2008/layout/LinedList"/>
    <dgm:cxn modelId="{87A44923-19BB-49B9-B7E5-03EC4F309384}" type="presOf" srcId="{453E482F-582B-49EA-8D56-332E4A1CF48B}" destId="{6182DAF9-CA07-4BD7-91A4-B13291080FBB}" srcOrd="0" destOrd="0" presId="urn:microsoft.com/office/officeart/2008/layout/LinedList"/>
    <dgm:cxn modelId="{CE07AD24-08FD-4BAF-A102-EB94F9F4A06E}" type="presOf" srcId="{34EDFA7E-3AEF-47BA-8F69-A42F003AC775}" destId="{5348C32D-28D3-429E-BC29-F83BBC50553B}" srcOrd="0" destOrd="0" presId="urn:microsoft.com/office/officeart/2008/layout/LinedList"/>
    <dgm:cxn modelId="{1C7F2E54-3EBA-46A1-BFA5-AD12851EF64B}" type="presOf" srcId="{4CFC2399-39DC-428A-943C-A807A9F077EA}" destId="{4F807D59-EBFF-40B9-8786-D28D56EB9D90}" srcOrd="0" destOrd="0" presId="urn:microsoft.com/office/officeart/2008/layout/LinedList"/>
    <dgm:cxn modelId="{2C109D82-9637-4DEE-92DF-37B232855225}" srcId="{1E498632-073D-4FC6-BF24-B02B71A5C5DB}" destId="{462095F8-2A56-4015-9D40-6E494834B285}" srcOrd="3" destOrd="0" parTransId="{904EE04B-C4AA-4727-8E22-37AFCD24517B}" sibTransId="{F6266B1B-F426-4289-AA34-F424497C07F6}"/>
    <dgm:cxn modelId="{8CB6709C-4556-4796-B3B0-78EB7297CA0B}" srcId="{1E498632-073D-4FC6-BF24-B02B71A5C5DB}" destId="{4CFC2399-39DC-428A-943C-A807A9F077EA}" srcOrd="2" destOrd="0" parTransId="{85597A2C-6E5F-4A4E-A9BA-AC357BA29C52}" sibTransId="{4C24EC41-8FAA-4A65-9305-5EEC8F83EDFA}"/>
    <dgm:cxn modelId="{1DD0059F-2635-4018-8340-B55363B55E61}" srcId="{1E498632-073D-4FC6-BF24-B02B71A5C5DB}" destId="{453E482F-582B-49EA-8D56-332E4A1CF48B}" srcOrd="1" destOrd="0" parTransId="{29D909A1-7CAF-4F6B-A8E6-FC3E11B99F7D}" sibTransId="{FEDCBFE1-3826-4390-B203-7086ABB38D76}"/>
    <dgm:cxn modelId="{A70002A4-4C63-492B-AD60-70E2E4E03577}" srcId="{1E498632-073D-4FC6-BF24-B02B71A5C5DB}" destId="{34EDFA7E-3AEF-47BA-8F69-A42F003AC775}" srcOrd="4" destOrd="0" parTransId="{8275BF6D-67B1-42D8-AF9C-40FFF05093D8}" sibTransId="{DC0E112A-031D-4B49-9E6C-46889D372EDA}"/>
    <dgm:cxn modelId="{884F0EC6-2477-4ED2-A1EC-786598E3547C}" srcId="{1E498632-073D-4FC6-BF24-B02B71A5C5DB}" destId="{AEFFC7EC-0DE8-4818-8F22-75E0AC9FFEF8}" srcOrd="0" destOrd="0" parTransId="{E46A7946-681A-4480-8201-CFBD6984E4D5}" sibTransId="{CFD7C4E3-4C18-4FA4-9079-C9846B69E230}"/>
    <dgm:cxn modelId="{D56AC3D2-36FA-4FD7-BD10-8A4A355E5ECD}" type="presOf" srcId="{165D2A67-E3AB-4E60-B9E1-F4D6FE75A25A}" destId="{016C873D-D9CD-426B-93DD-E1F164FF1C86}" srcOrd="0" destOrd="0" presId="urn:microsoft.com/office/officeart/2008/layout/LinedList"/>
    <dgm:cxn modelId="{22D4A0E5-4DDA-4B6B-8A2B-DE7DF79EBC97}" srcId="{1E498632-073D-4FC6-BF24-B02B71A5C5DB}" destId="{165D2A67-E3AB-4E60-B9E1-F4D6FE75A25A}" srcOrd="5" destOrd="0" parTransId="{644BE5C3-7890-407A-B5A4-0A8D1679B344}" sibTransId="{A649A550-3077-4260-A3EF-250FE9185CC4}"/>
    <dgm:cxn modelId="{C9F949BA-2D23-4458-8E82-19775B8D0C68}" type="presParOf" srcId="{B30CAC7F-99B1-4116-A550-51C39A4DC8EA}" destId="{60EE5612-BDF8-4462-840E-23C2A3BB0C6C}" srcOrd="0" destOrd="0" presId="urn:microsoft.com/office/officeart/2008/layout/LinedList"/>
    <dgm:cxn modelId="{9E004159-746D-4417-B0F9-630EE11FDD91}" type="presParOf" srcId="{B30CAC7F-99B1-4116-A550-51C39A4DC8EA}" destId="{895315A7-3723-4505-BC40-2045C0D04A25}" srcOrd="1" destOrd="0" presId="urn:microsoft.com/office/officeart/2008/layout/LinedList"/>
    <dgm:cxn modelId="{7AF1A777-34C5-4C02-8C86-D8C97A2732F0}" type="presParOf" srcId="{895315A7-3723-4505-BC40-2045C0D04A25}" destId="{FE5A2F98-9B3F-4F71-A21C-CAC8F41C1B24}" srcOrd="0" destOrd="0" presId="urn:microsoft.com/office/officeart/2008/layout/LinedList"/>
    <dgm:cxn modelId="{FED287AE-9E42-42D7-A4C0-391F03DD7AF7}" type="presParOf" srcId="{895315A7-3723-4505-BC40-2045C0D04A25}" destId="{02CF090E-A8A6-47EC-B0E4-FD6A190469DB}" srcOrd="1" destOrd="0" presId="urn:microsoft.com/office/officeart/2008/layout/LinedList"/>
    <dgm:cxn modelId="{540969F1-E33E-403C-BEEB-C16B820AC174}" type="presParOf" srcId="{B30CAC7F-99B1-4116-A550-51C39A4DC8EA}" destId="{C6EED599-133D-4798-AB65-049F07C97369}" srcOrd="2" destOrd="0" presId="urn:microsoft.com/office/officeart/2008/layout/LinedList"/>
    <dgm:cxn modelId="{CA5E870D-0D13-41E7-9F0D-0702BAD6AEDD}" type="presParOf" srcId="{B30CAC7F-99B1-4116-A550-51C39A4DC8EA}" destId="{C952D5AF-A616-45B4-B70D-06A82234EBD2}" srcOrd="3" destOrd="0" presId="urn:microsoft.com/office/officeart/2008/layout/LinedList"/>
    <dgm:cxn modelId="{6502181A-A291-4A53-9720-9DEB2E99D0DC}" type="presParOf" srcId="{C952D5AF-A616-45B4-B70D-06A82234EBD2}" destId="{6182DAF9-CA07-4BD7-91A4-B13291080FBB}" srcOrd="0" destOrd="0" presId="urn:microsoft.com/office/officeart/2008/layout/LinedList"/>
    <dgm:cxn modelId="{BFBA4309-1D14-4EA2-AD81-DFD19B34E555}" type="presParOf" srcId="{C952D5AF-A616-45B4-B70D-06A82234EBD2}" destId="{E6A423EA-FC09-4C78-856B-10C012F17377}" srcOrd="1" destOrd="0" presId="urn:microsoft.com/office/officeart/2008/layout/LinedList"/>
    <dgm:cxn modelId="{A7AD2DF4-8E8D-4AB7-9C9D-48419DA49964}" type="presParOf" srcId="{B30CAC7F-99B1-4116-A550-51C39A4DC8EA}" destId="{14410099-F754-4B1A-BFD3-2F4E5D46746A}" srcOrd="4" destOrd="0" presId="urn:microsoft.com/office/officeart/2008/layout/LinedList"/>
    <dgm:cxn modelId="{32A1AFF4-D4B8-4232-9865-F120434BED87}" type="presParOf" srcId="{B30CAC7F-99B1-4116-A550-51C39A4DC8EA}" destId="{307F4066-5F3C-4772-B9F3-4584C885AE5B}" srcOrd="5" destOrd="0" presId="urn:microsoft.com/office/officeart/2008/layout/LinedList"/>
    <dgm:cxn modelId="{5EEC830B-7A47-4803-9CFD-DB0DAA443440}" type="presParOf" srcId="{307F4066-5F3C-4772-B9F3-4584C885AE5B}" destId="{4F807D59-EBFF-40B9-8786-D28D56EB9D90}" srcOrd="0" destOrd="0" presId="urn:microsoft.com/office/officeart/2008/layout/LinedList"/>
    <dgm:cxn modelId="{A87DD972-4A4B-410C-A3AC-898FEBB0FBE7}" type="presParOf" srcId="{307F4066-5F3C-4772-B9F3-4584C885AE5B}" destId="{D7E842BB-D493-4E30-8ACE-6DC788D99CD7}" srcOrd="1" destOrd="0" presId="urn:microsoft.com/office/officeart/2008/layout/LinedList"/>
    <dgm:cxn modelId="{FA35604C-1D81-4267-BDA4-3B5790589EEE}" type="presParOf" srcId="{B30CAC7F-99B1-4116-A550-51C39A4DC8EA}" destId="{25D9806B-B29F-4221-868C-C55AA8DA4896}" srcOrd="6" destOrd="0" presId="urn:microsoft.com/office/officeart/2008/layout/LinedList"/>
    <dgm:cxn modelId="{B3DACED3-390D-4D45-B590-9BB8B4FFD9E3}" type="presParOf" srcId="{B30CAC7F-99B1-4116-A550-51C39A4DC8EA}" destId="{2EF1D771-3016-44D9-AB7B-E185DFB9FAE3}" srcOrd="7" destOrd="0" presId="urn:microsoft.com/office/officeart/2008/layout/LinedList"/>
    <dgm:cxn modelId="{5A361E68-C9BF-43F6-8140-5E9D27F6D72C}" type="presParOf" srcId="{2EF1D771-3016-44D9-AB7B-E185DFB9FAE3}" destId="{B3871FE1-A887-479E-9863-D074AE6C75AF}" srcOrd="0" destOrd="0" presId="urn:microsoft.com/office/officeart/2008/layout/LinedList"/>
    <dgm:cxn modelId="{EECEE05A-14CF-4A37-96A1-834FB3ABF691}" type="presParOf" srcId="{2EF1D771-3016-44D9-AB7B-E185DFB9FAE3}" destId="{A81D93E5-1FC1-49A7-BE5A-212454080768}" srcOrd="1" destOrd="0" presId="urn:microsoft.com/office/officeart/2008/layout/LinedList"/>
    <dgm:cxn modelId="{3875706A-CF36-47D3-B10D-FF5B535FCD7D}" type="presParOf" srcId="{B30CAC7F-99B1-4116-A550-51C39A4DC8EA}" destId="{C0291177-CAAE-4AC1-8273-9A1A6CAA228C}" srcOrd="8" destOrd="0" presId="urn:microsoft.com/office/officeart/2008/layout/LinedList"/>
    <dgm:cxn modelId="{DE5788FF-8CA0-48DB-B631-48F1032916DD}" type="presParOf" srcId="{B30CAC7F-99B1-4116-A550-51C39A4DC8EA}" destId="{BC309E2F-3181-42A8-BE02-AC7C51CC1EC4}" srcOrd="9" destOrd="0" presId="urn:microsoft.com/office/officeart/2008/layout/LinedList"/>
    <dgm:cxn modelId="{060E2361-59F5-4F40-B2B8-1EEA28B5860B}" type="presParOf" srcId="{BC309E2F-3181-42A8-BE02-AC7C51CC1EC4}" destId="{5348C32D-28D3-429E-BC29-F83BBC50553B}" srcOrd="0" destOrd="0" presId="urn:microsoft.com/office/officeart/2008/layout/LinedList"/>
    <dgm:cxn modelId="{7B039F9C-B6D6-4F56-B4B3-3584EAEA0940}" type="presParOf" srcId="{BC309E2F-3181-42A8-BE02-AC7C51CC1EC4}" destId="{60737037-90B5-412C-9404-629FA5F054FE}" srcOrd="1" destOrd="0" presId="urn:microsoft.com/office/officeart/2008/layout/LinedList"/>
    <dgm:cxn modelId="{39190AB8-4303-42E1-BFE9-BF69C69EC38F}" type="presParOf" srcId="{B30CAC7F-99B1-4116-A550-51C39A4DC8EA}" destId="{2E573A01-D5B4-407D-B914-D0CFA7F520D9}" srcOrd="10" destOrd="0" presId="urn:microsoft.com/office/officeart/2008/layout/LinedList"/>
    <dgm:cxn modelId="{C532FC3E-F429-447B-AEB6-908318E9E7A6}" type="presParOf" srcId="{B30CAC7F-99B1-4116-A550-51C39A4DC8EA}" destId="{6649140B-DB6A-439B-AEC0-9330A4479A4E}" srcOrd="11" destOrd="0" presId="urn:microsoft.com/office/officeart/2008/layout/LinedList"/>
    <dgm:cxn modelId="{62ED7C1D-3E2E-4EFD-AFEF-FE41FBB4E86F}" type="presParOf" srcId="{6649140B-DB6A-439B-AEC0-9330A4479A4E}" destId="{016C873D-D9CD-426B-93DD-E1F164FF1C86}" srcOrd="0" destOrd="0" presId="urn:microsoft.com/office/officeart/2008/layout/LinedList"/>
    <dgm:cxn modelId="{ABE32294-8A29-4249-BB6E-39A00AD9FFCE}" type="presParOf" srcId="{6649140B-DB6A-439B-AEC0-9330A4479A4E}" destId="{526B6409-39E4-4E55-91BC-0FD380E5635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DDD25B3-1128-4BF2-8499-E8A95940C19D}"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32B0BDF8-6798-423D-8AAC-A7B56A889C9D}">
      <dgm:prSet/>
      <dgm:spPr/>
      <dgm:t>
        <a:bodyPr/>
        <a:lstStyle/>
        <a:p>
          <a:r>
            <a:rPr lang="en-IN"/>
            <a:t>Human developers make errors, producing faults in software. </a:t>
          </a:r>
          <a:endParaRPr lang="en-US"/>
        </a:p>
      </dgm:t>
    </dgm:pt>
    <dgm:pt modelId="{820EF654-ACC9-4D65-87B0-2B643D643EDF}" type="parTrans" cxnId="{19E74EE3-86ED-43BF-805F-0AFD632C5E87}">
      <dgm:prSet/>
      <dgm:spPr/>
      <dgm:t>
        <a:bodyPr/>
        <a:lstStyle/>
        <a:p>
          <a:endParaRPr lang="en-US"/>
        </a:p>
      </dgm:t>
    </dgm:pt>
    <dgm:pt modelId="{DC80257B-EECD-4D86-B580-7994F80DDDFB}" type="sibTrans" cxnId="{19E74EE3-86ED-43BF-805F-0AFD632C5E87}">
      <dgm:prSet/>
      <dgm:spPr/>
      <dgm:t>
        <a:bodyPr/>
        <a:lstStyle/>
        <a:p>
          <a:endParaRPr lang="en-US"/>
        </a:p>
      </dgm:t>
    </dgm:pt>
    <dgm:pt modelId="{199BEAA4-F15C-4A5B-9AC3-C1DB964431EB}">
      <dgm:prSet/>
      <dgm:spPr/>
      <dgm:t>
        <a:bodyPr/>
        <a:lstStyle/>
        <a:p>
          <a:r>
            <a:rPr lang="en-IN"/>
            <a:t>Faults may lead to failures, but faulty software may not fail on every execution. </a:t>
          </a:r>
          <a:endParaRPr lang="en-US"/>
        </a:p>
      </dgm:t>
    </dgm:pt>
    <dgm:pt modelId="{731953EA-33E0-4793-8BCA-CC326D0C764C}" type="parTrans" cxnId="{2160BEDA-7498-4546-9DFE-4FC156A2CD59}">
      <dgm:prSet/>
      <dgm:spPr/>
      <dgm:t>
        <a:bodyPr/>
        <a:lstStyle/>
        <a:p>
          <a:endParaRPr lang="en-US"/>
        </a:p>
      </dgm:t>
    </dgm:pt>
    <dgm:pt modelId="{AE172D76-E68D-4938-8135-AEFAC9ABD9F7}" type="sibTrans" cxnId="{2160BEDA-7498-4546-9DFE-4FC156A2CD59}">
      <dgm:prSet/>
      <dgm:spPr/>
      <dgm:t>
        <a:bodyPr/>
        <a:lstStyle/>
        <a:p>
          <a:endParaRPr lang="en-US"/>
        </a:p>
      </dgm:t>
    </dgm:pt>
    <dgm:pt modelId="{DA6E40D3-06D3-4DED-AE68-6410EEEA39F6}">
      <dgm:prSet/>
      <dgm:spPr/>
      <dgm:t>
        <a:bodyPr/>
        <a:lstStyle/>
        <a:p>
          <a:r>
            <a:rPr lang="en-IN"/>
            <a:t>The sensitivity principle states that </a:t>
          </a:r>
          <a:r>
            <a:rPr lang="en-IN" b="1"/>
            <a:t>it is better to fail every time than sometimes.</a:t>
          </a:r>
          <a:endParaRPr lang="en-US"/>
        </a:p>
      </dgm:t>
    </dgm:pt>
    <dgm:pt modelId="{506E11BB-D4C0-42C9-8C4A-3561333A3FDB}" type="parTrans" cxnId="{9B6C3687-AA49-4209-8F89-774095ADA801}">
      <dgm:prSet/>
      <dgm:spPr/>
      <dgm:t>
        <a:bodyPr/>
        <a:lstStyle/>
        <a:p>
          <a:endParaRPr lang="en-US"/>
        </a:p>
      </dgm:t>
    </dgm:pt>
    <dgm:pt modelId="{BD9EFA7B-EBC2-4C29-8A7B-C43F6E5DDE3C}" type="sibTrans" cxnId="{9B6C3687-AA49-4209-8F89-774095ADA801}">
      <dgm:prSet/>
      <dgm:spPr/>
      <dgm:t>
        <a:bodyPr/>
        <a:lstStyle/>
        <a:p>
          <a:endParaRPr lang="en-US"/>
        </a:p>
      </dgm:t>
    </dgm:pt>
    <dgm:pt modelId="{E20B80FD-BC4A-40D8-80B8-F41FE24537FA}" type="pres">
      <dgm:prSet presAssocID="{FDDD25B3-1128-4BF2-8499-E8A95940C19D}" presName="vert0" presStyleCnt="0">
        <dgm:presLayoutVars>
          <dgm:dir/>
          <dgm:animOne val="branch"/>
          <dgm:animLvl val="lvl"/>
        </dgm:presLayoutVars>
      </dgm:prSet>
      <dgm:spPr/>
    </dgm:pt>
    <dgm:pt modelId="{9B733476-BE3C-49F7-B072-8B463EE8303F}" type="pres">
      <dgm:prSet presAssocID="{32B0BDF8-6798-423D-8AAC-A7B56A889C9D}" presName="thickLine" presStyleLbl="alignNode1" presStyleIdx="0" presStyleCnt="3"/>
      <dgm:spPr/>
    </dgm:pt>
    <dgm:pt modelId="{1F7282AD-9AB7-4CFD-BB86-94CD4F741CD9}" type="pres">
      <dgm:prSet presAssocID="{32B0BDF8-6798-423D-8AAC-A7B56A889C9D}" presName="horz1" presStyleCnt="0"/>
      <dgm:spPr/>
    </dgm:pt>
    <dgm:pt modelId="{03FB338E-5C54-4BF6-91EE-17640A20C3F0}" type="pres">
      <dgm:prSet presAssocID="{32B0BDF8-6798-423D-8AAC-A7B56A889C9D}" presName="tx1" presStyleLbl="revTx" presStyleIdx="0" presStyleCnt="3"/>
      <dgm:spPr/>
    </dgm:pt>
    <dgm:pt modelId="{DF1F83D5-810A-4438-91C1-462F91A42AE1}" type="pres">
      <dgm:prSet presAssocID="{32B0BDF8-6798-423D-8AAC-A7B56A889C9D}" presName="vert1" presStyleCnt="0"/>
      <dgm:spPr/>
    </dgm:pt>
    <dgm:pt modelId="{B59DF634-C029-47DC-BC44-65951F84AA8F}" type="pres">
      <dgm:prSet presAssocID="{199BEAA4-F15C-4A5B-9AC3-C1DB964431EB}" presName="thickLine" presStyleLbl="alignNode1" presStyleIdx="1" presStyleCnt="3"/>
      <dgm:spPr/>
    </dgm:pt>
    <dgm:pt modelId="{7B015D6D-F01F-4210-BDC0-73BF9FFF0150}" type="pres">
      <dgm:prSet presAssocID="{199BEAA4-F15C-4A5B-9AC3-C1DB964431EB}" presName="horz1" presStyleCnt="0"/>
      <dgm:spPr/>
    </dgm:pt>
    <dgm:pt modelId="{799B892C-C62F-4D54-973F-22F3A90AC74B}" type="pres">
      <dgm:prSet presAssocID="{199BEAA4-F15C-4A5B-9AC3-C1DB964431EB}" presName="tx1" presStyleLbl="revTx" presStyleIdx="1" presStyleCnt="3"/>
      <dgm:spPr/>
    </dgm:pt>
    <dgm:pt modelId="{4CD6A9F7-01FD-41A5-AABB-7875187B3ACC}" type="pres">
      <dgm:prSet presAssocID="{199BEAA4-F15C-4A5B-9AC3-C1DB964431EB}" presName="vert1" presStyleCnt="0"/>
      <dgm:spPr/>
    </dgm:pt>
    <dgm:pt modelId="{8D9E321C-2FF5-46A5-BD6E-FD41E0E7CA37}" type="pres">
      <dgm:prSet presAssocID="{DA6E40D3-06D3-4DED-AE68-6410EEEA39F6}" presName="thickLine" presStyleLbl="alignNode1" presStyleIdx="2" presStyleCnt="3"/>
      <dgm:spPr/>
    </dgm:pt>
    <dgm:pt modelId="{6BA05D4B-FA78-4158-9616-760F114EDECF}" type="pres">
      <dgm:prSet presAssocID="{DA6E40D3-06D3-4DED-AE68-6410EEEA39F6}" presName="horz1" presStyleCnt="0"/>
      <dgm:spPr/>
    </dgm:pt>
    <dgm:pt modelId="{968CF818-69FC-493E-9539-5E5E9C4E6930}" type="pres">
      <dgm:prSet presAssocID="{DA6E40D3-06D3-4DED-AE68-6410EEEA39F6}" presName="tx1" presStyleLbl="revTx" presStyleIdx="2" presStyleCnt="3"/>
      <dgm:spPr/>
    </dgm:pt>
    <dgm:pt modelId="{AFD1B4DF-528E-427B-8BAC-23F78A669B49}" type="pres">
      <dgm:prSet presAssocID="{DA6E40D3-06D3-4DED-AE68-6410EEEA39F6}" presName="vert1" presStyleCnt="0"/>
      <dgm:spPr/>
    </dgm:pt>
  </dgm:ptLst>
  <dgm:cxnLst>
    <dgm:cxn modelId="{BE533C0B-B16B-432F-A670-F75419AAB2C5}" type="presOf" srcId="{32B0BDF8-6798-423D-8AAC-A7B56A889C9D}" destId="{03FB338E-5C54-4BF6-91EE-17640A20C3F0}" srcOrd="0" destOrd="0" presId="urn:microsoft.com/office/officeart/2008/layout/LinedList"/>
    <dgm:cxn modelId="{92C2801B-B41D-471B-9D00-6EF1D4A92DE7}" type="presOf" srcId="{FDDD25B3-1128-4BF2-8499-E8A95940C19D}" destId="{E20B80FD-BC4A-40D8-80B8-F41FE24537FA}" srcOrd="0" destOrd="0" presId="urn:microsoft.com/office/officeart/2008/layout/LinedList"/>
    <dgm:cxn modelId="{E8F38565-F2A8-4B25-82A8-9D6D553D6475}" type="presOf" srcId="{DA6E40D3-06D3-4DED-AE68-6410EEEA39F6}" destId="{968CF818-69FC-493E-9539-5E5E9C4E6930}" srcOrd="0" destOrd="0" presId="urn:microsoft.com/office/officeart/2008/layout/LinedList"/>
    <dgm:cxn modelId="{A829887B-EADF-44C9-BC60-6F6C679B0EA9}" type="presOf" srcId="{199BEAA4-F15C-4A5B-9AC3-C1DB964431EB}" destId="{799B892C-C62F-4D54-973F-22F3A90AC74B}" srcOrd="0" destOrd="0" presId="urn:microsoft.com/office/officeart/2008/layout/LinedList"/>
    <dgm:cxn modelId="{9B6C3687-AA49-4209-8F89-774095ADA801}" srcId="{FDDD25B3-1128-4BF2-8499-E8A95940C19D}" destId="{DA6E40D3-06D3-4DED-AE68-6410EEEA39F6}" srcOrd="2" destOrd="0" parTransId="{506E11BB-D4C0-42C9-8C4A-3561333A3FDB}" sibTransId="{BD9EFA7B-EBC2-4C29-8A7B-C43F6E5DDE3C}"/>
    <dgm:cxn modelId="{2160BEDA-7498-4546-9DFE-4FC156A2CD59}" srcId="{FDDD25B3-1128-4BF2-8499-E8A95940C19D}" destId="{199BEAA4-F15C-4A5B-9AC3-C1DB964431EB}" srcOrd="1" destOrd="0" parTransId="{731953EA-33E0-4793-8BCA-CC326D0C764C}" sibTransId="{AE172D76-E68D-4938-8135-AEFAC9ABD9F7}"/>
    <dgm:cxn modelId="{19E74EE3-86ED-43BF-805F-0AFD632C5E87}" srcId="{FDDD25B3-1128-4BF2-8499-E8A95940C19D}" destId="{32B0BDF8-6798-423D-8AAC-A7B56A889C9D}" srcOrd="0" destOrd="0" parTransId="{820EF654-ACC9-4D65-87B0-2B643D643EDF}" sibTransId="{DC80257B-EECD-4D86-B580-7994F80DDDFB}"/>
    <dgm:cxn modelId="{B325D967-339F-4E91-85A8-5299233CC9C3}" type="presParOf" srcId="{E20B80FD-BC4A-40D8-80B8-F41FE24537FA}" destId="{9B733476-BE3C-49F7-B072-8B463EE8303F}" srcOrd="0" destOrd="0" presId="urn:microsoft.com/office/officeart/2008/layout/LinedList"/>
    <dgm:cxn modelId="{E98BE233-3EB2-4CBB-984D-228A60A82A00}" type="presParOf" srcId="{E20B80FD-BC4A-40D8-80B8-F41FE24537FA}" destId="{1F7282AD-9AB7-4CFD-BB86-94CD4F741CD9}" srcOrd="1" destOrd="0" presId="urn:microsoft.com/office/officeart/2008/layout/LinedList"/>
    <dgm:cxn modelId="{D1FCEFE0-73FA-42C3-8E73-81C4786480DC}" type="presParOf" srcId="{1F7282AD-9AB7-4CFD-BB86-94CD4F741CD9}" destId="{03FB338E-5C54-4BF6-91EE-17640A20C3F0}" srcOrd="0" destOrd="0" presId="urn:microsoft.com/office/officeart/2008/layout/LinedList"/>
    <dgm:cxn modelId="{3BA074C0-DE2C-4A5B-AA74-A3C0AECF5727}" type="presParOf" srcId="{1F7282AD-9AB7-4CFD-BB86-94CD4F741CD9}" destId="{DF1F83D5-810A-4438-91C1-462F91A42AE1}" srcOrd="1" destOrd="0" presId="urn:microsoft.com/office/officeart/2008/layout/LinedList"/>
    <dgm:cxn modelId="{9C6DEDE4-ECEC-4EBC-AA66-FDB2A295DBD1}" type="presParOf" srcId="{E20B80FD-BC4A-40D8-80B8-F41FE24537FA}" destId="{B59DF634-C029-47DC-BC44-65951F84AA8F}" srcOrd="2" destOrd="0" presId="urn:microsoft.com/office/officeart/2008/layout/LinedList"/>
    <dgm:cxn modelId="{A1B74BED-36D9-4B23-93AB-7E17070C95A2}" type="presParOf" srcId="{E20B80FD-BC4A-40D8-80B8-F41FE24537FA}" destId="{7B015D6D-F01F-4210-BDC0-73BF9FFF0150}" srcOrd="3" destOrd="0" presId="urn:microsoft.com/office/officeart/2008/layout/LinedList"/>
    <dgm:cxn modelId="{E03B2CD3-6835-4AEE-8B58-EE56AFBE9461}" type="presParOf" srcId="{7B015D6D-F01F-4210-BDC0-73BF9FFF0150}" destId="{799B892C-C62F-4D54-973F-22F3A90AC74B}" srcOrd="0" destOrd="0" presId="urn:microsoft.com/office/officeart/2008/layout/LinedList"/>
    <dgm:cxn modelId="{82BA8711-1BCC-4AC1-862D-8A083915302B}" type="presParOf" srcId="{7B015D6D-F01F-4210-BDC0-73BF9FFF0150}" destId="{4CD6A9F7-01FD-41A5-AABB-7875187B3ACC}" srcOrd="1" destOrd="0" presId="urn:microsoft.com/office/officeart/2008/layout/LinedList"/>
    <dgm:cxn modelId="{28F36E76-90D7-4BDA-84EC-E75F9174DE0A}" type="presParOf" srcId="{E20B80FD-BC4A-40D8-80B8-F41FE24537FA}" destId="{8D9E321C-2FF5-46A5-BD6E-FD41E0E7CA37}" srcOrd="4" destOrd="0" presId="urn:microsoft.com/office/officeart/2008/layout/LinedList"/>
    <dgm:cxn modelId="{4B555A2E-5BB3-4C41-9967-2B7DCDEBDCEA}" type="presParOf" srcId="{E20B80FD-BC4A-40D8-80B8-F41FE24537FA}" destId="{6BA05D4B-FA78-4158-9616-760F114EDECF}" srcOrd="5" destOrd="0" presId="urn:microsoft.com/office/officeart/2008/layout/LinedList"/>
    <dgm:cxn modelId="{E04517DD-6CD5-4131-836D-58D54E3D2024}" type="presParOf" srcId="{6BA05D4B-FA78-4158-9616-760F114EDECF}" destId="{968CF818-69FC-493E-9539-5E5E9C4E6930}" srcOrd="0" destOrd="0" presId="urn:microsoft.com/office/officeart/2008/layout/LinedList"/>
    <dgm:cxn modelId="{10B571EC-99EE-4C1B-9029-A849EF2C336D}" type="presParOf" srcId="{6BA05D4B-FA78-4158-9616-760F114EDECF}" destId="{AFD1B4DF-528E-427B-8BAC-23F78A669B4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5A017FD-7D80-4EA4-91DB-A711EEF00C5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09235FF-7A0D-4993-B783-4063F931C96F}">
      <dgm:prSet/>
      <dgm:spPr/>
      <dgm:t>
        <a:bodyPr/>
        <a:lstStyle/>
        <a:p>
          <a:r>
            <a:rPr lang="en-IN" dirty="0"/>
            <a:t>For example, a fault that results in a failure only for some unusual configurations of customer equipment may be difficult and expensive to detect. Consider the cost of detecting and repairing a software fault. </a:t>
          </a:r>
          <a:endParaRPr lang="en-US" dirty="0"/>
        </a:p>
      </dgm:t>
    </dgm:pt>
    <dgm:pt modelId="{2D5D67C4-79DA-4DEF-99CD-61A13D69FAAD}" type="parTrans" cxnId="{0826E8ED-460C-43F9-8FF0-4787F48B44C3}">
      <dgm:prSet/>
      <dgm:spPr/>
      <dgm:t>
        <a:bodyPr/>
        <a:lstStyle/>
        <a:p>
          <a:endParaRPr lang="en-US"/>
        </a:p>
      </dgm:t>
    </dgm:pt>
    <dgm:pt modelId="{52E030AF-A03E-4CC2-A948-CF4703A23BB6}" type="sibTrans" cxnId="{0826E8ED-460C-43F9-8FF0-4787F48B44C3}">
      <dgm:prSet/>
      <dgm:spPr/>
      <dgm:t>
        <a:bodyPr/>
        <a:lstStyle/>
        <a:p>
          <a:endParaRPr lang="en-US"/>
        </a:p>
      </dgm:t>
    </dgm:pt>
    <dgm:pt modelId="{48366D41-C5A2-497A-AE0A-51D67FD8BFB6}">
      <dgm:prSet/>
      <dgm:spPr/>
      <dgm:t>
        <a:bodyPr/>
        <a:lstStyle/>
        <a:p>
          <a:r>
            <a:rPr lang="en-IN"/>
            <a:t>If it is </a:t>
          </a:r>
          <a:r>
            <a:rPr lang="en-IN" i="1"/>
            <a:t>detected immediately</a:t>
          </a:r>
          <a:r>
            <a:rPr lang="en-IN"/>
            <a:t> (e.g., by an on-the-fly syntactic check in a design editor), then the cost of correction is very small.</a:t>
          </a:r>
          <a:endParaRPr lang="en-US"/>
        </a:p>
      </dgm:t>
    </dgm:pt>
    <dgm:pt modelId="{4B8CA263-E4D8-479F-BB89-E1CB6F4259D0}" type="parTrans" cxnId="{F34BFAF0-D5B5-473D-A67C-F8DF76CFB2B9}">
      <dgm:prSet/>
      <dgm:spPr/>
      <dgm:t>
        <a:bodyPr/>
        <a:lstStyle/>
        <a:p>
          <a:endParaRPr lang="en-US"/>
        </a:p>
      </dgm:t>
    </dgm:pt>
    <dgm:pt modelId="{CDBECE29-AEF9-48F1-83D2-F38ED262E373}" type="sibTrans" cxnId="{F34BFAF0-D5B5-473D-A67C-F8DF76CFB2B9}">
      <dgm:prSet/>
      <dgm:spPr/>
      <dgm:t>
        <a:bodyPr/>
        <a:lstStyle/>
        <a:p>
          <a:endParaRPr lang="en-US"/>
        </a:p>
      </dgm:t>
    </dgm:pt>
    <dgm:pt modelId="{0FE9FC60-FB86-4FF7-8667-561331A3A752}">
      <dgm:prSet/>
      <dgm:spPr/>
      <dgm:t>
        <a:bodyPr/>
        <a:lstStyle/>
        <a:p>
          <a:r>
            <a:rPr lang="en-IN"/>
            <a:t>If a </a:t>
          </a:r>
          <a:r>
            <a:rPr lang="en-IN" i="1"/>
            <a:t>fault is detected in inspection or unit testing</a:t>
          </a:r>
          <a:r>
            <a:rPr lang="en-IN"/>
            <a:t>, the cost is still relatively small. </a:t>
          </a:r>
          <a:endParaRPr lang="en-US"/>
        </a:p>
      </dgm:t>
    </dgm:pt>
    <dgm:pt modelId="{D013D2E9-9A73-4F67-A166-BD99EA8285B3}" type="parTrans" cxnId="{46783EE1-FC3B-44C9-9C52-D3A1BFCDC76C}">
      <dgm:prSet/>
      <dgm:spPr/>
      <dgm:t>
        <a:bodyPr/>
        <a:lstStyle/>
        <a:p>
          <a:endParaRPr lang="en-US"/>
        </a:p>
      </dgm:t>
    </dgm:pt>
    <dgm:pt modelId="{B8CE7C56-A38D-4A74-8C94-FC7CE8DFE0F9}" type="sibTrans" cxnId="{46783EE1-FC3B-44C9-9C52-D3A1BFCDC76C}">
      <dgm:prSet/>
      <dgm:spPr/>
      <dgm:t>
        <a:bodyPr/>
        <a:lstStyle/>
        <a:p>
          <a:endParaRPr lang="en-US"/>
        </a:p>
      </dgm:t>
    </dgm:pt>
    <dgm:pt modelId="{7F3B6D80-595D-44AB-9489-19029CD9583F}" type="pres">
      <dgm:prSet presAssocID="{B5A017FD-7D80-4EA4-91DB-A711EEF00C50}" presName="linear" presStyleCnt="0">
        <dgm:presLayoutVars>
          <dgm:animLvl val="lvl"/>
          <dgm:resizeHandles val="exact"/>
        </dgm:presLayoutVars>
      </dgm:prSet>
      <dgm:spPr/>
    </dgm:pt>
    <dgm:pt modelId="{329F7822-CB3F-408B-861C-E68D8B2055FE}" type="pres">
      <dgm:prSet presAssocID="{909235FF-7A0D-4993-B783-4063F931C96F}" presName="parentText" presStyleLbl="node1" presStyleIdx="0" presStyleCnt="3">
        <dgm:presLayoutVars>
          <dgm:chMax val="0"/>
          <dgm:bulletEnabled val="1"/>
        </dgm:presLayoutVars>
      </dgm:prSet>
      <dgm:spPr/>
    </dgm:pt>
    <dgm:pt modelId="{5BF76ADB-93BD-4316-A5F9-F9FD9CF4C133}" type="pres">
      <dgm:prSet presAssocID="{52E030AF-A03E-4CC2-A948-CF4703A23BB6}" presName="spacer" presStyleCnt="0"/>
      <dgm:spPr/>
    </dgm:pt>
    <dgm:pt modelId="{A6A8B69C-49BB-4ECC-B8F2-DFF57DA7117A}" type="pres">
      <dgm:prSet presAssocID="{48366D41-C5A2-497A-AE0A-51D67FD8BFB6}" presName="parentText" presStyleLbl="node1" presStyleIdx="1" presStyleCnt="3">
        <dgm:presLayoutVars>
          <dgm:chMax val="0"/>
          <dgm:bulletEnabled val="1"/>
        </dgm:presLayoutVars>
      </dgm:prSet>
      <dgm:spPr/>
    </dgm:pt>
    <dgm:pt modelId="{46B39180-CBC6-4899-8A8F-AB407EA34246}" type="pres">
      <dgm:prSet presAssocID="{CDBECE29-AEF9-48F1-83D2-F38ED262E373}" presName="spacer" presStyleCnt="0"/>
      <dgm:spPr/>
    </dgm:pt>
    <dgm:pt modelId="{B2628CD1-42DA-4D14-B3CC-C8FEFEDFBA46}" type="pres">
      <dgm:prSet presAssocID="{0FE9FC60-FB86-4FF7-8667-561331A3A752}" presName="parentText" presStyleLbl="node1" presStyleIdx="2" presStyleCnt="3">
        <dgm:presLayoutVars>
          <dgm:chMax val="0"/>
          <dgm:bulletEnabled val="1"/>
        </dgm:presLayoutVars>
      </dgm:prSet>
      <dgm:spPr/>
    </dgm:pt>
  </dgm:ptLst>
  <dgm:cxnLst>
    <dgm:cxn modelId="{28A0052D-E27A-4173-91CE-B0F3AF74D63C}" type="presOf" srcId="{0FE9FC60-FB86-4FF7-8667-561331A3A752}" destId="{B2628CD1-42DA-4D14-B3CC-C8FEFEDFBA46}" srcOrd="0" destOrd="0" presId="urn:microsoft.com/office/officeart/2005/8/layout/vList2"/>
    <dgm:cxn modelId="{2D010D6B-0034-4903-AC20-F5EF24B18D65}" type="presOf" srcId="{909235FF-7A0D-4993-B783-4063F931C96F}" destId="{329F7822-CB3F-408B-861C-E68D8B2055FE}" srcOrd="0" destOrd="0" presId="urn:microsoft.com/office/officeart/2005/8/layout/vList2"/>
    <dgm:cxn modelId="{83B9588E-B57E-4DA8-A1CC-189F9362D0DF}" type="presOf" srcId="{48366D41-C5A2-497A-AE0A-51D67FD8BFB6}" destId="{A6A8B69C-49BB-4ECC-B8F2-DFF57DA7117A}" srcOrd="0" destOrd="0" presId="urn:microsoft.com/office/officeart/2005/8/layout/vList2"/>
    <dgm:cxn modelId="{46783EE1-FC3B-44C9-9C52-D3A1BFCDC76C}" srcId="{B5A017FD-7D80-4EA4-91DB-A711EEF00C50}" destId="{0FE9FC60-FB86-4FF7-8667-561331A3A752}" srcOrd="2" destOrd="0" parTransId="{D013D2E9-9A73-4F67-A166-BD99EA8285B3}" sibTransId="{B8CE7C56-A38D-4A74-8C94-FC7CE8DFE0F9}"/>
    <dgm:cxn modelId="{0826E8ED-460C-43F9-8FF0-4787F48B44C3}" srcId="{B5A017FD-7D80-4EA4-91DB-A711EEF00C50}" destId="{909235FF-7A0D-4993-B783-4063F931C96F}" srcOrd="0" destOrd="0" parTransId="{2D5D67C4-79DA-4DEF-99CD-61A13D69FAAD}" sibTransId="{52E030AF-A03E-4CC2-A948-CF4703A23BB6}"/>
    <dgm:cxn modelId="{F34BFAF0-D5B5-473D-A67C-F8DF76CFB2B9}" srcId="{B5A017FD-7D80-4EA4-91DB-A711EEF00C50}" destId="{48366D41-C5A2-497A-AE0A-51D67FD8BFB6}" srcOrd="1" destOrd="0" parTransId="{4B8CA263-E4D8-479F-BB89-E1CB6F4259D0}" sibTransId="{CDBECE29-AEF9-48F1-83D2-F38ED262E373}"/>
    <dgm:cxn modelId="{15C27DF9-35C2-478E-A3A5-AEBF124355D4}" type="presOf" srcId="{B5A017FD-7D80-4EA4-91DB-A711EEF00C50}" destId="{7F3B6D80-595D-44AB-9489-19029CD9583F}" srcOrd="0" destOrd="0" presId="urn:microsoft.com/office/officeart/2005/8/layout/vList2"/>
    <dgm:cxn modelId="{73FC79E7-1F22-4B7E-8100-DD20A1568111}" type="presParOf" srcId="{7F3B6D80-595D-44AB-9489-19029CD9583F}" destId="{329F7822-CB3F-408B-861C-E68D8B2055FE}" srcOrd="0" destOrd="0" presId="urn:microsoft.com/office/officeart/2005/8/layout/vList2"/>
    <dgm:cxn modelId="{D4CA49A8-3BAF-462B-A17E-1593E2F242AE}" type="presParOf" srcId="{7F3B6D80-595D-44AB-9489-19029CD9583F}" destId="{5BF76ADB-93BD-4316-A5F9-F9FD9CF4C133}" srcOrd="1" destOrd="0" presId="urn:microsoft.com/office/officeart/2005/8/layout/vList2"/>
    <dgm:cxn modelId="{C10EDBAC-6AC9-406D-8CF5-191E40239054}" type="presParOf" srcId="{7F3B6D80-595D-44AB-9489-19029CD9583F}" destId="{A6A8B69C-49BB-4ECC-B8F2-DFF57DA7117A}" srcOrd="2" destOrd="0" presId="urn:microsoft.com/office/officeart/2005/8/layout/vList2"/>
    <dgm:cxn modelId="{7E6EBDDA-68FE-40EC-9639-4CD3987B0F36}" type="presParOf" srcId="{7F3B6D80-595D-44AB-9489-19029CD9583F}" destId="{46B39180-CBC6-4899-8A8F-AB407EA34246}" srcOrd="3" destOrd="0" presId="urn:microsoft.com/office/officeart/2005/8/layout/vList2"/>
    <dgm:cxn modelId="{77A67442-9082-4A9E-8A0F-FA8FEC00BC15}" type="presParOf" srcId="{7F3B6D80-595D-44AB-9489-19029CD9583F}" destId="{B2628CD1-42DA-4D14-B3CC-C8FEFEDFBA4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4C5BDCB-ED5F-4069-920E-5EC37BDE762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65FE34E-388A-47AB-A471-8DFB9B5F2BF8}">
      <dgm:prSet/>
      <dgm:spPr/>
      <dgm:t>
        <a:bodyPr/>
        <a:lstStyle/>
        <a:p>
          <a:r>
            <a:rPr lang="en-IN"/>
            <a:t>If a fault survives initial detection efforts at the unit level, but triggers a failure detected in integration testing, the cost of correction is much greater.</a:t>
          </a:r>
          <a:endParaRPr lang="en-US"/>
        </a:p>
      </dgm:t>
    </dgm:pt>
    <dgm:pt modelId="{7EC07542-FF9D-4DD7-8981-2EACCF773DDC}" type="parTrans" cxnId="{4E0641DB-2595-4DF1-812E-3FBA4DEE7E23}">
      <dgm:prSet/>
      <dgm:spPr/>
      <dgm:t>
        <a:bodyPr/>
        <a:lstStyle/>
        <a:p>
          <a:endParaRPr lang="en-US"/>
        </a:p>
      </dgm:t>
    </dgm:pt>
    <dgm:pt modelId="{679B4508-6C09-4400-8613-ECE3A424F118}" type="sibTrans" cxnId="{4E0641DB-2595-4DF1-812E-3FBA4DEE7E23}">
      <dgm:prSet/>
      <dgm:spPr/>
      <dgm:t>
        <a:bodyPr/>
        <a:lstStyle/>
        <a:p>
          <a:endParaRPr lang="en-US"/>
        </a:p>
      </dgm:t>
    </dgm:pt>
    <dgm:pt modelId="{510CF3FB-D2C8-4D4E-8CD1-BDFDE147BB3F}">
      <dgm:prSet/>
      <dgm:spPr/>
      <dgm:t>
        <a:bodyPr/>
        <a:lstStyle/>
        <a:p>
          <a:r>
            <a:rPr lang="en-IN"/>
            <a:t>If the first failure is detected in </a:t>
          </a:r>
          <a:r>
            <a:rPr lang="en-IN" i="1"/>
            <a:t>system or acceptance testing</a:t>
          </a:r>
          <a:r>
            <a:rPr lang="en-IN"/>
            <a:t>, the cost is very high indeed, and the </a:t>
          </a:r>
          <a:r>
            <a:rPr lang="en-IN" i="1"/>
            <a:t>most costly faults are those detected by customers in the field</a:t>
          </a:r>
          <a:r>
            <a:rPr lang="en-IN"/>
            <a:t>. </a:t>
          </a:r>
          <a:endParaRPr lang="en-US"/>
        </a:p>
      </dgm:t>
    </dgm:pt>
    <dgm:pt modelId="{249D45D6-A3DE-426C-B2A3-6FC3759E06F5}" type="parTrans" cxnId="{808C6BE1-DCB4-4DA0-A279-A77EB2E5C158}">
      <dgm:prSet/>
      <dgm:spPr/>
      <dgm:t>
        <a:bodyPr/>
        <a:lstStyle/>
        <a:p>
          <a:endParaRPr lang="en-US"/>
        </a:p>
      </dgm:t>
    </dgm:pt>
    <dgm:pt modelId="{64A04C0E-004D-497E-89AC-404CCAB6BD46}" type="sibTrans" cxnId="{808C6BE1-DCB4-4DA0-A279-A77EB2E5C158}">
      <dgm:prSet/>
      <dgm:spPr/>
      <dgm:t>
        <a:bodyPr/>
        <a:lstStyle/>
        <a:p>
          <a:endParaRPr lang="en-US"/>
        </a:p>
      </dgm:t>
    </dgm:pt>
    <dgm:pt modelId="{00225948-29D8-4AF6-9A9C-69872E3A90C7}">
      <dgm:prSet/>
      <dgm:spPr/>
      <dgm:t>
        <a:bodyPr/>
        <a:lstStyle/>
        <a:p>
          <a:r>
            <a:rPr lang="en-IN"/>
            <a:t>A fault that triggers a failure on every execution is unlikely to survive past unit testing. </a:t>
          </a:r>
          <a:endParaRPr lang="en-US"/>
        </a:p>
      </dgm:t>
    </dgm:pt>
    <dgm:pt modelId="{5F46F709-E4B0-41F5-93F8-EADC1A9B47A7}" type="parTrans" cxnId="{A5BE81D9-3957-4A75-BF0E-F186964F3F7E}">
      <dgm:prSet/>
      <dgm:spPr/>
      <dgm:t>
        <a:bodyPr/>
        <a:lstStyle/>
        <a:p>
          <a:endParaRPr lang="en-US"/>
        </a:p>
      </dgm:t>
    </dgm:pt>
    <dgm:pt modelId="{CDCE7649-ED3B-4A60-B40A-00A807409689}" type="sibTrans" cxnId="{A5BE81D9-3957-4A75-BF0E-F186964F3F7E}">
      <dgm:prSet/>
      <dgm:spPr/>
      <dgm:t>
        <a:bodyPr/>
        <a:lstStyle/>
        <a:p>
          <a:endParaRPr lang="en-US"/>
        </a:p>
      </dgm:t>
    </dgm:pt>
    <dgm:pt modelId="{B40DF3DD-A2A1-48EA-993B-3D0F804B639A}">
      <dgm:prSet/>
      <dgm:spPr/>
      <dgm:t>
        <a:bodyPr/>
        <a:lstStyle/>
        <a:p>
          <a:r>
            <a:rPr lang="en-IN"/>
            <a:t>A characteristic of faults that escape detection until much later is that they trigger failures only rarely, or in combination with circumstances that seem unrelated or are difficult to control.</a:t>
          </a:r>
          <a:endParaRPr lang="en-US"/>
        </a:p>
      </dgm:t>
    </dgm:pt>
    <dgm:pt modelId="{9CCBDA4F-7D31-40A0-83E8-B78E12522E9D}" type="parTrans" cxnId="{A7160CEF-540B-4B0A-B9B8-FA8FBBD6D9F2}">
      <dgm:prSet/>
      <dgm:spPr/>
      <dgm:t>
        <a:bodyPr/>
        <a:lstStyle/>
        <a:p>
          <a:endParaRPr lang="en-US"/>
        </a:p>
      </dgm:t>
    </dgm:pt>
    <dgm:pt modelId="{3A212C77-0897-4BFA-9514-05CAACF0FF3A}" type="sibTrans" cxnId="{A7160CEF-540B-4B0A-B9B8-FA8FBBD6D9F2}">
      <dgm:prSet/>
      <dgm:spPr/>
      <dgm:t>
        <a:bodyPr/>
        <a:lstStyle/>
        <a:p>
          <a:endParaRPr lang="en-US"/>
        </a:p>
      </dgm:t>
    </dgm:pt>
    <dgm:pt modelId="{9705560D-6859-4228-AC66-B9BB7AD75C75}" type="pres">
      <dgm:prSet presAssocID="{E4C5BDCB-ED5F-4069-920E-5EC37BDE7628}" presName="linear" presStyleCnt="0">
        <dgm:presLayoutVars>
          <dgm:animLvl val="lvl"/>
          <dgm:resizeHandles val="exact"/>
        </dgm:presLayoutVars>
      </dgm:prSet>
      <dgm:spPr/>
    </dgm:pt>
    <dgm:pt modelId="{0CD6527F-5CEE-4D85-B17A-70A043A87410}" type="pres">
      <dgm:prSet presAssocID="{465FE34E-388A-47AB-A471-8DFB9B5F2BF8}" presName="parentText" presStyleLbl="node1" presStyleIdx="0" presStyleCnt="4">
        <dgm:presLayoutVars>
          <dgm:chMax val="0"/>
          <dgm:bulletEnabled val="1"/>
        </dgm:presLayoutVars>
      </dgm:prSet>
      <dgm:spPr/>
    </dgm:pt>
    <dgm:pt modelId="{90343FDA-5296-49FB-8749-94D37124A4E0}" type="pres">
      <dgm:prSet presAssocID="{679B4508-6C09-4400-8613-ECE3A424F118}" presName="spacer" presStyleCnt="0"/>
      <dgm:spPr/>
    </dgm:pt>
    <dgm:pt modelId="{37675EED-FB8A-41A0-9F4C-B681C170C6EE}" type="pres">
      <dgm:prSet presAssocID="{510CF3FB-D2C8-4D4E-8CD1-BDFDE147BB3F}" presName="parentText" presStyleLbl="node1" presStyleIdx="1" presStyleCnt="4">
        <dgm:presLayoutVars>
          <dgm:chMax val="0"/>
          <dgm:bulletEnabled val="1"/>
        </dgm:presLayoutVars>
      </dgm:prSet>
      <dgm:spPr/>
    </dgm:pt>
    <dgm:pt modelId="{FDAAF0ED-593F-410D-BD6F-FF249BB1A9C2}" type="pres">
      <dgm:prSet presAssocID="{64A04C0E-004D-497E-89AC-404CCAB6BD46}" presName="spacer" presStyleCnt="0"/>
      <dgm:spPr/>
    </dgm:pt>
    <dgm:pt modelId="{4993F852-FA4D-41E4-9637-5CF705958A61}" type="pres">
      <dgm:prSet presAssocID="{00225948-29D8-4AF6-9A9C-69872E3A90C7}" presName="parentText" presStyleLbl="node1" presStyleIdx="2" presStyleCnt="4">
        <dgm:presLayoutVars>
          <dgm:chMax val="0"/>
          <dgm:bulletEnabled val="1"/>
        </dgm:presLayoutVars>
      </dgm:prSet>
      <dgm:spPr/>
    </dgm:pt>
    <dgm:pt modelId="{A448394A-30EA-4A25-9007-DF5E1CE41302}" type="pres">
      <dgm:prSet presAssocID="{CDCE7649-ED3B-4A60-B40A-00A807409689}" presName="spacer" presStyleCnt="0"/>
      <dgm:spPr/>
    </dgm:pt>
    <dgm:pt modelId="{F0431B93-E047-41E9-B12E-0045892A2F9D}" type="pres">
      <dgm:prSet presAssocID="{B40DF3DD-A2A1-48EA-993B-3D0F804B639A}" presName="parentText" presStyleLbl="node1" presStyleIdx="3" presStyleCnt="4">
        <dgm:presLayoutVars>
          <dgm:chMax val="0"/>
          <dgm:bulletEnabled val="1"/>
        </dgm:presLayoutVars>
      </dgm:prSet>
      <dgm:spPr/>
    </dgm:pt>
  </dgm:ptLst>
  <dgm:cxnLst>
    <dgm:cxn modelId="{10B83923-F5AF-45F3-A3DF-C2279D9C8AC0}" type="presOf" srcId="{00225948-29D8-4AF6-9A9C-69872E3A90C7}" destId="{4993F852-FA4D-41E4-9637-5CF705958A61}" srcOrd="0" destOrd="0" presId="urn:microsoft.com/office/officeart/2005/8/layout/vList2"/>
    <dgm:cxn modelId="{1811B792-EFDB-484E-A0D6-6EB299431A54}" type="presOf" srcId="{465FE34E-388A-47AB-A471-8DFB9B5F2BF8}" destId="{0CD6527F-5CEE-4D85-B17A-70A043A87410}" srcOrd="0" destOrd="0" presId="urn:microsoft.com/office/officeart/2005/8/layout/vList2"/>
    <dgm:cxn modelId="{A5BE81D9-3957-4A75-BF0E-F186964F3F7E}" srcId="{E4C5BDCB-ED5F-4069-920E-5EC37BDE7628}" destId="{00225948-29D8-4AF6-9A9C-69872E3A90C7}" srcOrd="2" destOrd="0" parTransId="{5F46F709-E4B0-41F5-93F8-EADC1A9B47A7}" sibTransId="{CDCE7649-ED3B-4A60-B40A-00A807409689}"/>
    <dgm:cxn modelId="{4E0641DB-2595-4DF1-812E-3FBA4DEE7E23}" srcId="{E4C5BDCB-ED5F-4069-920E-5EC37BDE7628}" destId="{465FE34E-388A-47AB-A471-8DFB9B5F2BF8}" srcOrd="0" destOrd="0" parTransId="{7EC07542-FF9D-4DD7-8981-2EACCF773DDC}" sibTransId="{679B4508-6C09-4400-8613-ECE3A424F118}"/>
    <dgm:cxn modelId="{F22D09DC-B610-4C14-ACF5-76089D651D80}" type="presOf" srcId="{510CF3FB-D2C8-4D4E-8CD1-BDFDE147BB3F}" destId="{37675EED-FB8A-41A0-9F4C-B681C170C6EE}" srcOrd="0" destOrd="0" presId="urn:microsoft.com/office/officeart/2005/8/layout/vList2"/>
    <dgm:cxn modelId="{808C6BE1-DCB4-4DA0-A279-A77EB2E5C158}" srcId="{E4C5BDCB-ED5F-4069-920E-5EC37BDE7628}" destId="{510CF3FB-D2C8-4D4E-8CD1-BDFDE147BB3F}" srcOrd="1" destOrd="0" parTransId="{249D45D6-A3DE-426C-B2A3-6FC3759E06F5}" sibTransId="{64A04C0E-004D-497E-89AC-404CCAB6BD46}"/>
    <dgm:cxn modelId="{A7160CEF-540B-4B0A-B9B8-FA8FBBD6D9F2}" srcId="{E4C5BDCB-ED5F-4069-920E-5EC37BDE7628}" destId="{B40DF3DD-A2A1-48EA-993B-3D0F804B639A}" srcOrd="3" destOrd="0" parTransId="{9CCBDA4F-7D31-40A0-83E8-B78E12522E9D}" sibTransId="{3A212C77-0897-4BFA-9514-05CAACF0FF3A}"/>
    <dgm:cxn modelId="{1B270BF8-68C2-464C-8A2C-E01B96DDFA4B}" type="presOf" srcId="{B40DF3DD-A2A1-48EA-993B-3D0F804B639A}" destId="{F0431B93-E047-41E9-B12E-0045892A2F9D}" srcOrd="0" destOrd="0" presId="urn:microsoft.com/office/officeart/2005/8/layout/vList2"/>
    <dgm:cxn modelId="{BCBD7CFB-DFCA-4162-B050-719BC086BD7C}" type="presOf" srcId="{E4C5BDCB-ED5F-4069-920E-5EC37BDE7628}" destId="{9705560D-6859-4228-AC66-B9BB7AD75C75}" srcOrd="0" destOrd="0" presId="urn:microsoft.com/office/officeart/2005/8/layout/vList2"/>
    <dgm:cxn modelId="{4C86E0C2-8853-4D0B-852E-0709A9578B0F}" type="presParOf" srcId="{9705560D-6859-4228-AC66-B9BB7AD75C75}" destId="{0CD6527F-5CEE-4D85-B17A-70A043A87410}" srcOrd="0" destOrd="0" presId="urn:microsoft.com/office/officeart/2005/8/layout/vList2"/>
    <dgm:cxn modelId="{A4801C36-7C05-40DD-9118-91CE615FAE60}" type="presParOf" srcId="{9705560D-6859-4228-AC66-B9BB7AD75C75}" destId="{90343FDA-5296-49FB-8749-94D37124A4E0}" srcOrd="1" destOrd="0" presId="urn:microsoft.com/office/officeart/2005/8/layout/vList2"/>
    <dgm:cxn modelId="{5BD8F850-E728-4DB4-B489-FB95E273C8FC}" type="presParOf" srcId="{9705560D-6859-4228-AC66-B9BB7AD75C75}" destId="{37675EED-FB8A-41A0-9F4C-B681C170C6EE}" srcOrd="2" destOrd="0" presId="urn:microsoft.com/office/officeart/2005/8/layout/vList2"/>
    <dgm:cxn modelId="{EC65503D-BA99-467A-93B8-0A1FA1B05B42}" type="presParOf" srcId="{9705560D-6859-4228-AC66-B9BB7AD75C75}" destId="{FDAAF0ED-593F-410D-BD6F-FF249BB1A9C2}" srcOrd="3" destOrd="0" presId="urn:microsoft.com/office/officeart/2005/8/layout/vList2"/>
    <dgm:cxn modelId="{156D4BDE-E290-4A61-BB76-4E75D7DCFED8}" type="presParOf" srcId="{9705560D-6859-4228-AC66-B9BB7AD75C75}" destId="{4993F852-FA4D-41E4-9637-5CF705958A61}" srcOrd="4" destOrd="0" presId="urn:microsoft.com/office/officeart/2005/8/layout/vList2"/>
    <dgm:cxn modelId="{B82A1CD6-DE57-4B56-9721-0BFD25C13251}" type="presParOf" srcId="{9705560D-6859-4228-AC66-B9BB7AD75C75}" destId="{A448394A-30EA-4A25-9007-DF5E1CE41302}" srcOrd="5" destOrd="0" presId="urn:microsoft.com/office/officeart/2005/8/layout/vList2"/>
    <dgm:cxn modelId="{0D9DF524-1210-4026-B5E5-61BB30B1EDC3}" type="presParOf" srcId="{9705560D-6859-4228-AC66-B9BB7AD75C75}" destId="{F0431B93-E047-41E9-B12E-0045892A2F9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761B4FB-028B-4BA8-9489-471751786A1C}"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9FF4CDF7-EE80-466C-A5A1-620DEFC819A8}">
      <dgm:prSet/>
      <dgm:spPr/>
      <dgm:t>
        <a:bodyPr/>
        <a:lstStyle/>
        <a:p>
          <a:r>
            <a:rPr lang="en-IN"/>
            <a:t>The sensitivity principle says that we should try to make these faults easier to detect by making them cause failure more often. </a:t>
          </a:r>
          <a:endParaRPr lang="en-US"/>
        </a:p>
      </dgm:t>
    </dgm:pt>
    <dgm:pt modelId="{62AE8383-D894-4B8E-B8A2-B189902198B9}" type="parTrans" cxnId="{21ACB87D-A84C-4D4B-9EEB-AB9750D7072C}">
      <dgm:prSet/>
      <dgm:spPr/>
      <dgm:t>
        <a:bodyPr/>
        <a:lstStyle/>
        <a:p>
          <a:endParaRPr lang="en-US"/>
        </a:p>
      </dgm:t>
    </dgm:pt>
    <dgm:pt modelId="{B3B5DFA8-283D-444D-8B7B-F0C874994615}" type="sibTrans" cxnId="{21ACB87D-A84C-4D4B-9EEB-AB9750D7072C}">
      <dgm:prSet/>
      <dgm:spPr/>
      <dgm:t>
        <a:bodyPr/>
        <a:lstStyle/>
        <a:p>
          <a:endParaRPr lang="en-US"/>
        </a:p>
      </dgm:t>
    </dgm:pt>
    <dgm:pt modelId="{DA0F169A-A363-421E-9F3D-84D702F1385A}">
      <dgm:prSet/>
      <dgm:spPr/>
      <dgm:t>
        <a:bodyPr/>
        <a:lstStyle/>
        <a:p>
          <a:r>
            <a:rPr lang="en-US"/>
            <a:t>It can be applied in 3 ways:</a:t>
          </a:r>
        </a:p>
      </dgm:t>
    </dgm:pt>
    <dgm:pt modelId="{857B3A41-8C7D-4D82-A7E5-DED5CCFE9681}" type="parTrans" cxnId="{C45992B9-40B1-4EC1-A072-C2AAB821B5AD}">
      <dgm:prSet/>
      <dgm:spPr/>
      <dgm:t>
        <a:bodyPr/>
        <a:lstStyle/>
        <a:p>
          <a:endParaRPr lang="en-US"/>
        </a:p>
      </dgm:t>
    </dgm:pt>
    <dgm:pt modelId="{46CF9339-5564-4D57-BDF7-DA891017A114}" type="sibTrans" cxnId="{C45992B9-40B1-4EC1-A072-C2AAB821B5AD}">
      <dgm:prSet/>
      <dgm:spPr/>
      <dgm:t>
        <a:bodyPr/>
        <a:lstStyle/>
        <a:p>
          <a:endParaRPr lang="en-US"/>
        </a:p>
      </dgm:t>
    </dgm:pt>
    <dgm:pt modelId="{B75BEFA6-0800-44A2-86E1-98FF2B11F954}">
      <dgm:prSet/>
      <dgm:spPr/>
      <dgm:t>
        <a:bodyPr/>
        <a:lstStyle/>
        <a:p>
          <a:r>
            <a:rPr lang="en-US" b="1"/>
            <a:t>At design level, </a:t>
          </a:r>
          <a:r>
            <a:rPr lang="en-IN"/>
            <a:t>changing the way in which the program fails; </a:t>
          </a:r>
          <a:endParaRPr lang="en-US"/>
        </a:p>
      </dgm:t>
    </dgm:pt>
    <dgm:pt modelId="{57640BAF-9384-41CF-949B-71FC584DB0A4}" type="parTrans" cxnId="{5C32B8C2-DF22-4FA9-A35D-3AC0EBE656BA}">
      <dgm:prSet/>
      <dgm:spPr/>
      <dgm:t>
        <a:bodyPr/>
        <a:lstStyle/>
        <a:p>
          <a:endParaRPr lang="en-US"/>
        </a:p>
      </dgm:t>
    </dgm:pt>
    <dgm:pt modelId="{FA1092A5-9C05-4A08-B5E0-EE8DC9D961AE}" type="sibTrans" cxnId="{5C32B8C2-DF22-4FA9-A35D-3AC0EBE656BA}">
      <dgm:prSet/>
      <dgm:spPr/>
      <dgm:t>
        <a:bodyPr/>
        <a:lstStyle/>
        <a:p>
          <a:endParaRPr lang="en-US"/>
        </a:p>
      </dgm:t>
    </dgm:pt>
    <dgm:pt modelId="{504FCF1E-C9DF-4994-8053-0871EC976B75}">
      <dgm:prSet/>
      <dgm:spPr/>
      <dgm:t>
        <a:bodyPr/>
        <a:lstStyle/>
        <a:p>
          <a:r>
            <a:rPr lang="en-US" b="1"/>
            <a:t>At the analysis and testing level</a:t>
          </a:r>
          <a:r>
            <a:rPr lang="en-IN" b="1"/>
            <a:t>, </a:t>
          </a:r>
          <a:r>
            <a:rPr lang="en-IN"/>
            <a:t>choosing a technique more reliable with respect to the property of interest</a:t>
          </a:r>
          <a:endParaRPr lang="en-US"/>
        </a:p>
      </dgm:t>
    </dgm:pt>
    <dgm:pt modelId="{1CB9B16D-1771-4D6C-8767-B9363BB9B498}" type="parTrans" cxnId="{6409A909-D39B-44F6-A6E8-DB59F2E073CF}">
      <dgm:prSet/>
      <dgm:spPr/>
      <dgm:t>
        <a:bodyPr/>
        <a:lstStyle/>
        <a:p>
          <a:endParaRPr lang="en-US"/>
        </a:p>
      </dgm:t>
    </dgm:pt>
    <dgm:pt modelId="{9C8451F4-6BA9-4392-944E-B482B5394DD1}" type="sibTrans" cxnId="{6409A909-D39B-44F6-A6E8-DB59F2E073CF}">
      <dgm:prSet/>
      <dgm:spPr/>
      <dgm:t>
        <a:bodyPr/>
        <a:lstStyle/>
        <a:p>
          <a:endParaRPr lang="en-US"/>
        </a:p>
      </dgm:t>
    </dgm:pt>
    <dgm:pt modelId="{248743FC-B943-49F1-85EA-4731593C87F5}">
      <dgm:prSet/>
      <dgm:spPr/>
      <dgm:t>
        <a:bodyPr/>
        <a:lstStyle/>
        <a:p>
          <a:r>
            <a:rPr lang="en-US" b="1"/>
            <a:t>Environment level</a:t>
          </a:r>
          <a:r>
            <a:rPr lang="en-IN" b="1"/>
            <a:t>, </a:t>
          </a:r>
          <a:r>
            <a:rPr lang="en-IN"/>
            <a:t>choosing a technique that reduces the impact of external factors on the results.</a:t>
          </a:r>
          <a:endParaRPr lang="en-US"/>
        </a:p>
      </dgm:t>
    </dgm:pt>
    <dgm:pt modelId="{F798B24A-C283-4D72-B837-9A93D4AAC99A}" type="parTrans" cxnId="{F44A1BEB-0F1D-4377-972B-DC8810E289D3}">
      <dgm:prSet/>
      <dgm:spPr/>
      <dgm:t>
        <a:bodyPr/>
        <a:lstStyle/>
        <a:p>
          <a:endParaRPr lang="en-US"/>
        </a:p>
      </dgm:t>
    </dgm:pt>
    <dgm:pt modelId="{378A02CA-4B1A-4F5F-8EA2-D3112B2E52A6}" type="sibTrans" cxnId="{F44A1BEB-0F1D-4377-972B-DC8810E289D3}">
      <dgm:prSet/>
      <dgm:spPr/>
      <dgm:t>
        <a:bodyPr/>
        <a:lstStyle/>
        <a:p>
          <a:endParaRPr lang="en-US"/>
        </a:p>
      </dgm:t>
    </dgm:pt>
    <dgm:pt modelId="{EC19FA25-9474-46FA-83BA-D885E46FFAE2}" type="pres">
      <dgm:prSet presAssocID="{F761B4FB-028B-4BA8-9489-471751786A1C}" presName="Name0" presStyleCnt="0">
        <dgm:presLayoutVars>
          <dgm:dir/>
          <dgm:animLvl val="lvl"/>
          <dgm:resizeHandles val="exact"/>
        </dgm:presLayoutVars>
      </dgm:prSet>
      <dgm:spPr/>
    </dgm:pt>
    <dgm:pt modelId="{0329F2C2-475A-453D-933B-B1C14AB331B4}" type="pres">
      <dgm:prSet presAssocID="{DA0F169A-A363-421E-9F3D-84D702F1385A}" presName="boxAndChildren" presStyleCnt="0"/>
      <dgm:spPr/>
    </dgm:pt>
    <dgm:pt modelId="{353FD718-18B5-48D3-A89D-D41592FDA7A8}" type="pres">
      <dgm:prSet presAssocID="{DA0F169A-A363-421E-9F3D-84D702F1385A}" presName="parentTextBox" presStyleLbl="node1" presStyleIdx="0" presStyleCnt="2"/>
      <dgm:spPr/>
    </dgm:pt>
    <dgm:pt modelId="{AE1AD00D-C6BE-492C-99AD-B8E19005385F}" type="pres">
      <dgm:prSet presAssocID="{DA0F169A-A363-421E-9F3D-84D702F1385A}" presName="entireBox" presStyleLbl="node1" presStyleIdx="0" presStyleCnt="2"/>
      <dgm:spPr/>
    </dgm:pt>
    <dgm:pt modelId="{EA8BC9B3-5A4F-44FD-9A8D-76E8522A4D65}" type="pres">
      <dgm:prSet presAssocID="{DA0F169A-A363-421E-9F3D-84D702F1385A}" presName="descendantBox" presStyleCnt="0"/>
      <dgm:spPr/>
    </dgm:pt>
    <dgm:pt modelId="{989C76F7-53B1-4EF6-95BB-5F34D30B8A52}" type="pres">
      <dgm:prSet presAssocID="{B75BEFA6-0800-44A2-86E1-98FF2B11F954}" presName="childTextBox" presStyleLbl="fgAccFollowNode1" presStyleIdx="0" presStyleCnt="3">
        <dgm:presLayoutVars>
          <dgm:bulletEnabled val="1"/>
        </dgm:presLayoutVars>
      </dgm:prSet>
      <dgm:spPr/>
    </dgm:pt>
    <dgm:pt modelId="{67A749ED-5CA2-444C-B3D6-781DF3B78ABB}" type="pres">
      <dgm:prSet presAssocID="{504FCF1E-C9DF-4994-8053-0871EC976B75}" presName="childTextBox" presStyleLbl="fgAccFollowNode1" presStyleIdx="1" presStyleCnt="3">
        <dgm:presLayoutVars>
          <dgm:bulletEnabled val="1"/>
        </dgm:presLayoutVars>
      </dgm:prSet>
      <dgm:spPr/>
    </dgm:pt>
    <dgm:pt modelId="{A91A9FE4-C24D-4A3F-A107-5A02895603C3}" type="pres">
      <dgm:prSet presAssocID="{248743FC-B943-49F1-85EA-4731593C87F5}" presName="childTextBox" presStyleLbl="fgAccFollowNode1" presStyleIdx="2" presStyleCnt="3">
        <dgm:presLayoutVars>
          <dgm:bulletEnabled val="1"/>
        </dgm:presLayoutVars>
      </dgm:prSet>
      <dgm:spPr/>
    </dgm:pt>
    <dgm:pt modelId="{0D2FC12F-E4E8-44EA-A818-CE6D75C57BFE}" type="pres">
      <dgm:prSet presAssocID="{B3B5DFA8-283D-444D-8B7B-F0C874994615}" presName="sp" presStyleCnt="0"/>
      <dgm:spPr/>
    </dgm:pt>
    <dgm:pt modelId="{E9D5E241-E462-4F42-8722-D8443C4370A0}" type="pres">
      <dgm:prSet presAssocID="{9FF4CDF7-EE80-466C-A5A1-620DEFC819A8}" presName="arrowAndChildren" presStyleCnt="0"/>
      <dgm:spPr/>
    </dgm:pt>
    <dgm:pt modelId="{676F48B0-DA78-4699-B739-6D90B2F2A644}" type="pres">
      <dgm:prSet presAssocID="{9FF4CDF7-EE80-466C-A5A1-620DEFC819A8}" presName="parentTextArrow" presStyleLbl="node1" presStyleIdx="1" presStyleCnt="2"/>
      <dgm:spPr/>
    </dgm:pt>
  </dgm:ptLst>
  <dgm:cxnLst>
    <dgm:cxn modelId="{6409A909-D39B-44F6-A6E8-DB59F2E073CF}" srcId="{DA0F169A-A363-421E-9F3D-84D702F1385A}" destId="{504FCF1E-C9DF-4994-8053-0871EC976B75}" srcOrd="1" destOrd="0" parTransId="{1CB9B16D-1771-4D6C-8767-B9363BB9B498}" sibTransId="{9C8451F4-6BA9-4392-944E-B482B5394DD1}"/>
    <dgm:cxn modelId="{22EED322-A985-4A9C-9A13-6F49338422DC}" type="presOf" srcId="{DA0F169A-A363-421E-9F3D-84D702F1385A}" destId="{AE1AD00D-C6BE-492C-99AD-B8E19005385F}" srcOrd="1" destOrd="0" presId="urn:microsoft.com/office/officeart/2005/8/layout/process4"/>
    <dgm:cxn modelId="{17EDD072-B7DA-476B-82BD-B330A0605BF0}" type="presOf" srcId="{9FF4CDF7-EE80-466C-A5A1-620DEFC819A8}" destId="{676F48B0-DA78-4699-B739-6D90B2F2A644}" srcOrd="0" destOrd="0" presId="urn:microsoft.com/office/officeart/2005/8/layout/process4"/>
    <dgm:cxn modelId="{21ACB87D-A84C-4D4B-9EEB-AB9750D7072C}" srcId="{F761B4FB-028B-4BA8-9489-471751786A1C}" destId="{9FF4CDF7-EE80-466C-A5A1-620DEFC819A8}" srcOrd="0" destOrd="0" parTransId="{62AE8383-D894-4B8E-B8A2-B189902198B9}" sibTransId="{B3B5DFA8-283D-444D-8B7B-F0C874994615}"/>
    <dgm:cxn modelId="{C9C00485-7F75-4373-B8E8-9541D4C9FBD7}" type="presOf" srcId="{B75BEFA6-0800-44A2-86E1-98FF2B11F954}" destId="{989C76F7-53B1-4EF6-95BB-5F34D30B8A52}" srcOrd="0" destOrd="0" presId="urn:microsoft.com/office/officeart/2005/8/layout/process4"/>
    <dgm:cxn modelId="{A11942B9-68D0-4996-986A-44F8BC30926C}" type="presOf" srcId="{248743FC-B943-49F1-85EA-4731593C87F5}" destId="{A91A9FE4-C24D-4A3F-A107-5A02895603C3}" srcOrd="0" destOrd="0" presId="urn:microsoft.com/office/officeart/2005/8/layout/process4"/>
    <dgm:cxn modelId="{C45992B9-40B1-4EC1-A072-C2AAB821B5AD}" srcId="{F761B4FB-028B-4BA8-9489-471751786A1C}" destId="{DA0F169A-A363-421E-9F3D-84D702F1385A}" srcOrd="1" destOrd="0" parTransId="{857B3A41-8C7D-4D82-A7E5-DED5CCFE9681}" sibTransId="{46CF9339-5564-4D57-BDF7-DA891017A114}"/>
    <dgm:cxn modelId="{5C32B8C2-DF22-4FA9-A35D-3AC0EBE656BA}" srcId="{DA0F169A-A363-421E-9F3D-84D702F1385A}" destId="{B75BEFA6-0800-44A2-86E1-98FF2B11F954}" srcOrd="0" destOrd="0" parTransId="{57640BAF-9384-41CF-949B-71FC584DB0A4}" sibTransId="{FA1092A5-9C05-4A08-B5E0-EE8DC9D961AE}"/>
    <dgm:cxn modelId="{1E4230D9-3F5F-4CB9-8FF2-A336D58CF527}" type="presOf" srcId="{DA0F169A-A363-421E-9F3D-84D702F1385A}" destId="{353FD718-18B5-48D3-A89D-D41592FDA7A8}" srcOrd="0" destOrd="0" presId="urn:microsoft.com/office/officeart/2005/8/layout/process4"/>
    <dgm:cxn modelId="{971EAED9-821A-497B-8DB2-21E0E5691C8C}" type="presOf" srcId="{504FCF1E-C9DF-4994-8053-0871EC976B75}" destId="{67A749ED-5CA2-444C-B3D6-781DF3B78ABB}" srcOrd="0" destOrd="0" presId="urn:microsoft.com/office/officeart/2005/8/layout/process4"/>
    <dgm:cxn modelId="{5CBDF2E5-00C3-45AC-92DB-4ECFC41FD8C5}" type="presOf" srcId="{F761B4FB-028B-4BA8-9489-471751786A1C}" destId="{EC19FA25-9474-46FA-83BA-D885E46FFAE2}" srcOrd="0" destOrd="0" presId="urn:microsoft.com/office/officeart/2005/8/layout/process4"/>
    <dgm:cxn modelId="{F44A1BEB-0F1D-4377-972B-DC8810E289D3}" srcId="{DA0F169A-A363-421E-9F3D-84D702F1385A}" destId="{248743FC-B943-49F1-85EA-4731593C87F5}" srcOrd="2" destOrd="0" parTransId="{F798B24A-C283-4D72-B837-9A93D4AAC99A}" sibTransId="{378A02CA-4B1A-4F5F-8EA2-D3112B2E52A6}"/>
    <dgm:cxn modelId="{6A83C633-C4A9-40DD-BB57-23AC5BA88F9B}" type="presParOf" srcId="{EC19FA25-9474-46FA-83BA-D885E46FFAE2}" destId="{0329F2C2-475A-453D-933B-B1C14AB331B4}" srcOrd="0" destOrd="0" presId="urn:microsoft.com/office/officeart/2005/8/layout/process4"/>
    <dgm:cxn modelId="{25C99770-FD9F-42A1-8F7F-6DA10B8FCD4B}" type="presParOf" srcId="{0329F2C2-475A-453D-933B-B1C14AB331B4}" destId="{353FD718-18B5-48D3-A89D-D41592FDA7A8}" srcOrd="0" destOrd="0" presId="urn:microsoft.com/office/officeart/2005/8/layout/process4"/>
    <dgm:cxn modelId="{A6037C09-F631-4C67-8094-6C6C2E02873F}" type="presParOf" srcId="{0329F2C2-475A-453D-933B-B1C14AB331B4}" destId="{AE1AD00D-C6BE-492C-99AD-B8E19005385F}" srcOrd="1" destOrd="0" presId="urn:microsoft.com/office/officeart/2005/8/layout/process4"/>
    <dgm:cxn modelId="{3CD5343C-ADC7-4A1E-B627-C7F2F1145EAF}" type="presParOf" srcId="{0329F2C2-475A-453D-933B-B1C14AB331B4}" destId="{EA8BC9B3-5A4F-44FD-9A8D-76E8522A4D65}" srcOrd="2" destOrd="0" presId="urn:microsoft.com/office/officeart/2005/8/layout/process4"/>
    <dgm:cxn modelId="{AF9A0DD6-D3C8-4F68-9DC0-BC155530FF15}" type="presParOf" srcId="{EA8BC9B3-5A4F-44FD-9A8D-76E8522A4D65}" destId="{989C76F7-53B1-4EF6-95BB-5F34D30B8A52}" srcOrd="0" destOrd="0" presId="urn:microsoft.com/office/officeart/2005/8/layout/process4"/>
    <dgm:cxn modelId="{ED2121B0-3F96-4F90-BA71-8FEEDF3C7F13}" type="presParOf" srcId="{EA8BC9B3-5A4F-44FD-9A8D-76E8522A4D65}" destId="{67A749ED-5CA2-444C-B3D6-781DF3B78ABB}" srcOrd="1" destOrd="0" presId="urn:microsoft.com/office/officeart/2005/8/layout/process4"/>
    <dgm:cxn modelId="{367ABF79-969E-404D-BF0E-9C7ADAF798EB}" type="presParOf" srcId="{EA8BC9B3-5A4F-44FD-9A8D-76E8522A4D65}" destId="{A91A9FE4-C24D-4A3F-A107-5A02895603C3}" srcOrd="2" destOrd="0" presId="urn:microsoft.com/office/officeart/2005/8/layout/process4"/>
    <dgm:cxn modelId="{97B0B600-527B-407D-BB9B-4F50A006E8C9}" type="presParOf" srcId="{EC19FA25-9474-46FA-83BA-D885E46FFAE2}" destId="{0D2FC12F-E4E8-44EA-A818-CE6D75C57BFE}" srcOrd="1" destOrd="0" presId="urn:microsoft.com/office/officeart/2005/8/layout/process4"/>
    <dgm:cxn modelId="{BECE71A3-E576-4753-9749-1A37F66BF9E8}" type="presParOf" srcId="{EC19FA25-9474-46FA-83BA-D885E46FFAE2}" destId="{E9D5E241-E462-4F42-8722-D8443C4370A0}" srcOrd="2" destOrd="0" presId="urn:microsoft.com/office/officeart/2005/8/layout/process4"/>
    <dgm:cxn modelId="{AD3042FB-CDFF-4358-9ADE-D7BD67FBF2C6}" type="presParOf" srcId="{E9D5E241-E462-4F42-8722-D8443C4370A0}" destId="{676F48B0-DA78-4699-B739-6D90B2F2A644}"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BA8282B-DF3A-47F5-A82B-F94483A5195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E8AA2ED-2B52-4861-B1F2-4D7E913162AD}">
      <dgm:prSet/>
      <dgm:spPr/>
      <dgm:t>
        <a:bodyPr/>
        <a:lstStyle/>
        <a:p>
          <a:r>
            <a:rPr lang="en-IN" i="1"/>
            <a:t>Redundancy is the opposite of independence</a:t>
          </a:r>
          <a:r>
            <a:rPr lang="en-IN"/>
            <a:t>. If one part of a software artifact (program, design document, etc.) constrains the content of another, then they are not entirely independent, and it is possible to check them for consistency.</a:t>
          </a:r>
          <a:endParaRPr lang="en-US"/>
        </a:p>
      </dgm:t>
    </dgm:pt>
    <dgm:pt modelId="{CF7C15B1-8148-49E9-8880-E995D126ABD5}" type="parTrans" cxnId="{C1CFCAE5-B73D-448C-991B-11D088D87397}">
      <dgm:prSet/>
      <dgm:spPr/>
      <dgm:t>
        <a:bodyPr/>
        <a:lstStyle/>
        <a:p>
          <a:endParaRPr lang="en-US"/>
        </a:p>
      </dgm:t>
    </dgm:pt>
    <dgm:pt modelId="{7C220D2E-EAFE-4346-A49E-73A051E321F8}" type="sibTrans" cxnId="{C1CFCAE5-B73D-448C-991B-11D088D87397}">
      <dgm:prSet/>
      <dgm:spPr/>
      <dgm:t>
        <a:bodyPr/>
        <a:lstStyle/>
        <a:p>
          <a:endParaRPr lang="en-US"/>
        </a:p>
      </dgm:t>
    </dgm:pt>
    <dgm:pt modelId="{5D66A630-715C-48DB-97D4-BC1394B908F9}">
      <dgm:prSet/>
      <dgm:spPr/>
      <dgm:t>
        <a:bodyPr/>
        <a:lstStyle/>
        <a:p>
          <a:r>
            <a:rPr lang="en-IN"/>
            <a:t>The concept and definition of redundancy are taken from information theory. </a:t>
          </a:r>
          <a:endParaRPr lang="en-US"/>
        </a:p>
      </dgm:t>
    </dgm:pt>
    <dgm:pt modelId="{5D1DFA78-134E-4206-A00A-4CFAB56FC1E2}" type="parTrans" cxnId="{446CB59B-5135-4EA7-B84A-E36B7D9C5D86}">
      <dgm:prSet/>
      <dgm:spPr/>
      <dgm:t>
        <a:bodyPr/>
        <a:lstStyle/>
        <a:p>
          <a:endParaRPr lang="en-US"/>
        </a:p>
      </dgm:t>
    </dgm:pt>
    <dgm:pt modelId="{00891FC5-6A5D-46B1-9C26-3D3256F677DD}" type="sibTrans" cxnId="{446CB59B-5135-4EA7-B84A-E36B7D9C5D86}">
      <dgm:prSet/>
      <dgm:spPr/>
      <dgm:t>
        <a:bodyPr/>
        <a:lstStyle/>
        <a:p>
          <a:endParaRPr lang="en-US"/>
        </a:p>
      </dgm:t>
    </dgm:pt>
    <dgm:pt modelId="{E7447CBD-A24B-4B2D-93BF-821D998EF084}">
      <dgm:prSet/>
      <dgm:spPr/>
      <dgm:t>
        <a:bodyPr/>
        <a:lstStyle/>
        <a:p>
          <a:r>
            <a:rPr lang="en-IN"/>
            <a:t>In </a:t>
          </a:r>
          <a:r>
            <a:rPr lang="en-IN" b="1"/>
            <a:t>communication</a:t>
          </a:r>
          <a:r>
            <a:rPr lang="en-IN"/>
            <a:t>, redundancy can be introduced into messages in the form of error detecting and error-correcting codes to guard against transmission errors. </a:t>
          </a:r>
          <a:endParaRPr lang="en-US"/>
        </a:p>
      </dgm:t>
    </dgm:pt>
    <dgm:pt modelId="{E67B1AF4-9A28-4154-BA2D-D351DD4FDF46}" type="parTrans" cxnId="{238ED719-F34D-4357-8B2C-0075DE0BFC9E}">
      <dgm:prSet/>
      <dgm:spPr/>
      <dgm:t>
        <a:bodyPr/>
        <a:lstStyle/>
        <a:p>
          <a:endParaRPr lang="en-US"/>
        </a:p>
      </dgm:t>
    </dgm:pt>
    <dgm:pt modelId="{3C7166BE-57D7-4CE4-9A6A-8F5A3CA6B966}" type="sibTrans" cxnId="{238ED719-F34D-4357-8B2C-0075DE0BFC9E}">
      <dgm:prSet/>
      <dgm:spPr/>
      <dgm:t>
        <a:bodyPr/>
        <a:lstStyle/>
        <a:p>
          <a:endParaRPr lang="en-US"/>
        </a:p>
      </dgm:t>
    </dgm:pt>
    <dgm:pt modelId="{101E30F9-1FF7-431B-8DAC-3DD60DD92FED}">
      <dgm:prSet/>
      <dgm:spPr/>
      <dgm:t>
        <a:bodyPr/>
        <a:lstStyle/>
        <a:p>
          <a:r>
            <a:rPr lang="en-IN"/>
            <a:t>In </a:t>
          </a:r>
          <a:r>
            <a:rPr lang="en-IN" b="1"/>
            <a:t>software test and analysis</a:t>
          </a:r>
          <a:r>
            <a:rPr lang="en-IN"/>
            <a:t>, we wish to </a:t>
          </a:r>
          <a:r>
            <a:rPr lang="en-IN" i="1"/>
            <a:t>detect faults that could lead to differences between intended behavior and actual behavior,</a:t>
          </a:r>
          <a:r>
            <a:rPr lang="en-IN"/>
            <a:t> so </a:t>
          </a:r>
          <a:r>
            <a:rPr lang="en-IN" i="1"/>
            <a:t>the most valuable form of redundancy is in the form of an explicit, redundant statement of intent. </a:t>
          </a:r>
          <a:endParaRPr lang="en-US"/>
        </a:p>
      </dgm:t>
    </dgm:pt>
    <dgm:pt modelId="{FF55BEB5-5892-4901-85C5-8DCC1CEBCFBD}" type="parTrans" cxnId="{216258DA-FC3B-4B43-B1A1-340FEB5FA724}">
      <dgm:prSet/>
      <dgm:spPr/>
      <dgm:t>
        <a:bodyPr/>
        <a:lstStyle/>
        <a:p>
          <a:endParaRPr lang="en-US"/>
        </a:p>
      </dgm:t>
    </dgm:pt>
    <dgm:pt modelId="{B7BAE9CF-B3BB-4AB2-A416-A9A7AC00F55F}" type="sibTrans" cxnId="{216258DA-FC3B-4B43-B1A1-340FEB5FA724}">
      <dgm:prSet/>
      <dgm:spPr/>
      <dgm:t>
        <a:bodyPr/>
        <a:lstStyle/>
        <a:p>
          <a:endParaRPr lang="en-US"/>
        </a:p>
      </dgm:t>
    </dgm:pt>
    <dgm:pt modelId="{3046C795-9E41-47D7-B7F4-B2CC98D6F4B0}" type="pres">
      <dgm:prSet presAssocID="{DBA8282B-DF3A-47F5-A82B-F94483A51953}" presName="linear" presStyleCnt="0">
        <dgm:presLayoutVars>
          <dgm:animLvl val="lvl"/>
          <dgm:resizeHandles val="exact"/>
        </dgm:presLayoutVars>
      </dgm:prSet>
      <dgm:spPr/>
    </dgm:pt>
    <dgm:pt modelId="{BECF0E70-65B8-4C40-9577-5D4A7C347E6C}" type="pres">
      <dgm:prSet presAssocID="{BE8AA2ED-2B52-4861-B1F2-4D7E913162AD}" presName="parentText" presStyleLbl="node1" presStyleIdx="0" presStyleCnt="4">
        <dgm:presLayoutVars>
          <dgm:chMax val="0"/>
          <dgm:bulletEnabled val="1"/>
        </dgm:presLayoutVars>
      </dgm:prSet>
      <dgm:spPr/>
    </dgm:pt>
    <dgm:pt modelId="{B88463CE-E9F8-42B2-848B-48E89A460FB9}" type="pres">
      <dgm:prSet presAssocID="{7C220D2E-EAFE-4346-A49E-73A051E321F8}" presName="spacer" presStyleCnt="0"/>
      <dgm:spPr/>
    </dgm:pt>
    <dgm:pt modelId="{84249C5B-1199-48B5-870C-6619CACD58B1}" type="pres">
      <dgm:prSet presAssocID="{5D66A630-715C-48DB-97D4-BC1394B908F9}" presName="parentText" presStyleLbl="node1" presStyleIdx="1" presStyleCnt="4">
        <dgm:presLayoutVars>
          <dgm:chMax val="0"/>
          <dgm:bulletEnabled val="1"/>
        </dgm:presLayoutVars>
      </dgm:prSet>
      <dgm:spPr/>
    </dgm:pt>
    <dgm:pt modelId="{5D5345DE-F639-4BAA-9CD3-3684B52F3239}" type="pres">
      <dgm:prSet presAssocID="{00891FC5-6A5D-46B1-9C26-3D3256F677DD}" presName="spacer" presStyleCnt="0"/>
      <dgm:spPr/>
    </dgm:pt>
    <dgm:pt modelId="{81BA65DB-0E7D-439A-B3D0-158904F18FCC}" type="pres">
      <dgm:prSet presAssocID="{E7447CBD-A24B-4B2D-93BF-821D998EF084}" presName="parentText" presStyleLbl="node1" presStyleIdx="2" presStyleCnt="4">
        <dgm:presLayoutVars>
          <dgm:chMax val="0"/>
          <dgm:bulletEnabled val="1"/>
        </dgm:presLayoutVars>
      </dgm:prSet>
      <dgm:spPr/>
    </dgm:pt>
    <dgm:pt modelId="{F0F0D52A-2B78-4568-BFC4-4FFB77F56250}" type="pres">
      <dgm:prSet presAssocID="{3C7166BE-57D7-4CE4-9A6A-8F5A3CA6B966}" presName="spacer" presStyleCnt="0"/>
      <dgm:spPr/>
    </dgm:pt>
    <dgm:pt modelId="{2391DE01-DD89-4DBD-8454-3AE9FA265A60}" type="pres">
      <dgm:prSet presAssocID="{101E30F9-1FF7-431B-8DAC-3DD60DD92FED}" presName="parentText" presStyleLbl="node1" presStyleIdx="3" presStyleCnt="4">
        <dgm:presLayoutVars>
          <dgm:chMax val="0"/>
          <dgm:bulletEnabled val="1"/>
        </dgm:presLayoutVars>
      </dgm:prSet>
      <dgm:spPr/>
    </dgm:pt>
  </dgm:ptLst>
  <dgm:cxnLst>
    <dgm:cxn modelId="{238ED719-F34D-4357-8B2C-0075DE0BFC9E}" srcId="{DBA8282B-DF3A-47F5-A82B-F94483A51953}" destId="{E7447CBD-A24B-4B2D-93BF-821D998EF084}" srcOrd="2" destOrd="0" parTransId="{E67B1AF4-9A28-4154-BA2D-D351DD4FDF46}" sibTransId="{3C7166BE-57D7-4CE4-9A6A-8F5A3CA6B966}"/>
    <dgm:cxn modelId="{5E81433A-479B-4F04-BCC8-B9F35DEA64E5}" type="presOf" srcId="{BE8AA2ED-2B52-4861-B1F2-4D7E913162AD}" destId="{BECF0E70-65B8-4C40-9577-5D4A7C347E6C}" srcOrd="0" destOrd="0" presId="urn:microsoft.com/office/officeart/2005/8/layout/vList2"/>
    <dgm:cxn modelId="{24999786-53BF-4BBA-860C-E2ADB69D4D9A}" type="presOf" srcId="{DBA8282B-DF3A-47F5-A82B-F94483A51953}" destId="{3046C795-9E41-47D7-B7F4-B2CC98D6F4B0}" srcOrd="0" destOrd="0" presId="urn:microsoft.com/office/officeart/2005/8/layout/vList2"/>
    <dgm:cxn modelId="{568D4A8B-5842-41BC-ABA2-71FD0756C86F}" type="presOf" srcId="{101E30F9-1FF7-431B-8DAC-3DD60DD92FED}" destId="{2391DE01-DD89-4DBD-8454-3AE9FA265A60}" srcOrd="0" destOrd="0" presId="urn:microsoft.com/office/officeart/2005/8/layout/vList2"/>
    <dgm:cxn modelId="{446CB59B-5135-4EA7-B84A-E36B7D9C5D86}" srcId="{DBA8282B-DF3A-47F5-A82B-F94483A51953}" destId="{5D66A630-715C-48DB-97D4-BC1394B908F9}" srcOrd="1" destOrd="0" parTransId="{5D1DFA78-134E-4206-A00A-4CFAB56FC1E2}" sibTransId="{00891FC5-6A5D-46B1-9C26-3D3256F677DD}"/>
    <dgm:cxn modelId="{98AC2EAD-2BA3-4427-A965-F804FD90BED3}" type="presOf" srcId="{5D66A630-715C-48DB-97D4-BC1394B908F9}" destId="{84249C5B-1199-48B5-870C-6619CACD58B1}" srcOrd="0" destOrd="0" presId="urn:microsoft.com/office/officeart/2005/8/layout/vList2"/>
    <dgm:cxn modelId="{216258DA-FC3B-4B43-B1A1-340FEB5FA724}" srcId="{DBA8282B-DF3A-47F5-A82B-F94483A51953}" destId="{101E30F9-1FF7-431B-8DAC-3DD60DD92FED}" srcOrd="3" destOrd="0" parTransId="{FF55BEB5-5892-4901-85C5-8DCC1CEBCFBD}" sibTransId="{B7BAE9CF-B3BB-4AB2-A416-A9A7AC00F55F}"/>
    <dgm:cxn modelId="{C1CFCAE5-B73D-448C-991B-11D088D87397}" srcId="{DBA8282B-DF3A-47F5-A82B-F94483A51953}" destId="{BE8AA2ED-2B52-4861-B1F2-4D7E913162AD}" srcOrd="0" destOrd="0" parTransId="{CF7C15B1-8148-49E9-8880-E995D126ABD5}" sibTransId="{7C220D2E-EAFE-4346-A49E-73A051E321F8}"/>
    <dgm:cxn modelId="{460B6CFD-0CE4-4040-AB77-E0D491EEB873}" type="presOf" srcId="{E7447CBD-A24B-4B2D-93BF-821D998EF084}" destId="{81BA65DB-0E7D-439A-B3D0-158904F18FCC}" srcOrd="0" destOrd="0" presId="urn:microsoft.com/office/officeart/2005/8/layout/vList2"/>
    <dgm:cxn modelId="{280191DF-3692-49C3-9136-58039FBB8E2C}" type="presParOf" srcId="{3046C795-9E41-47D7-B7F4-B2CC98D6F4B0}" destId="{BECF0E70-65B8-4C40-9577-5D4A7C347E6C}" srcOrd="0" destOrd="0" presId="urn:microsoft.com/office/officeart/2005/8/layout/vList2"/>
    <dgm:cxn modelId="{F6A06BF7-69EB-49D6-95A9-35AEA2032756}" type="presParOf" srcId="{3046C795-9E41-47D7-B7F4-B2CC98D6F4B0}" destId="{B88463CE-E9F8-42B2-848B-48E89A460FB9}" srcOrd="1" destOrd="0" presId="urn:microsoft.com/office/officeart/2005/8/layout/vList2"/>
    <dgm:cxn modelId="{53EC67F4-6A47-424A-8242-2203A6477D21}" type="presParOf" srcId="{3046C795-9E41-47D7-B7F4-B2CC98D6F4B0}" destId="{84249C5B-1199-48B5-870C-6619CACD58B1}" srcOrd="2" destOrd="0" presId="urn:microsoft.com/office/officeart/2005/8/layout/vList2"/>
    <dgm:cxn modelId="{46752419-50F6-4FDD-93FD-65BC6C3CDB0C}" type="presParOf" srcId="{3046C795-9E41-47D7-B7F4-B2CC98D6F4B0}" destId="{5D5345DE-F639-4BAA-9CD3-3684B52F3239}" srcOrd="3" destOrd="0" presId="urn:microsoft.com/office/officeart/2005/8/layout/vList2"/>
    <dgm:cxn modelId="{5A9A19EA-2DAF-4405-AB66-EBF8E40041F2}" type="presParOf" srcId="{3046C795-9E41-47D7-B7F4-B2CC98D6F4B0}" destId="{81BA65DB-0E7D-439A-B3D0-158904F18FCC}" srcOrd="4" destOrd="0" presId="urn:microsoft.com/office/officeart/2005/8/layout/vList2"/>
    <dgm:cxn modelId="{03A7B083-4220-424F-972B-EF06AA0C63C5}" type="presParOf" srcId="{3046C795-9E41-47D7-B7F4-B2CC98D6F4B0}" destId="{F0F0D52A-2B78-4568-BFC4-4FFB77F56250}" srcOrd="5" destOrd="0" presId="urn:microsoft.com/office/officeart/2005/8/layout/vList2"/>
    <dgm:cxn modelId="{0006AD97-D430-4F4C-8C64-0E44BD9B376E}" type="presParOf" srcId="{3046C795-9E41-47D7-B7F4-B2CC98D6F4B0}" destId="{2391DE01-DD89-4DBD-8454-3AE9FA265A6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C6A5A4B-F6A8-4591-8940-9EE5259F0AD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547551A-266F-4FF3-8ACE-DAF33D72EE8F}">
      <dgm:prSet/>
      <dgm:spPr/>
      <dgm:t>
        <a:bodyPr/>
        <a:lstStyle/>
        <a:p>
          <a:pPr>
            <a:lnSpc>
              <a:spcPct val="100000"/>
            </a:lnSpc>
          </a:pPr>
          <a:r>
            <a:rPr lang="en-IN" b="1"/>
            <a:t>Static type checking</a:t>
          </a:r>
          <a:r>
            <a:rPr lang="en-IN"/>
            <a:t> is a classic application of this principle: The </a:t>
          </a:r>
          <a:r>
            <a:rPr lang="en-IN" b="1"/>
            <a:t>type declaration</a:t>
          </a:r>
          <a:r>
            <a:rPr lang="en-IN"/>
            <a:t> is a statement of intent that is at least partly redundant with the use of a variable in the source code. </a:t>
          </a:r>
          <a:endParaRPr lang="en-US"/>
        </a:p>
      </dgm:t>
    </dgm:pt>
    <dgm:pt modelId="{C57A31A7-1001-4B39-8569-EC4FC5AE5794}" type="parTrans" cxnId="{6A0CE76E-31E6-4235-BEFE-42AC5967741A}">
      <dgm:prSet/>
      <dgm:spPr/>
      <dgm:t>
        <a:bodyPr/>
        <a:lstStyle/>
        <a:p>
          <a:endParaRPr lang="en-US"/>
        </a:p>
      </dgm:t>
    </dgm:pt>
    <dgm:pt modelId="{32C30291-4E3F-44B9-9E78-3A7A1B0BD08C}" type="sibTrans" cxnId="{6A0CE76E-31E6-4235-BEFE-42AC5967741A}">
      <dgm:prSet/>
      <dgm:spPr/>
      <dgm:t>
        <a:bodyPr/>
        <a:lstStyle/>
        <a:p>
          <a:endParaRPr lang="en-US"/>
        </a:p>
      </dgm:t>
    </dgm:pt>
    <dgm:pt modelId="{8214F695-93A3-45DA-A2DB-95FF38D14D8B}">
      <dgm:prSet/>
      <dgm:spPr/>
      <dgm:t>
        <a:bodyPr/>
        <a:lstStyle/>
        <a:p>
          <a:pPr>
            <a:lnSpc>
              <a:spcPct val="100000"/>
            </a:lnSpc>
          </a:pPr>
          <a:r>
            <a:rPr lang="en-IN"/>
            <a:t>The type declaration constrains other parts of the code, so a consistency check (type check) can be applied. </a:t>
          </a:r>
          <a:endParaRPr lang="en-US"/>
        </a:p>
      </dgm:t>
    </dgm:pt>
    <dgm:pt modelId="{B29A238C-13D7-4BF7-8841-1920C197EC22}" type="parTrans" cxnId="{CDA4FD30-BCB0-4F99-B026-0CD39E8FA153}">
      <dgm:prSet/>
      <dgm:spPr/>
      <dgm:t>
        <a:bodyPr/>
        <a:lstStyle/>
        <a:p>
          <a:endParaRPr lang="en-US"/>
        </a:p>
      </dgm:t>
    </dgm:pt>
    <dgm:pt modelId="{8DE0CA08-3B93-4014-8ABD-C43792EB1B45}" type="sibTrans" cxnId="{CDA4FD30-BCB0-4F99-B026-0CD39E8FA153}">
      <dgm:prSet/>
      <dgm:spPr/>
      <dgm:t>
        <a:bodyPr/>
        <a:lstStyle/>
        <a:p>
          <a:endParaRPr lang="en-US"/>
        </a:p>
      </dgm:t>
    </dgm:pt>
    <dgm:pt modelId="{448F69DF-0984-4713-A621-033BA603F37A}" type="pres">
      <dgm:prSet presAssocID="{FC6A5A4B-F6A8-4591-8940-9EE5259F0AD8}" presName="root" presStyleCnt="0">
        <dgm:presLayoutVars>
          <dgm:dir/>
          <dgm:resizeHandles val="exact"/>
        </dgm:presLayoutVars>
      </dgm:prSet>
      <dgm:spPr/>
    </dgm:pt>
    <dgm:pt modelId="{2E5F764A-08D6-4D8C-96CB-4FFFA58F484A}" type="pres">
      <dgm:prSet presAssocID="{0547551A-266F-4FF3-8ACE-DAF33D72EE8F}" presName="compNode" presStyleCnt="0"/>
      <dgm:spPr/>
    </dgm:pt>
    <dgm:pt modelId="{DC99DF9C-DCFE-44BF-BE99-1A9AFF0B245F}" type="pres">
      <dgm:prSet presAssocID="{0547551A-266F-4FF3-8ACE-DAF33D72EE8F}" presName="bgRect" presStyleLbl="bgShp" presStyleIdx="0" presStyleCnt="2"/>
      <dgm:spPr/>
    </dgm:pt>
    <dgm:pt modelId="{00B522B2-D54D-48D2-9F63-E3B86545744D}" type="pres">
      <dgm:prSet presAssocID="{0547551A-266F-4FF3-8ACE-DAF33D72EE8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rritant"/>
        </a:ext>
      </dgm:extLst>
    </dgm:pt>
    <dgm:pt modelId="{F5D91CF7-95DE-4B7B-BFC2-2F09CAA45509}" type="pres">
      <dgm:prSet presAssocID="{0547551A-266F-4FF3-8ACE-DAF33D72EE8F}" presName="spaceRect" presStyleCnt="0"/>
      <dgm:spPr/>
    </dgm:pt>
    <dgm:pt modelId="{27C1F3B2-B038-4E1F-93C9-CEB9AACBA00B}" type="pres">
      <dgm:prSet presAssocID="{0547551A-266F-4FF3-8ACE-DAF33D72EE8F}" presName="parTx" presStyleLbl="revTx" presStyleIdx="0" presStyleCnt="2">
        <dgm:presLayoutVars>
          <dgm:chMax val="0"/>
          <dgm:chPref val="0"/>
        </dgm:presLayoutVars>
      </dgm:prSet>
      <dgm:spPr/>
    </dgm:pt>
    <dgm:pt modelId="{B55F0F9F-C698-4A94-AC67-DDE4F5EED8B0}" type="pres">
      <dgm:prSet presAssocID="{32C30291-4E3F-44B9-9E78-3A7A1B0BD08C}" presName="sibTrans" presStyleCnt="0"/>
      <dgm:spPr/>
    </dgm:pt>
    <dgm:pt modelId="{CFDB3A60-6AEB-4C09-B8D5-9CFFAF64BD4B}" type="pres">
      <dgm:prSet presAssocID="{8214F695-93A3-45DA-A2DB-95FF38D14D8B}" presName="compNode" presStyleCnt="0"/>
      <dgm:spPr/>
    </dgm:pt>
    <dgm:pt modelId="{C20B6FE2-6549-459D-9C88-44C0BC033AF7}" type="pres">
      <dgm:prSet presAssocID="{8214F695-93A3-45DA-A2DB-95FF38D14D8B}" presName="bgRect" presStyleLbl="bgShp" presStyleIdx="1" presStyleCnt="2"/>
      <dgm:spPr/>
    </dgm:pt>
    <dgm:pt modelId="{A1BBC97F-DA5F-4E5D-A930-DD3D479E5EF5}" type="pres">
      <dgm:prSet presAssocID="{8214F695-93A3-45DA-A2DB-95FF38D14D8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7223A2A4-A4CF-4D6A-A814-9E13775E3BB5}" type="pres">
      <dgm:prSet presAssocID="{8214F695-93A3-45DA-A2DB-95FF38D14D8B}" presName="spaceRect" presStyleCnt="0"/>
      <dgm:spPr/>
    </dgm:pt>
    <dgm:pt modelId="{2E7DD5B1-BFFF-47C4-9F51-DC4EA3A71AC6}" type="pres">
      <dgm:prSet presAssocID="{8214F695-93A3-45DA-A2DB-95FF38D14D8B}" presName="parTx" presStyleLbl="revTx" presStyleIdx="1" presStyleCnt="2">
        <dgm:presLayoutVars>
          <dgm:chMax val="0"/>
          <dgm:chPref val="0"/>
        </dgm:presLayoutVars>
      </dgm:prSet>
      <dgm:spPr/>
    </dgm:pt>
  </dgm:ptLst>
  <dgm:cxnLst>
    <dgm:cxn modelId="{CDA4FD30-BCB0-4F99-B026-0CD39E8FA153}" srcId="{FC6A5A4B-F6A8-4591-8940-9EE5259F0AD8}" destId="{8214F695-93A3-45DA-A2DB-95FF38D14D8B}" srcOrd="1" destOrd="0" parTransId="{B29A238C-13D7-4BF7-8841-1920C197EC22}" sibTransId="{8DE0CA08-3B93-4014-8ABD-C43792EB1B45}"/>
    <dgm:cxn modelId="{02285E65-7B89-4326-8755-EBFB93E396AD}" type="presOf" srcId="{0547551A-266F-4FF3-8ACE-DAF33D72EE8F}" destId="{27C1F3B2-B038-4E1F-93C9-CEB9AACBA00B}" srcOrd="0" destOrd="0" presId="urn:microsoft.com/office/officeart/2018/2/layout/IconVerticalSolidList"/>
    <dgm:cxn modelId="{6A0CE76E-31E6-4235-BEFE-42AC5967741A}" srcId="{FC6A5A4B-F6A8-4591-8940-9EE5259F0AD8}" destId="{0547551A-266F-4FF3-8ACE-DAF33D72EE8F}" srcOrd="0" destOrd="0" parTransId="{C57A31A7-1001-4B39-8569-EC4FC5AE5794}" sibTransId="{32C30291-4E3F-44B9-9E78-3A7A1B0BD08C}"/>
    <dgm:cxn modelId="{D8C58EDB-1926-4CE2-80E7-795670556F2D}" type="presOf" srcId="{FC6A5A4B-F6A8-4591-8940-9EE5259F0AD8}" destId="{448F69DF-0984-4713-A621-033BA603F37A}" srcOrd="0" destOrd="0" presId="urn:microsoft.com/office/officeart/2018/2/layout/IconVerticalSolidList"/>
    <dgm:cxn modelId="{A1B3A2F2-598A-42AF-9C99-1F8124980FE8}" type="presOf" srcId="{8214F695-93A3-45DA-A2DB-95FF38D14D8B}" destId="{2E7DD5B1-BFFF-47C4-9F51-DC4EA3A71AC6}" srcOrd="0" destOrd="0" presId="urn:microsoft.com/office/officeart/2018/2/layout/IconVerticalSolidList"/>
    <dgm:cxn modelId="{29B8C135-F1C1-4977-8509-66C1F4B90BD5}" type="presParOf" srcId="{448F69DF-0984-4713-A621-033BA603F37A}" destId="{2E5F764A-08D6-4D8C-96CB-4FFFA58F484A}" srcOrd="0" destOrd="0" presId="urn:microsoft.com/office/officeart/2018/2/layout/IconVerticalSolidList"/>
    <dgm:cxn modelId="{76EF6982-7B46-4C48-901B-D1362C8E64B4}" type="presParOf" srcId="{2E5F764A-08D6-4D8C-96CB-4FFFA58F484A}" destId="{DC99DF9C-DCFE-44BF-BE99-1A9AFF0B245F}" srcOrd="0" destOrd="0" presId="urn:microsoft.com/office/officeart/2018/2/layout/IconVerticalSolidList"/>
    <dgm:cxn modelId="{1AF1FAA7-5AE4-4D28-8411-036C64999138}" type="presParOf" srcId="{2E5F764A-08D6-4D8C-96CB-4FFFA58F484A}" destId="{00B522B2-D54D-48D2-9F63-E3B86545744D}" srcOrd="1" destOrd="0" presId="urn:microsoft.com/office/officeart/2018/2/layout/IconVerticalSolidList"/>
    <dgm:cxn modelId="{4241D00E-E8CE-4F87-92AC-EC2E46CA9147}" type="presParOf" srcId="{2E5F764A-08D6-4D8C-96CB-4FFFA58F484A}" destId="{F5D91CF7-95DE-4B7B-BFC2-2F09CAA45509}" srcOrd="2" destOrd="0" presId="urn:microsoft.com/office/officeart/2018/2/layout/IconVerticalSolidList"/>
    <dgm:cxn modelId="{DE578DE0-80F7-45A9-A5B0-FFBC2565DD5E}" type="presParOf" srcId="{2E5F764A-08D6-4D8C-96CB-4FFFA58F484A}" destId="{27C1F3B2-B038-4E1F-93C9-CEB9AACBA00B}" srcOrd="3" destOrd="0" presId="urn:microsoft.com/office/officeart/2018/2/layout/IconVerticalSolidList"/>
    <dgm:cxn modelId="{11C1EEEA-F96F-4966-B537-24ECA0822C34}" type="presParOf" srcId="{448F69DF-0984-4713-A621-033BA603F37A}" destId="{B55F0F9F-C698-4A94-AC67-DDE4F5EED8B0}" srcOrd="1" destOrd="0" presId="urn:microsoft.com/office/officeart/2018/2/layout/IconVerticalSolidList"/>
    <dgm:cxn modelId="{F02DA75A-6BB0-4925-95B0-292107FDB32E}" type="presParOf" srcId="{448F69DF-0984-4713-A621-033BA603F37A}" destId="{CFDB3A60-6AEB-4C09-B8D5-9CFFAF64BD4B}" srcOrd="2" destOrd="0" presId="urn:microsoft.com/office/officeart/2018/2/layout/IconVerticalSolidList"/>
    <dgm:cxn modelId="{CE5EA2FA-795A-4A9B-8E96-971F840FD64F}" type="presParOf" srcId="{CFDB3A60-6AEB-4C09-B8D5-9CFFAF64BD4B}" destId="{C20B6FE2-6549-459D-9C88-44C0BC033AF7}" srcOrd="0" destOrd="0" presId="urn:microsoft.com/office/officeart/2018/2/layout/IconVerticalSolidList"/>
    <dgm:cxn modelId="{5DBE86E5-B701-4B9A-9C7A-6C1FB72B6352}" type="presParOf" srcId="{CFDB3A60-6AEB-4C09-B8D5-9CFFAF64BD4B}" destId="{A1BBC97F-DA5F-4E5D-A930-DD3D479E5EF5}" srcOrd="1" destOrd="0" presId="urn:microsoft.com/office/officeart/2018/2/layout/IconVerticalSolidList"/>
    <dgm:cxn modelId="{AD2A6527-D312-4298-B9C2-B7A6C1C786F8}" type="presParOf" srcId="{CFDB3A60-6AEB-4C09-B8D5-9CFFAF64BD4B}" destId="{7223A2A4-A4CF-4D6A-A814-9E13775E3BB5}" srcOrd="2" destOrd="0" presId="urn:microsoft.com/office/officeart/2018/2/layout/IconVerticalSolidList"/>
    <dgm:cxn modelId="{E3640795-490F-47F8-8C4B-58B0252E26DC}" type="presParOf" srcId="{CFDB3A60-6AEB-4C09-B8D5-9CFFAF64BD4B}" destId="{2E7DD5B1-BFFF-47C4-9F51-DC4EA3A71AC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42764B87-3B46-4BDC-9DEC-8518D0C5F5BF}" type="doc">
      <dgm:prSet loTypeId="urn:microsoft.com/office/officeart/2008/layout/LinedList" loCatId="list" qsTypeId="urn:microsoft.com/office/officeart/2005/8/quickstyle/simple1" qsCatId="simple" csTypeId="urn:microsoft.com/office/officeart/2005/8/colors/accent5_2" csCatId="accent5"/>
      <dgm:spPr/>
      <dgm:t>
        <a:bodyPr/>
        <a:lstStyle/>
        <a:p>
          <a:endParaRPr lang="en-US"/>
        </a:p>
      </dgm:t>
    </dgm:pt>
    <dgm:pt modelId="{396C0BF1-E198-439F-A90D-8745661ED8E3}">
      <dgm:prSet/>
      <dgm:spPr/>
      <dgm:t>
        <a:bodyPr/>
        <a:lstStyle/>
        <a:p>
          <a:r>
            <a:rPr lang="en-IN"/>
            <a:t>An important trend in the evolution of programming languages is </a:t>
          </a:r>
          <a:r>
            <a:rPr lang="en-IN" b="1"/>
            <a:t>introduction of additional ways to declare intent and automatically check for consistency</a:t>
          </a:r>
          <a:r>
            <a:rPr lang="en-IN"/>
            <a:t>. </a:t>
          </a:r>
          <a:endParaRPr lang="en-US"/>
        </a:p>
      </dgm:t>
    </dgm:pt>
    <dgm:pt modelId="{6261217C-617B-455C-9E41-E312FF854E52}" type="parTrans" cxnId="{880DBA53-0297-4B39-ADC6-D7F2DB4FD362}">
      <dgm:prSet/>
      <dgm:spPr/>
      <dgm:t>
        <a:bodyPr/>
        <a:lstStyle/>
        <a:p>
          <a:endParaRPr lang="en-US"/>
        </a:p>
      </dgm:t>
    </dgm:pt>
    <dgm:pt modelId="{8CE3FD38-F331-4F3D-A42E-C94E85F677B9}" type="sibTrans" cxnId="{880DBA53-0297-4B39-ADC6-D7F2DB4FD362}">
      <dgm:prSet/>
      <dgm:spPr/>
      <dgm:t>
        <a:bodyPr/>
        <a:lstStyle/>
        <a:p>
          <a:endParaRPr lang="en-US"/>
        </a:p>
      </dgm:t>
    </dgm:pt>
    <dgm:pt modelId="{DFEB2B88-EAC3-4888-89A0-88E7FF1FB2C8}">
      <dgm:prSet/>
      <dgm:spPr/>
      <dgm:t>
        <a:bodyPr/>
        <a:lstStyle/>
        <a:p>
          <a:r>
            <a:rPr lang="en-IN"/>
            <a:t>For example, Java enforces rules about explicitly declaring each exception that can be thrown by a method.</a:t>
          </a:r>
          <a:endParaRPr lang="en-US"/>
        </a:p>
      </dgm:t>
    </dgm:pt>
    <dgm:pt modelId="{939DE1C3-B4DF-4242-A26E-0A2485444DA3}" type="parTrans" cxnId="{992883FC-EF55-4DA2-A9E7-2017E2347415}">
      <dgm:prSet/>
      <dgm:spPr/>
      <dgm:t>
        <a:bodyPr/>
        <a:lstStyle/>
        <a:p>
          <a:endParaRPr lang="en-US"/>
        </a:p>
      </dgm:t>
    </dgm:pt>
    <dgm:pt modelId="{0DCFE401-0640-44FF-8A18-B0988E52F7D0}" type="sibTrans" cxnId="{992883FC-EF55-4DA2-A9E7-2017E2347415}">
      <dgm:prSet/>
      <dgm:spPr/>
      <dgm:t>
        <a:bodyPr/>
        <a:lstStyle/>
        <a:p>
          <a:endParaRPr lang="en-US"/>
        </a:p>
      </dgm:t>
    </dgm:pt>
    <dgm:pt modelId="{E94A11D7-8995-433A-BBA8-DEBCE8B947D3}">
      <dgm:prSet/>
      <dgm:spPr/>
      <dgm:t>
        <a:bodyPr/>
        <a:lstStyle/>
        <a:p>
          <a:r>
            <a:rPr lang="en-IN" b="1"/>
            <a:t>Checkable redundancy </a:t>
          </a:r>
          <a:r>
            <a:rPr lang="en-IN"/>
            <a:t>is not limited to program source code, nor is it something that can be introduced only by programming language designers. </a:t>
          </a:r>
          <a:endParaRPr lang="en-US"/>
        </a:p>
      </dgm:t>
    </dgm:pt>
    <dgm:pt modelId="{CC83D085-3B7C-44B3-B36C-1C21BDCE8D1D}" type="parTrans" cxnId="{584DD4A1-47DA-40EF-B53D-308711BAF9A1}">
      <dgm:prSet/>
      <dgm:spPr/>
      <dgm:t>
        <a:bodyPr/>
        <a:lstStyle/>
        <a:p>
          <a:endParaRPr lang="en-US"/>
        </a:p>
      </dgm:t>
    </dgm:pt>
    <dgm:pt modelId="{3CC7FF37-9703-45E9-BCDF-E65B5BDDD8C5}" type="sibTrans" cxnId="{584DD4A1-47DA-40EF-B53D-308711BAF9A1}">
      <dgm:prSet/>
      <dgm:spPr/>
      <dgm:t>
        <a:bodyPr/>
        <a:lstStyle/>
        <a:p>
          <a:endParaRPr lang="en-US"/>
        </a:p>
      </dgm:t>
    </dgm:pt>
    <dgm:pt modelId="{38832F7E-74A8-46EE-99B3-F75C2EF058F6}">
      <dgm:prSet/>
      <dgm:spPr/>
      <dgm:t>
        <a:bodyPr/>
        <a:lstStyle/>
        <a:p>
          <a:r>
            <a:rPr lang="en-IN"/>
            <a:t>For example, software design tools typically provide ways to check consistency between different design views or artifacts. </a:t>
          </a:r>
          <a:endParaRPr lang="en-US"/>
        </a:p>
      </dgm:t>
    </dgm:pt>
    <dgm:pt modelId="{A84A031A-64DA-4A52-94A9-9673F83F4CA9}" type="parTrans" cxnId="{80840001-8919-4FAC-B6F1-5F9E365D332C}">
      <dgm:prSet/>
      <dgm:spPr/>
      <dgm:t>
        <a:bodyPr/>
        <a:lstStyle/>
        <a:p>
          <a:endParaRPr lang="en-US"/>
        </a:p>
      </dgm:t>
    </dgm:pt>
    <dgm:pt modelId="{A4F2DC99-E045-405E-8CC9-CE7736C4B663}" type="sibTrans" cxnId="{80840001-8919-4FAC-B6F1-5F9E365D332C}">
      <dgm:prSet/>
      <dgm:spPr/>
      <dgm:t>
        <a:bodyPr/>
        <a:lstStyle/>
        <a:p>
          <a:endParaRPr lang="en-US"/>
        </a:p>
      </dgm:t>
    </dgm:pt>
    <dgm:pt modelId="{CAA8BF80-2561-4C33-9F9B-5444783D2170}" type="pres">
      <dgm:prSet presAssocID="{42764B87-3B46-4BDC-9DEC-8518D0C5F5BF}" presName="vert0" presStyleCnt="0">
        <dgm:presLayoutVars>
          <dgm:dir/>
          <dgm:animOne val="branch"/>
          <dgm:animLvl val="lvl"/>
        </dgm:presLayoutVars>
      </dgm:prSet>
      <dgm:spPr/>
    </dgm:pt>
    <dgm:pt modelId="{66376F58-E459-41E3-89C9-23B55DCB9A53}" type="pres">
      <dgm:prSet presAssocID="{396C0BF1-E198-439F-A90D-8745661ED8E3}" presName="thickLine" presStyleLbl="alignNode1" presStyleIdx="0" presStyleCnt="4"/>
      <dgm:spPr/>
    </dgm:pt>
    <dgm:pt modelId="{AA83775F-8D95-4728-A88B-95EA85CC18D6}" type="pres">
      <dgm:prSet presAssocID="{396C0BF1-E198-439F-A90D-8745661ED8E3}" presName="horz1" presStyleCnt="0"/>
      <dgm:spPr/>
    </dgm:pt>
    <dgm:pt modelId="{5BEB546B-E610-4097-A001-B9BB5A15977C}" type="pres">
      <dgm:prSet presAssocID="{396C0BF1-E198-439F-A90D-8745661ED8E3}" presName="tx1" presStyleLbl="revTx" presStyleIdx="0" presStyleCnt="4"/>
      <dgm:spPr/>
    </dgm:pt>
    <dgm:pt modelId="{4BD05B31-4DA1-4FDF-A1DE-0D54C5F8137C}" type="pres">
      <dgm:prSet presAssocID="{396C0BF1-E198-439F-A90D-8745661ED8E3}" presName="vert1" presStyleCnt="0"/>
      <dgm:spPr/>
    </dgm:pt>
    <dgm:pt modelId="{56A77D8F-96AF-466A-A89D-043A657E0E5F}" type="pres">
      <dgm:prSet presAssocID="{DFEB2B88-EAC3-4888-89A0-88E7FF1FB2C8}" presName="thickLine" presStyleLbl="alignNode1" presStyleIdx="1" presStyleCnt="4"/>
      <dgm:spPr/>
    </dgm:pt>
    <dgm:pt modelId="{4D164E9C-D938-4909-9B71-D96F5A9321AD}" type="pres">
      <dgm:prSet presAssocID="{DFEB2B88-EAC3-4888-89A0-88E7FF1FB2C8}" presName="horz1" presStyleCnt="0"/>
      <dgm:spPr/>
    </dgm:pt>
    <dgm:pt modelId="{12E7A2D6-0B99-4D12-BA34-6D2D2B469F8F}" type="pres">
      <dgm:prSet presAssocID="{DFEB2B88-EAC3-4888-89A0-88E7FF1FB2C8}" presName="tx1" presStyleLbl="revTx" presStyleIdx="1" presStyleCnt="4"/>
      <dgm:spPr/>
    </dgm:pt>
    <dgm:pt modelId="{4FC5BE26-53F6-4032-B8CE-72B13DD425CF}" type="pres">
      <dgm:prSet presAssocID="{DFEB2B88-EAC3-4888-89A0-88E7FF1FB2C8}" presName="vert1" presStyleCnt="0"/>
      <dgm:spPr/>
    </dgm:pt>
    <dgm:pt modelId="{024A50A8-EC7E-462C-B771-C124C193DE3A}" type="pres">
      <dgm:prSet presAssocID="{E94A11D7-8995-433A-BBA8-DEBCE8B947D3}" presName="thickLine" presStyleLbl="alignNode1" presStyleIdx="2" presStyleCnt="4"/>
      <dgm:spPr/>
    </dgm:pt>
    <dgm:pt modelId="{9E77B8BC-2A19-4D06-97F1-2A99EB2A0575}" type="pres">
      <dgm:prSet presAssocID="{E94A11D7-8995-433A-BBA8-DEBCE8B947D3}" presName="horz1" presStyleCnt="0"/>
      <dgm:spPr/>
    </dgm:pt>
    <dgm:pt modelId="{DB8E13A1-1206-472F-B26B-36DFDBF53F79}" type="pres">
      <dgm:prSet presAssocID="{E94A11D7-8995-433A-BBA8-DEBCE8B947D3}" presName="tx1" presStyleLbl="revTx" presStyleIdx="2" presStyleCnt="4"/>
      <dgm:spPr/>
    </dgm:pt>
    <dgm:pt modelId="{1E7F38D3-C7FF-4E21-8253-FF681DE3D4AD}" type="pres">
      <dgm:prSet presAssocID="{E94A11D7-8995-433A-BBA8-DEBCE8B947D3}" presName="vert1" presStyleCnt="0"/>
      <dgm:spPr/>
    </dgm:pt>
    <dgm:pt modelId="{6E916CF2-17AA-457F-8F83-C9C03749B2AA}" type="pres">
      <dgm:prSet presAssocID="{38832F7E-74A8-46EE-99B3-F75C2EF058F6}" presName="thickLine" presStyleLbl="alignNode1" presStyleIdx="3" presStyleCnt="4"/>
      <dgm:spPr/>
    </dgm:pt>
    <dgm:pt modelId="{B7BDBAD5-8669-4755-BF37-F85E97637818}" type="pres">
      <dgm:prSet presAssocID="{38832F7E-74A8-46EE-99B3-F75C2EF058F6}" presName="horz1" presStyleCnt="0"/>
      <dgm:spPr/>
    </dgm:pt>
    <dgm:pt modelId="{3B9748AB-462C-44D6-9793-500886780DDD}" type="pres">
      <dgm:prSet presAssocID="{38832F7E-74A8-46EE-99B3-F75C2EF058F6}" presName="tx1" presStyleLbl="revTx" presStyleIdx="3" presStyleCnt="4"/>
      <dgm:spPr/>
    </dgm:pt>
    <dgm:pt modelId="{4D787458-E7E8-4E2D-A695-9BE17F80EE40}" type="pres">
      <dgm:prSet presAssocID="{38832F7E-74A8-46EE-99B3-F75C2EF058F6}" presName="vert1" presStyleCnt="0"/>
      <dgm:spPr/>
    </dgm:pt>
  </dgm:ptLst>
  <dgm:cxnLst>
    <dgm:cxn modelId="{80840001-8919-4FAC-B6F1-5F9E365D332C}" srcId="{42764B87-3B46-4BDC-9DEC-8518D0C5F5BF}" destId="{38832F7E-74A8-46EE-99B3-F75C2EF058F6}" srcOrd="3" destOrd="0" parTransId="{A84A031A-64DA-4A52-94A9-9673F83F4CA9}" sibTransId="{A4F2DC99-E045-405E-8CC9-CE7736C4B663}"/>
    <dgm:cxn modelId="{FA2C7A01-0C9A-4EAB-B301-EDF23973F2FD}" type="presOf" srcId="{E94A11D7-8995-433A-BBA8-DEBCE8B947D3}" destId="{DB8E13A1-1206-472F-B26B-36DFDBF53F79}" srcOrd="0" destOrd="0" presId="urn:microsoft.com/office/officeart/2008/layout/LinedList"/>
    <dgm:cxn modelId="{AEA23D12-8809-4145-B39B-F9A936165B05}" type="presOf" srcId="{DFEB2B88-EAC3-4888-89A0-88E7FF1FB2C8}" destId="{12E7A2D6-0B99-4D12-BA34-6D2D2B469F8F}" srcOrd="0" destOrd="0" presId="urn:microsoft.com/office/officeart/2008/layout/LinedList"/>
    <dgm:cxn modelId="{072FB42E-F425-40BE-8E60-2FEA975C7365}" type="presOf" srcId="{396C0BF1-E198-439F-A90D-8745661ED8E3}" destId="{5BEB546B-E610-4097-A001-B9BB5A15977C}" srcOrd="0" destOrd="0" presId="urn:microsoft.com/office/officeart/2008/layout/LinedList"/>
    <dgm:cxn modelId="{F002FA6F-5D6E-46EE-BE8B-F715D48CFE9F}" type="presOf" srcId="{42764B87-3B46-4BDC-9DEC-8518D0C5F5BF}" destId="{CAA8BF80-2561-4C33-9F9B-5444783D2170}" srcOrd="0" destOrd="0" presId="urn:microsoft.com/office/officeart/2008/layout/LinedList"/>
    <dgm:cxn modelId="{880DBA53-0297-4B39-ADC6-D7F2DB4FD362}" srcId="{42764B87-3B46-4BDC-9DEC-8518D0C5F5BF}" destId="{396C0BF1-E198-439F-A90D-8745661ED8E3}" srcOrd="0" destOrd="0" parTransId="{6261217C-617B-455C-9E41-E312FF854E52}" sibTransId="{8CE3FD38-F331-4F3D-A42E-C94E85F677B9}"/>
    <dgm:cxn modelId="{6CC20494-64C8-421E-B1BD-B39ADB6DBE4D}" type="presOf" srcId="{38832F7E-74A8-46EE-99B3-F75C2EF058F6}" destId="{3B9748AB-462C-44D6-9793-500886780DDD}" srcOrd="0" destOrd="0" presId="urn:microsoft.com/office/officeart/2008/layout/LinedList"/>
    <dgm:cxn modelId="{584DD4A1-47DA-40EF-B53D-308711BAF9A1}" srcId="{42764B87-3B46-4BDC-9DEC-8518D0C5F5BF}" destId="{E94A11D7-8995-433A-BBA8-DEBCE8B947D3}" srcOrd="2" destOrd="0" parTransId="{CC83D085-3B7C-44B3-B36C-1C21BDCE8D1D}" sibTransId="{3CC7FF37-9703-45E9-BCDF-E65B5BDDD8C5}"/>
    <dgm:cxn modelId="{992883FC-EF55-4DA2-A9E7-2017E2347415}" srcId="{42764B87-3B46-4BDC-9DEC-8518D0C5F5BF}" destId="{DFEB2B88-EAC3-4888-89A0-88E7FF1FB2C8}" srcOrd="1" destOrd="0" parTransId="{939DE1C3-B4DF-4242-A26E-0A2485444DA3}" sibTransId="{0DCFE401-0640-44FF-8A18-B0988E52F7D0}"/>
    <dgm:cxn modelId="{07BD45C2-F08D-4D24-AAA3-54BED7BC77EF}" type="presParOf" srcId="{CAA8BF80-2561-4C33-9F9B-5444783D2170}" destId="{66376F58-E459-41E3-89C9-23B55DCB9A53}" srcOrd="0" destOrd="0" presId="urn:microsoft.com/office/officeart/2008/layout/LinedList"/>
    <dgm:cxn modelId="{D9371DFA-22D9-47C1-8D43-483EFFD2F75F}" type="presParOf" srcId="{CAA8BF80-2561-4C33-9F9B-5444783D2170}" destId="{AA83775F-8D95-4728-A88B-95EA85CC18D6}" srcOrd="1" destOrd="0" presId="urn:microsoft.com/office/officeart/2008/layout/LinedList"/>
    <dgm:cxn modelId="{5EFE4E3D-A0C9-4BFE-8831-CE099114ABB0}" type="presParOf" srcId="{AA83775F-8D95-4728-A88B-95EA85CC18D6}" destId="{5BEB546B-E610-4097-A001-B9BB5A15977C}" srcOrd="0" destOrd="0" presId="urn:microsoft.com/office/officeart/2008/layout/LinedList"/>
    <dgm:cxn modelId="{91248FAB-4C18-4B65-8100-3A2FCA92AF69}" type="presParOf" srcId="{AA83775F-8D95-4728-A88B-95EA85CC18D6}" destId="{4BD05B31-4DA1-4FDF-A1DE-0D54C5F8137C}" srcOrd="1" destOrd="0" presId="urn:microsoft.com/office/officeart/2008/layout/LinedList"/>
    <dgm:cxn modelId="{C293BF4A-23BE-462F-8CE3-D254B1F87B9A}" type="presParOf" srcId="{CAA8BF80-2561-4C33-9F9B-5444783D2170}" destId="{56A77D8F-96AF-466A-A89D-043A657E0E5F}" srcOrd="2" destOrd="0" presId="urn:microsoft.com/office/officeart/2008/layout/LinedList"/>
    <dgm:cxn modelId="{0ECE240A-3F09-44C6-ACAC-7BE9DF27E63C}" type="presParOf" srcId="{CAA8BF80-2561-4C33-9F9B-5444783D2170}" destId="{4D164E9C-D938-4909-9B71-D96F5A9321AD}" srcOrd="3" destOrd="0" presId="urn:microsoft.com/office/officeart/2008/layout/LinedList"/>
    <dgm:cxn modelId="{0F52E483-3B65-422D-820D-4658E38E01EE}" type="presParOf" srcId="{4D164E9C-D938-4909-9B71-D96F5A9321AD}" destId="{12E7A2D6-0B99-4D12-BA34-6D2D2B469F8F}" srcOrd="0" destOrd="0" presId="urn:microsoft.com/office/officeart/2008/layout/LinedList"/>
    <dgm:cxn modelId="{38A9B076-91DD-496C-B049-DB55461F9359}" type="presParOf" srcId="{4D164E9C-D938-4909-9B71-D96F5A9321AD}" destId="{4FC5BE26-53F6-4032-B8CE-72B13DD425CF}" srcOrd="1" destOrd="0" presId="urn:microsoft.com/office/officeart/2008/layout/LinedList"/>
    <dgm:cxn modelId="{6F41130E-07C0-4D81-80D8-4DF0575601BA}" type="presParOf" srcId="{CAA8BF80-2561-4C33-9F9B-5444783D2170}" destId="{024A50A8-EC7E-462C-B771-C124C193DE3A}" srcOrd="4" destOrd="0" presId="urn:microsoft.com/office/officeart/2008/layout/LinedList"/>
    <dgm:cxn modelId="{0DA85520-96DC-4982-B299-580086B5A084}" type="presParOf" srcId="{CAA8BF80-2561-4C33-9F9B-5444783D2170}" destId="{9E77B8BC-2A19-4D06-97F1-2A99EB2A0575}" srcOrd="5" destOrd="0" presId="urn:microsoft.com/office/officeart/2008/layout/LinedList"/>
    <dgm:cxn modelId="{EB63CA22-FA05-4F08-8131-5D7C114E1DDB}" type="presParOf" srcId="{9E77B8BC-2A19-4D06-97F1-2A99EB2A0575}" destId="{DB8E13A1-1206-472F-B26B-36DFDBF53F79}" srcOrd="0" destOrd="0" presId="urn:microsoft.com/office/officeart/2008/layout/LinedList"/>
    <dgm:cxn modelId="{E74496B3-A467-46B8-9A74-F07454E9685B}" type="presParOf" srcId="{9E77B8BC-2A19-4D06-97F1-2A99EB2A0575}" destId="{1E7F38D3-C7FF-4E21-8253-FF681DE3D4AD}" srcOrd="1" destOrd="0" presId="urn:microsoft.com/office/officeart/2008/layout/LinedList"/>
    <dgm:cxn modelId="{76E168CB-62C4-4335-8597-B24456BD33F5}" type="presParOf" srcId="{CAA8BF80-2561-4C33-9F9B-5444783D2170}" destId="{6E916CF2-17AA-457F-8F83-C9C03749B2AA}" srcOrd="6" destOrd="0" presId="urn:microsoft.com/office/officeart/2008/layout/LinedList"/>
    <dgm:cxn modelId="{3E28541E-C828-41F6-B3CB-E09BBBAF7147}" type="presParOf" srcId="{CAA8BF80-2561-4C33-9F9B-5444783D2170}" destId="{B7BDBAD5-8669-4755-BF37-F85E97637818}" srcOrd="7" destOrd="0" presId="urn:microsoft.com/office/officeart/2008/layout/LinedList"/>
    <dgm:cxn modelId="{1EEF8EC3-AE33-4B77-8CA9-6718E42D65D0}" type="presParOf" srcId="{B7BDBAD5-8669-4755-BF37-F85E97637818}" destId="{3B9748AB-462C-44D6-9793-500886780DDD}" srcOrd="0" destOrd="0" presId="urn:microsoft.com/office/officeart/2008/layout/LinedList"/>
    <dgm:cxn modelId="{8CC96325-2BF8-459F-8753-44DBE2C8A25D}" type="presParOf" srcId="{B7BDBAD5-8669-4755-BF37-F85E97637818}" destId="{4D787458-E7E8-4E2D-A695-9BE17F80EE4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60E966F-C542-4F59-9BC9-3ADC38231D75}"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7B627F8A-C5DA-429F-A164-26A769800E9F}">
      <dgm:prSet/>
      <dgm:spPr/>
      <dgm:t>
        <a:bodyPr/>
        <a:lstStyle/>
        <a:p>
          <a:r>
            <a:rPr lang="en-IN"/>
            <a:t>When redundancy is already present - as between a software specification document and source code - then the remaining challenge is to </a:t>
          </a:r>
          <a:r>
            <a:rPr lang="en-IN" i="1"/>
            <a:t>make sure the information is represented in a way that facilitates cheap, thorough consistency checks. </a:t>
          </a:r>
          <a:endParaRPr lang="en-US"/>
        </a:p>
      </dgm:t>
    </dgm:pt>
    <dgm:pt modelId="{E207DEE7-6137-464A-8E3D-227224082A20}" type="parTrans" cxnId="{A3F5069B-9B69-4703-AA82-F52ACDBCCCF8}">
      <dgm:prSet/>
      <dgm:spPr/>
      <dgm:t>
        <a:bodyPr/>
        <a:lstStyle/>
        <a:p>
          <a:endParaRPr lang="en-US"/>
        </a:p>
      </dgm:t>
    </dgm:pt>
    <dgm:pt modelId="{4F633668-FF03-48E5-9B37-96BA64CFBF3A}" type="sibTrans" cxnId="{A3F5069B-9B69-4703-AA82-F52ACDBCCCF8}">
      <dgm:prSet/>
      <dgm:spPr/>
      <dgm:t>
        <a:bodyPr/>
        <a:lstStyle/>
        <a:p>
          <a:endParaRPr lang="en-US"/>
        </a:p>
      </dgm:t>
    </dgm:pt>
    <dgm:pt modelId="{76169E29-6400-4772-9F5A-54327420FA26}">
      <dgm:prSet/>
      <dgm:spPr/>
      <dgm:t>
        <a:bodyPr/>
        <a:lstStyle/>
        <a:p>
          <a:r>
            <a:rPr lang="en-IN"/>
            <a:t>Checks that can be implemented by </a:t>
          </a:r>
          <a:r>
            <a:rPr lang="en-IN" b="1" i="1"/>
            <a:t>automatic tools</a:t>
          </a:r>
          <a:r>
            <a:rPr lang="en-IN"/>
            <a:t> are usually preferable, but there is value even in organizing information to make inconsistency easier to spot in manual inspection.</a:t>
          </a:r>
          <a:endParaRPr lang="en-US"/>
        </a:p>
      </dgm:t>
    </dgm:pt>
    <dgm:pt modelId="{898EAF15-09E4-42AC-B843-5317167A9F71}" type="parTrans" cxnId="{97E6B91C-5DC7-4289-B490-66B41BB9F895}">
      <dgm:prSet/>
      <dgm:spPr/>
      <dgm:t>
        <a:bodyPr/>
        <a:lstStyle/>
        <a:p>
          <a:endParaRPr lang="en-US"/>
        </a:p>
      </dgm:t>
    </dgm:pt>
    <dgm:pt modelId="{F1F0210F-F49D-4367-9B9C-47A9B5060EB2}" type="sibTrans" cxnId="{97E6B91C-5DC7-4289-B490-66B41BB9F895}">
      <dgm:prSet/>
      <dgm:spPr/>
      <dgm:t>
        <a:bodyPr/>
        <a:lstStyle/>
        <a:p>
          <a:endParaRPr lang="en-US"/>
        </a:p>
      </dgm:t>
    </dgm:pt>
    <dgm:pt modelId="{B72A3776-856A-4A2D-88A8-D708A1CC81B7}">
      <dgm:prSet/>
      <dgm:spPr/>
      <dgm:t>
        <a:bodyPr/>
        <a:lstStyle/>
        <a:p>
          <a:r>
            <a:rPr lang="en-IN" b="1"/>
            <a:t>Defensive programming</a:t>
          </a:r>
          <a:r>
            <a:rPr lang="en-IN"/>
            <a:t>, explicit run-time checks for conditions that should always be true if the program is executing correctly, is another application of redundancy in programming.</a:t>
          </a:r>
          <a:endParaRPr lang="en-US"/>
        </a:p>
      </dgm:t>
    </dgm:pt>
    <dgm:pt modelId="{CD0204B0-87FE-478D-94E6-02924F6FE0F8}" type="parTrans" cxnId="{11BBDFEE-7FAD-4D1A-A89A-1C7F29A2A4B1}">
      <dgm:prSet/>
      <dgm:spPr/>
      <dgm:t>
        <a:bodyPr/>
        <a:lstStyle/>
        <a:p>
          <a:endParaRPr lang="en-US"/>
        </a:p>
      </dgm:t>
    </dgm:pt>
    <dgm:pt modelId="{BDA7AA76-2D2D-49FC-9C29-1C7CA3966205}" type="sibTrans" cxnId="{11BBDFEE-7FAD-4D1A-A89A-1C7F29A2A4B1}">
      <dgm:prSet/>
      <dgm:spPr/>
      <dgm:t>
        <a:bodyPr/>
        <a:lstStyle/>
        <a:p>
          <a:endParaRPr lang="en-US"/>
        </a:p>
      </dgm:t>
    </dgm:pt>
    <dgm:pt modelId="{D7F5D2D4-6209-4825-8FF5-13A649F2B329}" type="pres">
      <dgm:prSet presAssocID="{360E966F-C542-4F59-9BC9-3ADC38231D75}" presName="vert0" presStyleCnt="0">
        <dgm:presLayoutVars>
          <dgm:dir/>
          <dgm:animOne val="branch"/>
          <dgm:animLvl val="lvl"/>
        </dgm:presLayoutVars>
      </dgm:prSet>
      <dgm:spPr/>
    </dgm:pt>
    <dgm:pt modelId="{48667D78-B884-4AAE-8141-7CCE27FF9839}" type="pres">
      <dgm:prSet presAssocID="{7B627F8A-C5DA-429F-A164-26A769800E9F}" presName="thickLine" presStyleLbl="alignNode1" presStyleIdx="0" presStyleCnt="3"/>
      <dgm:spPr/>
    </dgm:pt>
    <dgm:pt modelId="{E07F3E24-62E6-417B-8309-A78B2F4E34B3}" type="pres">
      <dgm:prSet presAssocID="{7B627F8A-C5DA-429F-A164-26A769800E9F}" presName="horz1" presStyleCnt="0"/>
      <dgm:spPr/>
    </dgm:pt>
    <dgm:pt modelId="{C3EBAD8C-611F-4989-B0A9-B8C938A392FE}" type="pres">
      <dgm:prSet presAssocID="{7B627F8A-C5DA-429F-A164-26A769800E9F}" presName="tx1" presStyleLbl="revTx" presStyleIdx="0" presStyleCnt="3"/>
      <dgm:spPr/>
    </dgm:pt>
    <dgm:pt modelId="{E25D4538-6ABA-4D68-8915-27FA85464C60}" type="pres">
      <dgm:prSet presAssocID="{7B627F8A-C5DA-429F-A164-26A769800E9F}" presName="vert1" presStyleCnt="0"/>
      <dgm:spPr/>
    </dgm:pt>
    <dgm:pt modelId="{5C0442FE-30D1-4443-8546-8AB174076C36}" type="pres">
      <dgm:prSet presAssocID="{76169E29-6400-4772-9F5A-54327420FA26}" presName="thickLine" presStyleLbl="alignNode1" presStyleIdx="1" presStyleCnt="3"/>
      <dgm:spPr/>
    </dgm:pt>
    <dgm:pt modelId="{5CC426A4-2D4A-40D2-BC9C-2480A5CAFD82}" type="pres">
      <dgm:prSet presAssocID="{76169E29-6400-4772-9F5A-54327420FA26}" presName="horz1" presStyleCnt="0"/>
      <dgm:spPr/>
    </dgm:pt>
    <dgm:pt modelId="{BDFED7E0-5E47-4EE6-88C8-9161C2F341BF}" type="pres">
      <dgm:prSet presAssocID="{76169E29-6400-4772-9F5A-54327420FA26}" presName="tx1" presStyleLbl="revTx" presStyleIdx="1" presStyleCnt="3"/>
      <dgm:spPr/>
    </dgm:pt>
    <dgm:pt modelId="{2AC98A6D-614E-4AC5-8619-58A770985121}" type="pres">
      <dgm:prSet presAssocID="{76169E29-6400-4772-9F5A-54327420FA26}" presName="vert1" presStyleCnt="0"/>
      <dgm:spPr/>
    </dgm:pt>
    <dgm:pt modelId="{9D895703-42AC-46D2-AB84-E695AFE56D33}" type="pres">
      <dgm:prSet presAssocID="{B72A3776-856A-4A2D-88A8-D708A1CC81B7}" presName="thickLine" presStyleLbl="alignNode1" presStyleIdx="2" presStyleCnt="3"/>
      <dgm:spPr/>
    </dgm:pt>
    <dgm:pt modelId="{078BC7D0-6D10-4E39-BB91-0CE80F6D19DC}" type="pres">
      <dgm:prSet presAssocID="{B72A3776-856A-4A2D-88A8-D708A1CC81B7}" presName="horz1" presStyleCnt="0"/>
      <dgm:spPr/>
    </dgm:pt>
    <dgm:pt modelId="{23F7C1F1-6DBC-42EF-9842-F6D28064BEC9}" type="pres">
      <dgm:prSet presAssocID="{B72A3776-856A-4A2D-88A8-D708A1CC81B7}" presName="tx1" presStyleLbl="revTx" presStyleIdx="2" presStyleCnt="3"/>
      <dgm:spPr/>
    </dgm:pt>
    <dgm:pt modelId="{79735283-F319-4A2A-AB07-690CF88E51A9}" type="pres">
      <dgm:prSet presAssocID="{B72A3776-856A-4A2D-88A8-D708A1CC81B7}" presName="vert1" presStyleCnt="0"/>
      <dgm:spPr/>
    </dgm:pt>
  </dgm:ptLst>
  <dgm:cxnLst>
    <dgm:cxn modelId="{97E6B91C-5DC7-4289-B490-66B41BB9F895}" srcId="{360E966F-C542-4F59-9BC9-3ADC38231D75}" destId="{76169E29-6400-4772-9F5A-54327420FA26}" srcOrd="1" destOrd="0" parTransId="{898EAF15-09E4-42AC-B843-5317167A9F71}" sibTransId="{F1F0210F-F49D-4367-9B9C-47A9B5060EB2}"/>
    <dgm:cxn modelId="{BBEB0569-591E-4E7F-BF49-320F6EF369D3}" type="presOf" srcId="{76169E29-6400-4772-9F5A-54327420FA26}" destId="{BDFED7E0-5E47-4EE6-88C8-9161C2F341BF}" srcOrd="0" destOrd="0" presId="urn:microsoft.com/office/officeart/2008/layout/LinedList"/>
    <dgm:cxn modelId="{B726987C-0F01-49DE-9FDD-A53770A2358E}" type="presOf" srcId="{7B627F8A-C5DA-429F-A164-26A769800E9F}" destId="{C3EBAD8C-611F-4989-B0A9-B8C938A392FE}" srcOrd="0" destOrd="0" presId="urn:microsoft.com/office/officeart/2008/layout/LinedList"/>
    <dgm:cxn modelId="{A3F5069B-9B69-4703-AA82-F52ACDBCCCF8}" srcId="{360E966F-C542-4F59-9BC9-3ADC38231D75}" destId="{7B627F8A-C5DA-429F-A164-26A769800E9F}" srcOrd="0" destOrd="0" parTransId="{E207DEE7-6137-464A-8E3D-227224082A20}" sibTransId="{4F633668-FF03-48E5-9B37-96BA64CFBF3A}"/>
    <dgm:cxn modelId="{A7569FBA-187C-42BC-850E-959D6F78E1C2}" type="presOf" srcId="{360E966F-C542-4F59-9BC9-3ADC38231D75}" destId="{D7F5D2D4-6209-4825-8FF5-13A649F2B329}" srcOrd="0" destOrd="0" presId="urn:microsoft.com/office/officeart/2008/layout/LinedList"/>
    <dgm:cxn modelId="{410084D8-8155-411B-A8B7-E4DD8B471A61}" type="presOf" srcId="{B72A3776-856A-4A2D-88A8-D708A1CC81B7}" destId="{23F7C1F1-6DBC-42EF-9842-F6D28064BEC9}" srcOrd="0" destOrd="0" presId="urn:microsoft.com/office/officeart/2008/layout/LinedList"/>
    <dgm:cxn modelId="{11BBDFEE-7FAD-4D1A-A89A-1C7F29A2A4B1}" srcId="{360E966F-C542-4F59-9BC9-3ADC38231D75}" destId="{B72A3776-856A-4A2D-88A8-D708A1CC81B7}" srcOrd="2" destOrd="0" parTransId="{CD0204B0-87FE-478D-94E6-02924F6FE0F8}" sibTransId="{BDA7AA76-2D2D-49FC-9C29-1C7CA3966205}"/>
    <dgm:cxn modelId="{4AF8FC5E-D3AB-4A18-9F67-5EF319F11227}" type="presParOf" srcId="{D7F5D2D4-6209-4825-8FF5-13A649F2B329}" destId="{48667D78-B884-4AAE-8141-7CCE27FF9839}" srcOrd="0" destOrd="0" presId="urn:microsoft.com/office/officeart/2008/layout/LinedList"/>
    <dgm:cxn modelId="{879AA20F-ED27-4009-8B24-0D57D24DAE2F}" type="presParOf" srcId="{D7F5D2D4-6209-4825-8FF5-13A649F2B329}" destId="{E07F3E24-62E6-417B-8309-A78B2F4E34B3}" srcOrd="1" destOrd="0" presId="urn:microsoft.com/office/officeart/2008/layout/LinedList"/>
    <dgm:cxn modelId="{D743FE95-BE28-4CEF-B93E-F7A546DC505B}" type="presParOf" srcId="{E07F3E24-62E6-417B-8309-A78B2F4E34B3}" destId="{C3EBAD8C-611F-4989-B0A9-B8C938A392FE}" srcOrd="0" destOrd="0" presId="urn:microsoft.com/office/officeart/2008/layout/LinedList"/>
    <dgm:cxn modelId="{098553BC-FEDD-4367-8016-47857BD4EE2B}" type="presParOf" srcId="{E07F3E24-62E6-417B-8309-A78B2F4E34B3}" destId="{E25D4538-6ABA-4D68-8915-27FA85464C60}" srcOrd="1" destOrd="0" presId="urn:microsoft.com/office/officeart/2008/layout/LinedList"/>
    <dgm:cxn modelId="{E164C5FE-4F02-4DFA-A939-88030E090572}" type="presParOf" srcId="{D7F5D2D4-6209-4825-8FF5-13A649F2B329}" destId="{5C0442FE-30D1-4443-8546-8AB174076C36}" srcOrd="2" destOrd="0" presId="urn:microsoft.com/office/officeart/2008/layout/LinedList"/>
    <dgm:cxn modelId="{E7532F23-71DC-4834-8F35-F8B7541C8439}" type="presParOf" srcId="{D7F5D2D4-6209-4825-8FF5-13A649F2B329}" destId="{5CC426A4-2D4A-40D2-BC9C-2480A5CAFD82}" srcOrd="3" destOrd="0" presId="urn:microsoft.com/office/officeart/2008/layout/LinedList"/>
    <dgm:cxn modelId="{37DCB1D2-C39E-4F80-B6B5-796BC5D998EF}" type="presParOf" srcId="{5CC426A4-2D4A-40D2-BC9C-2480A5CAFD82}" destId="{BDFED7E0-5E47-4EE6-88C8-9161C2F341BF}" srcOrd="0" destOrd="0" presId="urn:microsoft.com/office/officeart/2008/layout/LinedList"/>
    <dgm:cxn modelId="{AAFB838C-EE60-48DB-8799-01B841C83957}" type="presParOf" srcId="{5CC426A4-2D4A-40D2-BC9C-2480A5CAFD82}" destId="{2AC98A6D-614E-4AC5-8619-58A770985121}" srcOrd="1" destOrd="0" presId="urn:microsoft.com/office/officeart/2008/layout/LinedList"/>
    <dgm:cxn modelId="{E7EE26F4-28F0-4AE3-8A64-411553328118}" type="presParOf" srcId="{D7F5D2D4-6209-4825-8FF5-13A649F2B329}" destId="{9D895703-42AC-46D2-AB84-E695AFE56D33}" srcOrd="4" destOrd="0" presId="urn:microsoft.com/office/officeart/2008/layout/LinedList"/>
    <dgm:cxn modelId="{AD10ED0D-05B4-4E3A-B6D0-5667F76D57DD}" type="presParOf" srcId="{D7F5D2D4-6209-4825-8FF5-13A649F2B329}" destId="{078BC7D0-6D10-4E39-BB91-0CE80F6D19DC}" srcOrd="5" destOrd="0" presId="urn:microsoft.com/office/officeart/2008/layout/LinedList"/>
    <dgm:cxn modelId="{F93907E3-68E2-4059-951C-16E3282D9D10}" type="presParOf" srcId="{078BC7D0-6D10-4E39-BB91-0CE80F6D19DC}" destId="{23F7C1F1-6DBC-42EF-9842-F6D28064BEC9}" srcOrd="0" destOrd="0" presId="urn:microsoft.com/office/officeart/2008/layout/LinedList"/>
    <dgm:cxn modelId="{AB8DA707-5B09-4ED8-839E-E70A7C20490A}" type="presParOf" srcId="{078BC7D0-6D10-4E39-BB91-0CE80F6D19DC}" destId="{79735283-F319-4A2A-AB07-690CF88E51A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296991-0C45-49C9-B6FA-E8B321C33C0D}"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62DF11B9-527D-4846-8B3C-264D5C942633}">
      <dgm:prSet/>
      <dgm:spPr/>
      <dgm:t>
        <a:bodyPr/>
        <a:lstStyle/>
        <a:p>
          <a:r>
            <a:rPr lang="en-US" b="1"/>
            <a:t>Automated Tests Execution</a:t>
          </a:r>
          <a:endParaRPr lang="en-US"/>
        </a:p>
      </dgm:t>
    </dgm:pt>
    <dgm:pt modelId="{E08C6113-F150-4772-B6D7-1B3279D3FE87}" type="parTrans" cxnId="{95D96F2E-FE3B-40F4-9BB4-DCF62DCC9CB3}">
      <dgm:prSet/>
      <dgm:spPr/>
      <dgm:t>
        <a:bodyPr/>
        <a:lstStyle/>
        <a:p>
          <a:endParaRPr lang="en-US"/>
        </a:p>
      </dgm:t>
    </dgm:pt>
    <dgm:pt modelId="{551C650F-9EFF-48BB-B7B8-823245AFBB97}" type="sibTrans" cxnId="{95D96F2E-FE3B-40F4-9BB4-DCF62DCC9CB3}">
      <dgm:prSet/>
      <dgm:spPr/>
      <dgm:t>
        <a:bodyPr/>
        <a:lstStyle/>
        <a:p>
          <a:endParaRPr lang="en-US"/>
        </a:p>
      </dgm:t>
    </dgm:pt>
    <dgm:pt modelId="{D465C3DA-393F-412A-8CD2-E27436180983}">
      <dgm:prSet/>
      <dgm:spPr/>
      <dgm:t>
        <a:bodyPr/>
        <a:lstStyle/>
        <a:p>
          <a:r>
            <a:rPr lang="en-IN"/>
            <a:t>a tool that can run tests</a:t>
          </a:r>
          <a:endParaRPr lang="en-US"/>
        </a:p>
      </dgm:t>
    </dgm:pt>
    <dgm:pt modelId="{57DDB7CA-9B87-4DA9-96CA-557B44B32B98}" type="parTrans" cxnId="{53D2FAFC-8B6A-4BE1-A682-CB399FB20AA3}">
      <dgm:prSet/>
      <dgm:spPr/>
      <dgm:t>
        <a:bodyPr/>
        <a:lstStyle/>
        <a:p>
          <a:endParaRPr lang="en-US"/>
        </a:p>
      </dgm:t>
    </dgm:pt>
    <dgm:pt modelId="{6BE06DB8-CD06-4BD4-8AC1-C868C5794135}" type="sibTrans" cxnId="{53D2FAFC-8B6A-4BE1-A682-CB399FB20AA3}">
      <dgm:prSet/>
      <dgm:spPr/>
      <dgm:t>
        <a:bodyPr/>
        <a:lstStyle/>
        <a:p>
          <a:endParaRPr lang="en-US"/>
        </a:p>
      </dgm:t>
    </dgm:pt>
    <dgm:pt modelId="{DA75430A-C41E-447A-8CCA-0B6B1B4549B7}">
      <dgm:prSet/>
      <dgm:spPr/>
      <dgm:t>
        <a:bodyPr/>
        <a:lstStyle/>
        <a:p>
          <a:r>
            <a:rPr lang="en-IN"/>
            <a:t>Reasons for using a test execution engine:</a:t>
          </a:r>
          <a:endParaRPr lang="en-US"/>
        </a:p>
      </dgm:t>
    </dgm:pt>
    <dgm:pt modelId="{3EF51B69-716F-4C43-B93B-C89C33199344}" type="parTrans" cxnId="{788CBB48-27E7-4842-B441-6C77137A3E4E}">
      <dgm:prSet/>
      <dgm:spPr/>
      <dgm:t>
        <a:bodyPr/>
        <a:lstStyle/>
        <a:p>
          <a:endParaRPr lang="en-US"/>
        </a:p>
      </dgm:t>
    </dgm:pt>
    <dgm:pt modelId="{F486DA17-5648-416B-ADFD-89FB83B800A1}" type="sibTrans" cxnId="{788CBB48-27E7-4842-B441-6C77137A3E4E}">
      <dgm:prSet/>
      <dgm:spPr/>
      <dgm:t>
        <a:bodyPr/>
        <a:lstStyle/>
        <a:p>
          <a:endParaRPr lang="en-US"/>
        </a:p>
      </dgm:t>
    </dgm:pt>
    <dgm:pt modelId="{D3729F91-E1AD-4C3B-BD31-BE4CF1306722}">
      <dgm:prSet/>
      <dgm:spPr/>
      <dgm:t>
        <a:bodyPr/>
        <a:lstStyle/>
        <a:p>
          <a:r>
            <a:rPr lang="en-IN"/>
            <a:t>Test results are stored and can be viewed in a uniform way, independent of the type of the test</a:t>
          </a:r>
          <a:endParaRPr lang="en-US"/>
        </a:p>
      </dgm:t>
    </dgm:pt>
    <dgm:pt modelId="{1A30853E-1399-4907-ABE7-CCEF4B16CA43}" type="parTrans" cxnId="{71A236F6-EC9A-457C-AC08-C6A637CA37A3}">
      <dgm:prSet/>
      <dgm:spPr/>
      <dgm:t>
        <a:bodyPr/>
        <a:lstStyle/>
        <a:p>
          <a:endParaRPr lang="en-US"/>
        </a:p>
      </dgm:t>
    </dgm:pt>
    <dgm:pt modelId="{7AAEC479-00B2-4ABD-A04D-02EE2F02D887}" type="sibTrans" cxnId="{71A236F6-EC9A-457C-AC08-C6A637CA37A3}">
      <dgm:prSet/>
      <dgm:spPr/>
      <dgm:t>
        <a:bodyPr/>
        <a:lstStyle/>
        <a:p>
          <a:endParaRPr lang="en-US"/>
        </a:p>
      </dgm:t>
    </dgm:pt>
    <dgm:pt modelId="{7318B8A3-A7A0-4F98-83ED-8AD3811FC099}">
      <dgm:prSet/>
      <dgm:spPr/>
      <dgm:t>
        <a:bodyPr/>
        <a:lstStyle/>
        <a:p>
          <a:r>
            <a:rPr lang="en-IN"/>
            <a:t>Easier to keep track of the changes</a:t>
          </a:r>
          <a:endParaRPr lang="en-US"/>
        </a:p>
      </dgm:t>
    </dgm:pt>
    <dgm:pt modelId="{513A2C0A-3836-4C32-B6D1-6BB6460475FE}" type="parTrans" cxnId="{0123A7D7-4213-4D75-804A-8483D9743B30}">
      <dgm:prSet/>
      <dgm:spPr/>
      <dgm:t>
        <a:bodyPr/>
        <a:lstStyle/>
        <a:p>
          <a:endParaRPr lang="en-US"/>
        </a:p>
      </dgm:t>
    </dgm:pt>
    <dgm:pt modelId="{4EA18202-64F8-40AE-B2A0-67ED766AB63E}" type="sibTrans" cxnId="{0123A7D7-4213-4D75-804A-8483D9743B30}">
      <dgm:prSet/>
      <dgm:spPr/>
      <dgm:t>
        <a:bodyPr/>
        <a:lstStyle/>
        <a:p>
          <a:endParaRPr lang="en-US"/>
        </a:p>
      </dgm:t>
    </dgm:pt>
    <dgm:pt modelId="{FD19CC94-B24E-4BAB-A42B-92F411488C91}">
      <dgm:prSet/>
      <dgm:spPr/>
      <dgm:t>
        <a:bodyPr/>
        <a:lstStyle/>
        <a:p>
          <a:r>
            <a:rPr lang="en-IN"/>
            <a:t>Easier to reuse components developed for testing</a:t>
          </a:r>
          <a:endParaRPr lang="en-US"/>
        </a:p>
      </dgm:t>
    </dgm:pt>
    <dgm:pt modelId="{3AD08BC2-A280-4782-B76D-2B3D0A7644D2}" type="parTrans" cxnId="{348AD1D2-2599-4300-8412-AC8F75A8E059}">
      <dgm:prSet/>
      <dgm:spPr/>
      <dgm:t>
        <a:bodyPr/>
        <a:lstStyle/>
        <a:p>
          <a:endParaRPr lang="en-US"/>
        </a:p>
      </dgm:t>
    </dgm:pt>
    <dgm:pt modelId="{EDD562DE-152A-4652-91FC-AF5EF692619E}" type="sibTrans" cxnId="{348AD1D2-2599-4300-8412-AC8F75A8E059}">
      <dgm:prSet/>
      <dgm:spPr/>
      <dgm:t>
        <a:bodyPr/>
        <a:lstStyle/>
        <a:p>
          <a:endParaRPr lang="en-US"/>
        </a:p>
      </dgm:t>
    </dgm:pt>
    <dgm:pt modelId="{11DD7A63-AE3B-4C40-9A60-E1028974A430}">
      <dgm:prSet/>
      <dgm:spPr/>
      <dgm:t>
        <a:bodyPr/>
        <a:lstStyle/>
        <a:p>
          <a:r>
            <a:rPr lang="en-US"/>
            <a:t>Test Specification and Test Data are stored in a Test Repository</a:t>
          </a:r>
        </a:p>
      </dgm:t>
    </dgm:pt>
    <dgm:pt modelId="{6A9063C7-F9A0-40EF-AA67-551F553E41EB}" type="parTrans" cxnId="{D3DCD48C-9F3E-4E75-8754-3FA3090EA679}">
      <dgm:prSet/>
      <dgm:spPr/>
      <dgm:t>
        <a:bodyPr/>
        <a:lstStyle/>
        <a:p>
          <a:endParaRPr lang="en-US"/>
        </a:p>
      </dgm:t>
    </dgm:pt>
    <dgm:pt modelId="{69D56D57-BFD8-495E-9573-6108BE522E35}" type="sibTrans" cxnId="{D3DCD48C-9F3E-4E75-8754-3FA3090EA679}">
      <dgm:prSet/>
      <dgm:spPr/>
      <dgm:t>
        <a:bodyPr/>
        <a:lstStyle/>
        <a:p>
          <a:endParaRPr lang="en-US"/>
        </a:p>
      </dgm:t>
    </dgm:pt>
    <dgm:pt modelId="{5393FB7C-35A0-4FF6-94AD-EFD47C6BE127}" type="pres">
      <dgm:prSet presAssocID="{78296991-0C45-49C9-B6FA-E8B321C33C0D}" presName="linear" presStyleCnt="0">
        <dgm:presLayoutVars>
          <dgm:dir/>
          <dgm:animLvl val="lvl"/>
          <dgm:resizeHandles val="exact"/>
        </dgm:presLayoutVars>
      </dgm:prSet>
      <dgm:spPr/>
    </dgm:pt>
    <dgm:pt modelId="{E3626007-75DE-4C42-83DE-C5FC7DC5873D}" type="pres">
      <dgm:prSet presAssocID="{62DF11B9-527D-4846-8B3C-264D5C942633}" presName="parentLin" presStyleCnt="0"/>
      <dgm:spPr/>
    </dgm:pt>
    <dgm:pt modelId="{AE60D648-FD75-4312-AF60-B9F74A3F3143}" type="pres">
      <dgm:prSet presAssocID="{62DF11B9-527D-4846-8B3C-264D5C942633}" presName="parentLeftMargin" presStyleLbl="node1" presStyleIdx="0" presStyleCnt="3"/>
      <dgm:spPr/>
    </dgm:pt>
    <dgm:pt modelId="{82E37B19-E3E8-4E8F-AD2A-C4813DADA3B0}" type="pres">
      <dgm:prSet presAssocID="{62DF11B9-527D-4846-8B3C-264D5C942633}" presName="parentText" presStyleLbl="node1" presStyleIdx="0" presStyleCnt="3">
        <dgm:presLayoutVars>
          <dgm:chMax val="0"/>
          <dgm:bulletEnabled val="1"/>
        </dgm:presLayoutVars>
      </dgm:prSet>
      <dgm:spPr/>
    </dgm:pt>
    <dgm:pt modelId="{C0E6A3E4-7128-4C4F-9B45-9DCCC41817B1}" type="pres">
      <dgm:prSet presAssocID="{62DF11B9-527D-4846-8B3C-264D5C942633}" presName="negativeSpace" presStyleCnt="0"/>
      <dgm:spPr/>
    </dgm:pt>
    <dgm:pt modelId="{D589977C-2424-496C-9132-A5FD5ADA71D6}" type="pres">
      <dgm:prSet presAssocID="{62DF11B9-527D-4846-8B3C-264D5C942633}" presName="childText" presStyleLbl="conFgAcc1" presStyleIdx="0" presStyleCnt="3">
        <dgm:presLayoutVars>
          <dgm:bulletEnabled val="1"/>
        </dgm:presLayoutVars>
      </dgm:prSet>
      <dgm:spPr/>
    </dgm:pt>
    <dgm:pt modelId="{CB2A5505-4C2A-4F00-83E6-11FBB0F72BD4}" type="pres">
      <dgm:prSet presAssocID="{551C650F-9EFF-48BB-B7B8-823245AFBB97}" presName="spaceBetweenRectangles" presStyleCnt="0"/>
      <dgm:spPr/>
    </dgm:pt>
    <dgm:pt modelId="{A3FD012B-71AA-4D11-962F-C0CA7091EE74}" type="pres">
      <dgm:prSet presAssocID="{DA75430A-C41E-447A-8CCA-0B6B1B4549B7}" presName="parentLin" presStyleCnt="0"/>
      <dgm:spPr/>
    </dgm:pt>
    <dgm:pt modelId="{77C7606A-1E8D-42BD-A71B-1CDF1933C4FC}" type="pres">
      <dgm:prSet presAssocID="{DA75430A-C41E-447A-8CCA-0B6B1B4549B7}" presName="parentLeftMargin" presStyleLbl="node1" presStyleIdx="0" presStyleCnt="3"/>
      <dgm:spPr/>
    </dgm:pt>
    <dgm:pt modelId="{E711F8DE-BF22-4EF6-8119-8CE330454AB3}" type="pres">
      <dgm:prSet presAssocID="{DA75430A-C41E-447A-8CCA-0B6B1B4549B7}" presName="parentText" presStyleLbl="node1" presStyleIdx="1" presStyleCnt="3">
        <dgm:presLayoutVars>
          <dgm:chMax val="0"/>
          <dgm:bulletEnabled val="1"/>
        </dgm:presLayoutVars>
      </dgm:prSet>
      <dgm:spPr/>
    </dgm:pt>
    <dgm:pt modelId="{57B66459-D750-4FC3-A80F-063560BCB287}" type="pres">
      <dgm:prSet presAssocID="{DA75430A-C41E-447A-8CCA-0B6B1B4549B7}" presName="negativeSpace" presStyleCnt="0"/>
      <dgm:spPr/>
    </dgm:pt>
    <dgm:pt modelId="{CCD81261-8DF5-45E0-9A34-F23CDF8E1DEC}" type="pres">
      <dgm:prSet presAssocID="{DA75430A-C41E-447A-8CCA-0B6B1B4549B7}" presName="childText" presStyleLbl="conFgAcc1" presStyleIdx="1" presStyleCnt="3">
        <dgm:presLayoutVars>
          <dgm:bulletEnabled val="1"/>
        </dgm:presLayoutVars>
      </dgm:prSet>
      <dgm:spPr/>
    </dgm:pt>
    <dgm:pt modelId="{A9B072A1-DD87-44BF-B8DA-2CC904287B06}" type="pres">
      <dgm:prSet presAssocID="{F486DA17-5648-416B-ADFD-89FB83B800A1}" presName="spaceBetweenRectangles" presStyleCnt="0"/>
      <dgm:spPr/>
    </dgm:pt>
    <dgm:pt modelId="{BEB828CF-D07F-41AA-8B5C-E3606A15D5E1}" type="pres">
      <dgm:prSet presAssocID="{11DD7A63-AE3B-4C40-9A60-E1028974A430}" presName="parentLin" presStyleCnt="0"/>
      <dgm:spPr/>
    </dgm:pt>
    <dgm:pt modelId="{7AEC48E0-2509-4BFF-91B4-9FDE5B08F06C}" type="pres">
      <dgm:prSet presAssocID="{11DD7A63-AE3B-4C40-9A60-E1028974A430}" presName="parentLeftMargin" presStyleLbl="node1" presStyleIdx="1" presStyleCnt="3"/>
      <dgm:spPr/>
    </dgm:pt>
    <dgm:pt modelId="{D2CDF95C-5D49-46AA-9430-2848590B65FB}" type="pres">
      <dgm:prSet presAssocID="{11DD7A63-AE3B-4C40-9A60-E1028974A430}" presName="parentText" presStyleLbl="node1" presStyleIdx="2" presStyleCnt="3">
        <dgm:presLayoutVars>
          <dgm:chMax val="0"/>
          <dgm:bulletEnabled val="1"/>
        </dgm:presLayoutVars>
      </dgm:prSet>
      <dgm:spPr/>
    </dgm:pt>
    <dgm:pt modelId="{EF4670E3-482E-4E11-ACB0-8CF36DA0F5C8}" type="pres">
      <dgm:prSet presAssocID="{11DD7A63-AE3B-4C40-9A60-E1028974A430}" presName="negativeSpace" presStyleCnt="0"/>
      <dgm:spPr/>
    </dgm:pt>
    <dgm:pt modelId="{8C563DFD-87A7-4B69-BB37-497B59D12BEE}" type="pres">
      <dgm:prSet presAssocID="{11DD7A63-AE3B-4C40-9A60-E1028974A430}" presName="childText" presStyleLbl="conFgAcc1" presStyleIdx="2" presStyleCnt="3">
        <dgm:presLayoutVars>
          <dgm:bulletEnabled val="1"/>
        </dgm:presLayoutVars>
      </dgm:prSet>
      <dgm:spPr/>
    </dgm:pt>
  </dgm:ptLst>
  <dgm:cxnLst>
    <dgm:cxn modelId="{62353120-E18E-48E9-86F1-C237115A8F24}" type="presOf" srcId="{D465C3DA-393F-412A-8CD2-E27436180983}" destId="{D589977C-2424-496C-9132-A5FD5ADA71D6}" srcOrd="0" destOrd="0" presId="urn:microsoft.com/office/officeart/2005/8/layout/list1"/>
    <dgm:cxn modelId="{95D96F2E-FE3B-40F4-9BB4-DCF62DCC9CB3}" srcId="{78296991-0C45-49C9-B6FA-E8B321C33C0D}" destId="{62DF11B9-527D-4846-8B3C-264D5C942633}" srcOrd="0" destOrd="0" parTransId="{E08C6113-F150-4772-B6D7-1B3279D3FE87}" sibTransId="{551C650F-9EFF-48BB-B7B8-823245AFBB97}"/>
    <dgm:cxn modelId="{26135B2F-CE0D-44D3-B940-0430977CCF47}" type="presOf" srcId="{62DF11B9-527D-4846-8B3C-264D5C942633}" destId="{AE60D648-FD75-4312-AF60-B9F74A3F3143}" srcOrd="0" destOrd="0" presId="urn:microsoft.com/office/officeart/2005/8/layout/list1"/>
    <dgm:cxn modelId="{E4CFEF61-DE78-465B-998E-BA2AAF81E0F3}" type="presOf" srcId="{11DD7A63-AE3B-4C40-9A60-E1028974A430}" destId="{7AEC48E0-2509-4BFF-91B4-9FDE5B08F06C}" srcOrd="0" destOrd="0" presId="urn:microsoft.com/office/officeart/2005/8/layout/list1"/>
    <dgm:cxn modelId="{01584967-9E20-4642-9840-31975717A1EA}" type="presOf" srcId="{78296991-0C45-49C9-B6FA-E8B321C33C0D}" destId="{5393FB7C-35A0-4FF6-94AD-EFD47C6BE127}" srcOrd="0" destOrd="0" presId="urn:microsoft.com/office/officeart/2005/8/layout/list1"/>
    <dgm:cxn modelId="{788CBB48-27E7-4842-B441-6C77137A3E4E}" srcId="{78296991-0C45-49C9-B6FA-E8B321C33C0D}" destId="{DA75430A-C41E-447A-8CCA-0B6B1B4549B7}" srcOrd="1" destOrd="0" parTransId="{3EF51B69-716F-4C43-B93B-C89C33199344}" sibTransId="{F486DA17-5648-416B-ADFD-89FB83B800A1}"/>
    <dgm:cxn modelId="{D0A0954F-EB58-4FA7-86DA-1FC0EEA11DF3}" type="presOf" srcId="{FD19CC94-B24E-4BAB-A42B-92F411488C91}" destId="{CCD81261-8DF5-45E0-9A34-F23CDF8E1DEC}" srcOrd="0" destOrd="2" presId="urn:microsoft.com/office/officeart/2005/8/layout/list1"/>
    <dgm:cxn modelId="{E304D276-7C76-4B63-9056-38EF4D41C365}" type="presOf" srcId="{62DF11B9-527D-4846-8B3C-264D5C942633}" destId="{82E37B19-E3E8-4E8F-AD2A-C4813DADA3B0}" srcOrd="1" destOrd="0" presId="urn:microsoft.com/office/officeart/2005/8/layout/list1"/>
    <dgm:cxn modelId="{D3DCD48C-9F3E-4E75-8754-3FA3090EA679}" srcId="{78296991-0C45-49C9-B6FA-E8B321C33C0D}" destId="{11DD7A63-AE3B-4C40-9A60-E1028974A430}" srcOrd="2" destOrd="0" parTransId="{6A9063C7-F9A0-40EF-AA67-551F553E41EB}" sibTransId="{69D56D57-BFD8-495E-9573-6108BE522E35}"/>
    <dgm:cxn modelId="{7C9322A9-9197-4BB8-8B10-E8CC751B30F4}" type="presOf" srcId="{11DD7A63-AE3B-4C40-9A60-E1028974A430}" destId="{D2CDF95C-5D49-46AA-9430-2848590B65FB}" srcOrd="1" destOrd="0" presId="urn:microsoft.com/office/officeart/2005/8/layout/list1"/>
    <dgm:cxn modelId="{81EC69AA-5932-4779-9597-1AF95978E4D7}" type="presOf" srcId="{DA75430A-C41E-447A-8CCA-0B6B1B4549B7}" destId="{77C7606A-1E8D-42BD-A71B-1CDF1933C4FC}" srcOrd="0" destOrd="0" presId="urn:microsoft.com/office/officeart/2005/8/layout/list1"/>
    <dgm:cxn modelId="{B72933BC-3CE7-46D5-A796-5AE583027D43}" type="presOf" srcId="{DA75430A-C41E-447A-8CCA-0B6B1B4549B7}" destId="{E711F8DE-BF22-4EF6-8119-8CE330454AB3}" srcOrd="1" destOrd="0" presId="urn:microsoft.com/office/officeart/2005/8/layout/list1"/>
    <dgm:cxn modelId="{9CD28CC6-FF40-42BB-9B59-CD5EF3114D56}" type="presOf" srcId="{7318B8A3-A7A0-4F98-83ED-8AD3811FC099}" destId="{CCD81261-8DF5-45E0-9A34-F23CDF8E1DEC}" srcOrd="0" destOrd="1" presId="urn:microsoft.com/office/officeart/2005/8/layout/list1"/>
    <dgm:cxn modelId="{348AD1D2-2599-4300-8412-AC8F75A8E059}" srcId="{DA75430A-C41E-447A-8CCA-0B6B1B4549B7}" destId="{FD19CC94-B24E-4BAB-A42B-92F411488C91}" srcOrd="2" destOrd="0" parTransId="{3AD08BC2-A280-4782-B76D-2B3D0A7644D2}" sibTransId="{EDD562DE-152A-4652-91FC-AF5EF692619E}"/>
    <dgm:cxn modelId="{0123A7D7-4213-4D75-804A-8483D9743B30}" srcId="{DA75430A-C41E-447A-8CCA-0B6B1B4549B7}" destId="{7318B8A3-A7A0-4F98-83ED-8AD3811FC099}" srcOrd="1" destOrd="0" parTransId="{513A2C0A-3836-4C32-B6D1-6BB6460475FE}" sibTransId="{4EA18202-64F8-40AE-B2A0-67ED766AB63E}"/>
    <dgm:cxn modelId="{71A236F6-EC9A-457C-AC08-C6A637CA37A3}" srcId="{DA75430A-C41E-447A-8CCA-0B6B1B4549B7}" destId="{D3729F91-E1AD-4C3B-BD31-BE4CF1306722}" srcOrd="0" destOrd="0" parTransId="{1A30853E-1399-4907-ABE7-CCEF4B16CA43}" sibTransId="{7AAEC479-00B2-4ABD-A04D-02EE2F02D887}"/>
    <dgm:cxn modelId="{34CC90F8-BA8C-444B-ADC4-40F559FB86AF}" type="presOf" srcId="{D3729F91-E1AD-4C3B-BD31-BE4CF1306722}" destId="{CCD81261-8DF5-45E0-9A34-F23CDF8E1DEC}" srcOrd="0" destOrd="0" presId="urn:microsoft.com/office/officeart/2005/8/layout/list1"/>
    <dgm:cxn modelId="{53D2FAFC-8B6A-4BE1-A682-CB399FB20AA3}" srcId="{62DF11B9-527D-4846-8B3C-264D5C942633}" destId="{D465C3DA-393F-412A-8CD2-E27436180983}" srcOrd="0" destOrd="0" parTransId="{57DDB7CA-9B87-4DA9-96CA-557B44B32B98}" sibTransId="{6BE06DB8-CD06-4BD4-8AC1-C868C5794135}"/>
    <dgm:cxn modelId="{4E7D6354-3357-4415-8D78-9D125A112EC1}" type="presParOf" srcId="{5393FB7C-35A0-4FF6-94AD-EFD47C6BE127}" destId="{E3626007-75DE-4C42-83DE-C5FC7DC5873D}" srcOrd="0" destOrd="0" presId="urn:microsoft.com/office/officeart/2005/8/layout/list1"/>
    <dgm:cxn modelId="{A82A60E9-0452-4224-A610-AEB5822200CE}" type="presParOf" srcId="{E3626007-75DE-4C42-83DE-C5FC7DC5873D}" destId="{AE60D648-FD75-4312-AF60-B9F74A3F3143}" srcOrd="0" destOrd="0" presId="urn:microsoft.com/office/officeart/2005/8/layout/list1"/>
    <dgm:cxn modelId="{880E709E-BAFA-4E55-A1F1-3170831DE2F9}" type="presParOf" srcId="{E3626007-75DE-4C42-83DE-C5FC7DC5873D}" destId="{82E37B19-E3E8-4E8F-AD2A-C4813DADA3B0}" srcOrd="1" destOrd="0" presId="urn:microsoft.com/office/officeart/2005/8/layout/list1"/>
    <dgm:cxn modelId="{B22B4B1D-CE34-45AF-9B91-6CEA92E71826}" type="presParOf" srcId="{5393FB7C-35A0-4FF6-94AD-EFD47C6BE127}" destId="{C0E6A3E4-7128-4C4F-9B45-9DCCC41817B1}" srcOrd="1" destOrd="0" presId="urn:microsoft.com/office/officeart/2005/8/layout/list1"/>
    <dgm:cxn modelId="{0BD26CAA-503E-4EAE-B8CA-E46E2D55E7E2}" type="presParOf" srcId="{5393FB7C-35A0-4FF6-94AD-EFD47C6BE127}" destId="{D589977C-2424-496C-9132-A5FD5ADA71D6}" srcOrd="2" destOrd="0" presId="urn:microsoft.com/office/officeart/2005/8/layout/list1"/>
    <dgm:cxn modelId="{2E2188CB-0471-4F0C-927F-A12D04217ADC}" type="presParOf" srcId="{5393FB7C-35A0-4FF6-94AD-EFD47C6BE127}" destId="{CB2A5505-4C2A-4F00-83E6-11FBB0F72BD4}" srcOrd="3" destOrd="0" presId="urn:microsoft.com/office/officeart/2005/8/layout/list1"/>
    <dgm:cxn modelId="{EF3BD773-35F5-4963-B7E1-F06B84A39219}" type="presParOf" srcId="{5393FB7C-35A0-4FF6-94AD-EFD47C6BE127}" destId="{A3FD012B-71AA-4D11-962F-C0CA7091EE74}" srcOrd="4" destOrd="0" presId="urn:microsoft.com/office/officeart/2005/8/layout/list1"/>
    <dgm:cxn modelId="{5B312537-493A-429C-8EE0-C188AE87235C}" type="presParOf" srcId="{A3FD012B-71AA-4D11-962F-C0CA7091EE74}" destId="{77C7606A-1E8D-42BD-A71B-1CDF1933C4FC}" srcOrd="0" destOrd="0" presId="urn:microsoft.com/office/officeart/2005/8/layout/list1"/>
    <dgm:cxn modelId="{8958FCC9-AA1A-4F54-8434-6009B584718D}" type="presParOf" srcId="{A3FD012B-71AA-4D11-962F-C0CA7091EE74}" destId="{E711F8DE-BF22-4EF6-8119-8CE330454AB3}" srcOrd="1" destOrd="0" presId="urn:microsoft.com/office/officeart/2005/8/layout/list1"/>
    <dgm:cxn modelId="{062FEFE9-956D-4AFC-95FC-271E4AFB383B}" type="presParOf" srcId="{5393FB7C-35A0-4FF6-94AD-EFD47C6BE127}" destId="{57B66459-D750-4FC3-A80F-063560BCB287}" srcOrd="5" destOrd="0" presId="urn:microsoft.com/office/officeart/2005/8/layout/list1"/>
    <dgm:cxn modelId="{55DB71E5-EB7E-4759-A0F6-7E206F09586B}" type="presParOf" srcId="{5393FB7C-35A0-4FF6-94AD-EFD47C6BE127}" destId="{CCD81261-8DF5-45E0-9A34-F23CDF8E1DEC}" srcOrd="6" destOrd="0" presId="urn:microsoft.com/office/officeart/2005/8/layout/list1"/>
    <dgm:cxn modelId="{B2F13D04-869A-4C45-9749-F84475383895}" type="presParOf" srcId="{5393FB7C-35A0-4FF6-94AD-EFD47C6BE127}" destId="{A9B072A1-DD87-44BF-B8DA-2CC904287B06}" srcOrd="7" destOrd="0" presId="urn:microsoft.com/office/officeart/2005/8/layout/list1"/>
    <dgm:cxn modelId="{CF5786DC-5BFD-4911-9249-31CC0B707807}" type="presParOf" srcId="{5393FB7C-35A0-4FF6-94AD-EFD47C6BE127}" destId="{BEB828CF-D07F-41AA-8B5C-E3606A15D5E1}" srcOrd="8" destOrd="0" presId="urn:microsoft.com/office/officeart/2005/8/layout/list1"/>
    <dgm:cxn modelId="{3B9350E6-B26F-4FF8-A5A6-103E858687A7}" type="presParOf" srcId="{BEB828CF-D07F-41AA-8B5C-E3606A15D5E1}" destId="{7AEC48E0-2509-4BFF-91B4-9FDE5B08F06C}" srcOrd="0" destOrd="0" presId="urn:microsoft.com/office/officeart/2005/8/layout/list1"/>
    <dgm:cxn modelId="{0CA8E7E5-0866-425E-8208-BFAA5A38EDAF}" type="presParOf" srcId="{BEB828CF-D07F-41AA-8B5C-E3606A15D5E1}" destId="{D2CDF95C-5D49-46AA-9430-2848590B65FB}" srcOrd="1" destOrd="0" presId="urn:microsoft.com/office/officeart/2005/8/layout/list1"/>
    <dgm:cxn modelId="{EB310E75-FEB0-46D7-B3E9-FE08B4E138C3}" type="presParOf" srcId="{5393FB7C-35A0-4FF6-94AD-EFD47C6BE127}" destId="{EF4670E3-482E-4E11-ACB0-8CF36DA0F5C8}" srcOrd="9" destOrd="0" presId="urn:microsoft.com/office/officeart/2005/8/layout/list1"/>
    <dgm:cxn modelId="{E4C7BC35-163E-4744-B49F-8ACD92A23EEC}" type="presParOf" srcId="{5393FB7C-35A0-4FF6-94AD-EFD47C6BE127}" destId="{8C563DFD-87A7-4B69-BB37-497B59D12BE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7666CC91-822D-401A-88C4-EB54D3418CB6}"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E8E306E4-2B2D-4721-AB45-0EEBDBE6836A}">
      <dgm:prSet/>
      <dgm:spPr/>
      <dgm:t>
        <a:bodyPr/>
        <a:lstStyle/>
        <a:p>
          <a:r>
            <a:rPr lang="en-IN" i="1"/>
            <a:t>When there are no acceptably cheap and effective ways to check a property, sometimes one can change the problem by checking a different, more restrictive property or by limiting the check to a smaller, more restrictive class of programs.</a:t>
          </a:r>
          <a:endParaRPr lang="en-US"/>
        </a:p>
      </dgm:t>
    </dgm:pt>
    <dgm:pt modelId="{890B7CEA-23A5-411C-A20E-A62E33C28F8F}" type="parTrans" cxnId="{F590B582-0530-4658-9EC9-B80B89A8582E}">
      <dgm:prSet/>
      <dgm:spPr/>
      <dgm:t>
        <a:bodyPr/>
        <a:lstStyle/>
        <a:p>
          <a:endParaRPr lang="en-US"/>
        </a:p>
      </dgm:t>
    </dgm:pt>
    <dgm:pt modelId="{7E1CF38A-1F30-453A-958C-A870734E6ECC}" type="sibTrans" cxnId="{F590B582-0530-4658-9EC9-B80B89A8582E}">
      <dgm:prSet/>
      <dgm:spPr/>
      <dgm:t>
        <a:bodyPr/>
        <a:lstStyle/>
        <a:p>
          <a:endParaRPr lang="en-US"/>
        </a:p>
      </dgm:t>
    </dgm:pt>
    <dgm:pt modelId="{76D7124D-028C-40C1-9415-92C43B9EB052}">
      <dgm:prSet/>
      <dgm:spPr/>
      <dgm:t>
        <a:bodyPr/>
        <a:lstStyle/>
        <a:p>
          <a:r>
            <a:rPr lang="en-IN"/>
            <a:t>Consider the problem of ensuring that each variable is initialized before it is used, on every execution. </a:t>
          </a:r>
          <a:endParaRPr lang="en-US"/>
        </a:p>
      </dgm:t>
    </dgm:pt>
    <dgm:pt modelId="{3641A78D-57AD-4A1C-9676-08DB9C57C423}" type="parTrans" cxnId="{C88B1128-7FC0-4720-93FA-E222F7B6E2EF}">
      <dgm:prSet/>
      <dgm:spPr/>
      <dgm:t>
        <a:bodyPr/>
        <a:lstStyle/>
        <a:p>
          <a:endParaRPr lang="en-US"/>
        </a:p>
      </dgm:t>
    </dgm:pt>
    <dgm:pt modelId="{BF26A511-DD15-408E-9DA2-EC348B5508EE}" type="sibTrans" cxnId="{C88B1128-7FC0-4720-93FA-E222F7B6E2EF}">
      <dgm:prSet/>
      <dgm:spPr/>
      <dgm:t>
        <a:bodyPr/>
        <a:lstStyle/>
        <a:p>
          <a:endParaRPr lang="en-US"/>
        </a:p>
      </dgm:t>
    </dgm:pt>
    <dgm:pt modelId="{488AB95B-00F7-4D3E-BC3F-EFDF0A199E4D}">
      <dgm:prSet/>
      <dgm:spPr/>
      <dgm:t>
        <a:bodyPr/>
        <a:lstStyle/>
        <a:p>
          <a:r>
            <a:rPr lang="en-IN"/>
            <a:t>Although the property is Simple, it is not possible for a compiler or analysis tool to precisely determine whether it holds.</a:t>
          </a:r>
          <a:endParaRPr lang="en-US"/>
        </a:p>
      </dgm:t>
    </dgm:pt>
    <dgm:pt modelId="{171EFA39-6E1E-43C4-A1AE-45458CBADC7F}" type="parTrans" cxnId="{20D7D836-62A2-4E8C-8E14-9468DBB171B3}">
      <dgm:prSet/>
      <dgm:spPr/>
      <dgm:t>
        <a:bodyPr/>
        <a:lstStyle/>
        <a:p>
          <a:endParaRPr lang="en-US"/>
        </a:p>
      </dgm:t>
    </dgm:pt>
    <dgm:pt modelId="{5BB3F963-4833-4A8E-AC30-3D7C9BDEC5CD}" type="sibTrans" cxnId="{20D7D836-62A2-4E8C-8E14-9468DBB171B3}">
      <dgm:prSet/>
      <dgm:spPr/>
      <dgm:t>
        <a:bodyPr/>
        <a:lstStyle/>
        <a:p>
          <a:endParaRPr lang="en-US"/>
        </a:p>
      </dgm:t>
    </dgm:pt>
    <dgm:pt modelId="{049CAA98-C974-46D5-A05F-F99E6D388EC6}">
      <dgm:prSet/>
      <dgm:spPr/>
      <dgm:t>
        <a:bodyPr/>
        <a:lstStyle/>
        <a:p>
          <a:r>
            <a:rPr lang="en-IN"/>
            <a:t>See the program in Figure 3.2 for an illustration. </a:t>
          </a:r>
          <a:endParaRPr lang="en-US"/>
        </a:p>
      </dgm:t>
    </dgm:pt>
    <dgm:pt modelId="{ACEC5BA4-FBDB-4A0A-8F34-FFD8E90AE07B}" type="parTrans" cxnId="{5FE81B75-EA53-48BE-AC1D-A2C113587441}">
      <dgm:prSet/>
      <dgm:spPr/>
      <dgm:t>
        <a:bodyPr/>
        <a:lstStyle/>
        <a:p>
          <a:endParaRPr lang="en-US"/>
        </a:p>
      </dgm:t>
    </dgm:pt>
    <dgm:pt modelId="{AD61FD96-6158-4E0A-9849-014BB116D026}" type="sibTrans" cxnId="{5FE81B75-EA53-48BE-AC1D-A2C113587441}">
      <dgm:prSet/>
      <dgm:spPr/>
      <dgm:t>
        <a:bodyPr/>
        <a:lstStyle/>
        <a:p>
          <a:endParaRPr lang="en-US"/>
        </a:p>
      </dgm:t>
    </dgm:pt>
    <dgm:pt modelId="{46DC6816-78A3-4171-9F04-0C7CB1CC7607}" type="pres">
      <dgm:prSet presAssocID="{7666CC91-822D-401A-88C4-EB54D3418CB6}" presName="vert0" presStyleCnt="0">
        <dgm:presLayoutVars>
          <dgm:dir/>
          <dgm:animOne val="branch"/>
          <dgm:animLvl val="lvl"/>
        </dgm:presLayoutVars>
      </dgm:prSet>
      <dgm:spPr/>
    </dgm:pt>
    <dgm:pt modelId="{4385D824-C817-42FA-9652-FFD27D010D4E}" type="pres">
      <dgm:prSet presAssocID="{E8E306E4-2B2D-4721-AB45-0EEBDBE6836A}" presName="thickLine" presStyleLbl="alignNode1" presStyleIdx="0" presStyleCnt="4"/>
      <dgm:spPr/>
    </dgm:pt>
    <dgm:pt modelId="{B7B8E3C5-7E7B-4463-A6A9-1974B15C8E66}" type="pres">
      <dgm:prSet presAssocID="{E8E306E4-2B2D-4721-AB45-0EEBDBE6836A}" presName="horz1" presStyleCnt="0"/>
      <dgm:spPr/>
    </dgm:pt>
    <dgm:pt modelId="{AE57E08A-ABFA-4486-AD06-4FE5FC5ABBF1}" type="pres">
      <dgm:prSet presAssocID="{E8E306E4-2B2D-4721-AB45-0EEBDBE6836A}" presName="tx1" presStyleLbl="revTx" presStyleIdx="0" presStyleCnt="4"/>
      <dgm:spPr/>
    </dgm:pt>
    <dgm:pt modelId="{DA5A49F3-B2EC-484C-9894-E34EBB5B6A3C}" type="pres">
      <dgm:prSet presAssocID="{E8E306E4-2B2D-4721-AB45-0EEBDBE6836A}" presName="vert1" presStyleCnt="0"/>
      <dgm:spPr/>
    </dgm:pt>
    <dgm:pt modelId="{F6BABFF5-B7AE-4A76-8B0C-F3A20F12D0C9}" type="pres">
      <dgm:prSet presAssocID="{76D7124D-028C-40C1-9415-92C43B9EB052}" presName="thickLine" presStyleLbl="alignNode1" presStyleIdx="1" presStyleCnt="4"/>
      <dgm:spPr/>
    </dgm:pt>
    <dgm:pt modelId="{F56BCFBC-1019-4E10-BE1B-D3ED45EFEE28}" type="pres">
      <dgm:prSet presAssocID="{76D7124D-028C-40C1-9415-92C43B9EB052}" presName="horz1" presStyleCnt="0"/>
      <dgm:spPr/>
    </dgm:pt>
    <dgm:pt modelId="{30A52320-7ACD-4E7A-8C88-0A057A4D162C}" type="pres">
      <dgm:prSet presAssocID="{76D7124D-028C-40C1-9415-92C43B9EB052}" presName="tx1" presStyleLbl="revTx" presStyleIdx="1" presStyleCnt="4"/>
      <dgm:spPr/>
    </dgm:pt>
    <dgm:pt modelId="{7EE86B94-9141-4293-BF50-77418BFFA8FC}" type="pres">
      <dgm:prSet presAssocID="{76D7124D-028C-40C1-9415-92C43B9EB052}" presName="vert1" presStyleCnt="0"/>
      <dgm:spPr/>
    </dgm:pt>
    <dgm:pt modelId="{6C7DF865-6F21-4100-98D7-2678A2265122}" type="pres">
      <dgm:prSet presAssocID="{488AB95B-00F7-4D3E-BC3F-EFDF0A199E4D}" presName="thickLine" presStyleLbl="alignNode1" presStyleIdx="2" presStyleCnt="4"/>
      <dgm:spPr/>
    </dgm:pt>
    <dgm:pt modelId="{E4A51E38-CDA4-4296-A130-7B4A15288E3D}" type="pres">
      <dgm:prSet presAssocID="{488AB95B-00F7-4D3E-BC3F-EFDF0A199E4D}" presName="horz1" presStyleCnt="0"/>
      <dgm:spPr/>
    </dgm:pt>
    <dgm:pt modelId="{82F294C0-F649-4456-8E70-A964DAF5CCDD}" type="pres">
      <dgm:prSet presAssocID="{488AB95B-00F7-4D3E-BC3F-EFDF0A199E4D}" presName="tx1" presStyleLbl="revTx" presStyleIdx="2" presStyleCnt="4"/>
      <dgm:spPr/>
    </dgm:pt>
    <dgm:pt modelId="{E7254945-B1EF-40BA-8878-9F1FDE680583}" type="pres">
      <dgm:prSet presAssocID="{488AB95B-00F7-4D3E-BC3F-EFDF0A199E4D}" presName="vert1" presStyleCnt="0"/>
      <dgm:spPr/>
    </dgm:pt>
    <dgm:pt modelId="{EB98F2B4-EA76-4207-8DE6-2BF1EE335035}" type="pres">
      <dgm:prSet presAssocID="{049CAA98-C974-46D5-A05F-F99E6D388EC6}" presName="thickLine" presStyleLbl="alignNode1" presStyleIdx="3" presStyleCnt="4"/>
      <dgm:spPr/>
    </dgm:pt>
    <dgm:pt modelId="{D4B9E181-B9EA-4292-8112-E7EAA5EB53CA}" type="pres">
      <dgm:prSet presAssocID="{049CAA98-C974-46D5-A05F-F99E6D388EC6}" presName="horz1" presStyleCnt="0"/>
      <dgm:spPr/>
    </dgm:pt>
    <dgm:pt modelId="{BBC817C5-63D1-4026-97CC-8610C5552DDE}" type="pres">
      <dgm:prSet presAssocID="{049CAA98-C974-46D5-A05F-F99E6D388EC6}" presName="tx1" presStyleLbl="revTx" presStyleIdx="3" presStyleCnt="4"/>
      <dgm:spPr/>
    </dgm:pt>
    <dgm:pt modelId="{A085FC76-D022-4FA0-9331-B229434792EE}" type="pres">
      <dgm:prSet presAssocID="{049CAA98-C974-46D5-A05F-F99E6D388EC6}" presName="vert1" presStyleCnt="0"/>
      <dgm:spPr/>
    </dgm:pt>
  </dgm:ptLst>
  <dgm:cxnLst>
    <dgm:cxn modelId="{04C58F01-CBF2-4A29-8BF8-A26D795E5176}" type="presOf" srcId="{488AB95B-00F7-4D3E-BC3F-EFDF0A199E4D}" destId="{82F294C0-F649-4456-8E70-A964DAF5CCDD}" srcOrd="0" destOrd="0" presId="urn:microsoft.com/office/officeart/2008/layout/LinedList"/>
    <dgm:cxn modelId="{C88B1128-7FC0-4720-93FA-E222F7B6E2EF}" srcId="{7666CC91-822D-401A-88C4-EB54D3418CB6}" destId="{76D7124D-028C-40C1-9415-92C43B9EB052}" srcOrd="1" destOrd="0" parTransId="{3641A78D-57AD-4A1C-9676-08DB9C57C423}" sibTransId="{BF26A511-DD15-408E-9DA2-EC348B5508EE}"/>
    <dgm:cxn modelId="{B54F3E33-222E-4B07-840A-5D3201AE9042}" type="presOf" srcId="{E8E306E4-2B2D-4721-AB45-0EEBDBE6836A}" destId="{AE57E08A-ABFA-4486-AD06-4FE5FC5ABBF1}" srcOrd="0" destOrd="0" presId="urn:microsoft.com/office/officeart/2008/layout/LinedList"/>
    <dgm:cxn modelId="{20D7D836-62A2-4E8C-8E14-9468DBB171B3}" srcId="{7666CC91-822D-401A-88C4-EB54D3418CB6}" destId="{488AB95B-00F7-4D3E-BC3F-EFDF0A199E4D}" srcOrd="2" destOrd="0" parTransId="{171EFA39-6E1E-43C4-A1AE-45458CBADC7F}" sibTransId="{5BB3F963-4833-4A8E-AC30-3D7C9BDEC5CD}"/>
    <dgm:cxn modelId="{2AF1A553-4BE1-43B4-B5A8-FCD5B22B28AE}" type="presOf" srcId="{049CAA98-C974-46D5-A05F-F99E6D388EC6}" destId="{BBC817C5-63D1-4026-97CC-8610C5552DDE}" srcOrd="0" destOrd="0" presId="urn:microsoft.com/office/officeart/2008/layout/LinedList"/>
    <dgm:cxn modelId="{5FE81B75-EA53-48BE-AC1D-A2C113587441}" srcId="{7666CC91-822D-401A-88C4-EB54D3418CB6}" destId="{049CAA98-C974-46D5-A05F-F99E6D388EC6}" srcOrd="3" destOrd="0" parTransId="{ACEC5BA4-FBDB-4A0A-8F34-FFD8E90AE07B}" sibTransId="{AD61FD96-6158-4E0A-9849-014BB116D026}"/>
    <dgm:cxn modelId="{F590B582-0530-4658-9EC9-B80B89A8582E}" srcId="{7666CC91-822D-401A-88C4-EB54D3418CB6}" destId="{E8E306E4-2B2D-4721-AB45-0EEBDBE6836A}" srcOrd="0" destOrd="0" parTransId="{890B7CEA-23A5-411C-A20E-A62E33C28F8F}" sibTransId="{7E1CF38A-1F30-453A-958C-A870734E6ECC}"/>
    <dgm:cxn modelId="{150C55BE-4475-49A7-AB65-93D5F414F3D4}" type="presOf" srcId="{7666CC91-822D-401A-88C4-EB54D3418CB6}" destId="{46DC6816-78A3-4171-9F04-0C7CB1CC7607}" srcOrd="0" destOrd="0" presId="urn:microsoft.com/office/officeart/2008/layout/LinedList"/>
    <dgm:cxn modelId="{95026DDC-DF2A-4273-972A-051D7D3B5146}" type="presOf" srcId="{76D7124D-028C-40C1-9415-92C43B9EB052}" destId="{30A52320-7ACD-4E7A-8C88-0A057A4D162C}" srcOrd="0" destOrd="0" presId="urn:microsoft.com/office/officeart/2008/layout/LinedList"/>
    <dgm:cxn modelId="{F1FA279A-725A-4405-9490-61073E363136}" type="presParOf" srcId="{46DC6816-78A3-4171-9F04-0C7CB1CC7607}" destId="{4385D824-C817-42FA-9652-FFD27D010D4E}" srcOrd="0" destOrd="0" presId="urn:microsoft.com/office/officeart/2008/layout/LinedList"/>
    <dgm:cxn modelId="{84F1B77D-250C-4126-9DAA-2E2C2A20C46F}" type="presParOf" srcId="{46DC6816-78A3-4171-9F04-0C7CB1CC7607}" destId="{B7B8E3C5-7E7B-4463-A6A9-1974B15C8E66}" srcOrd="1" destOrd="0" presId="urn:microsoft.com/office/officeart/2008/layout/LinedList"/>
    <dgm:cxn modelId="{B67E4CBA-3BCA-4531-B594-EA42CDF24793}" type="presParOf" srcId="{B7B8E3C5-7E7B-4463-A6A9-1974B15C8E66}" destId="{AE57E08A-ABFA-4486-AD06-4FE5FC5ABBF1}" srcOrd="0" destOrd="0" presId="urn:microsoft.com/office/officeart/2008/layout/LinedList"/>
    <dgm:cxn modelId="{5725BC52-C40A-4363-9E11-78F3138910CE}" type="presParOf" srcId="{B7B8E3C5-7E7B-4463-A6A9-1974B15C8E66}" destId="{DA5A49F3-B2EC-484C-9894-E34EBB5B6A3C}" srcOrd="1" destOrd="0" presId="urn:microsoft.com/office/officeart/2008/layout/LinedList"/>
    <dgm:cxn modelId="{0C66EB40-6D30-4FBD-B41B-D851F9F006C1}" type="presParOf" srcId="{46DC6816-78A3-4171-9F04-0C7CB1CC7607}" destId="{F6BABFF5-B7AE-4A76-8B0C-F3A20F12D0C9}" srcOrd="2" destOrd="0" presId="urn:microsoft.com/office/officeart/2008/layout/LinedList"/>
    <dgm:cxn modelId="{AD087C0A-3C47-4864-BD9D-EC671F758EF4}" type="presParOf" srcId="{46DC6816-78A3-4171-9F04-0C7CB1CC7607}" destId="{F56BCFBC-1019-4E10-BE1B-D3ED45EFEE28}" srcOrd="3" destOrd="0" presId="urn:microsoft.com/office/officeart/2008/layout/LinedList"/>
    <dgm:cxn modelId="{85BD3BB2-1EBB-4B47-B45C-7B2997B55CE1}" type="presParOf" srcId="{F56BCFBC-1019-4E10-BE1B-D3ED45EFEE28}" destId="{30A52320-7ACD-4E7A-8C88-0A057A4D162C}" srcOrd="0" destOrd="0" presId="urn:microsoft.com/office/officeart/2008/layout/LinedList"/>
    <dgm:cxn modelId="{946D4863-697F-4C22-AF59-AAD3A9429EBE}" type="presParOf" srcId="{F56BCFBC-1019-4E10-BE1B-D3ED45EFEE28}" destId="{7EE86B94-9141-4293-BF50-77418BFFA8FC}" srcOrd="1" destOrd="0" presId="urn:microsoft.com/office/officeart/2008/layout/LinedList"/>
    <dgm:cxn modelId="{81E77793-7306-490E-A1EA-068F5C1EFD2A}" type="presParOf" srcId="{46DC6816-78A3-4171-9F04-0C7CB1CC7607}" destId="{6C7DF865-6F21-4100-98D7-2678A2265122}" srcOrd="4" destOrd="0" presId="urn:microsoft.com/office/officeart/2008/layout/LinedList"/>
    <dgm:cxn modelId="{BA3B348B-5160-48BD-AA53-2D5C0960C5FD}" type="presParOf" srcId="{46DC6816-78A3-4171-9F04-0C7CB1CC7607}" destId="{E4A51E38-CDA4-4296-A130-7B4A15288E3D}" srcOrd="5" destOrd="0" presId="urn:microsoft.com/office/officeart/2008/layout/LinedList"/>
    <dgm:cxn modelId="{85C58C11-3B37-4270-94CD-B3952F2A915F}" type="presParOf" srcId="{E4A51E38-CDA4-4296-A130-7B4A15288E3D}" destId="{82F294C0-F649-4456-8E70-A964DAF5CCDD}" srcOrd="0" destOrd="0" presId="urn:microsoft.com/office/officeart/2008/layout/LinedList"/>
    <dgm:cxn modelId="{EC7C0AD9-1305-4454-BE51-A2B064972E53}" type="presParOf" srcId="{E4A51E38-CDA4-4296-A130-7B4A15288E3D}" destId="{E7254945-B1EF-40BA-8878-9F1FDE680583}" srcOrd="1" destOrd="0" presId="urn:microsoft.com/office/officeart/2008/layout/LinedList"/>
    <dgm:cxn modelId="{A9D285C8-6801-4842-A0CD-5D4D6DDD026A}" type="presParOf" srcId="{46DC6816-78A3-4171-9F04-0C7CB1CC7607}" destId="{EB98F2B4-EA76-4207-8DE6-2BF1EE335035}" srcOrd="6" destOrd="0" presId="urn:microsoft.com/office/officeart/2008/layout/LinedList"/>
    <dgm:cxn modelId="{5F6643C8-1744-4B90-BCD4-53AB8BD1A00D}" type="presParOf" srcId="{46DC6816-78A3-4171-9F04-0C7CB1CC7607}" destId="{D4B9E181-B9EA-4292-8112-E7EAA5EB53CA}" srcOrd="7" destOrd="0" presId="urn:microsoft.com/office/officeart/2008/layout/LinedList"/>
    <dgm:cxn modelId="{420F9200-4757-42CB-A9BE-E777C5642F48}" type="presParOf" srcId="{D4B9E181-B9EA-4292-8112-E7EAA5EB53CA}" destId="{BBC817C5-63D1-4026-97CC-8610C5552DDE}" srcOrd="0" destOrd="0" presId="urn:microsoft.com/office/officeart/2008/layout/LinedList"/>
    <dgm:cxn modelId="{95775D5C-09E2-478C-9DB6-4490E5220F4A}" type="presParOf" srcId="{D4B9E181-B9EA-4292-8112-E7EAA5EB53CA}" destId="{A085FC76-D022-4FA0-9331-B229434792E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0E846E06-01E6-4E62-B88D-631F01FC18E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5EF5131-7450-4726-96F8-8BBD001D0BD3}">
      <dgm:prSet/>
      <dgm:spPr/>
      <dgm:t>
        <a:bodyPr/>
        <a:lstStyle/>
        <a:p>
          <a:r>
            <a:rPr lang="en-IN"/>
            <a:t>Java's solution to this problem is to enforce a stricter, simpler condition: </a:t>
          </a:r>
          <a:r>
            <a:rPr lang="en-IN" i="1"/>
            <a:t>A program is not permitted to have any syntactic control paths on which an uninitialized reference could occur, regardless of whether those paths could actually be executed</a:t>
          </a:r>
          <a:r>
            <a:rPr lang="en-IN"/>
            <a:t>. </a:t>
          </a:r>
          <a:endParaRPr lang="en-US"/>
        </a:p>
      </dgm:t>
    </dgm:pt>
    <dgm:pt modelId="{0E9FEE31-09B9-44D9-BE8A-F71063ADCBDD}" type="parTrans" cxnId="{4C32B5D4-2306-4058-B972-34668D66FB88}">
      <dgm:prSet/>
      <dgm:spPr/>
      <dgm:t>
        <a:bodyPr/>
        <a:lstStyle/>
        <a:p>
          <a:endParaRPr lang="en-US"/>
        </a:p>
      </dgm:t>
    </dgm:pt>
    <dgm:pt modelId="{8E3BC19B-06F8-4302-8819-89502CA11FFF}" type="sibTrans" cxnId="{4C32B5D4-2306-4058-B972-34668D66FB88}">
      <dgm:prSet/>
      <dgm:spPr/>
      <dgm:t>
        <a:bodyPr/>
        <a:lstStyle/>
        <a:p>
          <a:endParaRPr lang="en-US"/>
        </a:p>
      </dgm:t>
    </dgm:pt>
    <dgm:pt modelId="{1382AD9B-5DCD-4DAF-B477-23F890806A02}">
      <dgm:prSet/>
      <dgm:spPr/>
      <dgm:t>
        <a:bodyPr/>
        <a:lstStyle/>
        <a:p>
          <a:r>
            <a:rPr lang="en-IN"/>
            <a:t>initialization before use is a program source code restriction that enables precise, efficient checking of a simple but important property by the compiler.</a:t>
          </a:r>
          <a:endParaRPr lang="en-US"/>
        </a:p>
      </dgm:t>
    </dgm:pt>
    <dgm:pt modelId="{72BAC3E0-5E1F-4414-9BC5-AE5200D4EECC}" type="parTrans" cxnId="{2240E920-F943-4C5D-B3E8-06FBEC1C0C06}">
      <dgm:prSet/>
      <dgm:spPr/>
      <dgm:t>
        <a:bodyPr/>
        <a:lstStyle/>
        <a:p>
          <a:endParaRPr lang="en-US"/>
        </a:p>
      </dgm:t>
    </dgm:pt>
    <dgm:pt modelId="{D8AA2021-541E-4AF7-BBB8-BD284EC9166F}" type="sibTrans" cxnId="{2240E920-F943-4C5D-B3E8-06FBEC1C0C06}">
      <dgm:prSet/>
      <dgm:spPr/>
      <dgm:t>
        <a:bodyPr/>
        <a:lstStyle/>
        <a:p>
          <a:endParaRPr lang="en-US"/>
        </a:p>
      </dgm:t>
    </dgm:pt>
    <dgm:pt modelId="{18A3D1B8-63E3-4B16-8F59-3A19ECB8C6E5}" type="pres">
      <dgm:prSet presAssocID="{0E846E06-01E6-4E62-B88D-631F01FC18EC}" presName="linear" presStyleCnt="0">
        <dgm:presLayoutVars>
          <dgm:animLvl val="lvl"/>
          <dgm:resizeHandles val="exact"/>
        </dgm:presLayoutVars>
      </dgm:prSet>
      <dgm:spPr/>
    </dgm:pt>
    <dgm:pt modelId="{8E87F5F8-4DA4-47B2-BEFE-DB9E126AA05C}" type="pres">
      <dgm:prSet presAssocID="{15EF5131-7450-4726-96F8-8BBD001D0BD3}" presName="parentText" presStyleLbl="node1" presStyleIdx="0" presStyleCnt="2">
        <dgm:presLayoutVars>
          <dgm:chMax val="0"/>
          <dgm:bulletEnabled val="1"/>
        </dgm:presLayoutVars>
      </dgm:prSet>
      <dgm:spPr/>
    </dgm:pt>
    <dgm:pt modelId="{FD60B065-130D-4EFE-9F2F-97B3232388AF}" type="pres">
      <dgm:prSet presAssocID="{8E3BC19B-06F8-4302-8819-89502CA11FFF}" presName="spacer" presStyleCnt="0"/>
      <dgm:spPr/>
    </dgm:pt>
    <dgm:pt modelId="{88ADF79D-A9B7-4A8E-B10D-ED2D8004B2AD}" type="pres">
      <dgm:prSet presAssocID="{1382AD9B-5DCD-4DAF-B477-23F890806A02}" presName="parentText" presStyleLbl="node1" presStyleIdx="1" presStyleCnt="2">
        <dgm:presLayoutVars>
          <dgm:chMax val="0"/>
          <dgm:bulletEnabled val="1"/>
        </dgm:presLayoutVars>
      </dgm:prSet>
      <dgm:spPr/>
    </dgm:pt>
  </dgm:ptLst>
  <dgm:cxnLst>
    <dgm:cxn modelId="{2240E920-F943-4C5D-B3E8-06FBEC1C0C06}" srcId="{0E846E06-01E6-4E62-B88D-631F01FC18EC}" destId="{1382AD9B-5DCD-4DAF-B477-23F890806A02}" srcOrd="1" destOrd="0" parTransId="{72BAC3E0-5E1F-4414-9BC5-AE5200D4EECC}" sibTransId="{D8AA2021-541E-4AF7-BBB8-BD284EC9166F}"/>
    <dgm:cxn modelId="{EAFA8A81-5F21-4B12-BFE0-59DA9D3E105D}" type="presOf" srcId="{1382AD9B-5DCD-4DAF-B477-23F890806A02}" destId="{88ADF79D-A9B7-4A8E-B10D-ED2D8004B2AD}" srcOrd="0" destOrd="0" presId="urn:microsoft.com/office/officeart/2005/8/layout/vList2"/>
    <dgm:cxn modelId="{154464B4-A199-4341-8E4B-BE07EAFA9C25}" type="presOf" srcId="{0E846E06-01E6-4E62-B88D-631F01FC18EC}" destId="{18A3D1B8-63E3-4B16-8F59-3A19ECB8C6E5}" srcOrd="0" destOrd="0" presId="urn:microsoft.com/office/officeart/2005/8/layout/vList2"/>
    <dgm:cxn modelId="{4C32B5D4-2306-4058-B972-34668D66FB88}" srcId="{0E846E06-01E6-4E62-B88D-631F01FC18EC}" destId="{15EF5131-7450-4726-96F8-8BBD001D0BD3}" srcOrd="0" destOrd="0" parTransId="{0E9FEE31-09B9-44D9-BE8A-F71063ADCBDD}" sibTransId="{8E3BC19B-06F8-4302-8819-89502CA11FFF}"/>
    <dgm:cxn modelId="{5731B5FE-8D09-4C30-A2CF-FA2023E9A401}" type="presOf" srcId="{15EF5131-7450-4726-96F8-8BBD001D0BD3}" destId="{8E87F5F8-4DA4-47B2-BEFE-DB9E126AA05C}" srcOrd="0" destOrd="0" presId="urn:microsoft.com/office/officeart/2005/8/layout/vList2"/>
    <dgm:cxn modelId="{A08F8077-ADE1-4291-AD34-2317A5D3B6FB}" type="presParOf" srcId="{18A3D1B8-63E3-4B16-8F59-3A19ECB8C6E5}" destId="{8E87F5F8-4DA4-47B2-BEFE-DB9E126AA05C}" srcOrd="0" destOrd="0" presId="urn:microsoft.com/office/officeart/2005/8/layout/vList2"/>
    <dgm:cxn modelId="{1ED8C6CC-7A56-496A-84E6-1FE23547CB0A}" type="presParOf" srcId="{18A3D1B8-63E3-4B16-8F59-3A19ECB8C6E5}" destId="{FD60B065-130D-4EFE-9F2F-97B3232388AF}" srcOrd="1" destOrd="0" presId="urn:microsoft.com/office/officeart/2005/8/layout/vList2"/>
    <dgm:cxn modelId="{3D9ABE75-5785-41D3-83DF-0C1CAFAB4071}" type="presParOf" srcId="{18A3D1B8-63E3-4B16-8F59-3A19ECB8C6E5}" destId="{88ADF79D-A9B7-4A8E-B10D-ED2D8004B2A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03BDD6D3-8679-4B1B-B28C-9C0E7260CD48}" type="doc">
      <dgm:prSet loTypeId="urn:microsoft.com/office/officeart/2005/8/layout/hierarchy1" loCatId="hierarchy" qsTypeId="urn:microsoft.com/office/officeart/2005/8/quickstyle/simple2" qsCatId="simple" csTypeId="urn:microsoft.com/office/officeart/2005/8/colors/colorful2" csCatId="colorful"/>
      <dgm:spPr/>
      <dgm:t>
        <a:bodyPr/>
        <a:lstStyle/>
        <a:p>
          <a:endParaRPr lang="en-US"/>
        </a:p>
      </dgm:t>
    </dgm:pt>
    <dgm:pt modelId="{48523603-5636-4625-B741-CAEDD8D36460}">
      <dgm:prSet/>
      <dgm:spPr/>
      <dgm:t>
        <a:bodyPr/>
        <a:lstStyle/>
        <a:p>
          <a:r>
            <a:rPr lang="en-IN" b="1"/>
            <a:t>Additional restrictions</a:t>
          </a:r>
          <a:r>
            <a:rPr lang="en-IN"/>
            <a:t> may be imposed in the form of programming standards or by tools in a development environment. </a:t>
          </a:r>
          <a:endParaRPr lang="en-US"/>
        </a:p>
      </dgm:t>
    </dgm:pt>
    <dgm:pt modelId="{82F516AD-2272-49FB-998B-D818E50AA560}" type="parTrans" cxnId="{91B8F5A6-ABDC-43CC-978B-75E8A1CF29BE}">
      <dgm:prSet/>
      <dgm:spPr/>
      <dgm:t>
        <a:bodyPr/>
        <a:lstStyle/>
        <a:p>
          <a:endParaRPr lang="en-US"/>
        </a:p>
      </dgm:t>
    </dgm:pt>
    <dgm:pt modelId="{2C3A0B0B-AAC5-4222-81FD-A7301C97BFDC}" type="sibTrans" cxnId="{91B8F5A6-ABDC-43CC-978B-75E8A1CF29BE}">
      <dgm:prSet/>
      <dgm:spPr/>
      <dgm:t>
        <a:bodyPr/>
        <a:lstStyle/>
        <a:p>
          <a:endParaRPr lang="en-US"/>
        </a:p>
      </dgm:t>
    </dgm:pt>
    <dgm:pt modelId="{1179C592-E749-48AD-A0AC-4FEF83FE8BB1}">
      <dgm:prSet/>
      <dgm:spPr/>
      <dgm:t>
        <a:bodyPr/>
        <a:lstStyle/>
        <a:p>
          <a:r>
            <a:rPr lang="en-IN"/>
            <a:t>Other forms of restriction can apply to architectural and detailed design. </a:t>
          </a:r>
          <a:endParaRPr lang="en-US"/>
        </a:p>
      </dgm:t>
    </dgm:pt>
    <dgm:pt modelId="{C1B8F103-4C6D-4DE4-9251-C8E058B1BC47}" type="parTrans" cxnId="{2B7E069B-67EB-4D7B-85CB-6DBFBD56C10E}">
      <dgm:prSet/>
      <dgm:spPr/>
      <dgm:t>
        <a:bodyPr/>
        <a:lstStyle/>
        <a:p>
          <a:endParaRPr lang="en-US"/>
        </a:p>
      </dgm:t>
    </dgm:pt>
    <dgm:pt modelId="{148B8235-B634-44BF-82C7-A654FD57D7B2}" type="sibTrans" cxnId="{2B7E069B-67EB-4D7B-85CB-6DBFBD56C10E}">
      <dgm:prSet/>
      <dgm:spPr/>
      <dgm:t>
        <a:bodyPr/>
        <a:lstStyle/>
        <a:p>
          <a:endParaRPr lang="en-US"/>
        </a:p>
      </dgm:t>
    </dgm:pt>
    <dgm:pt modelId="{60FAC460-2880-4C2F-9036-CA8D1044158F}" type="pres">
      <dgm:prSet presAssocID="{03BDD6D3-8679-4B1B-B28C-9C0E7260CD48}" presName="hierChild1" presStyleCnt="0">
        <dgm:presLayoutVars>
          <dgm:chPref val="1"/>
          <dgm:dir/>
          <dgm:animOne val="branch"/>
          <dgm:animLvl val="lvl"/>
          <dgm:resizeHandles/>
        </dgm:presLayoutVars>
      </dgm:prSet>
      <dgm:spPr/>
    </dgm:pt>
    <dgm:pt modelId="{9A3DEF3B-428F-44DB-AB7F-483C6D39F618}" type="pres">
      <dgm:prSet presAssocID="{48523603-5636-4625-B741-CAEDD8D36460}" presName="hierRoot1" presStyleCnt="0"/>
      <dgm:spPr/>
    </dgm:pt>
    <dgm:pt modelId="{91E1E982-FB1D-4EDF-96E7-5D096AE3EFDE}" type="pres">
      <dgm:prSet presAssocID="{48523603-5636-4625-B741-CAEDD8D36460}" presName="composite" presStyleCnt="0"/>
      <dgm:spPr/>
    </dgm:pt>
    <dgm:pt modelId="{FF0F6CAB-307A-416C-88B0-5C3B4D45E3A6}" type="pres">
      <dgm:prSet presAssocID="{48523603-5636-4625-B741-CAEDD8D36460}" presName="background" presStyleLbl="node0" presStyleIdx="0" presStyleCnt="2"/>
      <dgm:spPr/>
    </dgm:pt>
    <dgm:pt modelId="{16508C84-2BF4-4F50-9074-F536B560DE99}" type="pres">
      <dgm:prSet presAssocID="{48523603-5636-4625-B741-CAEDD8D36460}" presName="text" presStyleLbl="fgAcc0" presStyleIdx="0" presStyleCnt="2">
        <dgm:presLayoutVars>
          <dgm:chPref val="3"/>
        </dgm:presLayoutVars>
      </dgm:prSet>
      <dgm:spPr/>
    </dgm:pt>
    <dgm:pt modelId="{F043EAC4-964E-4DB5-ACD6-F644565483C0}" type="pres">
      <dgm:prSet presAssocID="{48523603-5636-4625-B741-CAEDD8D36460}" presName="hierChild2" presStyleCnt="0"/>
      <dgm:spPr/>
    </dgm:pt>
    <dgm:pt modelId="{B6687C84-F66D-4F1F-B3EC-89D04D2C3BD4}" type="pres">
      <dgm:prSet presAssocID="{1179C592-E749-48AD-A0AC-4FEF83FE8BB1}" presName="hierRoot1" presStyleCnt="0"/>
      <dgm:spPr/>
    </dgm:pt>
    <dgm:pt modelId="{D2CE043A-C5AA-48CA-AA16-B33C03355863}" type="pres">
      <dgm:prSet presAssocID="{1179C592-E749-48AD-A0AC-4FEF83FE8BB1}" presName="composite" presStyleCnt="0"/>
      <dgm:spPr/>
    </dgm:pt>
    <dgm:pt modelId="{ABBF0319-04B5-4ED0-8AAD-97B9B90442A9}" type="pres">
      <dgm:prSet presAssocID="{1179C592-E749-48AD-A0AC-4FEF83FE8BB1}" presName="background" presStyleLbl="node0" presStyleIdx="1" presStyleCnt="2"/>
      <dgm:spPr/>
    </dgm:pt>
    <dgm:pt modelId="{DC82FEFF-F4D9-4773-8CA0-848C0B779057}" type="pres">
      <dgm:prSet presAssocID="{1179C592-E749-48AD-A0AC-4FEF83FE8BB1}" presName="text" presStyleLbl="fgAcc0" presStyleIdx="1" presStyleCnt="2">
        <dgm:presLayoutVars>
          <dgm:chPref val="3"/>
        </dgm:presLayoutVars>
      </dgm:prSet>
      <dgm:spPr/>
    </dgm:pt>
    <dgm:pt modelId="{FBBE3CCA-A8B7-484B-9FD8-9AB559F2F81F}" type="pres">
      <dgm:prSet presAssocID="{1179C592-E749-48AD-A0AC-4FEF83FE8BB1}" presName="hierChild2" presStyleCnt="0"/>
      <dgm:spPr/>
    </dgm:pt>
  </dgm:ptLst>
  <dgm:cxnLst>
    <dgm:cxn modelId="{4CD5184D-B989-44F1-9659-38846FADEFF2}" type="presOf" srcId="{48523603-5636-4625-B741-CAEDD8D36460}" destId="{16508C84-2BF4-4F50-9074-F536B560DE99}" srcOrd="0" destOrd="0" presId="urn:microsoft.com/office/officeart/2005/8/layout/hierarchy1"/>
    <dgm:cxn modelId="{5072F77A-733D-4358-93F5-0F9CFCE54FA5}" type="presOf" srcId="{03BDD6D3-8679-4B1B-B28C-9C0E7260CD48}" destId="{60FAC460-2880-4C2F-9036-CA8D1044158F}" srcOrd="0" destOrd="0" presId="urn:microsoft.com/office/officeart/2005/8/layout/hierarchy1"/>
    <dgm:cxn modelId="{2B7E069B-67EB-4D7B-85CB-6DBFBD56C10E}" srcId="{03BDD6D3-8679-4B1B-B28C-9C0E7260CD48}" destId="{1179C592-E749-48AD-A0AC-4FEF83FE8BB1}" srcOrd="1" destOrd="0" parTransId="{C1B8F103-4C6D-4DE4-9251-C8E058B1BC47}" sibTransId="{148B8235-B634-44BF-82C7-A654FD57D7B2}"/>
    <dgm:cxn modelId="{91B8F5A6-ABDC-43CC-978B-75E8A1CF29BE}" srcId="{03BDD6D3-8679-4B1B-B28C-9C0E7260CD48}" destId="{48523603-5636-4625-B741-CAEDD8D36460}" srcOrd="0" destOrd="0" parTransId="{82F516AD-2272-49FB-998B-D818E50AA560}" sibTransId="{2C3A0B0B-AAC5-4222-81FD-A7301C97BFDC}"/>
    <dgm:cxn modelId="{110BC3E1-FFDF-4037-83CE-5F6FE765B82C}" type="presOf" srcId="{1179C592-E749-48AD-A0AC-4FEF83FE8BB1}" destId="{DC82FEFF-F4D9-4773-8CA0-848C0B779057}" srcOrd="0" destOrd="0" presId="urn:microsoft.com/office/officeart/2005/8/layout/hierarchy1"/>
    <dgm:cxn modelId="{442C570F-D517-48A0-A4F5-1D2AA4C96202}" type="presParOf" srcId="{60FAC460-2880-4C2F-9036-CA8D1044158F}" destId="{9A3DEF3B-428F-44DB-AB7F-483C6D39F618}" srcOrd="0" destOrd="0" presId="urn:microsoft.com/office/officeart/2005/8/layout/hierarchy1"/>
    <dgm:cxn modelId="{44625158-B497-4D06-B2B2-3EDE11E1CC20}" type="presParOf" srcId="{9A3DEF3B-428F-44DB-AB7F-483C6D39F618}" destId="{91E1E982-FB1D-4EDF-96E7-5D096AE3EFDE}" srcOrd="0" destOrd="0" presId="urn:microsoft.com/office/officeart/2005/8/layout/hierarchy1"/>
    <dgm:cxn modelId="{72B24BD0-A60B-46C9-8D7C-19BC6F58A654}" type="presParOf" srcId="{91E1E982-FB1D-4EDF-96E7-5D096AE3EFDE}" destId="{FF0F6CAB-307A-416C-88B0-5C3B4D45E3A6}" srcOrd="0" destOrd="0" presId="urn:microsoft.com/office/officeart/2005/8/layout/hierarchy1"/>
    <dgm:cxn modelId="{75517CDA-368D-4E1B-8F4B-DD5BCAB01353}" type="presParOf" srcId="{91E1E982-FB1D-4EDF-96E7-5D096AE3EFDE}" destId="{16508C84-2BF4-4F50-9074-F536B560DE99}" srcOrd="1" destOrd="0" presId="urn:microsoft.com/office/officeart/2005/8/layout/hierarchy1"/>
    <dgm:cxn modelId="{17888A4D-0061-4494-91BC-9239E7756B20}" type="presParOf" srcId="{9A3DEF3B-428F-44DB-AB7F-483C6D39F618}" destId="{F043EAC4-964E-4DB5-ACD6-F644565483C0}" srcOrd="1" destOrd="0" presId="urn:microsoft.com/office/officeart/2005/8/layout/hierarchy1"/>
    <dgm:cxn modelId="{4F6933DB-1E19-481A-84DC-6088A39A5FF9}" type="presParOf" srcId="{60FAC460-2880-4C2F-9036-CA8D1044158F}" destId="{B6687C84-F66D-4F1F-B3EC-89D04D2C3BD4}" srcOrd="1" destOrd="0" presId="urn:microsoft.com/office/officeart/2005/8/layout/hierarchy1"/>
    <dgm:cxn modelId="{4D27747E-C500-460C-94DB-7F1ACC4E9012}" type="presParOf" srcId="{B6687C84-F66D-4F1F-B3EC-89D04D2C3BD4}" destId="{D2CE043A-C5AA-48CA-AA16-B33C03355863}" srcOrd="0" destOrd="0" presId="urn:microsoft.com/office/officeart/2005/8/layout/hierarchy1"/>
    <dgm:cxn modelId="{D2F3C21C-A2CA-45BA-9699-977F0429BB22}" type="presParOf" srcId="{D2CE043A-C5AA-48CA-AA16-B33C03355863}" destId="{ABBF0319-04B5-4ED0-8AAD-97B9B90442A9}" srcOrd="0" destOrd="0" presId="urn:microsoft.com/office/officeart/2005/8/layout/hierarchy1"/>
    <dgm:cxn modelId="{C3860E58-88FD-46E1-9C14-21215564D7B1}" type="presParOf" srcId="{D2CE043A-C5AA-48CA-AA16-B33C03355863}" destId="{DC82FEFF-F4D9-4773-8CA0-848C0B779057}" srcOrd="1" destOrd="0" presId="urn:microsoft.com/office/officeart/2005/8/layout/hierarchy1"/>
    <dgm:cxn modelId="{BE28B601-BC6E-483A-883C-4A413840F282}" type="presParOf" srcId="{B6687C84-F66D-4F1F-B3EC-89D04D2C3BD4}" destId="{FBBE3CCA-A8B7-484B-9FD8-9AB559F2F81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9B1BE692-9CC6-451F-A216-5B2BCA4AD734}"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89E55A37-B8AB-46A3-B0B8-8DA07A284AE9}">
      <dgm:prSet/>
      <dgm:spPr/>
      <dgm:t>
        <a:bodyPr/>
        <a:lstStyle/>
        <a:p>
          <a:r>
            <a:rPr lang="en-IN"/>
            <a:t>Consider the problem of ensuring that a transaction consisting of a sequence of accesses to a complex data structure by one process appears to the outside world as if it had occurred</a:t>
          </a:r>
          <a:r>
            <a:rPr lang="en-IN" i="1"/>
            <a:t> atomically</a:t>
          </a:r>
          <a:r>
            <a:rPr lang="en-IN"/>
            <a:t>, rather than interleaved with transactions of other processes. </a:t>
          </a:r>
          <a:endParaRPr lang="en-US"/>
        </a:p>
      </dgm:t>
    </dgm:pt>
    <dgm:pt modelId="{3C73D958-0AE6-4539-B1F5-012D8D0D54A6}" type="parTrans" cxnId="{8179FAED-114E-4BBC-B5CE-5E31ABEA8D8B}">
      <dgm:prSet/>
      <dgm:spPr/>
      <dgm:t>
        <a:bodyPr/>
        <a:lstStyle/>
        <a:p>
          <a:endParaRPr lang="en-US"/>
        </a:p>
      </dgm:t>
    </dgm:pt>
    <dgm:pt modelId="{4F21CA04-73C7-42A3-A671-FBCC771A956A}" type="sibTrans" cxnId="{8179FAED-114E-4BBC-B5CE-5E31ABEA8D8B}">
      <dgm:prSet/>
      <dgm:spPr/>
      <dgm:t>
        <a:bodyPr/>
        <a:lstStyle/>
        <a:p>
          <a:endParaRPr lang="en-US"/>
        </a:p>
      </dgm:t>
    </dgm:pt>
    <dgm:pt modelId="{40B8114D-80AA-4EA1-8847-68F6CE27D8EE}">
      <dgm:prSet/>
      <dgm:spPr/>
      <dgm:t>
        <a:bodyPr/>
        <a:lstStyle/>
        <a:p>
          <a:r>
            <a:rPr lang="en-IN"/>
            <a:t>This property is called </a:t>
          </a:r>
          <a:r>
            <a:rPr lang="en-IN" b="1"/>
            <a:t>serializability</a:t>
          </a:r>
          <a:r>
            <a:rPr lang="en-IN"/>
            <a:t>: The end result of a set of such transactions should appear as if they were applied in some serial order, even if they didn't. </a:t>
          </a:r>
          <a:endParaRPr lang="en-US"/>
        </a:p>
      </dgm:t>
    </dgm:pt>
    <dgm:pt modelId="{B3AF4B65-2E54-4BF7-B7F3-0DF203ED58EA}" type="parTrans" cxnId="{47905C60-A1E4-42BD-8E3A-FCBBE9348D13}">
      <dgm:prSet/>
      <dgm:spPr/>
      <dgm:t>
        <a:bodyPr/>
        <a:lstStyle/>
        <a:p>
          <a:endParaRPr lang="en-US"/>
        </a:p>
      </dgm:t>
    </dgm:pt>
    <dgm:pt modelId="{FCABDD85-3F8B-420D-BCEA-4007D8AB6985}" type="sibTrans" cxnId="{47905C60-A1E4-42BD-8E3A-FCBBE9348D13}">
      <dgm:prSet/>
      <dgm:spPr/>
      <dgm:t>
        <a:bodyPr/>
        <a:lstStyle/>
        <a:p>
          <a:endParaRPr lang="en-US"/>
        </a:p>
      </dgm:t>
    </dgm:pt>
    <dgm:pt modelId="{0EF779BA-E1E3-4761-B10A-D7D75C640E4A}">
      <dgm:prSet/>
      <dgm:spPr/>
      <dgm:t>
        <a:bodyPr/>
        <a:lstStyle/>
        <a:p>
          <a:r>
            <a:rPr lang="en-IN"/>
            <a:t>One way to ensure serializability is to make the transactions really serial (e.g., by putting the whole sequence of operations in each transaction within a Java synchronized block), but that approach may incur </a:t>
          </a:r>
          <a:r>
            <a:rPr lang="en-IN" i="1"/>
            <a:t>unacceptable performance penalties.</a:t>
          </a:r>
          <a:endParaRPr lang="en-US"/>
        </a:p>
      </dgm:t>
    </dgm:pt>
    <dgm:pt modelId="{7F278E63-AD9E-4699-A50C-C88ABDB71CD4}" type="parTrans" cxnId="{FA140B53-23CD-41EC-944E-290B18759201}">
      <dgm:prSet/>
      <dgm:spPr/>
      <dgm:t>
        <a:bodyPr/>
        <a:lstStyle/>
        <a:p>
          <a:endParaRPr lang="en-US"/>
        </a:p>
      </dgm:t>
    </dgm:pt>
    <dgm:pt modelId="{42C7063A-D094-478E-BD67-ADB81905285E}" type="sibTrans" cxnId="{FA140B53-23CD-41EC-944E-290B18759201}">
      <dgm:prSet/>
      <dgm:spPr/>
      <dgm:t>
        <a:bodyPr/>
        <a:lstStyle/>
        <a:p>
          <a:endParaRPr lang="en-US"/>
        </a:p>
      </dgm:t>
    </dgm:pt>
    <dgm:pt modelId="{83FB0B7A-049D-4AAC-B433-5E0A650206E3}" type="pres">
      <dgm:prSet presAssocID="{9B1BE692-9CC6-451F-A216-5B2BCA4AD734}" presName="vert0" presStyleCnt="0">
        <dgm:presLayoutVars>
          <dgm:dir/>
          <dgm:animOne val="branch"/>
          <dgm:animLvl val="lvl"/>
        </dgm:presLayoutVars>
      </dgm:prSet>
      <dgm:spPr/>
    </dgm:pt>
    <dgm:pt modelId="{970BB02C-B789-4077-97E7-948214BBCE9D}" type="pres">
      <dgm:prSet presAssocID="{89E55A37-B8AB-46A3-B0B8-8DA07A284AE9}" presName="thickLine" presStyleLbl="alignNode1" presStyleIdx="0" presStyleCnt="3"/>
      <dgm:spPr/>
    </dgm:pt>
    <dgm:pt modelId="{BF08906F-915B-4C58-B4F8-EF12209D3DF1}" type="pres">
      <dgm:prSet presAssocID="{89E55A37-B8AB-46A3-B0B8-8DA07A284AE9}" presName="horz1" presStyleCnt="0"/>
      <dgm:spPr/>
    </dgm:pt>
    <dgm:pt modelId="{A01AE264-A6DC-48BD-86F0-38680E2C322D}" type="pres">
      <dgm:prSet presAssocID="{89E55A37-B8AB-46A3-B0B8-8DA07A284AE9}" presName="tx1" presStyleLbl="revTx" presStyleIdx="0" presStyleCnt="3"/>
      <dgm:spPr/>
    </dgm:pt>
    <dgm:pt modelId="{8A9D4693-D002-4471-89A5-94016B3FD20D}" type="pres">
      <dgm:prSet presAssocID="{89E55A37-B8AB-46A3-B0B8-8DA07A284AE9}" presName="vert1" presStyleCnt="0"/>
      <dgm:spPr/>
    </dgm:pt>
    <dgm:pt modelId="{06A049A8-62F8-49A6-99A6-EF29F03DE10C}" type="pres">
      <dgm:prSet presAssocID="{40B8114D-80AA-4EA1-8847-68F6CE27D8EE}" presName="thickLine" presStyleLbl="alignNode1" presStyleIdx="1" presStyleCnt="3"/>
      <dgm:spPr/>
    </dgm:pt>
    <dgm:pt modelId="{B19A2188-9CE5-421C-99CA-D89C0FCE1A07}" type="pres">
      <dgm:prSet presAssocID="{40B8114D-80AA-4EA1-8847-68F6CE27D8EE}" presName="horz1" presStyleCnt="0"/>
      <dgm:spPr/>
    </dgm:pt>
    <dgm:pt modelId="{8808A42F-2BB0-4C98-9D9F-DC680ECB18F5}" type="pres">
      <dgm:prSet presAssocID="{40B8114D-80AA-4EA1-8847-68F6CE27D8EE}" presName="tx1" presStyleLbl="revTx" presStyleIdx="1" presStyleCnt="3"/>
      <dgm:spPr/>
    </dgm:pt>
    <dgm:pt modelId="{B13784BA-FC37-414A-97A3-0B37DEA81AD9}" type="pres">
      <dgm:prSet presAssocID="{40B8114D-80AA-4EA1-8847-68F6CE27D8EE}" presName="vert1" presStyleCnt="0"/>
      <dgm:spPr/>
    </dgm:pt>
    <dgm:pt modelId="{C0CCF62A-F1AC-4CE0-902C-DD7BC6EDE801}" type="pres">
      <dgm:prSet presAssocID="{0EF779BA-E1E3-4761-B10A-D7D75C640E4A}" presName="thickLine" presStyleLbl="alignNode1" presStyleIdx="2" presStyleCnt="3"/>
      <dgm:spPr/>
    </dgm:pt>
    <dgm:pt modelId="{00AC42D8-F68E-4A82-BB4B-A8E29EC4321A}" type="pres">
      <dgm:prSet presAssocID="{0EF779BA-E1E3-4761-B10A-D7D75C640E4A}" presName="horz1" presStyleCnt="0"/>
      <dgm:spPr/>
    </dgm:pt>
    <dgm:pt modelId="{56FE0FA3-B832-4A5C-BB38-008566B5619E}" type="pres">
      <dgm:prSet presAssocID="{0EF779BA-E1E3-4761-B10A-D7D75C640E4A}" presName="tx1" presStyleLbl="revTx" presStyleIdx="2" presStyleCnt="3"/>
      <dgm:spPr/>
    </dgm:pt>
    <dgm:pt modelId="{4EA05E8E-34B7-42C7-AFB2-B7D7F0DF35E7}" type="pres">
      <dgm:prSet presAssocID="{0EF779BA-E1E3-4761-B10A-D7D75C640E4A}" presName="vert1" presStyleCnt="0"/>
      <dgm:spPr/>
    </dgm:pt>
  </dgm:ptLst>
  <dgm:cxnLst>
    <dgm:cxn modelId="{B0EF443C-6CCB-4EE6-B0CE-C2B12DC3FBAD}" type="presOf" srcId="{40B8114D-80AA-4EA1-8847-68F6CE27D8EE}" destId="{8808A42F-2BB0-4C98-9D9F-DC680ECB18F5}" srcOrd="0" destOrd="0" presId="urn:microsoft.com/office/officeart/2008/layout/LinedList"/>
    <dgm:cxn modelId="{47905C60-A1E4-42BD-8E3A-FCBBE9348D13}" srcId="{9B1BE692-9CC6-451F-A216-5B2BCA4AD734}" destId="{40B8114D-80AA-4EA1-8847-68F6CE27D8EE}" srcOrd="1" destOrd="0" parTransId="{B3AF4B65-2E54-4BF7-B7F3-0DF203ED58EA}" sibTransId="{FCABDD85-3F8B-420D-BCEA-4007D8AB6985}"/>
    <dgm:cxn modelId="{21712448-9454-47F3-BAC6-E4E383091432}" type="presOf" srcId="{9B1BE692-9CC6-451F-A216-5B2BCA4AD734}" destId="{83FB0B7A-049D-4AAC-B433-5E0A650206E3}" srcOrd="0" destOrd="0" presId="urn:microsoft.com/office/officeart/2008/layout/LinedList"/>
    <dgm:cxn modelId="{69A5DF6A-F43F-4EEA-AF85-9A7F29A42D9C}" type="presOf" srcId="{89E55A37-B8AB-46A3-B0B8-8DA07A284AE9}" destId="{A01AE264-A6DC-48BD-86F0-38680E2C322D}" srcOrd="0" destOrd="0" presId="urn:microsoft.com/office/officeart/2008/layout/LinedList"/>
    <dgm:cxn modelId="{FA140B53-23CD-41EC-944E-290B18759201}" srcId="{9B1BE692-9CC6-451F-A216-5B2BCA4AD734}" destId="{0EF779BA-E1E3-4761-B10A-D7D75C640E4A}" srcOrd="2" destOrd="0" parTransId="{7F278E63-AD9E-4699-A50C-C88ABDB71CD4}" sibTransId="{42C7063A-D094-478E-BD67-ADB81905285E}"/>
    <dgm:cxn modelId="{638D7689-7F0B-46D7-947B-12EE613C4AD1}" type="presOf" srcId="{0EF779BA-E1E3-4761-B10A-D7D75C640E4A}" destId="{56FE0FA3-B832-4A5C-BB38-008566B5619E}" srcOrd="0" destOrd="0" presId="urn:microsoft.com/office/officeart/2008/layout/LinedList"/>
    <dgm:cxn modelId="{8179FAED-114E-4BBC-B5CE-5E31ABEA8D8B}" srcId="{9B1BE692-9CC6-451F-A216-5B2BCA4AD734}" destId="{89E55A37-B8AB-46A3-B0B8-8DA07A284AE9}" srcOrd="0" destOrd="0" parTransId="{3C73D958-0AE6-4539-B1F5-012D8D0D54A6}" sibTransId="{4F21CA04-73C7-42A3-A671-FBCC771A956A}"/>
    <dgm:cxn modelId="{35E829F2-5C55-4262-A700-53A288E4AA93}" type="presParOf" srcId="{83FB0B7A-049D-4AAC-B433-5E0A650206E3}" destId="{970BB02C-B789-4077-97E7-948214BBCE9D}" srcOrd="0" destOrd="0" presId="urn:microsoft.com/office/officeart/2008/layout/LinedList"/>
    <dgm:cxn modelId="{6D18C6A8-A47D-4624-A233-FC2130AB6BCF}" type="presParOf" srcId="{83FB0B7A-049D-4AAC-B433-5E0A650206E3}" destId="{BF08906F-915B-4C58-B4F8-EF12209D3DF1}" srcOrd="1" destOrd="0" presId="urn:microsoft.com/office/officeart/2008/layout/LinedList"/>
    <dgm:cxn modelId="{203671A5-8D2D-4329-B519-A6D5553D36F6}" type="presParOf" srcId="{BF08906F-915B-4C58-B4F8-EF12209D3DF1}" destId="{A01AE264-A6DC-48BD-86F0-38680E2C322D}" srcOrd="0" destOrd="0" presId="urn:microsoft.com/office/officeart/2008/layout/LinedList"/>
    <dgm:cxn modelId="{C6D781DE-390A-430E-B3A7-B8FD3CE52F8F}" type="presParOf" srcId="{BF08906F-915B-4C58-B4F8-EF12209D3DF1}" destId="{8A9D4693-D002-4471-89A5-94016B3FD20D}" srcOrd="1" destOrd="0" presId="urn:microsoft.com/office/officeart/2008/layout/LinedList"/>
    <dgm:cxn modelId="{7E596790-0153-4B22-B240-D49F5FF15DAD}" type="presParOf" srcId="{83FB0B7A-049D-4AAC-B433-5E0A650206E3}" destId="{06A049A8-62F8-49A6-99A6-EF29F03DE10C}" srcOrd="2" destOrd="0" presId="urn:microsoft.com/office/officeart/2008/layout/LinedList"/>
    <dgm:cxn modelId="{F219981F-0A9E-453B-B8D8-54F9A49949B2}" type="presParOf" srcId="{83FB0B7A-049D-4AAC-B433-5E0A650206E3}" destId="{B19A2188-9CE5-421C-99CA-D89C0FCE1A07}" srcOrd="3" destOrd="0" presId="urn:microsoft.com/office/officeart/2008/layout/LinedList"/>
    <dgm:cxn modelId="{19546D9F-21BE-474E-885D-54CDE3D90D27}" type="presParOf" srcId="{B19A2188-9CE5-421C-99CA-D89C0FCE1A07}" destId="{8808A42F-2BB0-4C98-9D9F-DC680ECB18F5}" srcOrd="0" destOrd="0" presId="urn:microsoft.com/office/officeart/2008/layout/LinedList"/>
    <dgm:cxn modelId="{A2963879-0F26-48C5-A9CF-7D8EBF50D682}" type="presParOf" srcId="{B19A2188-9CE5-421C-99CA-D89C0FCE1A07}" destId="{B13784BA-FC37-414A-97A3-0B37DEA81AD9}" srcOrd="1" destOrd="0" presId="urn:microsoft.com/office/officeart/2008/layout/LinedList"/>
    <dgm:cxn modelId="{CAC122D1-ED7F-4DB1-86A6-27FE5D14E7CC}" type="presParOf" srcId="{83FB0B7A-049D-4AAC-B433-5E0A650206E3}" destId="{C0CCF62A-F1AC-4CE0-902C-DD7BC6EDE801}" srcOrd="4" destOrd="0" presId="urn:microsoft.com/office/officeart/2008/layout/LinedList"/>
    <dgm:cxn modelId="{8BDD4F08-7E9B-448F-9B0E-1DC652BFBDAC}" type="presParOf" srcId="{83FB0B7A-049D-4AAC-B433-5E0A650206E3}" destId="{00AC42D8-F68E-4A82-BB4B-A8E29EC4321A}" srcOrd="5" destOrd="0" presId="urn:microsoft.com/office/officeart/2008/layout/LinedList"/>
    <dgm:cxn modelId="{B850FB61-ABD6-47F3-8C3A-CD55A67E8200}" type="presParOf" srcId="{00AC42D8-F68E-4A82-BB4B-A8E29EC4321A}" destId="{56FE0FA3-B832-4A5C-BB38-008566B5619E}" srcOrd="0" destOrd="0" presId="urn:microsoft.com/office/officeart/2008/layout/LinedList"/>
    <dgm:cxn modelId="{F1C2FAD4-D781-4B58-92EB-49BDE25A6D1A}" type="presParOf" srcId="{00AC42D8-F68E-4A82-BB4B-A8E29EC4321A}" destId="{4EA05E8E-34B7-42C7-AFB2-B7D7F0DF35E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9EC91162-B708-4C33-B94D-A46DF3992231}" type="doc">
      <dgm:prSet loTypeId="urn:microsoft.com/office/officeart/2005/8/layout/hierarchy1" loCatId="hierarchy" qsTypeId="urn:microsoft.com/office/officeart/2005/8/quickstyle/simple2" qsCatId="simple" csTypeId="urn:microsoft.com/office/officeart/2005/8/colors/colorful2" csCatId="colorful"/>
      <dgm:spPr/>
      <dgm:t>
        <a:bodyPr/>
        <a:lstStyle/>
        <a:p>
          <a:endParaRPr lang="en-US"/>
        </a:p>
      </dgm:t>
    </dgm:pt>
    <dgm:pt modelId="{0314B9DF-7BD5-4163-A0A5-779AB0571D86}">
      <dgm:prSet/>
      <dgm:spPr/>
      <dgm:t>
        <a:bodyPr/>
        <a:lstStyle/>
        <a:p>
          <a:r>
            <a:rPr lang="en-IN"/>
            <a:t>Stateless interfaces are far easier to test because the correctness of each service request and response can be checked independently, rather than considering all their possible sequences or interleavings. </a:t>
          </a:r>
          <a:endParaRPr lang="en-US"/>
        </a:p>
      </dgm:t>
    </dgm:pt>
    <dgm:pt modelId="{22D8A89D-188C-47B3-A114-363DA81F3ECF}" type="parTrans" cxnId="{E5E1697B-F285-4152-8A74-2837CC04A767}">
      <dgm:prSet/>
      <dgm:spPr/>
      <dgm:t>
        <a:bodyPr/>
        <a:lstStyle/>
        <a:p>
          <a:endParaRPr lang="en-US"/>
        </a:p>
      </dgm:t>
    </dgm:pt>
    <dgm:pt modelId="{F8F58D3E-9C49-4D1F-AC60-08B99762DB74}" type="sibTrans" cxnId="{E5E1697B-F285-4152-8A74-2837CC04A767}">
      <dgm:prSet/>
      <dgm:spPr/>
      <dgm:t>
        <a:bodyPr/>
        <a:lstStyle/>
        <a:p>
          <a:endParaRPr lang="en-US"/>
        </a:p>
      </dgm:t>
    </dgm:pt>
    <dgm:pt modelId="{14521BAD-E8B3-456F-9608-6EB615B20451}">
      <dgm:prSet/>
      <dgm:spPr/>
      <dgm:t>
        <a:bodyPr/>
        <a:lstStyle/>
        <a:p>
          <a:r>
            <a:rPr lang="en-IN"/>
            <a:t>A famous example of simplifying component interfaces by making them stateless is the Hypertext Transport Protocol (HTTP) 1.0 of the World-Wide-Web, which made Web servers not only much simpler and more robust but also much easier to test. </a:t>
          </a:r>
          <a:endParaRPr lang="en-US"/>
        </a:p>
      </dgm:t>
    </dgm:pt>
    <dgm:pt modelId="{F5F12216-EDF8-4CE5-9375-9035A8847DF4}" type="parTrans" cxnId="{BAB1BF8E-771D-4DE5-A11D-20C10F5F8E39}">
      <dgm:prSet/>
      <dgm:spPr/>
      <dgm:t>
        <a:bodyPr/>
        <a:lstStyle/>
        <a:p>
          <a:endParaRPr lang="en-US"/>
        </a:p>
      </dgm:t>
    </dgm:pt>
    <dgm:pt modelId="{8C82368D-E086-4FED-8AFE-2183B3174278}" type="sibTrans" cxnId="{BAB1BF8E-771D-4DE5-A11D-20C10F5F8E39}">
      <dgm:prSet/>
      <dgm:spPr/>
      <dgm:t>
        <a:bodyPr/>
        <a:lstStyle/>
        <a:p>
          <a:endParaRPr lang="en-US"/>
        </a:p>
      </dgm:t>
    </dgm:pt>
    <dgm:pt modelId="{920E3EC7-5F28-4536-ABA7-C5E04BC616E9}" type="pres">
      <dgm:prSet presAssocID="{9EC91162-B708-4C33-B94D-A46DF3992231}" presName="hierChild1" presStyleCnt="0">
        <dgm:presLayoutVars>
          <dgm:chPref val="1"/>
          <dgm:dir/>
          <dgm:animOne val="branch"/>
          <dgm:animLvl val="lvl"/>
          <dgm:resizeHandles/>
        </dgm:presLayoutVars>
      </dgm:prSet>
      <dgm:spPr/>
    </dgm:pt>
    <dgm:pt modelId="{A0E957F3-3A28-4A3D-A743-9DEE06D19AE9}" type="pres">
      <dgm:prSet presAssocID="{0314B9DF-7BD5-4163-A0A5-779AB0571D86}" presName="hierRoot1" presStyleCnt="0"/>
      <dgm:spPr/>
    </dgm:pt>
    <dgm:pt modelId="{A5329437-0083-4C2C-814C-6B19EE743619}" type="pres">
      <dgm:prSet presAssocID="{0314B9DF-7BD5-4163-A0A5-779AB0571D86}" presName="composite" presStyleCnt="0"/>
      <dgm:spPr/>
    </dgm:pt>
    <dgm:pt modelId="{7B4903EE-EBFA-43CD-8DA9-3F48B7F2B55B}" type="pres">
      <dgm:prSet presAssocID="{0314B9DF-7BD5-4163-A0A5-779AB0571D86}" presName="background" presStyleLbl="node0" presStyleIdx="0" presStyleCnt="2"/>
      <dgm:spPr/>
    </dgm:pt>
    <dgm:pt modelId="{443DD59B-B7CD-47C9-B872-5FE41C1E93B6}" type="pres">
      <dgm:prSet presAssocID="{0314B9DF-7BD5-4163-A0A5-779AB0571D86}" presName="text" presStyleLbl="fgAcc0" presStyleIdx="0" presStyleCnt="2">
        <dgm:presLayoutVars>
          <dgm:chPref val="3"/>
        </dgm:presLayoutVars>
      </dgm:prSet>
      <dgm:spPr/>
    </dgm:pt>
    <dgm:pt modelId="{662AA269-46CE-4543-AFEC-B7B201A5F563}" type="pres">
      <dgm:prSet presAssocID="{0314B9DF-7BD5-4163-A0A5-779AB0571D86}" presName="hierChild2" presStyleCnt="0"/>
      <dgm:spPr/>
    </dgm:pt>
    <dgm:pt modelId="{32F91E44-CAEF-4DE6-95AC-14B9572C42A9}" type="pres">
      <dgm:prSet presAssocID="{14521BAD-E8B3-456F-9608-6EB615B20451}" presName="hierRoot1" presStyleCnt="0"/>
      <dgm:spPr/>
    </dgm:pt>
    <dgm:pt modelId="{3D342392-F071-459E-A040-9954D75B2D0E}" type="pres">
      <dgm:prSet presAssocID="{14521BAD-E8B3-456F-9608-6EB615B20451}" presName="composite" presStyleCnt="0"/>
      <dgm:spPr/>
    </dgm:pt>
    <dgm:pt modelId="{2EA5D9DA-CAA4-4509-A154-C9B519040D8D}" type="pres">
      <dgm:prSet presAssocID="{14521BAD-E8B3-456F-9608-6EB615B20451}" presName="background" presStyleLbl="node0" presStyleIdx="1" presStyleCnt="2"/>
      <dgm:spPr/>
    </dgm:pt>
    <dgm:pt modelId="{116C7065-5C56-40D1-A2CC-D44D32898CD9}" type="pres">
      <dgm:prSet presAssocID="{14521BAD-E8B3-456F-9608-6EB615B20451}" presName="text" presStyleLbl="fgAcc0" presStyleIdx="1" presStyleCnt="2">
        <dgm:presLayoutVars>
          <dgm:chPref val="3"/>
        </dgm:presLayoutVars>
      </dgm:prSet>
      <dgm:spPr/>
    </dgm:pt>
    <dgm:pt modelId="{91E4F66D-4D6D-4185-9B52-A0136DC1F4AB}" type="pres">
      <dgm:prSet presAssocID="{14521BAD-E8B3-456F-9608-6EB615B20451}" presName="hierChild2" presStyleCnt="0"/>
      <dgm:spPr/>
    </dgm:pt>
  </dgm:ptLst>
  <dgm:cxnLst>
    <dgm:cxn modelId="{1904AF09-9B1A-46F6-AB11-6A0DC39D9746}" type="presOf" srcId="{0314B9DF-7BD5-4163-A0A5-779AB0571D86}" destId="{443DD59B-B7CD-47C9-B872-5FE41C1E93B6}" srcOrd="0" destOrd="0" presId="urn:microsoft.com/office/officeart/2005/8/layout/hierarchy1"/>
    <dgm:cxn modelId="{5A828D1F-127D-4626-8A7A-869308D96191}" type="presOf" srcId="{14521BAD-E8B3-456F-9608-6EB615B20451}" destId="{116C7065-5C56-40D1-A2CC-D44D32898CD9}" srcOrd="0" destOrd="0" presId="urn:microsoft.com/office/officeart/2005/8/layout/hierarchy1"/>
    <dgm:cxn modelId="{E5E1697B-F285-4152-8A74-2837CC04A767}" srcId="{9EC91162-B708-4C33-B94D-A46DF3992231}" destId="{0314B9DF-7BD5-4163-A0A5-779AB0571D86}" srcOrd="0" destOrd="0" parTransId="{22D8A89D-188C-47B3-A114-363DA81F3ECF}" sibTransId="{F8F58D3E-9C49-4D1F-AC60-08B99762DB74}"/>
    <dgm:cxn modelId="{BAB1BF8E-771D-4DE5-A11D-20C10F5F8E39}" srcId="{9EC91162-B708-4C33-B94D-A46DF3992231}" destId="{14521BAD-E8B3-456F-9608-6EB615B20451}" srcOrd="1" destOrd="0" parTransId="{F5F12216-EDF8-4CE5-9375-9035A8847DF4}" sibTransId="{8C82368D-E086-4FED-8AFE-2183B3174278}"/>
    <dgm:cxn modelId="{AC96ABE7-E00C-4343-8BB9-44A80C03A8B2}" type="presOf" srcId="{9EC91162-B708-4C33-B94D-A46DF3992231}" destId="{920E3EC7-5F28-4536-ABA7-C5E04BC616E9}" srcOrd="0" destOrd="0" presId="urn:microsoft.com/office/officeart/2005/8/layout/hierarchy1"/>
    <dgm:cxn modelId="{84BC84C6-1843-49B7-8A0A-A453DB61A9F4}" type="presParOf" srcId="{920E3EC7-5F28-4536-ABA7-C5E04BC616E9}" destId="{A0E957F3-3A28-4A3D-A743-9DEE06D19AE9}" srcOrd="0" destOrd="0" presId="urn:microsoft.com/office/officeart/2005/8/layout/hierarchy1"/>
    <dgm:cxn modelId="{7F2FCCE8-1961-47DE-A98E-D30DC3945206}" type="presParOf" srcId="{A0E957F3-3A28-4A3D-A743-9DEE06D19AE9}" destId="{A5329437-0083-4C2C-814C-6B19EE743619}" srcOrd="0" destOrd="0" presId="urn:microsoft.com/office/officeart/2005/8/layout/hierarchy1"/>
    <dgm:cxn modelId="{52121E61-8C5D-49F2-B42F-3D9EDCEAEC2A}" type="presParOf" srcId="{A5329437-0083-4C2C-814C-6B19EE743619}" destId="{7B4903EE-EBFA-43CD-8DA9-3F48B7F2B55B}" srcOrd="0" destOrd="0" presId="urn:microsoft.com/office/officeart/2005/8/layout/hierarchy1"/>
    <dgm:cxn modelId="{70DFE7B4-051F-4C97-84F8-82FECDCAE6EC}" type="presParOf" srcId="{A5329437-0083-4C2C-814C-6B19EE743619}" destId="{443DD59B-B7CD-47C9-B872-5FE41C1E93B6}" srcOrd="1" destOrd="0" presId="urn:microsoft.com/office/officeart/2005/8/layout/hierarchy1"/>
    <dgm:cxn modelId="{D14825E5-F164-4F6A-B719-293DCF48C7F5}" type="presParOf" srcId="{A0E957F3-3A28-4A3D-A743-9DEE06D19AE9}" destId="{662AA269-46CE-4543-AFEC-B7B201A5F563}" srcOrd="1" destOrd="0" presId="urn:microsoft.com/office/officeart/2005/8/layout/hierarchy1"/>
    <dgm:cxn modelId="{824AEB78-D070-4B2E-B453-2ACC0111C463}" type="presParOf" srcId="{920E3EC7-5F28-4536-ABA7-C5E04BC616E9}" destId="{32F91E44-CAEF-4DE6-95AC-14B9572C42A9}" srcOrd="1" destOrd="0" presId="urn:microsoft.com/office/officeart/2005/8/layout/hierarchy1"/>
    <dgm:cxn modelId="{6BB79CA7-B6D4-438A-BD5E-BB5A6B9BEFE3}" type="presParOf" srcId="{32F91E44-CAEF-4DE6-95AC-14B9572C42A9}" destId="{3D342392-F071-459E-A040-9954D75B2D0E}" srcOrd="0" destOrd="0" presId="urn:microsoft.com/office/officeart/2005/8/layout/hierarchy1"/>
    <dgm:cxn modelId="{B519B629-B121-493C-BA50-19B6E62151E4}" type="presParOf" srcId="{3D342392-F071-459E-A040-9954D75B2D0E}" destId="{2EA5D9DA-CAA4-4509-A154-C9B519040D8D}" srcOrd="0" destOrd="0" presId="urn:microsoft.com/office/officeart/2005/8/layout/hierarchy1"/>
    <dgm:cxn modelId="{BE0DA85C-2C7D-404A-A7E8-9F4365C6FCC4}" type="presParOf" srcId="{3D342392-F071-459E-A040-9954D75B2D0E}" destId="{116C7065-5C56-40D1-A2CC-D44D32898CD9}" srcOrd="1" destOrd="0" presId="urn:microsoft.com/office/officeart/2005/8/layout/hierarchy1"/>
    <dgm:cxn modelId="{9BE0B939-A2DB-49E9-857E-6D6B0AFC4F76}" type="presParOf" srcId="{32F91E44-CAEF-4DE6-95AC-14B9572C42A9}" destId="{91E4F66D-4D6D-4185-9B52-A0136DC1F4A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CE45BE2C-80E6-47A0-9A28-DAE1ECD7CFD0}"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1AD837E2-A4D1-41B0-B63C-D3BA7BAD2E95}">
      <dgm:prSet/>
      <dgm:spPr/>
      <dgm:t>
        <a:bodyPr/>
        <a:lstStyle/>
        <a:p>
          <a:r>
            <a:rPr lang="en-IN"/>
            <a:t>Partition, often also known as "</a:t>
          </a:r>
          <a:r>
            <a:rPr lang="en-IN" b="1"/>
            <a:t>divide and conquer</a:t>
          </a:r>
          <a:r>
            <a:rPr lang="en-IN"/>
            <a:t>“, is a general engineering principle. </a:t>
          </a:r>
          <a:endParaRPr lang="en-US"/>
        </a:p>
      </dgm:t>
    </dgm:pt>
    <dgm:pt modelId="{B73FB6B1-5F30-40C3-8176-29CA29154CB4}" type="parTrans" cxnId="{A337B5EC-BB42-4835-A5CC-DA55A2350702}">
      <dgm:prSet/>
      <dgm:spPr/>
      <dgm:t>
        <a:bodyPr/>
        <a:lstStyle/>
        <a:p>
          <a:endParaRPr lang="en-US"/>
        </a:p>
      </dgm:t>
    </dgm:pt>
    <dgm:pt modelId="{2D7BEC79-4B94-43CE-BE73-350ECF4CCCAC}" type="sibTrans" cxnId="{A337B5EC-BB42-4835-A5CC-DA55A2350702}">
      <dgm:prSet/>
      <dgm:spPr/>
      <dgm:t>
        <a:bodyPr/>
        <a:lstStyle/>
        <a:p>
          <a:endParaRPr lang="en-US"/>
        </a:p>
      </dgm:t>
    </dgm:pt>
    <dgm:pt modelId="{FC1E8F3B-CBAF-41C3-B2E3-A0BE40171A76}">
      <dgm:prSet/>
      <dgm:spPr/>
      <dgm:t>
        <a:bodyPr/>
        <a:lstStyle/>
        <a:p>
          <a:r>
            <a:rPr lang="en-IN"/>
            <a:t>Dividing a complex problem into sub problems to be attacked and solved independently is probably the most common human problem-solving strategy. </a:t>
          </a:r>
          <a:endParaRPr lang="en-US"/>
        </a:p>
      </dgm:t>
    </dgm:pt>
    <dgm:pt modelId="{FAE4FA33-1CF8-4DFB-BF71-ED09CEB5E69F}" type="parTrans" cxnId="{7AB04FA1-25C3-49C6-983E-8336CA7FBBDD}">
      <dgm:prSet/>
      <dgm:spPr/>
      <dgm:t>
        <a:bodyPr/>
        <a:lstStyle/>
        <a:p>
          <a:endParaRPr lang="en-US"/>
        </a:p>
      </dgm:t>
    </dgm:pt>
    <dgm:pt modelId="{EF876502-F8C8-42FA-AEF8-EEFBDFB04739}" type="sibTrans" cxnId="{7AB04FA1-25C3-49C6-983E-8336CA7FBBDD}">
      <dgm:prSet/>
      <dgm:spPr/>
      <dgm:t>
        <a:bodyPr/>
        <a:lstStyle/>
        <a:p>
          <a:endParaRPr lang="en-US"/>
        </a:p>
      </dgm:t>
    </dgm:pt>
    <dgm:pt modelId="{B79B051C-60E9-41B7-8619-E587DE79DA1F}">
      <dgm:prSet/>
      <dgm:spPr/>
      <dgm:t>
        <a:bodyPr/>
        <a:lstStyle/>
        <a:p>
          <a:r>
            <a:rPr lang="en-IN"/>
            <a:t>Software engineering in particular applies this principle in many different forms and at almost all development levels, from early requirements specifications to code and maintenance. </a:t>
          </a:r>
          <a:endParaRPr lang="en-US"/>
        </a:p>
      </dgm:t>
    </dgm:pt>
    <dgm:pt modelId="{BE2F8D53-674A-45FD-BA20-50D44FDA28AE}" type="parTrans" cxnId="{CAFCEA72-F8CA-41E8-9560-A31A6EABE96A}">
      <dgm:prSet/>
      <dgm:spPr/>
      <dgm:t>
        <a:bodyPr/>
        <a:lstStyle/>
        <a:p>
          <a:endParaRPr lang="en-US"/>
        </a:p>
      </dgm:t>
    </dgm:pt>
    <dgm:pt modelId="{8DAF8138-1344-4895-B5BC-50E927EE46B6}" type="sibTrans" cxnId="{CAFCEA72-F8CA-41E8-9560-A31A6EABE96A}">
      <dgm:prSet/>
      <dgm:spPr/>
      <dgm:t>
        <a:bodyPr/>
        <a:lstStyle/>
        <a:p>
          <a:endParaRPr lang="en-US"/>
        </a:p>
      </dgm:t>
    </dgm:pt>
    <dgm:pt modelId="{EC05AF57-6320-48FB-A30F-C0ABDC81ADE0}">
      <dgm:prSet/>
      <dgm:spPr/>
      <dgm:t>
        <a:bodyPr/>
        <a:lstStyle/>
        <a:p>
          <a:r>
            <a:rPr lang="en-IN"/>
            <a:t>Analysis and testing are no exception: the partition principle is widely used and exploited.</a:t>
          </a:r>
          <a:endParaRPr lang="en-US"/>
        </a:p>
      </dgm:t>
    </dgm:pt>
    <dgm:pt modelId="{F7EBCCC1-3F56-4766-9944-1B1F9FD88A0B}" type="parTrans" cxnId="{4225106C-1A07-4D02-87BB-725CE454F71C}">
      <dgm:prSet/>
      <dgm:spPr/>
      <dgm:t>
        <a:bodyPr/>
        <a:lstStyle/>
        <a:p>
          <a:endParaRPr lang="en-US"/>
        </a:p>
      </dgm:t>
    </dgm:pt>
    <dgm:pt modelId="{975CAB41-84CC-4262-A96C-31976C845ED5}" type="sibTrans" cxnId="{4225106C-1A07-4D02-87BB-725CE454F71C}">
      <dgm:prSet/>
      <dgm:spPr/>
      <dgm:t>
        <a:bodyPr/>
        <a:lstStyle/>
        <a:p>
          <a:endParaRPr lang="en-US"/>
        </a:p>
      </dgm:t>
    </dgm:pt>
    <dgm:pt modelId="{E6FAD2F9-887F-468A-A9AD-AD41964C0216}" type="pres">
      <dgm:prSet presAssocID="{CE45BE2C-80E6-47A0-9A28-DAE1ECD7CFD0}" presName="vert0" presStyleCnt="0">
        <dgm:presLayoutVars>
          <dgm:dir/>
          <dgm:animOne val="branch"/>
          <dgm:animLvl val="lvl"/>
        </dgm:presLayoutVars>
      </dgm:prSet>
      <dgm:spPr/>
    </dgm:pt>
    <dgm:pt modelId="{A4ABCBD3-9AEA-4D46-8BAE-3C617B6072F3}" type="pres">
      <dgm:prSet presAssocID="{1AD837E2-A4D1-41B0-B63C-D3BA7BAD2E95}" presName="thickLine" presStyleLbl="alignNode1" presStyleIdx="0" presStyleCnt="4"/>
      <dgm:spPr/>
    </dgm:pt>
    <dgm:pt modelId="{2A3D6029-69E4-4E80-B82F-4D165ADB1FCC}" type="pres">
      <dgm:prSet presAssocID="{1AD837E2-A4D1-41B0-B63C-D3BA7BAD2E95}" presName="horz1" presStyleCnt="0"/>
      <dgm:spPr/>
    </dgm:pt>
    <dgm:pt modelId="{DDAE9DDD-BA51-497E-9EB4-DB7D6B0F4D06}" type="pres">
      <dgm:prSet presAssocID="{1AD837E2-A4D1-41B0-B63C-D3BA7BAD2E95}" presName="tx1" presStyleLbl="revTx" presStyleIdx="0" presStyleCnt="4"/>
      <dgm:spPr/>
    </dgm:pt>
    <dgm:pt modelId="{49D88737-2FAB-4659-B9E3-1A5C92A12F29}" type="pres">
      <dgm:prSet presAssocID="{1AD837E2-A4D1-41B0-B63C-D3BA7BAD2E95}" presName="vert1" presStyleCnt="0"/>
      <dgm:spPr/>
    </dgm:pt>
    <dgm:pt modelId="{A630B40F-C622-467F-A57C-B350F21056F5}" type="pres">
      <dgm:prSet presAssocID="{FC1E8F3B-CBAF-41C3-B2E3-A0BE40171A76}" presName="thickLine" presStyleLbl="alignNode1" presStyleIdx="1" presStyleCnt="4"/>
      <dgm:spPr/>
    </dgm:pt>
    <dgm:pt modelId="{EA1558D0-2A1B-4DF4-A94E-8D48D1DC15D4}" type="pres">
      <dgm:prSet presAssocID="{FC1E8F3B-CBAF-41C3-B2E3-A0BE40171A76}" presName="horz1" presStyleCnt="0"/>
      <dgm:spPr/>
    </dgm:pt>
    <dgm:pt modelId="{6DC211F1-8ED4-4538-AFC8-9112B366E704}" type="pres">
      <dgm:prSet presAssocID="{FC1E8F3B-CBAF-41C3-B2E3-A0BE40171A76}" presName="tx1" presStyleLbl="revTx" presStyleIdx="1" presStyleCnt="4"/>
      <dgm:spPr/>
    </dgm:pt>
    <dgm:pt modelId="{6851AEAE-3A1C-40F6-BBC2-E24466ABEF67}" type="pres">
      <dgm:prSet presAssocID="{FC1E8F3B-CBAF-41C3-B2E3-A0BE40171A76}" presName="vert1" presStyleCnt="0"/>
      <dgm:spPr/>
    </dgm:pt>
    <dgm:pt modelId="{07092D18-EBD6-41DD-A0DF-D6791D575415}" type="pres">
      <dgm:prSet presAssocID="{B79B051C-60E9-41B7-8619-E587DE79DA1F}" presName="thickLine" presStyleLbl="alignNode1" presStyleIdx="2" presStyleCnt="4"/>
      <dgm:spPr/>
    </dgm:pt>
    <dgm:pt modelId="{4959BE96-7974-42C3-92BA-07B1AD52BAD7}" type="pres">
      <dgm:prSet presAssocID="{B79B051C-60E9-41B7-8619-E587DE79DA1F}" presName="horz1" presStyleCnt="0"/>
      <dgm:spPr/>
    </dgm:pt>
    <dgm:pt modelId="{ABC03754-C414-4F73-A6B1-DAE77939A3E7}" type="pres">
      <dgm:prSet presAssocID="{B79B051C-60E9-41B7-8619-E587DE79DA1F}" presName="tx1" presStyleLbl="revTx" presStyleIdx="2" presStyleCnt="4"/>
      <dgm:spPr/>
    </dgm:pt>
    <dgm:pt modelId="{B2E5CC2B-1BAD-415F-920A-C87188113B21}" type="pres">
      <dgm:prSet presAssocID="{B79B051C-60E9-41B7-8619-E587DE79DA1F}" presName="vert1" presStyleCnt="0"/>
      <dgm:spPr/>
    </dgm:pt>
    <dgm:pt modelId="{B03585D4-A6C7-4E31-B10E-13E57A00441B}" type="pres">
      <dgm:prSet presAssocID="{EC05AF57-6320-48FB-A30F-C0ABDC81ADE0}" presName="thickLine" presStyleLbl="alignNode1" presStyleIdx="3" presStyleCnt="4"/>
      <dgm:spPr/>
    </dgm:pt>
    <dgm:pt modelId="{4D8FFD2F-1C59-42D1-94B0-06B6CE331886}" type="pres">
      <dgm:prSet presAssocID="{EC05AF57-6320-48FB-A30F-C0ABDC81ADE0}" presName="horz1" presStyleCnt="0"/>
      <dgm:spPr/>
    </dgm:pt>
    <dgm:pt modelId="{5E175FD9-2849-4BC2-B18D-B31547BD952E}" type="pres">
      <dgm:prSet presAssocID="{EC05AF57-6320-48FB-A30F-C0ABDC81ADE0}" presName="tx1" presStyleLbl="revTx" presStyleIdx="3" presStyleCnt="4"/>
      <dgm:spPr/>
    </dgm:pt>
    <dgm:pt modelId="{124521A6-84B2-414E-AF66-ECF5667D8A0F}" type="pres">
      <dgm:prSet presAssocID="{EC05AF57-6320-48FB-A30F-C0ABDC81ADE0}" presName="vert1" presStyleCnt="0"/>
      <dgm:spPr/>
    </dgm:pt>
  </dgm:ptLst>
  <dgm:cxnLst>
    <dgm:cxn modelId="{484ABA3C-5652-4712-9E7A-5266ACFE96AF}" type="presOf" srcId="{FC1E8F3B-CBAF-41C3-B2E3-A0BE40171A76}" destId="{6DC211F1-8ED4-4538-AFC8-9112B366E704}" srcOrd="0" destOrd="0" presId="urn:microsoft.com/office/officeart/2008/layout/LinedList"/>
    <dgm:cxn modelId="{4225106C-1A07-4D02-87BB-725CE454F71C}" srcId="{CE45BE2C-80E6-47A0-9A28-DAE1ECD7CFD0}" destId="{EC05AF57-6320-48FB-A30F-C0ABDC81ADE0}" srcOrd="3" destOrd="0" parTransId="{F7EBCCC1-3F56-4766-9944-1B1F9FD88A0B}" sibTransId="{975CAB41-84CC-4262-A96C-31976C845ED5}"/>
    <dgm:cxn modelId="{CAFCEA72-F8CA-41E8-9560-A31A6EABE96A}" srcId="{CE45BE2C-80E6-47A0-9A28-DAE1ECD7CFD0}" destId="{B79B051C-60E9-41B7-8619-E587DE79DA1F}" srcOrd="2" destOrd="0" parTransId="{BE2F8D53-674A-45FD-BA20-50D44FDA28AE}" sibTransId="{8DAF8138-1344-4895-B5BC-50E927EE46B6}"/>
    <dgm:cxn modelId="{A9E12998-79A2-4F74-8FBD-8FFC21755FE1}" type="presOf" srcId="{CE45BE2C-80E6-47A0-9A28-DAE1ECD7CFD0}" destId="{E6FAD2F9-887F-468A-A9AD-AD41964C0216}" srcOrd="0" destOrd="0" presId="urn:microsoft.com/office/officeart/2008/layout/LinedList"/>
    <dgm:cxn modelId="{7AB04FA1-25C3-49C6-983E-8336CA7FBBDD}" srcId="{CE45BE2C-80E6-47A0-9A28-DAE1ECD7CFD0}" destId="{FC1E8F3B-CBAF-41C3-B2E3-A0BE40171A76}" srcOrd="1" destOrd="0" parTransId="{FAE4FA33-1CF8-4DFB-BF71-ED09CEB5E69F}" sibTransId="{EF876502-F8C8-42FA-AEF8-EEFBDFB04739}"/>
    <dgm:cxn modelId="{806ADDC4-0736-40D9-8733-B4085A8BD4EF}" type="presOf" srcId="{B79B051C-60E9-41B7-8619-E587DE79DA1F}" destId="{ABC03754-C414-4F73-A6B1-DAE77939A3E7}" srcOrd="0" destOrd="0" presId="urn:microsoft.com/office/officeart/2008/layout/LinedList"/>
    <dgm:cxn modelId="{24F633C8-9151-4B01-A168-7ED9DF6ACA3A}" type="presOf" srcId="{EC05AF57-6320-48FB-A30F-C0ABDC81ADE0}" destId="{5E175FD9-2849-4BC2-B18D-B31547BD952E}" srcOrd="0" destOrd="0" presId="urn:microsoft.com/office/officeart/2008/layout/LinedList"/>
    <dgm:cxn modelId="{A337B5EC-BB42-4835-A5CC-DA55A2350702}" srcId="{CE45BE2C-80E6-47A0-9A28-DAE1ECD7CFD0}" destId="{1AD837E2-A4D1-41B0-B63C-D3BA7BAD2E95}" srcOrd="0" destOrd="0" parTransId="{B73FB6B1-5F30-40C3-8176-29CA29154CB4}" sibTransId="{2D7BEC79-4B94-43CE-BE73-350ECF4CCCAC}"/>
    <dgm:cxn modelId="{108EC7FA-93C9-408C-9107-ECCADDE1F541}" type="presOf" srcId="{1AD837E2-A4D1-41B0-B63C-D3BA7BAD2E95}" destId="{DDAE9DDD-BA51-497E-9EB4-DB7D6B0F4D06}" srcOrd="0" destOrd="0" presId="urn:microsoft.com/office/officeart/2008/layout/LinedList"/>
    <dgm:cxn modelId="{A8966AB1-A79F-4D40-B0C8-61E068612E6F}" type="presParOf" srcId="{E6FAD2F9-887F-468A-A9AD-AD41964C0216}" destId="{A4ABCBD3-9AEA-4D46-8BAE-3C617B6072F3}" srcOrd="0" destOrd="0" presId="urn:microsoft.com/office/officeart/2008/layout/LinedList"/>
    <dgm:cxn modelId="{3A739219-AADA-4E38-BF45-093057C83E87}" type="presParOf" srcId="{E6FAD2F9-887F-468A-A9AD-AD41964C0216}" destId="{2A3D6029-69E4-4E80-B82F-4D165ADB1FCC}" srcOrd="1" destOrd="0" presId="urn:microsoft.com/office/officeart/2008/layout/LinedList"/>
    <dgm:cxn modelId="{C7F0B8C3-65B9-48F5-B4F9-E79D5AD5AFC9}" type="presParOf" srcId="{2A3D6029-69E4-4E80-B82F-4D165ADB1FCC}" destId="{DDAE9DDD-BA51-497E-9EB4-DB7D6B0F4D06}" srcOrd="0" destOrd="0" presId="urn:microsoft.com/office/officeart/2008/layout/LinedList"/>
    <dgm:cxn modelId="{37AF1F0C-2A67-4CBB-B7ED-03A585B15802}" type="presParOf" srcId="{2A3D6029-69E4-4E80-B82F-4D165ADB1FCC}" destId="{49D88737-2FAB-4659-B9E3-1A5C92A12F29}" srcOrd="1" destOrd="0" presId="urn:microsoft.com/office/officeart/2008/layout/LinedList"/>
    <dgm:cxn modelId="{A288B4C6-09A2-45C4-ADBC-B0AC4BA2E5BC}" type="presParOf" srcId="{E6FAD2F9-887F-468A-A9AD-AD41964C0216}" destId="{A630B40F-C622-467F-A57C-B350F21056F5}" srcOrd="2" destOrd="0" presId="urn:microsoft.com/office/officeart/2008/layout/LinedList"/>
    <dgm:cxn modelId="{0AB3F877-E8BB-4DB8-8E0A-256BE67B93A1}" type="presParOf" srcId="{E6FAD2F9-887F-468A-A9AD-AD41964C0216}" destId="{EA1558D0-2A1B-4DF4-A94E-8D48D1DC15D4}" srcOrd="3" destOrd="0" presId="urn:microsoft.com/office/officeart/2008/layout/LinedList"/>
    <dgm:cxn modelId="{AF30D1BA-BED2-48B4-925B-41D4349DAFAE}" type="presParOf" srcId="{EA1558D0-2A1B-4DF4-A94E-8D48D1DC15D4}" destId="{6DC211F1-8ED4-4538-AFC8-9112B366E704}" srcOrd="0" destOrd="0" presId="urn:microsoft.com/office/officeart/2008/layout/LinedList"/>
    <dgm:cxn modelId="{B114063A-3DA4-495A-9A0A-BB3594547B99}" type="presParOf" srcId="{EA1558D0-2A1B-4DF4-A94E-8D48D1DC15D4}" destId="{6851AEAE-3A1C-40F6-BBC2-E24466ABEF67}" srcOrd="1" destOrd="0" presId="urn:microsoft.com/office/officeart/2008/layout/LinedList"/>
    <dgm:cxn modelId="{D15011EF-F991-46C1-B2D2-E010AA67DF03}" type="presParOf" srcId="{E6FAD2F9-887F-468A-A9AD-AD41964C0216}" destId="{07092D18-EBD6-41DD-A0DF-D6791D575415}" srcOrd="4" destOrd="0" presId="urn:microsoft.com/office/officeart/2008/layout/LinedList"/>
    <dgm:cxn modelId="{10B67FE6-1A04-499E-B902-2397EEED7E5D}" type="presParOf" srcId="{E6FAD2F9-887F-468A-A9AD-AD41964C0216}" destId="{4959BE96-7974-42C3-92BA-07B1AD52BAD7}" srcOrd="5" destOrd="0" presId="urn:microsoft.com/office/officeart/2008/layout/LinedList"/>
    <dgm:cxn modelId="{8207C3DF-137B-48D5-88A9-82243C59DA20}" type="presParOf" srcId="{4959BE96-7974-42C3-92BA-07B1AD52BAD7}" destId="{ABC03754-C414-4F73-A6B1-DAE77939A3E7}" srcOrd="0" destOrd="0" presId="urn:microsoft.com/office/officeart/2008/layout/LinedList"/>
    <dgm:cxn modelId="{EE399EC1-3686-431A-9672-778A38D8773B}" type="presParOf" srcId="{4959BE96-7974-42C3-92BA-07B1AD52BAD7}" destId="{B2E5CC2B-1BAD-415F-920A-C87188113B21}" srcOrd="1" destOrd="0" presId="urn:microsoft.com/office/officeart/2008/layout/LinedList"/>
    <dgm:cxn modelId="{F082555D-6130-466F-BBA9-BD40446A287F}" type="presParOf" srcId="{E6FAD2F9-887F-468A-A9AD-AD41964C0216}" destId="{B03585D4-A6C7-4E31-B10E-13E57A00441B}" srcOrd="6" destOrd="0" presId="urn:microsoft.com/office/officeart/2008/layout/LinedList"/>
    <dgm:cxn modelId="{17563387-8ECC-4F44-88E9-EB8084976516}" type="presParOf" srcId="{E6FAD2F9-887F-468A-A9AD-AD41964C0216}" destId="{4D8FFD2F-1C59-42D1-94B0-06B6CE331886}" srcOrd="7" destOrd="0" presId="urn:microsoft.com/office/officeart/2008/layout/LinedList"/>
    <dgm:cxn modelId="{D5158177-B2B0-49F3-AD63-7C8E34E26AAE}" type="presParOf" srcId="{4D8FFD2F-1C59-42D1-94B0-06B6CE331886}" destId="{5E175FD9-2849-4BC2-B18D-B31547BD952E}" srcOrd="0" destOrd="0" presId="urn:microsoft.com/office/officeart/2008/layout/LinedList"/>
    <dgm:cxn modelId="{30BC776C-5DE5-42F7-8E50-6DE0CE45DC72}" type="presParOf" srcId="{4D8FFD2F-1C59-42D1-94B0-06B6CE331886}" destId="{124521A6-84B2-414E-AF66-ECF5667D8A0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515468D6-6A38-4558-B8E5-8B2D6C075B64}"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71074CF5-1458-46C7-AD3A-0EC75812EAF5}">
      <dgm:prSet/>
      <dgm:spPr/>
      <dgm:t>
        <a:bodyPr/>
        <a:lstStyle/>
        <a:p>
          <a:r>
            <a:rPr lang="en-IN"/>
            <a:t>Partitioning can be applied both at </a:t>
          </a:r>
          <a:r>
            <a:rPr lang="en-IN" b="1"/>
            <a:t>process </a:t>
          </a:r>
          <a:r>
            <a:rPr lang="en-IN"/>
            <a:t>and</a:t>
          </a:r>
          <a:r>
            <a:rPr lang="en-IN" b="1"/>
            <a:t> technique</a:t>
          </a:r>
          <a:r>
            <a:rPr lang="en-IN"/>
            <a:t> levels. </a:t>
          </a:r>
          <a:endParaRPr lang="en-US"/>
        </a:p>
      </dgm:t>
    </dgm:pt>
    <dgm:pt modelId="{DF3BB8C8-431B-4555-A447-FDEBA8BC129A}" type="parTrans" cxnId="{06EF2CB6-29BC-48B5-91E2-8B437D2B33A7}">
      <dgm:prSet/>
      <dgm:spPr/>
      <dgm:t>
        <a:bodyPr/>
        <a:lstStyle/>
        <a:p>
          <a:endParaRPr lang="en-US"/>
        </a:p>
      </dgm:t>
    </dgm:pt>
    <dgm:pt modelId="{02249DE7-BE36-4E80-BC3E-03FCAAA7FCDD}" type="sibTrans" cxnId="{06EF2CB6-29BC-48B5-91E2-8B437D2B33A7}">
      <dgm:prSet/>
      <dgm:spPr/>
      <dgm:t>
        <a:bodyPr/>
        <a:lstStyle/>
        <a:p>
          <a:endParaRPr lang="en-US"/>
        </a:p>
      </dgm:t>
    </dgm:pt>
    <dgm:pt modelId="{341D4E61-55C6-4815-8788-9D303F0977AE}">
      <dgm:prSet/>
      <dgm:spPr/>
      <dgm:t>
        <a:bodyPr/>
        <a:lstStyle/>
        <a:p>
          <a:r>
            <a:rPr lang="en-IN"/>
            <a:t>At the</a:t>
          </a:r>
          <a:r>
            <a:rPr lang="en-IN" b="1"/>
            <a:t> process level</a:t>
          </a:r>
          <a:r>
            <a:rPr lang="en-IN"/>
            <a:t>, we divide complex activities into sets of simple activities that can be attacked independently. </a:t>
          </a:r>
          <a:endParaRPr lang="en-US"/>
        </a:p>
      </dgm:t>
    </dgm:pt>
    <dgm:pt modelId="{61F45561-85CA-49F1-A461-4F6519EE88E5}" type="parTrans" cxnId="{77048476-CA1B-4289-AE69-2E29F052C15C}">
      <dgm:prSet/>
      <dgm:spPr/>
      <dgm:t>
        <a:bodyPr/>
        <a:lstStyle/>
        <a:p>
          <a:endParaRPr lang="en-US"/>
        </a:p>
      </dgm:t>
    </dgm:pt>
    <dgm:pt modelId="{BABEBB7F-CBD2-48C4-A288-3CD151257801}" type="sibTrans" cxnId="{77048476-CA1B-4289-AE69-2E29F052C15C}">
      <dgm:prSet/>
      <dgm:spPr/>
      <dgm:t>
        <a:bodyPr/>
        <a:lstStyle/>
        <a:p>
          <a:endParaRPr lang="en-US"/>
        </a:p>
      </dgm:t>
    </dgm:pt>
    <dgm:pt modelId="{67E259B9-027C-4A06-8AC9-36CC8B87901B}">
      <dgm:prSet/>
      <dgm:spPr/>
      <dgm:t>
        <a:bodyPr/>
        <a:lstStyle/>
        <a:p>
          <a:r>
            <a:rPr lang="en-IN"/>
            <a:t>For example, testing is usually divided into unit, integration, subsystem, and system testing. </a:t>
          </a:r>
          <a:endParaRPr lang="en-US"/>
        </a:p>
      </dgm:t>
    </dgm:pt>
    <dgm:pt modelId="{495613DD-5A38-43BF-89D8-DD9316E0AA45}" type="parTrans" cxnId="{C80366C1-0321-4CB2-851E-FF1EA9B8DEBE}">
      <dgm:prSet/>
      <dgm:spPr/>
      <dgm:t>
        <a:bodyPr/>
        <a:lstStyle/>
        <a:p>
          <a:endParaRPr lang="en-US"/>
        </a:p>
      </dgm:t>
    </dgm:pt>
    <dgm:pt modelId="{4A955D48-1969-45C1-AB37-4E0B61639204}" type="sibTrans" cxnId="{C80366C1-0321-4CB2-851E-FF1EA9B8DEBE}">
      <dgm:prSet/>
      <dgm:spPr/>
      <dgm:t>
        <a:bodyPr/>
        <a:lstStyle/>
        <a:p>
          <a:endParaRPr lang="en-US"/>
        </a:p>
      </dgm:t>
    </dgm:pt>
    <dgm:pt modelId="{646D21E2-98BE-4116-9065-D01FEDCFC533}">
      <dgm:prSet/>
      <dgm:spPr/>
      <dgm:t>
        <a:bodyPr/>
        <a:lstStyle/>
        <a:p>
          <a:r>
            <a:rPr lang="en-IN"/>
            <a:t>In this way, we can focus on different sources of faults at different steps, and at each step, we can take advantage of the results of the former steps. </a:t>
          </a:r>
          <a:endParaRPr lang="en-US"/>
        </a:p>
      </dgm:t>
    </dgm:pt>
    <dgm:pt modelId="{E70797C3-7BA2-416C-A0CC-10177F803C1E}" type="parTrans" cxnId="{27C85B73-F264-4FFD-AC14-614BBFFFAF9A}">
      <dgm:prSet/>
      <dgm:spPr/>
      <dgm:t>
        <a:bodyPr/>
        <a:lstStyle/>
        <a:p>
          <a:endParaRPr lang="en-US"/>
        </a:p>
      </dgm:t>
    </dgm:pt>
    <dgm:pt modelId="{A1D73964-A22D-4BA2-A5F7-07140ED82207}" type="sibTrans" cxnId="{27C85B73-F264-4FFD-AC14-614BBFFFAF9A}">
      <dgm:prSet/>
      <dgm:spPr/>
      <dgm:t>
        <a:bodyPr/>
        <a:lstStyle/>
        <a:p>
          <a:endParaRPr lang="en-US"/>
        </a:p>
      </dgm:t>
    </dgm:pt>
    <dgm:pt modelId="{BBC8B4B4-34D7-43CA-8CA0-242EE0DA9714}" type="pres">
      <dgm:prSet presAssocID="{515468D6-6A38-4558-B8E5-8B2D6C075B64}" presName="vert0" presStyleCnt="0">
        <dgm:presLayoutVars>
          <dgm:dir/>
          <dgm:animOne val="branch"/>
          <dgm:animLvl val="lvl"/>
        </dgm:presLayoutVars>
      </dgm:prSet>
      <dgm:spPr/>
    </dgm:pt>
    <dgm:pt modelId="{E6121572-9703-48BF-9E32-071871AE9026}" type="pres">
      <dgm:prSet presAssocID="{71074CF5-1458-46C7-AD3A-0EC75812EAF5}" presName="thickLine" presStyleLbl="alignNode1" presStyleIdx="0" presStyleCnt="4"/>
      <dgm:spPr/>
    </dgm:pt>
    <dgm:pt modelId="{FE44BC48-7467-40A5-AD03-B58EF64DAA97}" type="pres">
      <dgm:prSet presAssocID="{71074CF5-1458-46C7-AD3A-0EC75812EAF5}" presName="horz1" presStyleCnt="0"/>
      <dgm:spPr/>
    </dgm:pt>
    <dgm:pt modelId="{40C7C8E0-7103-4B03-A2B2-18235BB166C8}" type="pres">
      <dgm:prSet presAssocID="{71074CF5-1458-46C7-AD3A-0EC75812EAF5}" presName="tx1" presStyleLbl="revTx" presStyleIdx="0" presStyleCnt="4"/>
      <dgm:spPr/>
    </dgm:pt>
    <dgm:pt modelId="{8FAED1A3-D5DC-471B-8F3B-6EFC94EDBCC7}" type="pres">
      <dgm:prSet presAssocID="{71074CF5-1458-46C7-AD3A-0EC75812EAF5}" presName="vert1" presStyleCnt="0"/>
      <dgm:spPr/>
    </dgm:pt>
    <dgm:pt modelId="{40FD0DCD-087E-4C0E-ADB1-0FA9D03A6DD3}" type="pres">
      <dgm:prSet presAssocID="{341D4E61-55C6-4815-8788-9D303F0977AE}" presName="thickLine" presStyleLbl="alignNode1" presStyleIdx="1" presStyleCnt="4"/>
      <dgm:spPr/>
    </dgm:pt>
    <dgm:pt modelId="{A60DDF2C-EA5C-4F94-A8AA-C0EC516262F0}" type="pres">
      <dgm:prSet presAssocID="{341D4E61-55C6-4815-8788-9D303F0977AE}" presName="horz1" presStyleCnt="0"/>
      <dgm:spPr/>
    </dgm:pt>
    <dgm:pt modelId="{5525178A-1E84-468F-BC49-EFC8DF8B3A37}" type="pres">
      <dgm:prSet presAssocID="{341D4E61-55C6-4815-8788-9D303F0977AE}" presName="tx1" presStyleLbl="revTx" presStyleIdx="1" presStyleCnt="4"/>
      <dgm:spPr/>
    </dgm:pt>
    <dgm:pt modelId="{44B78424-572E-4B63-AAEC-2FC78C61A431}" type="pres">
      <dgm:prSet presAssocID="{341D4E61-55C6-4815-8788-9D303F0977AE}" presName="vert1" presStyleCnt="0"/>
      <dgm:spPr/>
    </dgm:pt>
    <dgm:pt modelId="{2B8DA4E0-64BA-4A96-984C-C652977CB481}" type="pres">
      <dgm:prSet presAssocID="{67E259B9-027C-4A06-8AC9-36CC8B87901B}" presName="thickLine" presStyleLbl="alignNode1" presStyleIdx="2" presStyleCnt="4"/>
      <dgm:spPr/>
    </dgm:pt>
    <dgm:pt modelId="{42824BC7-77B6-4098-B04D-964667A6F255}" type="pres">
      <dgm:prSet presAssocID="{67E259B9-027C-4A06-8AC9-36CC8B87901B}" presName="horz1" presStyleCnt="0"/>
      <dgm:spPr/>
    </dgm:pt>
    <dgm:pt modelId="{DB194F31-C5B6-4E64-8FDE-DAEF2C75CA8B}" type="pres">
      <dgm:prSet presAssocID="{67E259B9-027C-4A06-8AC9-36CC8B87901B}" presName="tx1" presStyleLbl="revTx" presStyleIdx="2" presStyleCnt="4"/>
      <dgm:spPr/>
    </dgm:pt>
    <dgm:pt modelId="{01E53CC5-EF77-4506-82E5-0498A49F4789}" type="pres">
      <dgm:prSet presAssocID="{67E259B9-027C-4A06-8AC9-36CC8B87901B}" presName="vert1" presStyleCnt="0"/>
      <dgm:spPr/>
    </dgm:pt>
    <dgm:pt modelId="{EC7BA490-7909-454A-9C8F-BA4A2BF6B163}" type="pres">
      <dgm:prSet presAssocID="{646D21E2-98BE-4116-9065-D01FEDCFC533}" presName="thickLine" presStyleLbl="alignNode1" presStyleIdx="3" presStyleCnt="4"/>
      <dgm:spPr/>
    </dgm:pt>
    <dgm:pt modelId="{3232F997-FAFE-439C-8DAF-D58827AB266A}" type="pres">
      <dgm:prSet presAssocID="{646D21E2-98BE-4116-9065-D01FEDCFC533}" presName="horz1" presStyleCnt="0"/>
      <dgm:spPr/>
    </dgm:pt>
    <dgm:pt modelId="{A64ABD46-AA28-4E24-883E-96300E67871D}" type="pres">
      <dgm:prSet presAssocID="{646D21E2-98BE-4116-9065-D01FEDCFC533}" presName="tx1" presStyleLbl="revTx" presStyleIdx="3" presStyleCnt="4"/>
      <dgm:spPr/>
    </dgm:pt>
    <dgm:pt modelId="{4ACB370D-D978-4EB5-A10E-6736630C244A}" type="pres">
      <dgm:prSet presAssocID="{646D21E2-98BE-4116-9065-D01FEDCFC533}" presName="vert1" presStyleCnt="0"/>
      <dgm:spPr/>
    </dgm:pt>
  </dgm:ptLst>
  <dgm:cxnLst>
    <dgm:cxn modelId="{A0CCE45D-08A6-481E-8934-26EE1F8850A1}" type="presOf" srcId="{67E259B9-027C-4A06-8AC9-36CC8B87901B}" destId="{DB194F31-C5B6-4E64-8FDE-DAEF2C75CA8B}" srcOrd="0" destOrd="0" presId="urn:microsoft.com/office/officeart/2008/layout/LinedList"/>
    <dgm:cxn modelId="{27C85B73-F264-4FFD-AC14-614BBFFFAF9A}" srcId="{515468D6-6A38-4558-B8E5-8B2D6C075B64}" destId="{646D21E2-98BE-4116-9065-D01FEDCFC533}" srcOrd="3" destOrd="0" parTransId="{E70797C3-7BA2-416C-A0CC-10177F803C1E}" sibTransId="{A1D73964-A22D-4BA2-A5F7-07140ED82207}"/>
    <dgm:cxn modelId="{77048476-CA1B-4289-AE69-2E29F052C15C}" srcId="{515468D6-6A38-4558-B8E5-8B2D6C075B64}" destId="{341D4E61-55C6-4815-8788-9D303F0977AE}" srcOrd="1" destOrd="0" parTransId="{61F45561-85CA-49F1-A461-4F6519EE88E5}" sibTransId="{BABEBB7F-CBD2-48C4-A288-3CD151257801}"/>
    <dgm:cxn modelId="{788E1F7E-C4FE-41A0-B589-0E345F60B20D}" type="presOf" srcId="{646D21E2-98BE-4116-9065-D01FEDCFC533}" destId="{A64ABD46-AA28-4E24-883E-96300E67871D}" srcOrd="0" destOrd="0" presId="urn:microsoft.com/office/officeart/2008/layout/LinedList"/>
    <dgm:cxn modelId="{06EF2CB6-29BC-48B5-91E2-8B437D2B33A7}" srcId="{515468D6-6A38-4558-B8E5-8B2D6C075B64}" destId="{71074CF5-1458-46C7-AD3A-0EC75812EAF5}" srcOrd="0" destOrd="0" parTransId="{DF3BB8C8-431B-4555-A447-FDEBA8BC129A}" sibTransId="{02249DE7-BE36-4E80-BC3E-03FCAAA7FCDD}"/>
    <dgm:cxn modelId="{C80366C1-0321-4CB2-851E-FF1EA9B8DEBE}" srcId="{515468D6-6A38-4558-B8E5-8B2D6C075B64}" destId="{67E259B9-027C-4A06-8AC9-36CC8B87901B}" srcOrd="2" destOrd="0" parTransId="{495613DD-5A38-43BF-89D8-DD9316E0AA45}" sibTransId="{4A955D48-1969-45C1-AB37-4E0B61639204}"/>
    <dgm:cxn modelId="{27A63BC2-2C3B-4867-A14D-906A5A47672B}" type="presOf" srcId="{341D4E61-55C6-4815-8788-9D303F0977AE}" destId="{5525178A-1E84-468F-BC49-EFC8DF8B3A37}" srcOrd="0" destOrd="0" presId="urn:microsoft.com/office/officeart/2008/layout/LinedList"/>
    <dgm:cxn modelId="{D6926DDD-0A05-437E-BC1E-0F52E10BCC6D}" type="presOf" srcId="{515468D6-6A38-4558-B8E5-8B2D6C075B64}" destId="{BBC8B4B4-34D7-43CA-8CA0-242EE0DA9714}" srcOrd="0" destOrd="0" presId="urn:microsoft.com/office/officeart/2008/layout/LinedList"/>
    <dgm:cxn modelId="{105D57F0-02FC-4707-ADF7-5562CA2A0C34}" type="presOf" srcId="{71074CF5-1458-46C7-AD3A-0EC75812EAF5}" destId="{40C7C8E0-7103-4B03-A2B2-18235BB166C8}" srcOrd="0" destOrd="0" presId="urn:microsoft.com/office/officeart/2008/layout/LinedList"/>
    <dgm:cxn modelId="{76632516-F25C-424C-9251-1A6ABE59D924}" type="presParOf" srcId="{BBC8B4B4-34D7-43CA-8CA0-242EE0DA9714}" destId="{E6121572-9703-48BF-9E32-071871AE9026}" srcOrd="0" destOrd="0" presId="urn:microsoft.com/office/officeart/2008/layout/LinedList"/>
    <dgm:cxn modelId="{260FBA2D-D6FA-411D-8C9E-72F11164EDAA}" type="presParOf" srcId="{BBC8B4B4-34D7-43CA-8CA0-242EE0DA9714}" destId="{FE44BC48-7467-40A5-AD03-B58EF64DAA97}" srcOrd="1" destOrd="0" presId="urn:microsoft.com/office/officeart/2008/layout/LinedList"/>
    <dgm:cxn modelId="{535FF5E3-71DA-49AE-AB9C-515EB34A5020}" type="presParOf" srcId="{FE44BC48-7467-40A5-AD03-B58EF64DAA97}" destId="{40C7C8E0-7103-4B03-A2B2-18235BB166C8}" srcOrd="0" destOrd="0" presId="urn:microsoft.com/office/officeart/2008/layout/LinedList"/>
    <dgm:cxn modelId="{51B2F964-D742-44BD-8479-0BFB62F0BF4D}" type="presParOf" srcId="{FE44BC48-7467-40A5-AD03-B58EF64DAA97}" destId="{8FAED1A3-D5DC-471B-8F3B-6EFC94EDBCC7}" srcOrd="1" destOrd="0" presId="urn:microsoft.com/office/officeart/2008/layout/LinedList"/>
    <dgm:cxn modelId="{9C939724-D25B-45A5-8594-6D81E58EB027}" type="presParOf" srcId="{BBC8B4B4-34D7-43CA-8CA0-242EE0DA9714}" destId="{40FD0DCD-087E-4C0E-ADB1-0FA9D03A6DD3}" srcOrd="2" destOrd="0" presId="urn:microsoft.com/office/officeart/2008/layout/LinedList"/>
    <dgm:cxn modelId="{AB47C491-8A0D-4A60-B030-635DD7257C8A}" type="presParOf" srcId="{BBC8B4B4-34D7-43CA-8CA0-242EE0DA9714}" destId="{A60DDF2C-EA5C-4F94-A8AA-C0EC516262F0}" srcOrd="3" destOrd="0" presId="urn:microsoft.com/office/officeart/2008/layout/LinedList"/>
    <dgm:cxn modelId="{B7E4EFD9-718E-4254-8598-9F3329755135}" type="presParOf" srcId="{A60DDF2C-EA5C-4F94-A8AA-C0EC516262F0}" destId="{5525178A-1E84-468F-BC49-EFC8DF8B3A37}" srcOrd="0" destOrd="0" presId="urn:microsoft.com/office/officeart/2008/layout/LinedList"/>
    <dgm:cxn modelId="{EB6A7482-29B0-43BB-8F4B-061BFC39FCD2}" type="presParOf" srcId="{A60DDF2C-EA5C-4F94-A8AA-C0EC516262F0}" destId="{44B78424-572E-4B63-AAEC-2FC78C61A431}" srcOrd="1" destOrd="0" presId="urn:microsoft.com/office/officeart/2008/layout/LinedList"/>
    <dgm:cxn modelId="{21AD7805-6D1C-4ADA-882F-3C44D98F2527}" type="presParOf" srcId="{BBC8B4B4-34D7-43CA-8CA0-242EE0DA9714}" destId="{2B8DA4E0-64BA-4A96-984C-C652977CB481}" srcOrd="4" destOrd="0" presId="urn:microsoft.com/office/officeart/2008/layout/LinedList"/>
    <dgm:cxn modelId="{A09D0E49-81B3-4448-969F-A2C0706C8971}" type="presParOf" srcId="{BBC8B4B4-34D7-43CA-8CA0-242EE0DA9714}" destId="{42824BC7-77B6-4098-B04D-964667A6F255}" srcOrd="5" destOrd="0" presId="urn:microsoft.com/office/officeart/2008/layout/LinedList"/>
    <dgm:cxn modelId="{37AD2094-4D7B-40A8-A387-AD591B778C5B}" type="presParOf" srcId="{42824BC7-77B6-4098-B04D-964667A6F255}" destId="{DB194F31-C5B6-4E64-8FDE-DAEF2C75CA8B}" srcOrd="0" destOrd="0" presId="urn:microsoft.com/office/officeart/2008/layout/LinedList"/>
    <dgm:cxn modelId="{E7A77E2B-F391-4317-AB30-5E2106F78764}" type="presParOf" srcId="{42824BC7-77B6-4098-B04D-964667A6F255}" destId="{01E53CC5-EF77-4506-82E5-0498A49F4789}" srcOrd="1" destOrd="0" presId="urn:microsoft.com/office/officeart/2008/layout/LinedList"/>
    <dgm:cxn modelId="{D88F514E-F108-446A-BB27-1AF502A18E22}" type="presParOf" srcId="{BBC8B4B4-34D7-43CA-8CA0-242EE0DA9714}" destId="{EC7BA490-7909-454A-9C8F-BA4A2BF6B163}" srcOrd="6" destOrd="0" presId="urn:microsoft.com/office/officeart/2008/layout/LinedList"/>
    <dgm:cxn modelId="{F1153F61-01AC-4EBF-8AB9-D33FC6B26C0B}" type="presParOf" srcId="{BBC8B4B4-34D7-43CA-8CA0-242EE0DA9714}" destId="{3232F997-FAFE-439C-8DAF-D58827AB266A}" srcOrd="7" destOrd="0" presId="urn:microsoft.com/office/officeart/2008/layout/LinedList"/>
    <dgm:cxn modelId="{9D23F4AB-5F67-4D1A-B058-462386E89D14}" type="presParOf" srcId="{3232F997-FAFE-439C-8DAF-D58827AB266A}" destId="{A64ABD46-AA28-4E24-883E-96300E67871D}" srcOrd="0" destOrd="0" presId="urn:microsoft.com/office/officeart/2008/layout/LinedList"/>
    <dgm:cxn modelId="{83A230E2-8BCA-4F78-A92D-5E77213DD326}" type="presParOf" srcId="{3232F997-FAFE-439C-8DAF-D58827AB266A}" destId="{4ACB370D-D978-4EB5-A10E-6736630C244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ADFE383-ABC0-45C4-8EB1-EBED6B7EDE8E}"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5F5A56CD-51B4-42E7-B767-3E2C5387E902}">
      <dgm:prSet/>
      <dgm:spPr/>
      <dgm:t>
        <a:bodyPr/>
        <a:lstStyle/>
        <a:p>
          <a:r>
            <a:rPr lang="en-IN"/>
            <a:t>Many static analysis techniques first construct a model of a system and then analyze the model. </a:t>
          </a:r>
          <a:endParaRPr lang="en-US"/>
        </a:p>
      </dgm:t>
    </dgm:pt>
    <dgm:pt modelId="{407E7BEE-EC38-465B-8059-08208531E549}" type="parTrans" cxnId="{64F24090-D549-4B18-BFBE-100BD02CD473}">
      <dgm:prSet/>
      <dgm:spPr/>
      <dgm:t>
        <a:bodyPr/>
        <a:lstStyle/>
        <a:p>
          <a:endParaRPr lang="en-US"/>
        </a:p>
      </dgm:t>
    </dgm:pt>
    <dgm:pt modelId="{2EFD05E4-93D9-4AD2-A2C9-0B739CA5FF76}" type="sibTrans" cxnId="{64F24090-D549-4B18-BFBE-100BD02CD473}">
      <dgm:prSet/>
      <dgm:spPr/>
      <dgm:t>
        <a:bodyPr/>
        <a:lstStyle/>
        <a:p>
          <a:endParaRPr lang="en-US"/>
        </a:p>
      </dgm:t>
    </dgm:pt>
    <dgm:pt modelId="{4FBF0341-B555-4496-A5F1-AB03A9AA3329}">
      <dgm:prSet/>
      <dgm:spPr/>
      <dgm:t>
        <a:bodyPr/>
        <a:lstStyle/>
        <a:p>
          <a:r>
            <a:rPr lang="en-IN"/>
            <a:t>In this way they divide the overall analysis into two subtasks: first simplify the system to make the proof of the desired properties feasible and then prove the property with respect to the simplified model. </a:t>
          </a:r>
          <a:endParaRPr lang="en-US"/>
        </a:p>
      </dgm:t>
    </dgm:pt>
    <dgm:pt modelId="{6A10FAB3-3290-4702-A2AD-D6AEE0E4B626}" type="parTrans" cxnId="{4C0210C2-E1F9-4F43-917D-3F7CFE6D7372}">
      <dgm:prSet/>
      <dgm:spPr/>
      <dgm:t>
        <a:bodyPr/>
        <a:lstStyle/>
        <a:p>
          <a:endParaRPr lang="en-US"/>
        </a:p>
      </dgm:t>
    </dgm:pt>
    <dgm:pt modelId="{09E70288-A470-40B7-A812-96640BD69117}" type="sibTrans" cxnId="{4C0210C2-E1F9-4F43-917D-3F7CFE6D7372}">
      <dgm:prSet/>
      <dgm:spPr/>
      <dgm:t>
        <a:bodyPr/>
        <a:lstStyle/>
        <a:p>
          <a:endParaRPr lang="en-US"/>
        </a:p>
      </dgm:t>
    </dgm:pt>
    <dgm:pt modelId="{F23B2F34-8904-4204-AA7C-838003229975}">
      <dgm:prSet/>
      <dgm:spPr/>
      <dgm:t>
        <a:bodyPr/>
        <a:lstStyle/>
        <a:p>
          <a:r>
            <a:rPr lang="en-IN"/>
            <a:t>The question "Does this program have the desired property?" is decomposed into two questions, "Does this model have the desired property?" and "Is this an accurate model of the program?" </a:t>
          </a:r>
          <a:endParaRPr lang="en-US"/>
        </a:p>
      </dgm:t>
    </dgm:pt>
    <dgm:pt modelId="{50C4410F-2953-4A75-B266-2A0AF3543C00}" type="parTrans" cxnId="{9AFB2148-132F-4924-9F19-7CD68FE7FC89}">
      <dgm:prSet/>
      <dgm:spPr/>
      <dgm:t>
        <a:bodyPr/>
        <a:lstStyle/>
        <a:p>
          <a:endParaRPr lang="en-US"/>
        </a:p>
      </dgm:t>
    </dgm:pt>
    <dgm:pt modelId="{8FBA3DC5-D54A-4BAC-824E-0525DBEC0101}" type="sibTrans" cxnId="{9AFB2148-132F-4924-9F19-7CD68FE7FC89}">
      <dgm:prSet/>
      <dgm:spPr/>
      <dgm:t>
        <a:bodyPr/>
        <a:lstStyle/>
        <a:p>
          <a:endParaRPr lang="en-US"/>
        </a:p>
      </dgm:t>
    </dgm:pt>
    <dgm:pt modelId="{595EE4F2-2CC9-42BB-BE8F-986D94FC6557}" type="pres">
      <dgm:prSet presAssocID="{FADFE383-ABC0-45C4-8EB1-EBED6B7EDE8E}" presName="vert0" presStyleCnt="0">
        <dgm:presLayoutVars>
          <dgm:dir/>
          <dgm:animOne val="branch"/>
          <dgm:animLvl val="lvl"/>
        </dgm:presLayoutVars>
      </dgm:prSet>
      <dgm:spPr/>
    </dgm:pt>
    <dgm:pt modelId="{912F00BA-8C50-4DA4-983F-52339FF64B45}" type="pres">
      <dgm:prSet presAssocID="{5F5A56CD-51B4-42E7-B767-3E2C5387E902}" presName="thickLine" presStyleLbl="alignNode1" presStyleIdx="0" presStyleCnt="3"/>
      <dgm:spPr/>
    </dgm:pt>
    <dgm:pt modelId="{A591F1F7-5392-4F9E-AE02-F15E04C34B28}" type="pres">
      <dgm:prSet presAssocID="{5F5A56CD-51B4-42E7-B767-3E2C5387E902}" presName="horz1" presStyleCnt="0"/>
      <dgm:spPr/>
    </dgm:pt>
    <dgm:pt modelId="{65BD3A94-F541-4E79-B5E0-CE78F0864CE5}" type="pres">
      <dgm:prSet presAssocID="{5F5A56CD-51B4-42E7-B767-3E2C5387E902}" presName="tx1" presStyleLbl="revTx" presStyleIdx="0" presStyleCnt="3"/>
      <dgm:spPr/>
    </dgm:pt>
    <dgm:pt modelId="{2232C357-B2F6-40BC-9153-DD3238522136}" type="pres">
      <dgm:prSet presAssocID="{5F5A56CD-51B4-42E7-B767-3E2C5387E902}" presName="vert1" presStyleCnt="0"/>
      <dgm:spPr/>
    </dgm:pt>
    <dgm:pt modelId="{4E84B2C3-EBC7-46CB-831C-9D181413DF3D}" type="pres">
      <dgm:prSet presAssocID="{4FBF0341-B555-4496-A5F1-AB03A9AA3329}" presName="thickLine" presStyleLbl="alignNode1" presStyleIdx="1" presStyleCnt="3"/>
      <dgm:spPr/>
    </dgm:pt>
    <dgm:pt modelId="{05CA1524-C57F-45F5-A164-2512101CC06E}" type="pres">
      <dgm:prSet presAssocID="{4FBF0341-B555-4496-A5F1-AB03A9AA3329}" presName="horz1" presStyleCnt="0"/>
      <dgm:spPr/>
    </dgm:pt>
    <dgm:pt modelId="{E591BC3C-3418-49E9-AB65-DEE7C3FB7DB1}" type="pres">
      <dgm:prSet presAssocID="{4FBF0341-B555-4496-A5F1-AB03A9AA3329}" presName="tx1" presStyleLbl="revTx" presStyleIdx="1" presStyleCnt="3"/>
      <dgm:spPr/>
    </dgm:pt>
    <dgm:pt modelId="{FAF6D435-3A8D-4B07-A0D6-7A10D2B953FE}" type="pres">
      <dgm:prSet presAssocID="{4FBF0341-B555-4496-A5F1-AB03A9AA3329}" presName="vert1" presStyleCnt="0"/>
      <dgm:spPr/>
    </dgm:pt>
    <dgm:pt modelId="{6DDC5B31-FA4C-4B83-A603-E6112902B054}" type="pres">
      <dgm:prSet presAssocID="{F23B2F34-8904-4204-AA7C-838003229975}" presName="thickLine" presStyleLbl="alignNode1" presStyleIdx="2" presStyleCnt="3"/>
      <dgm:spPr/>
    </dgm:pt>
    <dgm:pt modelId="{1F47CF14-B466-49CA-B293-121E8983CBDF}" type="pres">
      <dgm:prSet presAssocID="{F23B2F34-8904-4204-AA7C-838003229975}" presName="horz1" presStyleCnt="0"/>
      <dgm:spPr/>
    </dgm:pt>
    <dgm:pt modelId="{C60F1ABD-CEF9-436A-99FE-2A7B4DDBC994}" type="pres">
      <dgm:prSet presAssocID="{F23B2F34-8904-4204-AA7C-838003229975}" presName="tx1" presStyleLbl="revTx" presStyleIdx="2" presStyleCnt="3"/>
      <dgm:spPr/>
    </dgm:pt>
    <dgm:pt modelId="{B05DE247-0C16-4C94-A55B-21AF7F043334}" type="pres">
      <dgm:prSet presAssocID="{F23B2F34-8904-4204-AA7C-838003229975}" presName="vert1" presStyleCnt="0"/>
      <dgm:spPr/>
    </dgm:pt>
  </dgm:ptLst>
  <dgm:cxnLst>
    <dgm:cxn modelId="{5521761B-3A37-4BD8-AE85-CABF5E025380}" type="presOf" srcId="{F23B2F34-8904-4204-AA7C-838003229975}" destId="{C60F1ABD-CEF9-436A-99FE-2A7B4DDBC994}" srcOrd="0" destOrd="0" presId="urn:microsoft.com/office/officeart/2008/layout/LinedList"/>
    <dgm:cxn modelId="{9AFB2148-132F-4924-9F19-7CD68FE7FC89}" srcId="{FADFE383-ABC0-45C4-8EB1-EBED6B7EDE8E}" destId="{F23B2F34-8904-4204-AA7C-838003229975}" srcOrd="2" destOrd="0" parTransId="{50C4410F-2953-4A75-B266-2A0AF3543C00}" sibTransId="{8FBA3DC5-D54A-4BAC-824E-0525DBEC0101}"/>
    <dgm:cxn modelId="{8CB7A868-852F-4047-AD86-E9A79C22D709}" type="presOf" srcId="{4FBF0341-B555-4496-A5F1-AB03A9AA3329}" destId="{E591BC3C-3418-49E9-AB65-DEE7C3FB7DB1}" srcOrd="0" destOrd="0" presId="urn:microsoft.com/office/officeart/2008/layout/LinedList"/>
    <dgm:cxn modelId="{C0EC7A5A-0CF9-49BC-84BB-F162E7B12208}" type="presOf" srcId="{5F5A56CD-51B4-42E7-B767-3E2C5387E902}" destId="{65BD3A94-F541-4E79-B5E0-CE78F0864CE5}" srcOrd="0" destOrd="0" presId="urn:microsoft.com/office/officeart/2008/layout/LinedList"/>
    <dgm:cxn modelId="{64F24090-D549-4B18-BFBE-100BD02CD473}" srcId="{FADFE383-ABC0-45C4-8EB1-EBED6B7EDE8E}" destId="{5F5A56CD-51B4-42E7-B767-3E2C5387E902}" srcOrd="0" destOrd="0" parTransId="{407E7BEE-EC38-465B-8059-08208531E549}" sibTransId="{2EFD05E4-93D9-4AD2-A2C9-0B739CA5FF76}"/>
    <dgm:cxn modelId="{22FBA9AE-D3A3-4EC8-A852-EEAB8AEEF48B}" type="presOf" srcId="{FADFE383-ABC0-45C4-8EB1-EBED6B7EDE8E}" destId="{595EE4F2-2CC9-42BB-BE8F-986D94FC6557}" srcOrd="0" destOrd="0" presId="urn:microsoft.com/office/officeart/2008/layout/LinedList"/>
    <dgm:cxn modelId="{4C0210C2-E1F9-4F43-917D-3F7CFE6D7372}" srcId="{FADFE383-ABC0-45C4-8EB1-EBED6B7EDE8E}" destId="{4FBF0341-B555-4496-A5F1-AB03A9AA3329}" srcOrd="1" destOrd="0" parTransId="{6A10FAB3-3290-4702-A2AD-D6AEE0E4B626}" sibTransId="{09E70288-A470-40B7-A812-96640BD69117}"/>
    <dgm:cxn modelId="{BE2A0059-DC3F-48A6-9052-0B5D4D3E3007}" type="presParOf" srcId="{595EE4F2-2CC9-42BB-BE8F-986D94FC6557}" destId="{912F00BA-8C50-4DA4-983F-52339FF64B45}" srcOrd="0" destOrd="0" presId="urn:microsoft.com/office/officeart/2008/layout/LinedList"/>
    <dgm:cxn modelId="{6ADFC259-CCDA-4D7D-B05B-4EAF0D218B04}" type="presParOf" srcId="{595EE4F2-2CC9-42BB-BE8F-986D94FC6557}" destId="{A591F1F7-5392-4F9E-AE02-F15E04C34B28}" srcOrd="1" destOrd="0" presId="urn:microsoft.com/office/officeart/2008/layout/LinedList"/>
    <dgm:cxn modelId="{FFE6A7D3-2A54-4F6E-9EB1-7E0C64F47BBE}" type="presParOf" srcId="{A591F1F7-5392-4F9E-AE02-F15E04C34B28}" destId="{65BD3A94-F541-4E79-B5E0-CE78F0864CE5}" srcOrd="0" destOrd="0" presId="urn:microsoft.com/office/officeart/2008/layout/LinedList"/>
    <dgm:cxn modelId="{D7E82B7C-7306-4A16-A456-2B6B6B930B3F}" type="presParOf" srcId="{A591F1F7-5392-4F9E-AE02-F15E04C34B28}" destId="{2232C357-B2F6-40BC-9153-DD3238522136}" srcOrd="1" destOrd="0" presId="urn:microsoft.com/office/officeart/2008/layout/LinedList"/>
    <dgm:cxn modelId="{C2C41448-638C-42A3-A1C9-B01EB1B53DC4}" type="presParOf" srcId="{595EE4F2-2CC9-42BB-BE8F-986D94FC6557}" destId="{4E84B2C3-EBC7-46CB-831C-9D181413DF3D}" srcOrd="2" destOrd="0" presId="urn:microsoft.com/office/officeart/2008/layout/LinedList"/>
    <dgm:cxn modelId="{1FC6D8AA-BDD9-4097-9C5B-0886220A76BA}" type="presParOf" srcId="{595EE4F2-2CC9-42BB-BE8F-986D94FC6557}" destId="{05CA1524-C57F-45F5-A164-2512101CC06E}" srcOrd="3" destOrd="0" presId="urn:microsoft.com/office/officeart/2008/layout/LinedList"/>
    <dgm:cxn modelId="{213588D3-6FC9-4D3D-8C5F-FCF78F7FCE4B}" type="presParOf" srcId="{05CA1524-C57F-45F5-A164-2512101CC06E}" destId="{E591BC3C-3418-49E9-AB65-DEE7C3FB7DB1}" srcOrd="0" destOrd="0" presId="urn:microsoft.com/office/officeart/2008/layout/LinedList"/>
    <dgm:cxn modelId="{7F03EB2E-6C45-432E-9BAE-856D5748063A}" type="presParOf" srcId="{05CA1524-C57F-45F5-A164-2512101CC06E}" destId="{FAF6D435-3A8D-4B07-A0D6-7A10D2B953FE}" srcOrd="1" destOrd="0" presId="urn:microsoft.com/office/officeart/2008/layout/LinedList"/>
    <dgm:cxn modelId="{5A86337A-67E5-4D26-B688-ECD7D22CCAE9}" type="presParOf" srcId="{595EE4F2-2CC9-42BB-BE8F-986D94FC6557}" destId="{6DDC5B31-FA4C-4B83-A603-E6112902B054}" srcOrd="4" destOrd="0" presId="urn:microsoft.com/office/officeart/2008/layout/LinedList"/>
    <dgm:cxn modelId="{5602D9CC-95B4-49DE-9C87-AFE77743E690}" type="presParOf" srcId="{595EE4F2-2CC9-42BB-BE8F-986D94FC6557}" destId="{1F47CF14-B466-49CA-B293-121E8983CBDF}" srcOrd="5" destOrd="0" presId="urn:microsoft.com/office/officeart/2008/layout/LinedList"/>
    <dgm:cxn modelId="{B9E5DDE0-E297-4D8D-BCAF-DEC86D00C4DF}" type="presParOf" srcId="{1F47CF14-B466-49CA-B293-121E8983CBDF}" destId="{C60F1ABD-CEF9-436A-99FE-2A7B4DDBC994}" srcOrd="0" destOrd="0" presId="urn:microsoft.com/office/officeart/2008/layout/LinedList"/>
    <dgm:cxn modelId="{86E486FE-76C2-41CB-BC29-FA04CFB4243E}" type="presParOf" srcId="{1F47CF14-B466-49CA-B293-121E8983CBDF}" destId="{B05DE247-0C16-4C94-A55B-21AF7F04333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AAC134CC-B1EC-4339-A003-ECFA1FC732C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48D7F63-2DD7-4CA5-933F-78BB628B15D1}">
      <dgm:prSet/>
      <dgm:spPr/>
      <dgm:t>
        <a:bodyPr/>
        <a:lstStyle/>
        <a:p>
          <a:r>
            <a:rPr lang="en-US"/>
            <a:t>Systematic test strategies must identify a finite number of classes of test cases to execute.</a:t>
          </a:r>
        </a:p>
      </dgm:t>
    </dgm:pt>
    <dgm:pt modelId="{D875469E-8259-4F9D-B1D9-FD9EA2A5B711}" type="parTrans" cxnId="{B10F6EAB-C219-4E03-B7BC-6EC0907E79B3}">
      <dgm:prSet/>
      <dgm:spPr/>
      <dgm:t>
        <a:bodyPr/>
        <a:lstStyle/>
        <a:p>
          <a:endParaRPr lang="en-US"/>
        </a:p>
      </dgm:t>
    </dgm:pt>
    <dgm:pt modelId="{3F4AD6E7-F9BF-46C3-B752-B054F4C5C24C}" type="sibTrans" cxnId="{B10F6EAB-C219-4E03-B7BC-6EC0907E79B3}">
      <dgm:prSet/>
      <dgm:spPr/>
      <dgm:t>
        <a:bodyPr/>
        <a:lstStyle/>
        <a:p>
          <a:endParaRPr lang="en-US"/>
        </a:p>
      </dgm:t>
    </dgm:pt>
    <dgm:pt modelId="{F2A22121-0F7E-4AE5-832B-CAF2E038124C}">
      <dgm:prSet/>
      <dgm:spPr/>
      <dgm:t>
        <a:bodyPr/>
        <a:lstStyle/>
        <a:p>
          <a:r>
            <a:rPr lang="en-US"/>
            <a:t>verification techniques fold the input space according to specific characteristics, grouping homogeneous data together and determining partitions.</a:t>
          </a:r>
        </a:p>
      </dgm:t>
    </dgm:pt>
    <dgm:pt modelId="{DCD15D67-FF89-48E4-ACA8-F1A55059CEB3}" type="parTrans" cxnId="{B7B7CE1D-1DC3-4E99-BA49-896E1467EE86}">
      <dgm:prSet/>
      <dgm:spPr/>
      <dgm:t>
        <a:bodyPr/>
        <a:lstStyle/>
        <a:p>
          <a:endParaRPr lang="en-US"/>
        </a:p>
      </dgm:t>
    </dgm:pt>
    <dgm:pt modelId="{B9EA3E5C-1952-40B3-B084-09BEC2F0EA47}" type="sibTrans" cxnId="{B7B7CE1D-1DC3-4E99-BA49-896E1467EE86}">
      <dgm:prSet/>
      <dgm:spPr/>
      <dgm:t>
        <a:bodyPr/>
        <a:lstStyle/>
        <a:p>
          <a:endParaRPr lang="en-US"/>
        </a:p>
      </dgm:t>
    </dgm:pt>
    <dgm:pt modelId="{22A479E9-1F15-4514-8292-62676FFBDA62}" type="pres">
      <dgm:prSet presAssocID="{AAC134CC-B1EC-4339-A003-ECFA1FC732CD}" presName="linear" presStyleCnt="0">
        <dgm:presLayoutVars>
          <dgm:animLvl val="lvl"/>
          <dgm:resizeHandles val="exact"/>
        </dgm:presLayoutVars>
      </dgm:prSet>
      <dgm:spPr/>
    </dgm:pt>
    <dgm:pt modelId="{AD0155AE-9191-4E3A-8735-DAE6B35609A9}" type="pres">
      <dgm:prSet presAssocID="{A48D7F63-2DD7-4CA5-933F-78BB628B15D1}" presName="parentText" presStyleLbl="node1" presStyleIdx="0" presStyleCnt="2" custLinFactNeighborX="673" custLinFactNeighborY="-79335">
        <dgm:presLayoutVars>
          <dgm:chMax val="0"/>
          <dgm:bulletEnabled val="1"/>
        </dgm:presLayoutVars>
      </dgm:prSet>
      <dgm:spPr/>
    </dgm:pt>
    <dgm:pt modelId="{A09CA6B8-1AD6-4AC6-9886-8DB6119D2006}" type="pres">
      <dgm:prSet presAssocID="{3F4AD6E7-F9BF-46C3-B752-B054F4C5C24C}" presName="spacer" presStyleCnt="0"/>
      <dgm:spPr/>
    </dgm:pt>
    <dgm:pt modelId="{825FE57C-3F9D-40AC-B268-73EE09921E8D}" type="pres">
      <dgm:prSet presAssocID="{F2A22121-0F7E-4AE5-832B-CAF2E038124C}" presName="parentText" presStyleLbl="node1" presStyleIdx="1" presStyleCnt="2">
        <dgm:presLayoutVars>
          <dgm:chMax val="0"/>
          <dgm:bulletEnabled val="1"/>
        </dgm:presLayoutVars>
      </dgm:prSet>
      <dgm:spPr/>
    </dgm:pt>
  </dgm:ptLst>
  <dgm:cxnLst>
    <dgm:cxn modelId="{257B7D0F-1F71-4E6D-BD17-55794019F23D}" type="presOf" srcId="{A48D7F63-2DD7-4CA5-933F-78BB628B15D1}" destId="{AD0155AE-9191-4E3A-8735-DAE6B35609A9}" srcOrd="0" destOrd="0" presId="urn:microsoft.com/office/officeart/2005/8/layout/vList2"/>
    <dgm:cxn modelId="{B7B7CE1D-1DC3-4E99-BA49-896E1467EE86}" srcId="{AAC134CC-B1EC-4339-A003-ECFA1FC732CD}" destId="{F2A22121-0F7E-4AE5-832B-CAF2E038124C}" srcOrd="1" destOrd="0" parTransId="{DCD15D67-FF89-48E4-ACA8-F1A55059CEB3}" sibTransId="{B9EA3E5C-1952-40B3-B084-09BEC2F0EA47}"/>
    <dgm:cxn modelId="{6809CC74-91D4-4BED-8629-EEBBC3D40EC5}" type="presOf" srcId="{F2A22121-0F7E-4AE5-832B-CAF2E038124C}" destId="{825FE57C-3F9D-40AC-B268-73EE09921E8D}" srcOrd="0" destOrd="0" presId="urn:microsoft.com/office/officeart/2005/8/layout/vList2"/>
    <dgm:cxn modelId="{B10F6EAB-C219-4E03-B7BC-6EC0907E79B3}" srcId="{AAC134CC-B1EC-4339-A003-ECFA1FC732CD}" destId="{A48D7F63-2DD7-4CA5-933F-78BB628B15D1}" srcOrd="0" destOrd="0" parTransId="{D875469E-8259-4F9D-B1D9-FD9EA2A5B711}" sibTransId="{3F4AD6E7-F9BF-46C3-B752-B054F4C5C24C}"/>
    <dgm:cxn modelId="{A386D7CE-242F-4B2A-80AC-30C784396F17}" type="presOf" srcId="{AAC134CC-B1EC-4339-A003-ECFA1FC732CD}" destId="{22A479E9-1F15-4514-8292-62676FFBDA62}" srcOrd="0" destOrd="0" presId="urn:microsoft.com/office/officeart/2005/8/layout/vList2"/>
    <dgm:cxn modelId="{BAF7004F-AD6F-4BEB-9FEE-026D0EF66472}" type="presParOf" srcId="{22A479E9-1F15-4514-8292-62676FFBDA62}" destId="{AD0155AE-9191-4E3A-8735-DAE6B35609A9}" srcOrd="0" destOrd="0" presId="urn:microsoft.com/office/officeart/2005/8/layout/vList2"/>
    <dgm:cxn modelId="{D12E9D35-5C9D-4993-89EB-34C47D70CCD8}" type="presParOf" srcId="{22A479E9-1F15-4514-8292-62676FFBDA62}" destId="{A09CA6B8-1AD6-4AC6-9886-8DB6119D2006}" srcOrd="1" destOrd="0" presId="urn:microsoft.com/office/officeart/2005/8/layout/vList2"/>
    <dgm:cxn modelId="{809950A2-142D-4B89-BA41-39751E1335A4}" type="presParOf" srcId="{22A479E9-1F15-4514-8292-62676FFBDA62}" destId="{825FE57C-3F9D-40AC-B268-73EE09921E8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86678363-5ABF-4B85-848D-5CFE95E2E90A}"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14F812DD-EB37-4233-94D8-11B8E3122C8B}">
      <dgm:prSet/>
      <dgm:spPr/>
      <dgm:t>
        <a:bodyPr/>
        <a:lstStyle/>
        <a:p>
          <a:r>
            <a:rPr lang="en-IN" b="1"/>
            <a:t>Visibility</a:t>
          </a:r>
          <a:r>
            <a:rPr lang="en-IN"/>
            <a:t> means the </a:t>
          </a:r>
          <a:r>
            <a:rPr lang="en-IN" i="1"/>
            <a:t>ability to measure progress or status against goals</a:t>
          </a:r>
          <a:r>
            <a:rPr lang="en-IN"/>
            <a:t>. </a:t>
          </a:r>
          <a:endParaRPr lang="en-US"/>
        </a:p>
      </dgm:t>
    </dgm:pt>
    <dgm:pt modelId="{8305F3FD-E51E-442E-8DA0-BD196479004B}" type="parTrans" cxnId="{EB2D7060-B268-404E-A7AA-07E0163DEDA3}">
      <dgm:prSet/>
      <dgm:spPr/>
      <dgm:t>
        <a:bodyPr/>
        <a:lstStyle/>
        <a:p>
          <a:endParaRPr lang="en-US"/>
        </a:p>
      </dgm:t>
    </dgm:pt>
    <dgm:pt modelId="{88332E95-BEFE-4BF6-82D2-1F6F7CC951FF}" type="sibTrans" cxnId="{EB2D7060-B268-404E-A7AA-07E0163DEDA3}">
      <dgm:prSet/>
      <dgm:spPr/>
      <dgm:t>
        <a:bodyPr/>
        <a:lstStyle/>
        <a:p>
          <a:endParaRPr lang="en-US"/>
        </a:p>
      </dgm:t>
    </dgm:pt>
    <dgm:pt modelId="{05ED88C6-C342-4C33-A770-223064929FF0}">
      <dgm:prSet/>
      <dgm:spPr/>
      <dgm:t>
        <a:bodyPr/>
        <a:lstStyle/>
        <a:p>
          <a:r>
            <a:rPr lang="en-IN"/>
            <a:t>In software engineering, one encounters the visibility principle mainly in the form of process visibility, and then mainly in the form of schedule visibility: ability to judge the state of development against a project schedule. </a:t>
          </a:r>
          <a:endParaRPr lang="en-US"/>
        </a:p>
      </dgm:t>
    </dgm:pt>
    <dgm:pt modelId="{AC58CD62-7CF8-4E2C-B4F7-9815E752D54F}" type="parTrans" cxnId="{EEDDE6B6-6ADF-4C1B-B96D-DA188BD8AC63}">
      <dgm:prSet/>
      <dgm:spPr/>
      <dgm:t>
        <a:bodyPr/>
        <a:lstStyle/>
        <a:p>
          <a:endParaRPr lang="en-US"/>
        </a:p>
      </dgm:t>
    </dgm:pt>
    <dgm:pt modelId="{DC4C7BD3-4FC1-42E1-AF05-F9D64A50F146}" type="sibTrans" cxnId="{EEDDE6B6-6ADF-4C1B-B96D-DA188BD8AC63}">
      <dgm:prSet/>
      <dgm:spPr/>
      <dgm:t>
        <a:bodyPr/>
        <a:lstStyle/>
        <a:p>
          <a:endParaRPr lang="en-US"/>
        </a:p>
      </dgm:t>
    </dgm:pt>
    <dgm:pt modelId="{5351150C-92FB-4144-9025-D341A9E1D6A7}">
      <dgm:prSet/>
      <dgm:spPr/>
      <dgm:t>
        <a:bodyPr/>
        <a:lstStyle/>
        <a:p>
          <a:r>
            <a:rPr lang="en-IN"/>
            <a:t>Quality process visibility also applies to measuring achieved (or predicted) quality against quality goals. </a:t>
          </a:r>
          <a:endParaRPr lang="en-US"/>
        </a:p>
      </dgm:t>
    </dgm:pt>
    <dgm:pt modelId="{59EDBDF0-C8E4-4779-B93C-0C11420DBAF5}" type="parTrans" cxnId="{D10F4270-F726-4936-9415-8B39373E452D}">
      <dgm:prSet/>
      <dgm:spPr/>
      <dgm:t>
        <a:bodyPr/>
        <a:lstStyle/>
        <a:p>
          <a:endParaRPr lang="en-US"/>
        </a:p>
      </dgm:t>
    </dgm:pt>
    <dgm:pt modelId="{5574CEC3-8439-49EE-8057-67C9B5180961}" type="sibTrans" cxnId="{D10F4270-F726-4936-9415-8B39373E452D}">
      <dgm:prSet/>
      <dgm:spPr/>
      <dgm:t>
        <a:bodyPr/>
        <a:lstStyle/>
        <a:p>
          <a:endParaRPr lang="en-US"/>
        </a:p>
      </dgm:t>
    </dgm:pt>
    <dgm:pt modelId="{EED70D2F-B296-4F52-9360-0B3D6AB3F0A3}">
      <dgm:prSet/>
      <dgm:spPr/>
      <dgm:t>
        <a:bodyPr/>
        <a:lstStyle/>
        <a:p>
          <a:r>
            <a:rPr lang="en-IN"/>
            <a:t>The principle of visibility involves </a:t>
          </a:r>
          <a:r>
            <a:rPr lang="en-IN" i="1"/>
            <a:t>setting goals that can be assessed as well as devising methods to assess their realization. </a:t>
          </a:r>
          <a:endParaRPr lang="en-US"/>
        </a:p>
      </dgm:t>
    </dgm:pt>
    <dgm:pt modelId="{9CFCA407-FC4D-4174-91AA-8F51D695CE92}" type="parTrans" cxnId="{45323B70-5A88-4C05-93FB-E4BE52287D7B}">
      <dgm:prSet/>
      <dgm:spPr/>
      <dgm:t>
        <a:bodyPr/>
        <a:lstStyle/>
        <a:p>
          <a:endParaRPr lang="en-US"/>
        </a:p>
      </dgm:t>
    </dgm:pt>
    <dgm:pt modelId="{EB4DD0A5-9EEF-43DA-AB7A-E1A0C9CE5406}" type="sibTrans" cxnId="{45323B70-5A88-4C05-93FB-E4BE52287D7B}">
      <dgm:prSet/>
      <dgm:spPr/>
      <dgm:t>
        <a:bodyPr/>
        <a:lstStyle/>
        <a:p>
          <a:endParaRPr lang="en-US"/>
        </a:p>
      </dgm:t>
    </dgm:pt>
    <dgm:pt modelId="{5127EA33-7117-4886-9399-3F63A596A8D8}" type="pres">
      <dgm:prSet presAssocID="{86678363-5ABF-4B85-848D-5CFE95E2E90A}" presName="vert0" presStyleCnt="0">
        <dgm:presLayoutVars>
          <dgm:dir/>
          <dgm:animOne val="branch"/>
          <dgm:animLvl val="lvl"/>
        </dgm:presLayoutVars>
      </dgm:prSet>
      <dgm:spPr/>
    </dgm:pt>
    <dgm:pt modelId="{94DA194F-2FCE-44CE-9898-50A4AC62B78E}" type="pres">
      <dgm:prSet presAssocID="{14F812DD-EB37-4233-94D8-11B8E3122C8B}" presName="thickLine" presStyleLbl="alignNode1" presStyleIdx="0" presStyleCnt="4"/>
      <dgm:spPr/>
    </dgm:pt>
    <dgm:pt modelId="{B1BAC43B-C83C-43D3-8F0D-965AE84EC7EA}" type="pres">
      <dgm:prSet presAssocID="{14F812DD-EB37-4233-94D8-11B8E3122C8B}" presName="horz1" presStyleCnt="0"/>
      <dgm:spPr/>
    </dgm:pt>
    <dgm:pt modelId="{91481B83-A51A-4C11-810C-E27B9E9F5658}" type="pres">
      <dgm:prSet presAssocID="{14F812DD-EB37-4233-94D8-11B8E3122C8B}" presName="tx1" presStyleLbl="revTx" presStyleIdx="0" presStyleCnt="4"/>
      <dgm:spPr/>
    </dgm:pt>
    <dgm:pt modelId="{A034FBC0-1486-46B0-A012-763197FFCA2E}" type="pres">
      <dgm:prSet presAssocID="{14F812DD-EB37-4233-94D8-11B8E3122C8B}" presName="vert1" presStyleCnt="0"/>
      <dgm:spPr/>
    </dgm:pt>
    <dgm:pt modelId="{BB5214A3-0335-4EA2-A146-D711731F7569}" type="pres">
      <dgm:prSet presAssocID="{05ED88C6-C342-4C33-A770-223064929FF0}" presName="thickLine" presStyleLbl="alignNode1" presStyleIdx="1" presStyleCnt="4"/>
      <dgm:spPr/>
    </dgm:pt>
    <dgm:pt modelId="{59EFDEB6-0736-4459-875B-EC0F71E0B8C4}" type="pres">
      <dgm:prSet presAssocID="{05ED88C6-C342-4C33-A770-223064929FF0}" presName="horz1" presStyleCnt="0"/>
      <dgm:spPr/>
    </dgm:pt>
    <dgm:pt modelId="{56BE64D0-E66F-40E6-8D90-583A1602D0E1}" type="pres">
      <dgm:prSet presAssocID="{05ED88C6-C342-4C33-A770-223064929FF0}" presName="tx1" presStyleLbl="revTx" presStyleIdx="1" presStyleCnt="4"/>
      <dgm:spPr/>
    </dgm:pt>
    <dgm:pt modelId="{9FEF8857-B558-49D5-B342-7ED550162F00}" type="pres">
      <dgm:prSet presAssocID="{05ED88C6-C342-4C33-A770-223064929FF0}" presName="vert1" presStyleCnt="0"/>
      <dgm:spPr/>
    </dgm:pt>
    <dgm:pt modelId="{6B920E2B-1D37-4597-9696-006D92961412}" type="pres">
      <dgm:prSet presAssocID="{5351150C-92FB-4144-9025-D341A9E1D6A7}" presName="thickLine" presStyleLbl="alignNode1" presStyleIdx="2" presStyleCnt="4"/>
      <dgm:spPr/>
    </dgm:pt>
    <dgm:pt modelId="{80DE0C3F-464A-46C4-9199-1F5E3FE30735}" type="pres">
      <dgm:prSet presAssocID="{5351150C-92FB-4144-9025-D341A9E1D6A7}" presName="horz1" presStyleCnt="0"/>
      <dgm:spPr/>
    </dgm:pt>
    <dgm:pt modelId="{7F37A194-AACE-4EBD-9046-A18353A3F939}" type="pres">
      <dgm:prSet presAssocID="{5351150C-92FB-4144-9025-D341A9E1D6A7}" presName="tx1" presStyleLbl="revTx" presStyleIdx="2" presStyleCnt="4"/>
      <dgm:spPr/>
    </dgm:pt>
    <dgm:pt modelId="{312FB678-E1B9-4980-81EC-48C0F127DC47}" type="pres">
      <dgm:prSet presAssocID="{5351150C-92FB-4144-9025-D341A9E1D6A7}" presName="vert1" presStyleCnt="0"/>
      <dgm:spPr/>
    </dgm:pt>
    <dgm:pt modelId="{D9579072-73AA-43D6-B292-12F6A62DF273}" type="pres">
      <dgm:prSet presAssocID="{EED70D2F-B296-4F52-9360-0B3D6AB3F0A3}" presName="thickLine" presStyleLbl="alignNode1" presStyleIdx="3" presStyleCnt="4"/>
      <dgm:spPr/>
    </dgm:pt>
    <dgm:pt modelId="{9301E6C3-26C0-444F-AEA4-7BE1DAA1C8F8}" type="pres">
      <dgm:prSet presAssocID="{EED70D2F-B296-4F52-9360-0B3D6AB3F0A3}" presName="horz1" presStyleCnt="0"/>
      <dgm:spPr/>
    </dgm:pt>
    <dgm:pt modelId="{105A1020-8546-4FF9-953B-A709F882EBF3}" type="pres">
      <dgm:prSet presAssocID="{EED70D2F-B296-4F52-9360-0B3D6AB3F0A3}" presName="tx1" presStyleLbl="revTx" presStyleIdx="3" presStyleCnt="4"/>
      <dgm:spPr/>
    </dgm:pt>
    <dgm:pt modelId="{2475D03F-B0F8-465D-A31E-BF823EEFEC06}" type="pres">
      <dgm:prSet presAssocID="{EED70D2F-B296-4F52-9360-0B3D6AB3F0A3}" presName="vert1" presStyleCnt="0"/>
      <dgm:spPr/>
    </dgm:pt>
  </dgm:ptLst>
  <dgm:cxnLst>
    <dgm:cxn modelId="{EB2D7060-B268-404E-A7AA-07E0163DEDA3}" srcId="{86678363-5ABF-4B85-848D-5CFE95E2E90A}" destId="{14F812DD-EB37-4233-94D8-11B8E3122C8B}" srcOrd="0" destOrd="0" parTransId="{8305F3FD-E51E-442E-8DA0-BD196479004B}" sibTransId="{88332E95-BEFE-4BF6-82D2-1F6F7CC951FF}"/>
    <dgm:cxn modelId="{45323B70-5A88-4C05-93FB-E4BE52287D7B}" srcId="{86678363-5ABF-4B85-848D-5CFE95E2E90A}" destId="{EED70D2F-B296-4F52-9360-0B3D6AB3F0A3}" srcOrd="3" destOrd="0" parTransId="{9CFCA407-FC4D-4174-91AA-8F51D695CE92}" sibTransId="{EB4DD0A5-9EEF-43DA-AB7A-E1A0C9CE5406}"/>
    <dgm:cxn modelId="{D10F4270-F726-4936-9415-8B39373E452D}" srcId="{86678363-5ABF-4B85-848D-5CFE95E2E90A}" destId="{5351150C-92FB-4144-9025-D341A9E1D6A7}" srcOrd="2" destOrd="0" parTransId="{59EDBDF0-C8E4-4779-B93C-0C11420DBAF5}" sibTransId="{5574CEC3-8439-49EE-8057-67C9B5180961}"/>
    <dgm:cxn modelId="{1DDB1D8C-3644-481F-BDD6-E44DAE778E18}" type="presOf" srcId="{EED70D2F-B296-4F52-9360-0B3D6AB3F0A3}" destId="{105A1020-8546-4FF9-953B-A709F882EBF3}" srcOrd="0" destOrd="0" presId="urn:microsoft.com/office/officeart/2008/layout/LinedList"/>
    <dgm:cxn modelId="{737A79A8-17AF-476B-8EFB-8E04DA1E8B16}" type="presOf" srcId="{86678363-5ABF-4B85-848D-5CFE95E2E90A}" destId="{5127EA33-7117-4886-9399-3F63A596A8D8}" srcOrd="0" destOrd="0" presId="urn:microsoft.com/office/officeart/2008/layout/LinedList"/>
    <dgm:cxn modelId="{EEDDE6B6-6ADF-4C1B-B96D-DA188BD8AC63}" srcId="{86678363-5ABF-4B85-848D-5CFE95E2E90A}" destId="{05ED88C6-C342-4C33-A770-223064929FF0}" srcOrd="1" destOrd="0" parTransId="{AC58CD62-7CF8-4E2C-B4F7-9815E752D54F}" sibTransId="{DC4C7BD3-4FC1-42E1-AF05-F9D64A50F146}"/>
    <dgm:cxn modelId="{1224C7C0-B5BE-4955-8BF4-326918F31227}" type="presOf" srcId="{14F812DD-EB37-4233-94D8-11B8E3122C8B}" destId="{91481B83-A51A-4C11-810C-E27B9E9F5658}" srcOrd="0" destOrd="0" presId="urn:microsoft.com/office/officeart/2008/layout/LinedList"/>
    <dgm:cxn modelId="{0C6556E2-0A6C-4683-8D3E-42D09FD11E50}" type="presOf" srcId="{05ED88C6-C342-4C33-A770-223064929FF0}" destId="{56BE64D0-E66F-40E6-8D90-583A1602D0E1}" srcOrd="0" destOrd="0" presId="urn:microsoft.com/office/officeart/2008/layout/LinedList"/>
    <dgm:cxn modelId="{0F55C8FA-594A-4A2C-A01A-09427AEF2949}" type="presOf" srcId="{5351150C-92FB-4144-9025-D341A9E1D6A7}" destId="{7F37A194-AACE-4EBD-9046-A18353A3F939}" srcOrd="0" destOrd="0" presId="urn:microsoft.com/office/officeart/2008/layout/LinedList"/>
    <dgm:cxn modelId="{152A7F09-9FB6-4BF0-9FB3-B86B451991E4}" type="presParOf" srcId="{5127EA33-7117-4886-9399-3F63A596A8D8}" destId="{94DA194F-2FCE-44CE-9898-50A4AC62B78E}" srcOrd="0" destOrd="0" presId="urn:microsoft.com/office/officeart/2008/layout/LinedList"/>
    <dgm:cxn modelId="{84955F10-8058-49AC-88AE-A08CBA5E290E}" type="presParOf" srcId="{5127EA33-7117-4886-9399-3F63A596A8D8}" destId="{B1BAC43B-C83C-43D3-8F0D-965AE84EC7EA}" srcOrd="1" destOrd="0" presId="urn:microsoft.com/office/officeart/2008/layout/LinedList"/>
    <dgm:cxn modelId="{4FF5202F-554B-418A-8369-E07A89F76A50}" type="presParOf" srcId="{B1BAC43B-C83C-43D3-8F0D-965AE84EC7EA}" destId="{91481B83-A51A-4C11-810C-E27B9E9F5658}" srcOrd="0" destOrd="0" presId="urn:microsoft.com/office/officeart/2008/layout/LinedList"/>
    <dgm:cxn modelId="{2AAEE1F8-2CCB-4D52-A181-A8D94949669B}" type="presParOf" srcId="{B1BAC43B-C83C-43D3-8F0D-965AE84EC7EA}" destId="{A034FBC0-1486-46B0-A012-763197FFCA2E}" srcOrd="1" destOrd="0" presId="urn:microsoft.com/office/officeart/2008/layout/LinedList"/>
    <dgm:cxn modelId="{2B402C2D-DFEE-4C28-A791-37E766873872}" type="presParOf" srcId="{5127EA33-7117-4886-9399-3F63A596A8D8}" destId="{BB5214A3-0335-4EA2-A146-D711731F7569}" srcOrd="2" destOrd="0" presId="urn:microsoft.com/office/officeart/2008/layout/LinedList"/>
    <dgm:cxn modelId="{F8B698D9-CC9F-4A3F-8A38-92AD2DE57079}" type="presParOf" srcId="{5127EA33-7117-4886-9399-3F63A596A8D8}" destId="{59EFDEB6-0736-4459-875B-EC0F71E0B8C4}" srcOrd="3" destOrd="0" presId="urn:microsoft.com/office/officeart/2008/layout/LinedList"/>
    <dgm:cxn modelId="{F3E0269F-95DD-4F58-B217-596419381261}" type="presParOf" srcId="{59EFDEB6-0736-4459-875B-EC0F71E0B8C4}" destId="{56BE64D0-E66F-40E6-8D90-583A1602D0E1}" srcOrd="0" destOrd="0" presId="urn:microsoft.com/office/officeart/2008/layout/LinedList"/>
    <dgm:cxn modelId="{3FE74956-DD0A-4A4F-BB2D-E09ECA9DE0A1}" type="presParOf" srcId="{59EFDEB6-0736-4459-875B-EC0F71E0B8C4}" destId="{9FEF8857-B558-49D5-B342-7ED550162F00}" srcOrd="1" destOrd="0" presId="urn:microsoft.com/office/officeart/2008/layout/LinedList"/>
    <dgm:cxn modelId="{4B3F601F-F401-4784-8C51-9D80FCD564F9}" type="presParOf" srcId="{5127EA33-7117-4886-9399-3F63A596A8D8}" destId="{6B920E2B-1D37-4597-9696-006D92961412}" srcOrd="4" destOrd="0" presId="urn:microsoft.com/office/officeart/2008/layout/LinedList"/>
    <dgm:cxn modelId="{FB9E9D8E-5402-4B61-BD0D-D1B583D39628}" type="presParOf" srcId="{5127EA33-7117-4886-9399-3F63A596A8D8}" destId="{80DE0C3F-464A-46C4-9199-1F5E3FE30735}" srcOrd="5" destOrd="0" presId="urn:microsoft.com/office/officeart/2008/layout/LinedList"/>
    <dgm:cxn modelId="{1E759087-A4AE-4BE9-9EBF-9C50E6FD5EA9}" type="presParOf" srcId="{80DE0C3F-464A-46C4-9199-1F5E3FE30735}" destId="{7F37A194-AACE-4EBD-9046-A18353A3F939}" srcOrd="0" destOrd="0" presId="urn:microsoft.com/office/officeart/2008/layout/LinedList"/>
    <dgm:cxn modelId="{F49B2A8E-53F1-4739-A69E-BAF6BD1151A2}" type="presParOf" srcId="{80DE0C3F-464A-46C4-9199-1F5E3FE30735}" destId="{312FB678-E1B9-4980-81EC-48C0F127DC47}" srcOrd="1" destOrd="0" presId="urn:microsoft.com/office/officeart/2008/layout/LinedList"/>
    <dgm:cxn modelId="{0606505E-6E80-4CCC-9C8D-0AB54D446DB7}" type="presParOf" srcId="{5127EA33-7117-4886-9399-3F63A596A8D8}" destId="{D9579072-73AA-43D6-B292-12F6A62DF273}" srcOrd="6" destOrd="0" presId="urn:microsoft.com/office/officeart/2008/layout/LinedList"/>
    <dgm:cxn modelId="{22B8A988-38A9-454C-8951-A29DBD6FC97E}" type="presParOf" srcId="{5127EA33-7117-4886-9399-3F63A596A8D8}" destId="{9301E6C3-26C0-444F-AEA4-7BE1DAA1C8F8}" srcOrd="7" destOrd="0" presId="urn:microsoft.com/office/officeart/2008/layout/LinedList"/>
    <dgm:cxn modelId="{82281AAF-B3FD-43BC-A530-9130D5D03144}" type="presParOf" srcId="{9301E6C3-26C0-444F-AEA4-7BE1DAA1C8F8}" destId="{105A1020-8546-4FF9-953B-A709F882EBF3}" srcOrd="0" destOrd="0" presId="urn:microsoft.com/office/officeart/2008/layout/LinedList"/>
    <dgm:cxn modelId="{5D1B2F4B-3AF5-4488-BF0A-87B1B3871490}" type="presParOf" srcId="{9301E6C3-26C0-444F-AEA4-7BE1DAA1C8F8}" destId="{2475D03F-B0F8-465D-A31E-BF823EEFEC0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F267C3-D373-43C8-980E-7ADEEBFD846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311F8AB-C315-49F9-834A-5D3DABBFCD0F}">
      <dgm:prSet/>
      <dgm:spPr/>
      <dgm:t>
        <a:bodyPr/>
        <a:lstStyle/>
        <a:p>
          <a:r>
            <a:rPr lang="en-IN"/>
            <a:t>Test design often yields test case specifications, rather than concrete data</a:t>
          </a:r>
          <a:endParaRPr lang="en-US"/>
        </a:p>
      </dgm:t>
    </dgm:pt>
    <dgm:pt modelId="{06BB1D07-1DEE-4A45-AFD4-F72675A8486D}" type="parTrans" cxnId="{2F973AE3-2472-47AB-ACEF-F751C3BC0F9A}">
      <dgm:prSet/>
      <dgm:spPr/>
      <dgm:t>
        <a:bodyPr/>
        <a:lstStyle/>
        <a:p>
          <a:endParaRPr lang="en-US"/>
        </a:p>
      </dgm:t>
    </dgm:pt>
    <dgm:pt modelId="{612CBE9B-EB80-4782-990E-AB45D5B139B5}" type="sibTrans" cxnId="{2F973AE3-2472-47AB-ACEF-F751C3BC0F9A}">
      <dgm:prSet/>
      <dgm:spPr/>
      <dgm:t>
        <a:bodyPr/>
        <a:lstStyle/>
        <a:p>
          <a:endParaRPr lang="en-US"/>
        </a:p>
      </dgm:t>
    </dgm:pt>
    <dgm:pt modelId="{86D1E1E6-5F20-4F3A-9CC7-53DF062FBABB}">
      <dgm:prSet/>
      <dgm:spPr/>
      <dgm:t>
        <a:bodyPr/>
        <a:lstStyle/>
        <a:p>
          <a:r>
            <a:rPr lang="en-IN"/>
            <a:t>Ex: “a large positive number”, not 420023</a:t>
          </a:r>
          <a:endParaRPr lang="en-US"/>
        </a:p>
      </dgm:t>
    </dgm:pt>
    <dgm:pt modelId="{40EA4875-59E4-40CC-9322-EBBB1DA6211C}" type="parTrans" cxnId="{111F947B-EA1E-47DD-A1CB-D90592AC1BAA}">
      <dgm:prSet/>
      <dgm:spPr/>
      <dgm:t>
        <a:bodyPr/>
        <a:lstStyle/>
        <a:p>
          <a:endParaRPr lang="en-US"/>
        </a:p>
      </dgm:t>
    </dgm:pt>
    <dgm:pt modelId="{698F85A5-CA55-492F-8385-1DCF4E495947}" type="sibTrans" cxnId="{111F947B-EA1E-47DD-A1CB-D90592AC1BAA}">
      <dgm:prSet/>
      <dgm:spPr/>
      <dgm:t>
        <a:bodyPr/>
        <a:lstStyle/>
        <a:p>
          <a:endParaRPr lang="en-US"/>
        </a:p>
      </dgm:t>
    </dgm:pt>
    <dgm:pt modelId="{A4C76806-F531-4789-B1C1-21ABFCB65A6B}">
      <dgm:prSet/>
      <dgm:spPr/>
      <dgm:t>
        <a:bodyPr/>
        <a:lstStyle/>
        <a:p>
          <a:r>
            <a:rPr lang="en-US"/>
            <a:t>While </a:t>
          </a:r>
          <a:r>
            <a:rPr lang="en-US" b="1"/>
            <a:t>test case design involve judgment and creativity</a:t>
          </a:r>
          <a:r>
            <a:rPr lang="en-US"/>
            <a:t>, test case generation should be  a mechanical step</a:t>
          </a:r>
        </a:p>
      </dgm:t>
    </dgm:pt>
    <dgm:pt modelId="{B998066C-F0F3-4F2E-A7A4-DAECA798CD98}" type="parTrans" cxnId="{0498484E-F60B-4F57-A62E-9714AA84B7C2}">
      <dgm:prSet/>
      <dgm:spPr/>
      <dgm:t>
        <a:bodyPr/>
        <a:lstStyle/>
        <a:p>
          <a:endParaRPr lang="en-US"/>
        </a:p>
      </dgm:t>
    </dgm:pt>
    <dgm:pt modelId="{BBC956C7-46E9-4DA4-BB91-1ADFCB63B90D}" type="sibTrans" cxnId="{0498484E-F60B-4F57-A62E-9714AA84B7C2}">
      <dgm:prSet/>
      <dgm:spPr/>
      <dgm:t>
        <a:bodyPr/>
        <a:lstStyle/>
        <a:p>
          <a:endParaRPr lang="en-US"/>
        </a:p>
      </dgm:t>
    </dgm:pt>
    <dgm:pt modelId="{62021115-D734-4391-88E2-443996F18855}">
      <dgm:prSet/>
      <dgm:spPr/>
      <dgm:t>
        <a:bodyPr/>
        <a:lstStyle/>
        <a:p>
          <a:r>
            <a:rPr lang="en-US"/>
            <a:t>Helps reduce the impact of small interface changes in the course of development</a:t>
          </a:r>
        </a:p>
      </dgm:t>
    </dgm:pt>
    <dgm:pt modelId="{028A7018-512F-477C-974C-3003CDC9A0F0}" type="parTrans" cxnId="{C3906E4A-1AAD-4985-8084-3A4BB194ED1F}">
      <dgm:prSet/>
      <dgm:spPr/>
      <dgm:t>
        <a:bodyPr/>
        <a:lstStyle/>
        <a:p>
          <a:endParaRPr lang="en-US"/>
        </a:p>
      </dgm:t>
    </dgm:pt>
    <dgm:pt modelId="{6DE472CC-9A7B-4A55-B352-1A96C2D1E4C3}" type="sibTrans" cxnId="{C3906E4A-1AAD-4985-8084-3A4BB194ED1F}">
      <dgm:prSet/>
      <dgm:spPr/>
      <dgm:t>
        <a:bodyPr/>
        <a:lstStyle/>
        <a:p>
          <a:endParaRPr lang="en-US"/>
        </a:p>
      </dgm:t>
    </dgm:pt>
    <dgm:pt modelId="{724A5593-3DD3-4CCD-BE54-7EE3A4BD16A4}">
      <dgm:prSet/>
      <dgm:spPr/>
      <dgm:t>
        <a:bodyPr/>
        <a:lstStyle/>
        <a:p>
          <a:r>
            <a:rPr lang="en-US"/>
            <a:t>Test cases should be more generalized with respect to specification which reduces the impact of small interface changes in development process. </a:t>
          </a:r>
        </a:p>
      </dgm:t>
    </dgm:pt>
    <dgm:pt modelId="{162B786E-DA8E-4CF6-BD8E-F7CABC84FD04}" type="parTrans" cxnId="{DD911350-E167-4FE9-A951-DAD43785AFEF}">
      <dgm:prSet/>
      <dgm:spPr/>
      <dgm:t>
        <a:bodyPr/>
        <a:lstStyle/>
        <a:p>
          <a:endParaRPr lang="en-US"/>
        </a:p>
      </dgm:t>
    </dgm:pt>
    <dgm:pt modelId="{0F5A6677-8E08-4B80-978C-A6322D43CB8A}" type="sibTrans" cxnId="{DD911350-E167-4FE9-A951-DAD43785AFEF}">
      <dgm:prSet/>
      <dgm:spPr/>
      <dgm:t>
        <a:bodyPr/>
        <a:lstStyle/>
        <a:p>
          <a:endParaRPr lang="en-US"/>
        </a:p>
      </dgm:t>
    </dgm:pt>
    <dgm:pt modelId="{685D5BB4-B715-476C-AB02-C80E8B1BFC60}">
      <dgm:prSet/>
      <dgm:spPr/>
      <dgm:t>
        <a:bodyPr/>
        <a:lstStyle/>
        <a:p>
          <a:r>
            <a:rPr lang="en-US"/>
            <a:t>Test cases that satisfy several constraints may be simple if constraints are independent.</a:t>
          </a:r>
        </a:p>
      </dgm:t>
    </dgm:pt>
    <dgm:pt modelId="{7EE063D0-4C1A-4543-9803-BE281E36A86C}" type="parTrans" cxnId="{29C29907-622E-48E6-8446-3BC8473953DE}">
      <dgm:prSet/>
      <dgm:spPr/>
      <dgm:t>
        <a:bodyPr/>
        <a:lstStyle/>
        <a:p>
          <a:endParaRPr lang="en-US"/>
        </a:p>
      </dgm:t>
    </dgm:pt>
    <dgm:pt modelId="{6C18207B-9615-44A2-A21F-EFB136A8B0B3}" type="sibTrans" cxnId="{29C29907-622E-48E6-8446-3BC8473953DE}">
      <dgm:prSet/>
      <dgm:spPr/>
      <dgm:t>
        <a:bodyPr/>
        <a:lstStyle/>
        <a:p>
          <a:endParaRPr lang="en-US"/>
        </a:p>
      </dgm:t>
    </dgm:pt>
    <dgm:pt modelId="{3CA803DF-6D8D-43EB-80DF-220FC9BB7517}">
      <dgm:prSet/>
      <dgm:spPr/>
      <dgm:t>
        <a:bodyPr/>
        <a:lstStyle/>
        <a:p>
          <a:r>
            <a:rPr lang="en-US"/>
            <a:t>But if multiple constraints apply to the same item it difficult.</a:t>
          </a:r>
        </a:p>
      </dgm:t>
    </dgm:pt>
    <dgm:pt modelId="{FB1365B9-35D6-46A0-8DBD-A1EADFF70B38}" type="parTrans" cxnId="{DF9904FA-6AC8-4646-833B-C81FF3127C4F}">
      <dgm:prSet/>
      <dgm:spPr/>
      <dgm:t>
        <a:bodyPr/>
        <a:lstStyle/>
        <a:p>
          <a:endParaRPr lang="en-US"/>
        </a:p>
      </dgm:t>
    </dgm:pt>
    <dgm:pt modelId="{3CE6DA4A-6270-4487-811B-C61E04876577}" type="sibTrans" cxnId="{DF9904FA-6AC8-4646-833B-C81FF3127C4F}">
      <dgm:prSet/>
      <dgm:spPr/>
      <dgm:t>
        <a:bodyPr/>
        <a:lstStyle/>
        <a:p>
          <a:endParaRPr lang="en-US"/>
        </a:p>
      </dgm:t>
    </dgm:pt>
    <dgm:pt modelId="{3A5B82E7-FA74-41F0-9806-3700D015F0A6}" type="pres">
      <dgm:prSet presAssocID="{48F267C3-D373-43C8-980E-7ADEEBFD8463}" presName="linear" presStyleCnt="0">
        <dgm:presLayoutVars>
          <dgm:animLvl val="lvl"/>
          <dgm:resizeHandles val="exact"/>
        </dgm:presLayoutVars>
      </dgm:prSet>
      <dgm:spPr/>
    </dgm:pt>
    <dgm:pt modelId="{E30B18FB-FDEA-494E-9B26-E9D588E6719B}" type="pres">
      <dgm:prSet presAssocID="{7311F8AB-C315-49F9-834A-5D3DABBFCD0F}" presName="parentText" presStyleLbl="node1" presStyleIdx="0" presStyleCnt="6">
        <dgm:presLayoutVars>
          <dgm:chMax val="0"/>
          <dgm:bulletEnabled val="1"/>
        </dgm:presLayoutVars>
      </dgm:prSet>
      <dgm:spPr/>
    </dgm:pt>
    <dgm:pt modelId="{B43CB007-536C-49B6-B350-D07EC36898B8}" type="pres">
      <dgm:prSet presAssocID="{7311F8AB-C315-49F9-834A-5D3DABBFCD0F}" presName="childText" presStyleLbl="revTx" presStyleIdx="0" presStyleCnt="1">
        <dgm:presLayoutVars>
          <dgm:bulletEnabled val="1"/>
        </dgm:presLayoutVars>
      </dgm:prSet>
      <dgm:spPr/>
    </dgm:pt>
    <dgm:pt modelId="{27D09E89-0751-468F-9373-3D9C4B3DF5EA}" type="pres">
      <dgm:prSet presAssocID="{A4C76806-F531-4789-B1C1-21ABFCB65A6B}" presName="parentText" presStyleLbl="node1" presStyleIdx="1" presStyleCnt="6">
        <dgm:presLayoutVars>
          <dgm:chMax val="0"/>
          <dgm:bulletEnabled val="1"/>
        </dgm:presLayoutVars>
      </dgm:prSet>
      <dgm:spPr/>
    </dgm:pt>
    <dgm:pt modelId="{35EFFF79-2332-4E2B-BE03-02B785B76C8E}" type="pres">
      <dgm:prSet presAssocID="{BBC956C7-46E9-4DA4-BB91-1ADFCB63B90D}" presName="spacer" presStyleCnt="0"/>
      <dgm:spPr/>
    </dgm:pt>
    <dgm:pt modelId="{BBF125FB-9833-4AED-AA65-23153C6BA032}" type="pres">
      <dgm:prSet presAssocID="{62021115-D734-4391-88E2-443996F18855}" presName="parentText" presStyleLbl="node1" presStyleIdx="2" presStyleCnt="6">
        <dgm:presLayoutVars>
          <dgm:chMax val="0"/>
          <dgm:bulletEnabled val="1"/>
        </dgm:presLayoutVars>
      </dgm:prSet>
      <dgm:spPr/>
    </dgm:pt>
    <dgm:pt modelId="{AAE8C7E9-7FBA-4B78-A6A7-D4E5FC80FC25}" type="pres">
      <dgm:prSet presAssocID="{6DE472CC-9A7B-4A55-B352-1A96C2D1E4C3}" presName="spacer" presStyleCnt="0"/>
      <dgm:spPr/>
    </dgm:pt>
    <dgm:pt modelId="{8BAED64C-8CA0-4335-81A1-87185434EF52}" type="pres">
      <dgm:prSet presAssocID="{724A5593-3DD3-4CCD-BE54-7EE3A4BD16A4}" presName="parentText" presStyleLbl="node1" presStyleIdx="3" presStyleCnt="6">
        <dgm:presLayoutVars>
          <dgm:chMax val="0"/>
          <dgm:bulletEnabled val="1"/>
        </dgm:presLayoutVars>
      </dgm:prSet>
      <dgm:spPr/>
    </dgm:pt>
    <dgm:pt modelId="{340F0C37-E1C0-4D5A-96EE-6A8382B32F2A}" type="pres">
      <dgm:prSet presAssocID="{0F5A6677-8E08-4B80-978C-A6322D43CB8A}" presName="spacer" presStyleCnt="0"/>
      <dgm:spPr/>
    </dgm:pt>
    <dgm:pt modelId="{F8999468-72F8-454B-A357-C2ADF3C13A69}" type="pres">
      <dgm:prSet presAssocID="{685D5BB4-B715-476C-AB02-C80E8B1BFC60}" presName="parentText" presStyleLbl="node1" presStyleIdx="4" presStyleCnt="6">
        <dgm:presLayoutVars>
          <dgm:chMax val="0"/>
          <dgm:bulletEnabled val="1"/>
        </dgm:presLayoutVars>
      </dgm:prSet>
      <dgm:spPr/>
    </dgm:pt>
    <dgm:pt modelId="{5926614C-53EB-4D89-AE14-D2A56892285D}" type="pres">
      <dgm:prSet presAssocID="{6C18207B-9615-44A2-A21F-EFB136A8B0B3}" presName="spacer" presStyleCnt="0"/>
      <dgm:spPr/>
    </dgm:pt>
    <dgm:pt modelId="{536873A7-EBCC-492E-B772-52F59905F218}" type="pres">
      <dgm:prSet presAssocID="{3CA803DF-6D8D-43EB-80DF-220FC9BB7517}" presName="parentText" presStyleLbl="node1" presStyleIdx="5" presStyleCnt="6">
        <dgm:presLayoutVars>
          <dgm:chMax val="0"/>
          <dgm:bulletEnabled val="1"/>
        </dgm:presLayoutVars>
      </dgm:prSet>
      <dgm:spPr/>
    </dgm:pt>
  </dgm:ptLst>
  <dgm:cxnLst>
    <dgm:cxn modelId="{29C29907-622E-48E6-8446-3BC8473953DE}" srcId="{48F267C3-D373-43C8-980E-7ADEEBFD8463}" destId="{685D5BB4-B715-476C-AB02-C80E8B1BFC60}" srcOrd="4" destOrd="0" parTransId="{7EE063D0-4C1A-4543-9803-BE281E36A86C}" sibTransId="{6C18207B-9615-44A2-A21F-EFB136A8B0B3}"/>
    <dgm:cxn modelId="{830E8A0F-9361-4B1D-9D82-607BD63C6E0E}" type="presOf" srcId="{7311F8AB-C315-49F9-834A-5D3DABBFCD0F}" destId="{E30B18FB-FDEA-494E-9B26-E9D588E6719B}" srcOrd="0" destOrd="0" presId="urn:microsoft.com/office/officeart/2005/8/layout/vList2"/>
    <dgm:cxn modelId="{2C34CC36-8AC2-46A0-B623-9A69AAD1C6C8}" type="presOf" srcId="{86D1E1E6-5F20-4F3A-9CC7-53DF062FBABB}" destId="{B43CB007-536C-49B6-B350-D07EC36898B8}" srcOrd="0" destOrd="0" presId="urn:microsoft.com/office/officeart/2005/8/layout/vList2"/>
    <dgm:cxn modelId="{C3906E4A-1AAD-4985-8084-3A4BB194ED1F}" srcId="{48F267C3-D373-43C8-980E-7ADEEBFD8463}" destId="{62021115-D734-4391-88E2-443996F18855}" srcOrd="2" destOrd="0" parTransId="{028A7018-512F-477C-974C-3003CDC9A0F0}" sibTransId="{6DE472CC-9A7B-4A55-B352-1A96C2D1E4C3}"/>
    <dgm:cxn modelId="{0498484E-F60B-4F57-A62E-9714AA84B7C2}" srcId="{48F267C3-D373-43C8-980E-7ADEEBFD8463}" destId="{A4C76806-F531-4789-B1C1-21ABFCB65A6B}" srcOrd="1" destOrd="0" parTransId="{B998066C-F0F3-4F2E-A7A4-DAECA798CD98}" sibTransId="{BBC956C7-46E9-4DA4-BB91-1ADFCB63B90D}"/>
    <dgm:cxn modelId="{DD911350-E167-4FE9-A951-DAD43785AFEF}" srcId="{48F267C3-D373-43C8-980E-7ADEEBFD8463}" destId="{724A5593-3DD3-4CCD-BE54-7EE3A4BD16A4}" srcOrd="3" destOrd="0" parTransId="{162B786E-DA8E-4CF6-BD8E-F7CABC84FD04}" sibTransId="{0F5A6677-8E08-4B80-978C-A6322D43CB8A}"/>
    <dgm:cxn modelId="{47334574-E323-4579-B1F1-5B3947ABB53D}" type="presOf" srcId="{62021115-D734-4391-88E2-443996F18855}" destId="{BBF125FB-9833-4AED-AA65-23153C6BA032}" srcOrd="0" destOrd="0" presId="urn:microsoft.com/office/officeart/2005/8/layout/vList2"/>
    <dgm:cxn modelId="{111F947B-EA1E-47DD-A1CB-D90592AC1BAA}" srcId="{7311F8AB-C315-49F9-834A-5D3DABBFCD0F}" destId="{86D1E1E6-5F20-4F3A-9CC7-53DF062FBABB}" srcOrd="0" destOrd="0" parTransId="{40EA4875-59E4-40CC-9322-EBBB1DA6211C}" sibTransId="{698F85A5-CA55-492F-8385-1DCF4E495947}"/>
    <dgm:cxn modelId="{08717584-58DA-4AB0-82A3-C26060494A2F}" type="presOf" srcId="{685D5BB4-B715-476C-AB02-C80E8B1BFC60}" destId="{F8999468-72F8-454B-A357-C2ADF3C13A69}" srcOrd="0" destOrd="0" presId="urn:microsoft.com/office/officeart/2005/8/layout/vList2"/>
    <dgm:cxn modelId="{AB7EA99C-1DDC-461A-BADA-8431498683B9}" type="presOf" srcId="{48F267C3-D373-43C8-980E-7ADEEBFD8463}" destId="{3A5B82E7-FA74-41F0-9806-3700D015F0A6}" srcOrd="0" destOrd="0" presId="urn:microsoft.com/office/officeart/2005/8/layout/vList2"/>
    <dgm:cxn modelId="{DB62449F-8523-4E8B-A62E-6053523E4FDC}" type="presOf" srcId="{A4C76806-F531-4789-B1C1-21ABFCB65A6B}" destId="{27D09E89-0751-468F-9373-3D9C4B3DF5EA}" srcOrd="0" destOrd="0" presId="urn:microsoft.com/office/officeart/2005/8/layout/vList2"/>
    <dgm:cxn modelId="{81148DBB-61F0-4ACE-9384-B45EA4D0312A}" type="presOf" srcId="{724A5593-3DD3-4CCD-BE54-7EE3A4BD16A4}" destId="{8BAED64C-8CA0-4335-81A1-87185434EF52}" srcOrd="0" destOrd="0" presId="urn:microsoft.com/office/officeart/2005/8/layout/vList2"/>
    <dgm:cxn modelId="{2F973AE3-2472-47AB-ACEF-F751C3BC0F9A}" srcId="{48F267C3-D373-43C8-980E-7ADEEBFD8463}" destId="{7311F8AB-C315-49F9-834A-5D3DABBFCD0F}" srcOrd="0" destOrd="0" parTransId="{06BB1D07-1DEE-4A45-AFD4-F72675A8486D}" sibTransId="{612CBE9B-EB80-4782-990E-AB45D5B139B5}"/>
    <dgm:cxn modelId="{DEB4F9E3-EEC6-43FA-B354-0305E6BF6A70}" type="presOf" srcId="{3CA803DF-6D8D-43EB-80DF-220FC9BB7517}" destId="{536873A7-EBCC-492E-B772-52F59905F218}" srcOrd="0" destOrd="0" presId="urn:microsoft.com/office/officeart/2005/8/layout/vList2"/>
    <dgm:cxn modelId="{DF9904FA-6AC8-4646-833B-C81FF3127C4F}" srcId="{48F267C3-D373-43C8-980E-7ADEEBFD8463}" destId="{3CA803DF-6D8D-43EB-80DF-220FC9BB7517}" srcOrd="5" destOrd="0" parTransId="{FB1365B9-35D6-46A0-8DBD-A1EADFF70B38}" sibTransId="{3CE6DA4A-6270-4487-811B-C61E04876577}"/>
    <dgm:cxn modelId="{E3DD9452-0AA7-43BD-895E-686EF4E842A7}" type="presParOf" srcId="{3A5B82E7-FA74-41F0-9806-3700D015F0A6}" destId="{E30B18FB-FDEA-494E-9B26-E9D588E6719B}" srcOrd="0" destOrd="0" presId="urn:microsoft.com/office/officeart/2005/8/layout/vList2"/>
    <dgm:cxn modelId="{79B965A9-F7B5-437B-9A1C-972EC567E9EF}" type="presParOf" srcId="{3A5B82E7-FA74-41F0-9806-3700D015F0A6}" destId="{B43CB007-536C-49B6-B350-D07EC36898B8}" srcOrd="1" destOrd="0" presId="urn:microsoft.com/office/officeart/2005/8/layout/vList2"/>
    <dgm:cxn modelId="{4524420A-D36D-4450-AA1E-FF6B685E7849}" type="presParOf" srcId="{3A5B82E7-FA74-41F0-9806-3700D015F0A6}" destId="{27D09E89-0751-468F-9373-3D9C4B3DF5EA}" srcOrd="2" destOrd="0" presId="urn:microsoft.com/office/officeart/2005/8/layout/vList2"/>
    <dgm:cxn modelId="{4E0EFC96-5EEC-4EE3-822E-5F7014ACEE1A}" type="presParOf" srcId="{3A5B82E7-FA74-41F0-9806-3700D015F0A6}" destId="{35EFFF79-2332-4E2B-BE03-02B785B76C8E}" srcOrd="3" destOrd="0" presId="urn:microsoft.com/office/officeart/2005/8/layout/vList2"/>
    <dgm:cxn modelId="{AB7AEEC8-F049-4927-8AE9-5DF8F1260F5C}" type="presParOf" srcId="{3A5B82E7-FA74-41F0-9806-3700D015F0A6}" destId="{BBF125FB-9833-4AED-AA65-23153C6BA032}" srcOrd="4" destOrd="0" presId="urn:microsoft.com/office/officeart/2005/8/layout/vList2"/>
    <dgm:cxn modelId="{323A2BCF-AF80-4D38-B94C-9484ABE13360}" type="presParOf" srcId="{3A5B82E7-FA74-41F0-9806-3700D015F0A6}" destId="{AAE8C7E9-7FBA-4B78-A6A7-D4E5FC80FC25}" srcOrd="5" destOrd="0" presId="urn:microsoft.com/office/officeart/2005/8/layout/vList2"/>
    <dgm:cxn modelId="{1AC01324-0F1B-4CD5-AAC6-2F70F631604B}" type="presParOf" srcId="{3A5B82E7-FA74-41F0-9806-3700D015F0A6}" destId="{8BAED64C-8CA0-4335-81A1-87185434EF52}" srcOrd="6" destOrd="0" presId="urn:microsoft.com/office/officeart/2005/8/layout/vList2"/>
    <dgm:cxn modelId="{CBB30A7E-C82F-4F62-BA1E-2CBD7802C0ED}" type="presParOf" srcId="{3A5B82E7-FA74-41F0-9806-3700D015F0A6}" destId="{340F0C37-E1C0-4D5A-96EE-6A8382B32F2A}" srcOrd="7" destOrd="0" presId="urn:microsoft.com/office/officeart/2005/8/layout/vList2"/>
    <dgm:cxn modelId="{FEB82A27-BE3F-4737-A3AC-7472D6811A40}" type="presParOf" srcId="{3A5B82E7-FA74-41F0-9806-3700D015F0A6}" destId="{F8999468-72F8-454B-A357-C2ADF3C13A69}" srcOrd="8" destOrd="0" presId="urn:microsoft.com/office/officeart/2005/8/layout/vList2"/>
    <dgm:cxn modelId="{DE47885D-2661-455E-8858-809202F4DF68}" type="presParOf" srcId="{3A5B82E7-FA74-41F0-9806-3700D015F0A6}" destId="{5926614C-53EB-4D89-AE14-D2A56892285D}" srcOrd="9" destOrd="0" presId="urn:microsoft.com/office/officeart/2005/8/layout/vList2"/>
    <dgm:cxn modelId="{0EDA80D9-A1F3-4B61-AF48-349EC0BC90C9}" type="presParOf" srcId="{3A5B82E7-FA74-41F0-9806-3700D015F0A6}" destId="{536873A7-EBCC-492E-B772-52F59905F218}"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3628332F-50A2-49CB-AB06-6F64FEA01383}"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0DFABA44-FB1F-43C3-BFFF-15888FDB75B1}">
      <dgm:prSet/>
      <dgm:spPr/>
      <dgm:t>
        <a:bodyPr/>
        <a:lstStyle/>
        <a:p>
          <a:r>
            <a:rPr lang="en-IN"/>
            <a:t>Visibility is closely related to </a:t>
          </a:r>
          <a:r>
            <a:rPr lang="en-IN" b="1"/>
            <a:t>observability</a:t>
          </a:r>
          <a:r>
            <a:rPr lang="en-IN"/>
            <a:t>, the ability to extract useful information from a software artifact.</a:t>
          </a:r>
          <a:endParaRPr lang="en-US"/>
        </a:p>
      </dgm:t>
    </dgm:pt>
    <dgm:pt modelId="{E774F254-2622-4C67-9227-8CA87B576C1F}" type="parTrans" cxnId="{D77BAE60-845F-44BF-A466-2170EE005CAF}">
      <dgm:prSet/>
      <dgm:spPr/>
      <dgm:t>
        <a:bodyPr/>
        <a:lstStyle/>
        <a:p>
          <a:endParaRPr lang="en-US"/>
        </a:p>
      </dgm:t>
    </dgm:pt>
    <dgm:pt modelId="{5EB93115-A302-4211-BB9D-8D917AC8DD93}" type="sibTrans" cxnId="{D77BAE60-845F-44BF-A466-2170EE005CAF}">
      <dgm:prSet/>
      <dgm:spPr/>
      <dgm:t>
        <a:bodyPr/>
        <a:lstStyle/>
        <a:p>
          <a:endParaRPr lang="en-US"/>
        </a:p>
      </dgm:t>
    </dgm:pt>
    <dgm:pt modelId="{604D03CA-3A2B-41EA-AFC2-B8C8E5EDEE23}">
      <dgm:prSet/>
      <dgm:spPr/>
      <dgm:t>
        <a:bodyPr/>
        <a:lstStyle/>
        <a:p>
          <a:r>
            <a:rPr lang="en-IN"/>
            <a:t>A variety of simple techniques can be used to improve observability. </a:t>
          </a:r>
          <a:endParaRPr lang="en-US"/>
        </a:p>
      </dgm:t>
    </dgm:pt>
    <dgm:pt modelId="{D1310CB3-5FF9-4B5B-8260-E9462B9DC8D1}" type="parTrans" cxnId="{8859C61A-1107-4BF0-AEC5-7237B47DC5A5}">
      <dgm:prSet/>
      <dgm:spPr/>
      <dgm:t>
        <a:bodyPr/>
        <a:lstStyle/>
        <a:p>
          <a:endParaRPr lang="en-US"/>
        </a:p>
      </dgm:t>
    </dgm:pt>
    <dgm:pt modelId="{E9B08C54-1183-4CC6-800E-F6E241761B7E}" type="sibTrans" cxnId="{8859C61A-1107-4BF0-AEC5-7237B47DC5A5}">
      <dgm:prSet/>
      <dgm:spPr/>
      <dgm:t>
        <a:bodyPr/>
        <a:lstStyle/>
        <a:p>
          <a:endParaRPr lang="en-US"/>
        </a:p>
      </dgm:t>
    </dgm:pt>
    <dgm:pt modelId="{55E4E1D1-1C8F-4F84-ABC9-A92085BDB8BC}">
      <dgm:prSet/>
      <dgm:spPr/>
      <dgm:t>
        <a:bodyPr/>
        <a:lstStyle/>
        <a:p>
          <a:r>
            <a:rPr lang="en-IN"/>
            <a:t>Architectural design and build plan of system determines what we can observe at each stage of development which determines the visibility of progress against goals at that stage.</a:t>
          </a:r>
          <a:endParaRPr lang="en-US"/>
        </a:p>
      </dgm:t>
    </dgm:pt>
    <dgm:pt modelId="{15AA7870-AAFB-4167-AD54-239EE6B2E7F1}" type="parTrans" cxnId="{15632CF2-DA7F-4E49-8947-EC5DFB4BA97A}">
      <dgm:prSet/>
      <dgm:spPr/>
      <dgm:t>
        <a:bodyPr/>
        <a:lstStyle/>
        <a:p>
          <a:endParaRPr lang="en-US"/>
        </a:p>
      </dgm:t>
    </dgm:pt>
    <dgm:pt modelId="{276DAACA-9FCD-4DEB-9DF5-F9AA3BEB685E}" type="sibTrans" cxnId="{15632CF2-DA7F-4E49-8947-EC5DFB4BA97A}">
      <dgm:prSet/>
      <dgm:spPr/>
      <dgm:t>
        <a:bodyPr/>
        <a:lstStyle/>
        <a:p>
          <a:endParaRPr lang="en-US"/>
        </a:p>
      </dgm:t>
    </dgm:pt>
    <dgm:pt modelId="{578AA048-35C5-4FD3-A5BC-6A7D3DB3A657}">
      <dgm:prSet/>
      <dgm:spPr/>
      <dgm:t>
        <a:bodyPr/>
        <a:lstStyle/>
        <a:p>
          <a:r>
            <a:rPr lang="en-IN"/>
            <a:t>Protocols like HTTP and SMTP are based on exchange of simple text commands, we can choose simple human-readable text rather than a more compact binary format at application layer. </a:t>
          </a:r>
          <a:endParaRPr lang="en-US"/>
        </a:p>
      </dgm:t>
    </dgm:pt>
    <dgm:pt modelId="{2661DA07-9A62-4C08-84FC-E51F919C4089}" type="parTrans" cxnId="{149C27FB-92DF-473A-B8F9-E7CEBABA9E93}">
      <dgm:prSet/>
      <dgm:spPr/>
      <dgm:t>
        <a:bodyPr/>
        <a:lstStyle/>
        <a:p>
          <a:endParaRPr lang="en-US"/>
        </a:p>
      </dgm:t>
    </dgm:pt>
    <dgm:pt modelId="{153BC759-6C4F-41AB-AADA-AA6CE27928DD}" type="sibTrans" cxnId="{149C27FB-92DF-473A-B8F9-E7CEBABA9E93}">
      <dgm:prSet/>
      <dgm:spPr/>
      <dgm:t>
        <a:bodyPr/>
        <a:lstStyle/>
        <a:p>
          <a:endParaRPr lang="en-US"/>
        </a:p>
      </dgm:t>
    </dgm:pt>
    <dgm:pt modelId="{A57FC9F6-B5FE-49C1-8611-2FAD35E0E6FC}">
      <dgm:prSet/>
      <dgm:spPr/>
      <dgm:t>
        <a:bodyPr/>
        <a:lstStyle/>
        <a:p>
          <a:r>
            <a:rPr lang="en-IN"/>
            <a:t>Which in turn help in observability , helps in construction of test drivers and oracles.</a:t>
          </a:r>
          <a:endParaRPr lang="en-US"/>
        </a:p>
      </dgm:t>
    </dgm:pt>
    <dgm:pt modelId="{2F5317EF-1A6B-4C14-8DAC-A26A5EB5D6CA}" type="parTrans" cxnId="{CEB040D6-1015-4857-B9FE-B582D378BC79}">
      <dgm:prSet/>
      <dgm:spPr/>
      <dgm:t>
        <a:bodyPr/>
        <a:lstStyle/>
        <a:p>
          <a:endParaRPr lang="en-US"/>
        </a:p>
      </dgm:t>
    </dgm:pt>
    <dgm:pt modelId="{BCAA42CC-7A9E-4941-BF45-0CFA450A7979}" type="sibTrans" cxnId="{CEB040D6-1015-4857-B9FE-B582D378BC79}">
      <dgm:prSet/>
      <dgm:spPr/>
      <dgm:t>
        <a:bodyPr/>
        <a:lstStyle/>
        <a:p>
          <a:endParaRPr lang="en-US"/>
        </a:p>
      </dgm:t>
    </dgm:pt>
    <dgm:pt modelId="{EDB7EBB1-8B8A-4EF8-8C59-786532EACA58}">
      <dgm:prSet/>
      <dgm:spPr/>
      <dgm:t>
        <a:bodyPr/>
        <a:lstStyle/>
        <a:p>
          <a:r>
            <a:rPr lang="en-IN"/>
            <a:t>During design and coding visibility property is considered and all the effort is made to make things accessible and observable to different programmer and tester.</a:t>
          </a:r>
          <a:endParaRPr lang="en-US"/>
        </a:p>
      </dgm:t>
    </dgm:pt>
    <dgm:pt modelId="{7D58B7EB-3154-4541-B83B-35C3D2845B00}" type="parTrans" cxnId="{E3FDC5B2-9CDF-47D0-98E3-571C41677452}">
      <dgm:prSet/>
      <dgm:spPr/>
      <dgm:t>
        <a:bodyPr/>
        <a:lstStyle/>
        <a:p>
          <a:endParaRPr lang="en-US"/>
        </a:p>
      </dgm:t>
    </dgm:pt>
    <dgm:pt modelId="{CB62E8DB-7081-4127-8235-D0544E487EF3}" type="sibTrans" cxnId="{E3FDC5B2-9CDF-47D0-98E3-571C41677452}">
      <dgm:prSet/>
      <dgm:spPr/>
      <dgm:t>
        <a:bodyPr/>
        <a:lstStyle/>
        <a:p>
          <a:endParaRPr lang="en-US"/>
        </a:p>
      </dgm:t>
    </dgm:pt>
    <dgm:pt modelId="{CF96378B-CC6F-40D9-A262-660B4CDE1C80}" type="pres">
      <dgm:prSet presAssocID="{3628332F-50A2-49CB-AB06-6F64FEA01383}" presName="vert0" presStyleCnt="0">
        <dgm:presLayoutVars>
          <dgm:dir/>
          <dgm:animOne val="branch"/>
          <dgm:animLvl val="lvl"/>
        </dgm:presLayoutVars>
      </dgm:prSet>
      <dgm:spPr/>
    </dgm:pt>
    <dgm:pt modelId="{5FBB8AF1-8670-4917-99E5-D3DFE8A7C9FB}" type="pres">
      <dgm:prSet presAssocID="{0DFABA44-FB1F-43C3-BFFF-15888FDB75B1}" presName="thickLine" presStyleLbl="alignNode1" presStyleIdx="0" presStyleCnt="6"/>
      <dgm:spPr/>
    </dgm:pt>
    <dgm:pt modelId="{937C5533-21E5-46DB-B835-8D07F710CF9E}" type="pres">
      <dgm:prSet presAssocID="{0DFABA44-FB1F-43C3-BFFF-15888FDB75B1}" presName="horz1" presStyleCnt="0"/>
      <dgm:spPr/>
    </dgm:pt>
    <dgm:pt modelId="{833A2019-0821-4CFD-9BA8-452E947B950A}" type="pres">
      <dgm:prSet presAssocID="{0DFABA44-FB1F-43C3-BFFF-15888FDB75B1}" presName="tx1" presStyleLbl="revTx" presStyleIdx="0" presStyleCnt="6"/>
      <dgm:spPr/>
    </dgm:pt>
    <dgm:pt modelId="{7F9792BA-2269-4682-9584-480233967CAB}" type="pres">
      <dgm:prSet presAssocID="{0DFABA44-FB1F-43C3-BFFF-15888FDB75B1}" presName="vert1" presStyleCnt="0"/>
      <dgm:spPr/>
    </dgm:pt>
    <dgm:pt modelId="{4E2D55CC-F152-4CFE-AAF4-6D2EB3B607FF}" type="pres">
      <dgm:prSet presAssocID="{604D03CA-3A2B-41EA-AFC2-B8C8E5EDEE23}" presName="thickLine" presStyleLbl="alignNode1" presStyleIdx="1" presStyleCnt="6"/>
      <dgm:spPr/>
    </dgm:pt>
    <dgm:pt modelId="{D0F06836-1037-4724-83DF-A503CD8BC0AF}" type="pres">
      <dgm:prSet presAssocID="{604D03CA-3A2B-41EA-AFC2-B8C8E5EDEE23}" presName="horz1" presStyleCnt="0"/>
      <dgm:spPr/>
    </dgm:pt>
    <dgm:pt modelId="{13EFEBBC-70E6-4FE4-9452-7A95E5A077BF}" type="pres">
      <dgm:prSet presAssocID="{604D03CA-3A2B-41EA-AFC2-B8C8E5EDEE23}" presName="tx1" presStyleLbl="revTx" presStyleIdx="1" presStyleCnt="6"/>
      <dgm:spPr/>
    </dgm:pt>
    <dgm:pt modelId="{23F8D53F-06F0-4EE5-B79F-052BAE026033}" type="pres">
      <dgm:prSet presAssocID="{604D03CA-3A2B-41EA-AFC2-B8C8E5EDEE23}" presName="vert1" presStyleCnt="0"/>
      <dgm:spPr/>
    </dgm:pt>
    <dgm:pt modelId="{7FF5E1CE-51C3-45BB-BA63-A788D1562344}" type="pres">
      <dgm:prSet presAssocID="{55E4E1D1-1C8F-4F84-ABC9-A92085BDB8BC}" presName="thickLine" presStyleLbl="alignNode1" presStyleIdx="2" presStyleCnt="6"/>
      <dgm:spPr/>
    </dgm:pt>
    <dgm:pt modelId="{B4BA22D4-4310-4BF8-B655-0C43879CA22D}" type="pres">
      <dgm:prSet presAssocID="{55E4E1D1-1C8F-4F84-ABC9-A92085BDB8BC}" presName="horz1" presStyleCnt="0"/>
      <dgm:spPr/>
    </dgm:pt>
    <dgm:pt modelId="{C0EF8B0E-F2BA-42B9-889B-5708073527D5}" type="pres">
      <dgm:prSet presAssocID="{55E4E1D1-1C8F-4F84-ABC9-A92085BDB8BC}" presName="tx1" presStyleLbl="revTx" presStyleIdx="2" presStyleCnt="6"/>
      <dgm:spPr/>
    </dgm:pt>
    <dgm:pt modelId="{002E6E09-F705-4DFA-8670-5D0BEAFB2DAF}" type="pres">
      <dgm:prSet presAssocID="{55E4E1D1-1C8F-4F84-ABC9-A92085BDB8BC}" presName="vert1" presStyleCnt="0"/>
      <dgm:spPr/>
    </dgm:pt>
    <dgm:pt modelId="{5B310967-D201-4551-8EF1-6FABC33CB118}" type="pres">
      <dgm:prSet presAssocID="{578AA048-35C5-4FD3-A5BC-6A7D3DB3A657}" presName="thickLine" presStyleLbl="alignNode1" presStyleIdx="3" presStyleCnt="6"/>
      <dgm:spPr/>
    </dgm:pt>
    <dgm:pt modelId="{20564045-92BD-423B-9302-EB9AA9BE09AF}" type="pres">
      <dgm:prSet presAssocID="{578AA048-35C5-4FD3-A5BC-6A7D3DB3A657}" presName="horz1" presStyleCnt="0"/>
      <dgm:spPr/>
    </dgm:pt>
    <dgm:pt modelId="{F733D058-F96D-4AC0-91F4-4DCB313FEAA4}" type="pres">
      <dgm:prSet presAssocID="{578AA048-35C5-4FD3-A5BC-6A7D3DB3A657}" presName="tx1" presStyleLbl="revTx" presStyleIdx="3" presStyleCnt="6"/>
      <dgm:spPr/>
    </dgm:pt>
    <dgm:pt modelId="{F5EA1303-7969-452A-9BA7-A9D6798A9CA9}" type="pres">
      <dgm:prSet presAssocID="{578AA048-35C5-4FD3-A5BC-6A7D3DB3A657}" presName="vert1" presStyleCnt="0"/>
      <dgm:spPr/>
    </dgm:pt>
    <dgm:pt modelId="{96D5B916-D078-41E2-81A7-43AB404B18EE}" type="pres">
      <dgm:prSet presAssocID="{A57FC9F6-B5FE-49C1-8611-2FAD35E0E6FC}" presName="thickLine" presStyleLbl="alignNode1" presStyleIdx="4" presStyleCnt="6"/>
      <dgm:spPr/>
    </dgm:pt>
    <dgm:pt modelId="{FF73D77E-0127-4A23-9CE7-09EAE3BF98E9}" type="pres">
      <dgm:prSet presAssocID="{A57FC9F6-B5FE-49C1-8611-2FAD35E0E6FC}" presName="horz1" presStyleCnt="0"/>
      <dgm:spPr/>
    </dgm:pt>
    <dgm:pt modelId="{B665BADC-1650-444D-A1D9-EF6C32E54EF1}" type="pres">
      <dgm:prSet presAssocID="{A57FC9F6-B5FE-49C1-8611-2FAD35E0E6FC}" presName="tx1" presStyleLbl="revTx" presStyleIdx="4" presStyleCnt="6"/>
      <dgm:spPr/>
    </dgm:pt>
    <dgm:pt modelId="{69F32219-D0EF-40ED-BF12-BC2B14DDD5BC}" type="pres">
      <dgm:prSet presAssocID="{A57FC9F6-B5FE-49C1-8611-2FAD35E0E6FC}" presName="vert1" presStyleCnt="0"/>
      <dgm:spPr/>
    </dgm:pt>
    <dgm:pt modelId="{D237F51B-9540-4F47-9C25-84CA63EA89E9}" type="pres">
      <dgm:prSet presAssocID="{EDB7EBB1-8B8A-4EF8-8C59-786532EACA58}" presName="thickLine" presStyleLbl="alignNode1" presStyleIdx="5" presStyleCnt="6"/>
      <dgm:spPr/>
    </dgm:pt>
    <dgm:pt modelId="{5B6F2E69-99C6-4A12-AE08-48F360EAA448}" type="pres">
      <dgm:prSet presAssocID="{EDB7EBB1-8B8A-4EF8-8C59-786532EACA58}" presName="horz1" presStyleCnt="0"/>
      <dgm:spPr/>
    </dgm:pt>
    <dgm:pt modelId="{F2752C8C-2DD2-46D3-A1CE-32EAC6F7A2C0}" type="pres">
      <dgm:prSet presAssocID="{EDB7EBB1-8B8A-4EF8-8C59-786532EACA58}" presName="tx1" presStyleLbl="revTx" presStyleIdx="5" presStyleCnt="6"/>
      <dgm:spPr/>
    </dgm:pt>
    <dgm:pt modelId="{71CF2523-60DA-4320-BA4F-1DC6E1C161B2}" type="pres">
      <dgm:prSet presAssocID="{EDB7EBB1-8B8A-4EF8-8C59-786532EACA58}" presName="vert1" presStyleCnt="0"/>
      <dgm:spPr/>
    </dgm:pt>
  </dgm:ptLst>
  <dgm:cxnLst>
    <dgm:cxn modelId="{8859C61A-1107-4BF0-AEC5-7237B47DC5A5}" srcId="{3628332F-50A2-49CB-AB06-6F64FEA01383}" destId="{604D03CA-3A2B-41EA-AFC2-B8C8E5EDEE23}" srcOrd="1" destOrd="0" parTransId="{D1310CB3-5FF9-4B5B-8260-E9462B9DC8D1}" sibTransId="{E9B08C54-1183-4CC6-800E-F6E241761B7E}"/>
    <dgm:cxn modelId="{2C23C81A-BB1B-424B-B71C-13605D4B787C}" type="presOf" srcId="{3628332F-50A2-49CB-AB06-6F64FEA01383}" destId="{CF96378B-CC6F-40D9-A262-660B4CDE1C80}" srcOrd="0" destOrd="0" presId="urn:microsoft.com/office/officeart/2008/layout/LinedList"/>
    <dgm:cxn modelId="{180ADF36-56E8-4141-84FC-F0847268297C}" type="presOf" srcId="{578AA048-35C5-4FD3-A5BC-6A7D3DB3A657}" destId="{F733D058-F96D-4AC0-91F4-4DCB313FEAA4}" srcOrd="0" destOrd="0" presId="urn:microsoft.com/office/officeart/2008/layout/LinedList"/>
    <dgm:cxn modelId="{0D35E337-A852-4D0B-B3F0-A8F965F956B9}" type="presOf" srcId="{55E4E1D1-1C8F-4F84-ABC9-A92085BDB8BC}" destId="{C0EF8B0E-F2BA-42B9-889B-5708073527D5}" srcOrd="0" destOrd="0" presId="urn:microsoft.com/office/officeart/2008/layout/LinedList"/>
    <dgm:cxn modelId="{696D8B3E-29AE-47FF-A446-1F4F58EC184B}" type="presOf" srcId="{0DFABA44-FB1F-43C3-BFFF-15888FDB75B1}" destId="{833A2019-0821-4CFD-9BA8-452E947B950A}" srcOrd="0" destOrd="0" presId="urn:microsoft.com/office/officeart/2008/layout/LinedList"/>
    <dgm:cxn modelId="{D77BAE60-845F-44BF-A466-2170EE005CAF}" srcId="{3628332F-50A2-49CB-AB06-6F64FEA01383}" destId="{0DFABA44-FB1F-43C3-BFFF-15888FDB75B1}" srcOrd="0" destOrd="0" parTransId="{E774F254-2622-4C67-9227-8CA87B576C1F}" sibTransId="{5EB93115-A302-4211-BB9D-8D917AC8DD93}"/>
    <dgm:cxn modelId="{1ECDAE64-A9A9-4899-B677-99701001FFBF}" type="presOf" srcId="{604D03CA-3A2B-41EA-AFC2-B8C8E5EDEE23}" destId="{13EFEBBC-70E6-4FE4-9452-7A95E5A077BF}" srcOrd="0" destOrd="0" presId="urn:microsoft.com/office/officeart/2008/layout/LinedList"/>
    <dgm:cxn modelId="{6D52CE97-01D1-4EAD-8EE1-E1724F9EB4A4}" type="presOf" srcId="{A57FC9F6-B5FE-49C1-8611-2FAD35E0E6FC}" destId="{B665BADC-1650-444D-A1D9-EF6C32E54EF1}" srcOrd="0" destOrd="0" presId="urn:microsoft.com/office/officeart/2008/layout/LinedList"/>
    <dgm:cxn modelId="{E3FDC5B2-9CDF-47D0-98E3-571C41677452}" srcId="{3628332F-50A2-49CB-AB06-6F64FEA01383}" destId="{EDB7EBB1-8B8A-4EF8-8C59-786532EACA58}" srcOrd="5" destOrd="0" parTransId="{7D58B7EB-3154-4541-B83B-35C3D2845B00}" sibTransId="{CB62E8DB-7081-4127-8235-D0544E487EF3}"/>
    <dgm:cxn modelId="{CEB040D6-1015-4857-B9FE-B582D378BC79}" srcId="{3628332F-50A2-49CB-AB06-6F64FEA01383}" destId="{A57FC9F6-B5FE-49C1-8611-2FAD35E0E6FC}" srcOrd="4" destOrd="0" parTransId="{2F5317EF-1A6B-4C14-8DAC-A26A5EB5D6CA}" sibTransId="{BCAA42CC-7A9E-4941-BF45-0CFA450A7979}"/>
    <dgm:cxn modelId="{15632CF2-DA7F-4E49-8947-EC5DFB4BA97A}" srcId="{3628332F-50A2-49CB-AB06-6F64FEA01383}" destId="{55E4E1D1-1C8F-4F84-ABC9-A92085BDB8BC}" srcOrd="2" destOrd="0" parTransId="{15AA7870-AAFB-4167-AD54-239EE6B2E7F1}" sibTransId="{276DAACA-9FCD-4DEB-9DF5-F9AA3BEB685E}"/>
    <dgm:cxn modelId="{8BFBBEF9-F3D7-4B0B-A8CA-6BD539A2B276}" type="presOf" srcId="{EDB7EBB1-8B8A-4EF8-8C59-786532EACA58}" destId="{F2752C8C-2DD2-46D3-A1CE-32EAC6F7A2C0}" srcOrd="0" destOrd="0" presId="urn:microsoft.com/office/officeart/2008/layout/LinedList"/>
    <dgm:cxn modelId="{149C27FB-92DF-473A-B8F9-E7CEBABA9E93}" srcId="{3628332F-50A2-49CB-AB06-6F64FEA01383}" destId="{578AA048-35C5-4FD3-A5BC-6A7D3DB3A657}" srcOrd="3" destOrd="0" parTransId="{2661DA07-9A62-4C08-84FC-E51F919C4089}" sibTransId="{153BC759-6C4F-41AB-AADA-AA6CE27928DD}"/>
    <dgm:cxn modelId="{188015A3-8AA9-4CE9-AD6D-D24A83CEC322}" type="presParOf" srcId="{CF96378B-CC6F-40D9-A262-660B4CDE1C80}" destId="{5FBB8AF1-8670-4917-99E5-D3DFE8A7C9FB}" srcOrd="0" destOrd="0" presId="urn:microsoft.com/office/officeart/2008/layout/LinedList"/>
    <dgm:cxn modelId="{85B4BD35-A7DE-4EAE-A93B-C93A09AD328D}" type="presParOf" srcId="{CF96378B-CC6F-40D9-A262-660B4CDE1C80}" destId="{937C5533-21E5-46DB-B835-8D07F710CF9E}" srcOrd="1" destOrd="0" presId="urn:microsoft.com/office/officeart/2008/layout/LinedList"/>
    <dgm:cxn modelId="{FED17691-8E73-465D-8A81-91DA599AC434}" type="presParOf" srcId="{937C5533-21E5-46DB-B835-8D07F710CF9E}" destId="{833A2019-0821-4CFD-9BA8-452E947B950A}" srcOrd="0" destOrd="0" presId="urn:microsoft.com/office/officeart/2008/layout/LinedList"/>
    <dgm:cxn modelId="{6E28D825-B487-4086-93DA-BC1870D02CEE}" type="presParOf" srcId="{937C5533-21E5-46DB-B835-8D07F710CF9E}" destId="{7F9792BA-2269-4682-9584-480233967CAB}" srcOrd="1" destOrd="0" presId="urn:microsoft.com/office/officeart/2008/layout/LinedList"/>
    <dgm:cxn modelId="{924467D6-3B98-454A-BBA2-007A15B76191}" type="presParOf" srcId="{CF96378B-CC6F-40D9-A262-660B4CDE1C80}" destId="{4E2D55CC-F152-4CFE-AAF4-6D2EB3B607FF}" srcOrd="2" destOrd="0" presId="urn:microsoft.com/office/officeart/2008/layout/LinedList"/>
    <dgm:cxn modelId="{C715C95F-3924-4773-AD3F-CC712273C963}" type="presParOf" srcId="{CF96378B-CC6F-40D9-A262-660B4CDE1C80}" destId="{D0F06836-1037-4724-83DF-A503CD8BC0AF}" srcOrd="3" destOrd="0" presId="urn:microsoft.com/office/officeart/2008/layout/LinedList"/>
    <dgm:cxn modelId="{A4492EF3-4A9A-483A-9837-83394A545FE1}" type="presParOf" srcId="{D0F06836-1037-4724-83DF-A503CD8BC0AF}" destId="{13EFEBBC-70E6-4FE4-9452-7A95E5A077BF}" srcOrd="0" destOrd="0" presId="urn:microsoft.com/office/officeart/2008/layout/LinedList"/>
    <dgm:cxn modelId="{84FCC5AA-3961-4E08-BF11-6B9A962D0440}" type="presParOf" srcId="{D0F06836-1037-4724-83DF-A503CD8BC0AF}" destId="{23F8D53F-06F0-4EE5-B79F-052BAE026033}" srcOrd="1" destOrd="0" presId="urn:microsoft.com/office/officeart/2008/layout/LinedList"/>
    <dgm:cxn modelId="{6ED23329-CB47-49DC-8CFD-AAEF07E8CC16}" type="presParOf" srcId="{CF96378B-CC6F-40D9-A262-660B4CDE1C80}" destId="{7FF5E1CE-51C3-45BB-BA63-A788D1562344}" srcOrd="4" destOrd="0" presId="urn:microsoft.com/office/officeart/2008/layout/LinedList"/>
    <dgm:cxn modelId="{075B4689-486E-4D3D-A71E-81C5B9EA3061}" type="presParOf" srcId="{CF96378B-CC6F-40D9-A262-660B4CDE1C80}" destId="{B4BA22D4-4310-4BF8-B655-0C43879CA22D}" srcOrd="5" destOrd="0" presId="urn:microsoft.com/office/officeart/2008/layout/LinedList"/>
    <dgm:cxn modelId="{BCEDE23F-5BED-4342-BE71-E53692060164}" type="presParOf" srcId="{B4BA22D4-4310-4BF8-B655-0C43879CA22D}" destId="{C0EF8B0E-F2BA-42B9-889B-5708073527D5}" srcOrd="0" destOrd="0" presId="urn:microsoft.com/office/officeart/2008/layout/LinedList"/>
    <dgm:cxn modelId="{2E60593D-76E8-49CE-A1CE-D811AA5E8F22}" type="presParOf" srcId="{B4BA22D4-4310-4BF8-B655-0C43879CA22D}" destId="{002E6E09-F705-4DFA-8670-5D0BEAFB2DAF}" srcOrd="1" destOrd="0" presId="urn:microsoft.com/office/officeart/2008/layout/LinedList"/>
    <dgm:cxn modelId="{4DE49656-7E2A-45D0-9488-11BE94BA5472}" type="presParOf" srcId="{CF96378B-CC6F-40D9-A262-660B4CDE1C80}" destId="{5B310967-D201-4551-8EF1-6FABC33CB118}" srcOrd="6" destOrd="0" presId="urn:microsoft.com/office/officeart/2008/layout/LinedList"/>
    <dgm:cxn modelId="{6A86C8A8-FE6D-43A5-A7F1-9D0122A0F6D6}" type="presParOf" srcId="{CF96378B-CC6F-40D9-A262-660B4CDE1C80}" destId="{20564045-92BD-423B-9302-EB9AA9BE09AF}" srcOrd="7" destOrd="0" presId="urn:microsoft.com/office/officeart/2008/layout/LinedList"/>
    <dgm:cxn modelId="{A6B23DBE-6A31-471E-AEDB-400A2D673CE2}" type="presParOf" srcId="{20564045-92BD-423B-9302-EB9AA9BE09AF}" destId="{F733D058-F96D-4AC0-91F4-4DCB313FEAA4}" srcOrd="0" destOrd="0" presId="urn:microsoft.com/office/officeart/2008/layout/LinedList"/>
    <dgm:cxn modelId="{051A6344-A2C1-4C92-B55C-C01D39373252}" type="presParOf" srcId="{20564045-92BD-423B-9302-EB9AA9BE09AF}" destId="{F5EA1303-7969-452A-9BA7-A9D6798A9CA9}" srcOrd="1" destOrd="0" presId="urn:microsoft.com/office/officeart/2008/layout/LinedList"/>
    <dgm:cxn modelId="{7E6D05D0-A98E-4C78-9203-195151503183}" type="presParOf" srcId="{CF96378B-CC6F-40D9-A262-660B4CDE1C80}" destId="{96D5B916-D078-41E2-81A7-43AB404B18EE}" srcOrd="8" destOrd="0" presId="urn:microsoft.com/office/officeart/2008/layout/LinedList"/>
    <dgm:cxn modelId="{3124DA8A-7A99-4647-B94C-5031C676C244}" type="presParOf" srcId="{CF96378B-CC6F-40D9-A262-660B4CDE1C80}" destId="{FF73D77E-0127-4A23-9CE7-09EAE3BF98E9}" srcOrd="9" destOrd="0" presId="urn:microsoft.com/office/officeart/2008/layout/LinedList"/>
    <dgm:cxn modelId="{7AA5DF82-80C0-41F5-9BEF-C82834898465}" type="presParOf" srcId="{FF73D77E-0127-4A23-9CE7-09EAE3BF98E9}" destId="{B665BADC-1650-444D-A1D9-EF6C32E54EF1}" srcOrd="0" destOrd="0" presId="urn:microsoft.com/office/officeart/2008/layout/LinedList"/>
    <dgm:cxn modelId="{FE3617DA-2A12-4BBA-B223-7EB6E55713CD}" type="presParOf" srcId="{FF73D77E-0127-4A23-9CE7-09EAE3BF98E9}" destId="{69F32219-D0EF-40ED-BF12-BC2B14DDD5BC}" srcOrd="1" destOrd="0" presId="urn:microsoft.com/office/officeart/2008/layout/LinedList"/>
    <dgm:cxn modelId="{E40D033D-D314-4022-9C77-FDFF2495631A}" type="presParOf" srcId="{CF96378B-CC6F-40D9-A262-660B4CDE1C80}" destId="{D237F51B-9540-4F47-9C25-84CA63EA89E9}" srcOrd="10" destOrd="0" presId="urn:microsoft.com/office/officeart/2008/layout/LinedList"/>
    <dgm:cxn modelId="{B0A95FAB-673C-4D99-9F3D-595917EF7A07}" type="presParOf" srcId="{CF96378B-CC6F-40D9-A262-660B4CDE1C80}" destId="{5B6F2E69-99C6-4A12-AE08-48F360EAA448}" srcOrd="11" destOrd="0" presId="urn:microsoft.com/office/officeart/2008/layout/LinedList"/>
    <dgm:cxn modelId="{C1119798-B156-461B-BF6B-1EFCA5090B3D}" type="presParOf" srcId="{5B6F2E69-99C6-4A12-AE08-48F360EAA448}" destId="{F2752C8C-2DD2-46D3-A1CE-32EAC6F7A2C0}" srcOrd="0" destOrd="0" presId="urn:microsoft.com/office/officeart/2008/layout/LinedList"/>
    <dgm:cxn modelId="{23C35C88-1B85-4FFE-9B43-20D9939B2791}" type="presParOf" srcId="{5B6F2E69-99C6-4A12-AE08-48F360EAA448}" destId="{71CF2523-60DA-4320-BA4F-1DC6E1C161B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F6BAA7A8-AB9D-4FC7-84A9-D53D78A411FA}"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956E1DE9-575C-4168-855D-A5CD12CB56DC}">
      <dgm:prSet/>
      <dgm:spPr/>
      <dgm:t>
        <a:bodyPr/>
        <a:lstStyle/>
        <a:p>
          <a:r>
            <a:rPr lang="en-IN"/>
            <a:t>Feedback is another classic engineering principle that applies to analysis and testing. </a:t>
          </a:r>
          <a:endParaRPr lang="en-US"/>
        </a:p>
      </dgm:t>
    </dgm:pt>
    <dgm:pt modelId="{2226EAA6-9F6B-406A-A3DF-2ACC0E4F41D6}" type="parTrans" cxnId="{7821A3AB-0277-4932-A78B-85C19160D991}">
      <dgm:prSet/>
      <dgm:spPr/>
      <dgm:t>
        <a:bodyPr/>
        <a:lstStyle/>
        <a:p>
          <a:endParaRPr lang="en-US"/>
        </a:p>
      </dgm:t>
    </dgm:pt>
    <dgm:pt modelId="{79C9C538-6790-433E-A040-64329BB98B53}" type="sibTrans" cxnId="{7821A3AB-0277-4932-A78B-85C19160D991}">
      <dgm:prSet/>
      <dgm:spPr/>
      <dgm:t>
        <a:bodyPr/>
        <a:lstStyle/>
        <a:p>
          <a:endParaRPr lang="en-US"/>
        </a:p>
      </dgm:t>
    </dgm:pt>
    <dgm:pt modelId="{2C59CF25-5DA2-48C5-AB45-51A9874C4969}">
      <dgm:prSet/>
      <dgm:spPr/>
      <dgm:t>
        <a:bodyPr/>
        <a:lstStyle/>
        <a:p>
          <a:r>
            <a:rPr lang="en-IN"/>
            <a:t>Feedback applies both to the process itself (process improvement) and to individual techniques (e.g., using test histories to prioritize regression testing). </a:t>
          </a:r>
          <a:endParaRPr lang="en-US"/>
        </a:p>
      </dgm:t>
    </dgm:pt>
    <dgm:pt modelId="{ECBACC5D-D0F9-4B20-863E-D7D43758C688}" type="parTrans" cxnId="{13CF91F8-73E3-461D-BFA4-9C9C95F986CE}">
      <dgm:prSet/>
      <dgm:spPr/>
      <dgm:t>
        <a:bodyPr/>
        <a:lstStyle/>
        <a:p>
          <a:endParaRPr lang="en-US"/>
        </a:p>
      </dgm:t>
    </dgm:pt>
    <dgm:pt modelId="{6EADACBB-8C4A-4F78-9605-6C17B0AA1A66}" type="sibTrans" cxnId="{13CF91F8-73E3-461D-BFA4-9C9C95F986CE}">
      <dgm:prSet/>
      <dgm:spPr/>
      <dgm:t>
        <a:bodyPr/>
        <a:lstStyle/>
        <a:p>
          <a:endParaRPr lang="en-US"/>
        </a:p>
      </dgm:t>
    </dgm:pt>
    <dgm:pt modelId="{E3EF4142-8B47-4328-8422-44AC6F442E86}">
      <dgm:prSet/>
      <dgm:spPr/>
      <dgm:t>
        <a:bodyPr/>
        <a:lstStyle/>
        <a:p>
          <a:r>
            <a:rPr lang="en-IN" i="1"/>
            <a:t>Systematic inspection and walkthrough derive part of their success from feedback. </a:t>
          </a:r>
          <a:endParaRPr lang="en-US"/>
        </a:p>
      </dgm:t>
    </dgm:pt>
    <dgm:pt modelId="{CE73FED9-DC7B-445A-A9A3-BED8EA860B84}" type="parTrans" cxnId="{D25564B8-0462-4879-A1A9-F6EE0FA1D78E}">
      <dgm:prSet/>
      <dgm:spPr/>
      <dgm:t>
        <a:bodyPr/>
        <a:lstStyle/>
        <a:p>
          <a:endParaRPr lang="en-US"/>
        </a:p>
      </dgm:t>
    </dgm:pt>
    <dgm:pt modelId="{F9370577-D76D-4C00-91D6-0AA05BAC42EA}" type="sibTrans" cxnId="{D25564B8-0462-4879-A1A9-F6EE0FA1D78E}">
      <dgm:prSet/>
      <dgm:spPr/>
      <dgm:t>
        <a:bodyPr/>
        <a:lstStyle/>
        <a:p>
          <a:endParaRPr lang="en-US"/>
        </a:p>
      </dgm:t>
    </dgm:pt>
    <dgm:pt modelId="{F4018E06-79D6-4D48-AE69-0DB2E363A87C}">
      <dgm:prSet/>
      <dgm:spPr/>
      <dgm:t>
        <a:bodyPr/>
        <a:lstStyle/>
        <a:p>
          <a:r>
            <a:rPr lang="en-IN"/>
            <a:t>Participants in inspection are guided by checklists, and checklists are revised and refined based on experience. </a:t>
          </a:r>
          <a:endParaRPr lang="en-US"/>
        </a:p>
      </dgm:t>
    </dgm:pt>
    <dgm:pt modelId="{C32DA612-F3AB-451A-A3EC-1125A045FB36}" type="parTrans" cxnId="{6112A9EF-3298-4824-93F3-48E460A10A56}">
      <dgm:prSet/>
      <dgm:spPr/>
      <dgm:t>
        <a:bodyPr/>
        <a:lstStyle/>
        <a:p>
          <a:endParaRPr lang="en-US"/>
        </a:p>
      </dgm:t>
    </dgm:pt>
    <dgm:pt modelId="{4537CC5E-6CBF-49A5-8A9F-723CB82BAEDA}" type="sibTrans" cxnId="{6112A9EF-3298-4824-93F3-48E460A10A56}">
      <dgm:prSet/>
      <dgm:spPr/>
      <dgm:t>
        <a:bodyPr/>
        <a:lstStyle/>
        <a:p>
          <a:endParaRPr lang="en-US"/>
        </a:p>
      </dgm:t>
    </dgm:pt>
    <dgm:pt modelId="{E8B03F83-E37A-4420-B3CA-DB2F1F6FB28F}">
      <dgm:prSet/>
      <dgm:spPr/>
      <dgm:t>
        <a:bodyPr/>
        <a:lstStyle/>
        <a:p>
          <a:r>
            <a:rPr lang="en-IN"/>
            <a:t>New checklist items may be derived from root cause analysis, analyzing previously observed failures to identify the initial errors that lead to them. </a:t>
          </a:r>
          <a:endParaRPr lang="en-US"/>
        </a:p>
      </dgm:t>
    </dgm:pt>
    <dgm:pt modelId="{7656120A-B715-444F-89CF-EE46B0ED2C1C}" type="parTrans" cxnId="{D4370D8F-A7A8-4740-8527-7FB4D7DA0A4B}">
      <dgm:prSet/>
      <dgm:spPr/>
      <dgm:t>
        <a:bodyPr/>
        <a:lstStyle/>
        <a:p>
          <a:endParaRPr lang="en-US"/>
        </a:p>
      </dgm:t>
    </dgm:pt>
    <dgm:pt modelId="{2DA84B14-B778-4757-B425-20BB5D1EE702}" type="sibTrans" cxnId="{D4370D8F-A7A8-4740-8527-7FB4D7DA0A4B}">
      <dgm:prSet/>
      <dgm:spPr/>
      <dgm:t>
        <a:bodyPr/>
        <a:lstStyle/>
        <a:p>
          <a:endParaRPr lang="en-US"/>
        </a:p>
      </dgm:t>
    </dgm:pt>
    <dgm:pt modelId="{72B6509C-FA96-4E4D-B3AD-A791CC938A8B}" type="pres">
      <dgm:prSet presAssocID="{F6BAA7A8-AB9D-4FC7-84A9-D53D78A411FA}" presName="vert0" presStyleCnt="0">
        <dgm:presLayoutVars>
          <dgm:dir/>
          <dgm:animOne val="branch"/>
          <dgm:animLvl val="lvl"/>
        </dgm:presLayoutVars>
      </dgm:prSet>
      <dgm:spPr/>
    </dgm:pt>
    <dgm:pt modelId="{98F06BB7-C84B-4EE9-9E27-D13C759FB9CE}" type="pres">
      <dgm:prSet presAssocID="{956E1DE9-575C-4168-855D-A5CD12CB56DC}" presName="thickLine" presStyleLbl="alignNode1" presStyleIdx="0" presStyleCnt="5"/>
      <dgm:spPr/>
    </dgm:pt>
    <dgm:pt modelId="{2B278787-3C38-451D-AB3D-6A0B83A59B50}" type="pres">
      <dgm:prSet presAssocID="{956E1DE9-575C-4168-855D-A5CD12CB56DC}" presName="horz1" presStyleCnt="0"/>
      <dgm:spPr/>
    </dgm:pt>
    <dgm:pt modelId="{74B4C5E0-0AB3-4175-91F9-FF769F08DDFC}" type="pres">
      <dgm:prSet presAssocID="{956E1DE9-575C-4168-855D-A5CD12CB56DC}" presName="tx1" presStyleLbl="revTx" presStyleIdx="0" presStyleCnt="5"/>
      <dgm:spPr/>
    </dgm:pt>
    <dgm:pt modelId="{1E3A7A66-9BED-421E-999D-10367D96C042}" type="pres">
      <dgm:prSet presAssocID="{956E1DE9-575C-4168-855D-A5CD12CB56DC}" presName="vert1" presStyleCnt="0"/>
      <dgm:spPr/>
    </dgm:pt>
    <dgm:pt modelId="{98161784-5C5A-4ED4-B4A3-D356784B8C97}" type="pres">
      <dgm:prSet presAssocID="{2C59CF25-5DA2-48C5-AB45-51A9874C4969}" presName="thickLine" presStyleLbl="alignNode1" presStyleIdx="1" presStyleCnt="5"/>
      <dgm:spPr/>
    </dgm:pt>
    <dgm:pt modelId="{1C7B4371-9124-4094-80F1-BBF29D9C6CCB}" type="pres">
      <dgm:prSet presAssocID="{2C59CF25-5DA2-48C5-AB45-51A9874C4969}" presName="horz1" presStyleCnt="0"/>
      <dgm:spPr/>
    </dgm:pt>
    <dgm:pt modelId="{C08F0870-9797-4502-BFC3-4C89A3B3C4C6}" type="pres">
      <dgm:prSet presAssocID="{2C59CF25-5DA2-48C5-AB45-51A9874C4969}" presName="tx1" presStyleLbl="revTx" presStyleIdx="1" presStyleCnt="5"/>
      <dgm:spPr/>
    </dgm:pt>
    <dgm:pt modelId="{30DA7BD0-594E-466A-BC10-564F3131EA6A}" type="pres">
      <dgm:prSet presAssocID="{2C59CF25-5DA2-48C5-AB45-51A9874C4969}" presName="vert1" presStyleCnt="0"/>
      <dgm:spPr/>
    </dgm:pt>
    <dgm:pt modelId="{1ED1476E-B452-4BDB-8057-6DD121099FD2}" type="pres">
      <dgm:prSet presAssocID="{E3EF4142-8B47-4328-8422-44AC6F442E86}" presName="thickLine" presStyleLbl="alignNode1" presStyleIdx="2" presStyleCnt="5"/>
      <dgm:spPr/>
    </dgm:pt>
    <dgm:pt modelId="{694C05AD-DA79-4E97-AF63-7578B38E7D76}" type="pres">
      <dgm:prSet presAssocID="{E3EF4142-8B47-4328-8422-44AC6F442E86}" presName="horz1" presStyleCnt="0"/>
      <dgm:spPr/>
    </dgm:pt>
    <dgm:pt modelId="{770A1AC6-5BDB-4169-A183-DBABB64BF6DD}" type="pres">
      <dgm:prSet presAssocID="{E3EF4142-8B47-4328-8422-44AC6F442E86}" presName="tx1" presStyleLbl="revTx" presStyleIdx="2" presStyleCnt="5"/>
      <dgm:spPr/>
    </dgm:pt>
    <dgm:pt modelId="{098D57FA-9AA9-423C-B858-B40D9CEAADF2}" type="pres">
      <dgm:prSet presAssocID="{E3EF4142-8B47-4328-8422-44AC6F442E86}" presName="vert1" presStyleCnt="0"/>
      <dgm:spPr/>
    </dgm:pt>
    <dgm:pt modelId="{E0932E16-BE7D-45DF-B270-1C501C402DCE}" type="pres">
      <dgm:prSet presAssocID="{F4018E06-79D6-4D48-AE69-0DB2E363A87C}" presName="thickLine" presStyleLbl="alignNode1" presStyleIdx="3" presStyleCnt="5"/>
      <dgm:spPr/>
    </dgm:pt>
    <dgm:pt modelId="{E2C64D9F-88B1-41C2-B419-9146493FB9B1}" type="pres">
      <dgm:prSet presAssocID="{F4018E06-79D6-4D48-AE69-0DB2E363A87C}" presName="horz1" presStyleCnt="0"/>
      <dgm:spPr/>
    </dgm:pt>
    <dgm:pt modelId="{0E7855F2-E88B-4BFD-A99A-D90D38690BC5}" type="pres">
      <dgm:prSet presAssocID="{F4018E06-79D6-4D48-AE69-0DB2E363A87C}" presName="tx1" presStyleLbl="revTx" presStyleIdx="3" presStyleCnt="5"/>
      <dgm:spPr/>
    </dgm:pt>
    <dgm:pt modelId="{D0EB3064-B83E-46CB-8E73-76E217C2D37E}" type="pres">
      <dgm:prSet presAssocID="{F4018E06-79D6-4D48-AE69-0DB2E363A87C}" presName="vert1" presStyleCnt="0"/>
      <dgm:spPr/>
    </dgm:pt>
    <dgm:pt modelId="{9DDE96D7-E82D-405C-92DC-CD46CE65BD19}" type="pres">
      <dgm:prSet presAssocID="{E8B03F83-E37A-4420-B3CA-DB2F1F6FB28F}" presName="thickLine" presStyleLbl="alignNode1" presStyleIdx="4" presStyleCnt="5"/>
      <dgm:spPr/>
    </dgm:pt>
    <dgm:pt modelId="{7226BE57-91FC-406A-A6A5-DB54C0B36C42}" type="pres">
      <dgm:prSet presAssocID="{E8B03F83-E37A-4420-B3CA-DB2F1F6FB28F}" presName="horz1" presStyleCnt="0"/>
      <dgm:spPr/>
    </dgm:pt>
    <dgm:pt modelId="{4657D6C2-439B-48B9-A7A3-4BA122910DA0}" type="pres">
      <dgm:prSet presAssocID="{E8B03F83-E37A-4420-B3CA-DB2F1F6FB28F}" presName="tx1" presStyleLbl="revTx" presStyleIdx="4" presStyleCnt="5"/>
      <dgm:spPr/>
    </dgm:pt>
    <dgm:pt modelId="{C5B29A99-3FCA-4443-9044-AE3C55488BFE}" type="pres">
      <dgm:prSet presAssocID="{E8B03F83-E37A-4420-B3CA-DB2F1F6FB28F}" presName="vert1" presStyleCnt="0"/>
      <dgm:spPr/>
    </dgm:pt>
  </dgm:ptLst>
  <dgm:cxnLst>
    <dgm:cxn modelId="{0881A727-7B23-4CF4-A501-C7BB4D134291}" type="presOf" srcId="{2C59CF25-5DA2-48C5-AB45-51A9874C4969}" destId="{C08F0870-9797-4502-BFC3-4C89A3B3C4C6}" srcOrd="0" destOrd="0" presId="urn:microsoft.com/office/officeart/2008/layout/LinedList"/>
    <dgm:cxn modelId="{9AD56430-C5C1-4F64-9970-69734FD05716}" type="presOf" srcId="{F4018E06-79D6-4D48-AE69-0DB2E363A87C}" destId="{0E7855F2-E88B-4BFD-A99A-D90D38690BC5}" srcOrd="0" destOrd="0" presId="urn:microsoft.com/office/officeart/2008/layout/LinedList"/>
    <dgm:cxn modelId="{AA58877C-8B58-49E9-9E42-65F659AD947C}" type="presOf" srcId="{956E1DE9-575C-4168-855D-A5CD12CB56DC}" destId="{74B4C5E0-0AB3-4175-91F9-FF769F08DDFC}" srcOrd="0" destOrd="0" presId="urn:microsoft.com/office/officeart/2008/layout/LinedList"/>
    <dgm:cxn modelId="{D4370D8F-A7A8-4740-8527-7FB4D7DA0A4B}" srcId="{F6BAA7A8-AB9D-4FC7-84A9-D53D78A411FA}" destId="{E8B03F83-E37A-4420-B3CA-DB2F1F6FB28F}" srcOrd="4" destOrd="0" parTransId="{7656120A-B715-444F-89CF-EE46B0ED2C1C}" sibTransId="{2DA84B14-B778-4757-B425-20BB5D1EE702}"/>
    <dgm:cxn modelId="{7821A3AB-0277-4932-A78B-85C19160D991}" srcId="{F6BAA7A8-AB9D-4FC7-84A9-D53D78A411FA}" destId="{956E1DE9-575C-4168-855D-A5CD12CB56DC}" srcOrd="0" destOrd="0" parTransId="{2226EAA6-9F6B-406A-A3DF-2ACC0E4F41D6}" sibTransId="{79C9C538-6790-433E-A040-64329BB98B53}"/>
    <dgm:cxn modelId="{D25564B8-0462-4879-A1A9-F6EE0FA1D78E}" srcId="{F6BAA7A8-AB9D-4FC7-84A9-D53D78A411FA}" destId="{E3EF4142-8B47-4328-8422-44AC6F442E86}" srcOrd="2" destOrd="0" parTransId="{CE73FED9-DC7B-445A-A9A3-BED8EA860B84}" sibTransId="{F9370577-D76D-4C00-91D6-0AA05BAC42EA}"/>
    <dgm:cxn modelId="{118A90EE-7416-4FAF-9E51-2E79118F97A5}" type="presOf" srcId="{E3EF4142-8B47-4328-8422-44AC6F442E86}" destId="{770A1AC6-5BDB-4169-A183-DBABB64BF6DD}" srcOrd="0" destOrd="0" presId="urn:microsoft.com/office/officeart/2008/layout/LinedList"/>
    <dgm:cxn modelId="{6112A9EF-3298-4824-93F3-48E460A10A56}" srcId="{F6BAA7A8-AB9D-4FC7-84A9-D53D78A411FA}" destId="{F4018E06-79D6-4D48-AE69-0DB2E363A87C}" srcOrd="3" destOrd="0" parTransId="{C32DA612-F3AB-451A-A3EC-1125A045FB36}" sibTransId="{4537CC5E-6CBF-49A5-8A9F-723CB82BAEDA}"/>
    <dgm:cxn modelId="{B3BA2BF0-6E2D-4F17-AFA7-3D0958DA4BB0}" type="presOf" srcId="{F6BAA7A8-AB9D-4FC7-84A9-D53D78A411FA}" destId="{72B6509C-FA96-4E4D-B3AD-A791CC938A8B}" srcOrd="0" destOrd="0" presId="urn:microsoft.com/office/officeart/2008/layout/LinedList"/>
    <dgm:cxn modelId="{6B74F4F3-2AD4-4601-87F3-E66CD6919B8F}" type="presOf" srcId="{E8B03F83-E37A-4420-B3CA-DB2F1F6FB28F}" destId="{4657D6C2-439B-48B9-A7A3-4BA122910DA0}" srcOrd="0" destOrd="0" presId="urn:microsoft.com/office/officeart/2008/layout/LinedList"/>
    <dgm:cxn modelId="{13CF91F8-73E3-461D-BFA4-9C9C95F986CE}" srcId="{F6BAA7A8-AB9D-4FC7-84A9-D53D78A411FA}" destId="{2C59CF25-5DA2-48C5-AB45-51A9874C4969}" srcOrd="1" destOrd="0" parTransId="{ECBACC5D-D0F9-4B20-863E-D7D43758C688}" sibTransId="{6EADACBB-8C4A-4F78-9605-6C17B0AA1A66}"/>
    <dgm:cxn modelId="{C2784F2C-FD3E-4F78-B989-36142B5442BE}" type="presParOf" srcId="{72B6509C-FA96-4E4D-B3AD-A791CC938A8B}" destId="{98F06BB7-C84B-4EE9-9E27-D13C759FB9CE}" srcOrd="0" destOrd="0" presId="urn:microsoft.com/office/officeart/2008/layout/LinedList"/>
    <dgm:cxn modelId="{2ED2ED46-1DB5-4C4C-B7AB-6017B570A4F7}" type="presParOf" srcId="{72B6509C-FA96-4E4D-B3AD-A791CC938A8B}" destId="{2B278787-3C38-451D-AB3D-6A0B83A59B50}" srcOrd="1" destOrd="0" presId="urn:microsoft.com/office/officeart/2008/layout/LinedList"/>
    <dgm:cxn modelId="{C22A6318-30FE-4BBF-9283-68A527A337A1}" type="presParOf" srcId="{2B278787-3C38-451D-AB3D-6A0B83A59B50}" destId="{74B4C5E0-0AB3-4175-91F9-FF769F08DDFC}" srcOrd="0" destOrd="0" presId="urn:microsoft.com/office/officeart/2008/layout/LinedList"/>
    <dgm:cxn modelId="{2FF98BA4-0795-43AC-8962-9DB9139206FF}" type="presParOf" srcId="{2B278787-3C38-451D-AB3D-6A0B83A59B50}" destId="{1E3A7A66-9BED-421E-999D-10367D96C042}" srcOrd="1" destOrd="0" presId="urn:microsoft.com/office/officeart/2008/layout/LinedList"/>
    <dgm:cxn modelId="{88FC4E75-1BFA-4D08-873F-8906DC6AE1C7}" type="presParOf" srcId="{72B6509C-FA96-4E4D-B3AD-A791CC938A8B}" destId="{98161784-5C5A-4ED4-B4A3-D356784B8C97}" srcOrd="2" destOrd="0" presId="urn:microsoft.com/office/officeart/2008/layout/LinedList"/>
    <dgm:cxn modelId="{BD86E395-043F-4696-A07B-58DA09E9C9BE}" type="presParOf" srcId="{72B6509C-FA96-4E4D-B3AD-A791CC938A8B}" destId="{1C7B4371-9124-4094-80F1-BBF29D9C6CCB}" srcOrd="3" destOrd="0" presId="urn:microsoft.com/office/officeart/2008/layout/LinedList"/>
    <dgm:cxn modelId="{E13DA36D-28A9-4611-97DC-41DA7052927D}" type="presParOf" srcId="{1C7B4371-9124-4094-80F1-BBF29D9C6CCB}" destId="{C08F0870-9797-4502-BFC3-4C89A3B3C4C6}" srcOrd="0" destOrd="0" presId="urn:microsoft.com/office/officeart/2008/layout/LinedList"/>
    <dgm:cxn modelId="{7741504E-966A-4C1D-8603-05396C104A25}" type="presParOf" srcId="{1C7B4371-9124-4094-80F1-BBF29D9C6CCB}" destId="{30DA7BD0-594E-466A-BC10-564F3131EA6A}" srcOrd="1" destOrd="0" presId="urn:microsoft.com/office/officeart/2008/layout/LinedList"/>
    <dgm:cxn modelId="{AAED5DBD-9630-40A8-9D44-1DE463C59E9C}" type="presParOf" srcId="{72B6509C-FA96-4E4D-B3AD-A791CC938A8B}" destId="{1ED1476E-B452-4BDB-8057-6DD121099FD2}" srcOrd="4" destOrd="0" presId="urn:microsoft.com/office/officeart/2008/layout/LinedList"/>
    <dgm:cxn modelId="{BBF16ACC-1D1E-4F58-9F9E-B9F3ABFE1BCF}" type="presParOf" srcId="{72B6509C-FA96-4E4D-B3AD-A791CC938A8B}" destId="{694C05AD-DA79-4E97-AF63-7578B38E7D76}" srcOrd="5" destOrd="0" presId="urn:microsoft.com/office/officeart/2008/layout/LinedList"/>
    <dgm:cxn modelId="{F3A4EC29-A7AA-4FBD-9B37-D528096030FF}" type="presParOf" srcId="{694C05AD-DA79-4E97-AF63-7578B38E7D76}" destId="{770A1AC6-5BDB-4169-A183-DBABB64BF6DD}" srcOrd="0" destOrd="0" presId="urn:microsoft.com/office/officeart/2008/layout/LinedList"/>
    <dgm:cxn modelId="{460D29C6-E520-4B7D-A2A5-1035F4F1E71A}" type="presParOf" srcId="{694C05AD-DA79-4E97-AF63-7578B38E7D76}" destId="{098D57FA-9AA9-423C-B858-B40D9CEAADF2}" srcOrd="1" destOrd="0" presId="urn:microsoft.com/office/officeart/2008/layout/LinedList"/>
    <dgm:cxn modelId="{5EC62EE9-97B6-45C7-AFDD-CB136EC19AC1}" type="presParOf" srcId="{72B6509C-FA96-4E4D-B3AD-A791CC938A8B}" destId="{E0932E16-BE7D-45DF-B270-1C501C402DCE}" srcOrd="6" destOrd="0" presId="urn:microsoft.com/office/officeart/2008/layout/LinedList"/>
    <dgm:cxn modelId="{859A7D56-B114-48A1-A5EC-5A54DB681C66}" type="presParOf" srcId="{72B6509C-FA96-4E4D-B3AD-A791CC938A8B}" destId="{E2C64D9F-88B1-41C2-B419-9146493FB9B1}" srcOrd="7" destOrd="0" presId="urn:microsoft.com/office/officeart/2008/layout/LinedList"/>
    <dgm:cxn modelId="{C9A23014-F661-455D-B8D5-ED4F525ED78A}" type="presParOf" srcId="{E2C64D9F-88B1-41C2-B419-9146493FB9B1}" destId="{0E7855F2-E88B-4BFD-A99A-D90D38690BC5}" srcOrd="0" destOrd="0" presId="urn:microsoft.com/office/officeart/2008/layout/LinedList"/>
    <dgm:cxn modelId="{C4E3E8E5-3033-4895-9199-AE2D48F99A7C}" type="presParOf" srcId="{E2C64D9F-88B1-41C2-B419-9146493FB9B1}" destId="{D0EB3064-B83E-46CB-8E73-76E217C2D37E}" srcOrd="1" destOrd="0" presId="urn:microsoft.com/office/officeart/2008/layout/LinedList"/>
    <dgm:cxn modelId="{4C98EDCD-A825-4E48-A2B9-BC00F14CCE30}" type="presParOf" srcId="{72B6509C-FA96-4E4D-B3AD-A791CC938A8B}" destId="{9DDE96D7-E82D-405C-92DC-CD46CE65BD19}" srcOrd="8" destOrd="0" presId="urn:microsoft.com/office/officeart/2008/layout/LinedList"/>
    <dgm:cxn modelId="{137D9E17-8E51-4F45-8CD5-CCA7BA9A5ED0}" type="presParOf" srcId="{72B6509C-FA96-4E4D-B3AD-A791CC938A8B}" destId="{7226BE57-91FC-406A-A6A5-DB54C0B36C42}" srcOrd="9" destOrd="0" presId="urn:microsoft.com/office/officeart/2008/layout/LinedList"/>
    <dgm:cxn modelId="{29721601-A837-4DBB-AB6D-EF4712023B0C}" type="presParOf" srcId="{7226BE57-91FC-406A-A6A5-DB54C0B36C42}" destId="{4657D6C2-439B-48B9-A7A3-4BA122910DA0}" srcOrd="0" destOrd="0" presId="urn:microsoft.com/office/officeart/2008/layout/LinedList"/>
    <dgm:cxn modelId="{4547F45C-7FFC-4E9E-9A20-BF5383DE9ECB}" type="presParOf" srcId="{7226BE57-91FC-406A-A6A5-DB54C0B36C42}" destId="{C5B29A99-3FCA-4443-9044-AE3C55488BF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2A64C735-6143-42A9-8CD7-E01DE184CD5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236FB38-8CE0-4C52-9D33-8733B93DF17E}">
      <dgm:prSet/>
      <dgm:spPr/>
      <dgm:t>
        <a:bodyPr/>
        <a:lstStyle/>
        <a:p>
          <a:r>
            <a:rPr lang="en-IN"/>
            <a:t>Principles constitute the core of a discipline. They form the basis of methods, techniques, methodologies and tools. </a:t>
          </a:r>
          <a:endParaRPr lang="en-US"/>
        </a:p>
      </dgm:t>
    </dgm:pt>
    <dgm:pt modelId="{02AAADB8-7607-4ED7-9E59-9D32C413E1AE}" type="parTrans" cxnId="{020C2312-5561-47F0-AAA4-CE1F424A19E0}">
      <dgm:prSet/>
      <dgm:spPr/>
      <dgm:t>
        <a:bodyPr/>
        <a:lstStyle/>
        <a:p>
          <a:endParaRPr lang="en-US"/>
        </a:p>
      </dgm:t>
    </dgm:pt>
    <dgm:pt modelId="{94099C3B-A924-4938-B72A-8C52DE282E3A}" type="sibTrans" cxnId="{020C2312-5561-47F0-AAA4-CE1F424A19E0}">
      <dgm:prSet/>
      <dgm:spPr/>
      <dgm:t>
        <a:bodyPr/>
        <a:lstStyle/>
        <a:p>
          <a:endParaRPr lang="en-US"/>
        </a:p>
      </dgm:t>
    </dgm:pt>
    <dgm:pt modelId="{54226A92-92F3-463C-8AF4-28F952160194}">
      <dgm:prSet/>
      <dgm:spPr/>
      <dgm:t>
        <a:bodyPr/>
        <a:lstStyle/>
        <a:p>
          <a:r>
            <a:rPr lang="en-IN"/>
            <a:t>They permit understanding, comparing, evaluating and extending different approaches, and they constitute the lasting basis of knowledge of a discipline.</a:t>
          </a:r>
          <a:endParaRPr lang="en-US"/>
        </a:p>
      </dgm:t>
    </dgm:pt>
    <dgm:pt modelId="{428BCB62-2948-4368-8EFF-FD1429006A5B}" type="parTrans" cxnId="{3C8AFF23-F69A-4D01-BBD6-86D3027657FB}">
      <dgm:prSet/>
      <dgm:spPr/>
      <dgm:t>
        <a:bodyPr/>
        <a:lstStyle/>
        <a:p>
          <a:endParaRPr lang="en-US"/>
        </a:p>
      </dgm:t>
    </dgm:pt>
    <dgm:pt modelId="{AD2A5A70-0C70-4BA1-AA83-74682AE61901}" type="sibTrans" cxnId="{3C8AFF23-F69A-4D01-BBD6-86D3027657FB}">
      <dgm:prSet/>
      <dgm:spPr/>
      <dgm:t>
        <a:bodyPr/>
        <a:lstStyle/>
        <a:p>
          <a:endParaRPr lang="en-US"/>
        </a:p>
      </dgm:t>
    </dgm:pt>
    <dgm:pt modelId="{5A50828F-FA8B-4FA7-A84D-4DAAAAB5C709}">
      <dgm:prSet/>
      <dgm:spPr/>
      <dgm:t>
        <a:bodyPr/>
        <a:lstStyle/>
        <a:p>
          <a:r>
            <a:rPr lang="en-IN"/>
            <a:t>The discipline of test and analysis is characterized by 6 main principles:</a:t>
          </a:r>
          <a:endParaRPr lang="en-US"/>
        </a:p>
      </dgm:t>
    </dgm:pt>
    <dgm:pt modelId="{7E444677-D0D1-4A95-AEB2-713BB88B6CFE}" type="parTrans" cxnId="{9CF50BF7-E634-4525-9F14-8180B88ED5DF}">
      <dgm:prSet/>
      <dgm:spPr/>
      <dgm:t>
        <a:bodyPr/>
        <a:lstStyle/>
        <a:p>
          <a:endParaRPr lang="en-US"/>
        </a:p>
      </dgm:t>
    </dgm:pt>
    <dgm:pt modelId="{0703F493-6B4E-4FE3-B019-98DF6B3039DE}" type="sibTrans" cxnId="{9CF50BF7-E634-4525-9F14-8180B88ED5DF}">
      <dgm:prSet/>
      <dgm:spPr/>
      <dgm:t>
        <a:bodyPr/>
        <a:lstStyle/>
        <a:p>
          <a:endParaRPr lang="en-US"/>
        </a:p>
      </dgm:t>
    </dgm:pt>
    <dgm:pt modelId="{374BD75B-F357-4A48-861E-48D282649901}">
      <dgm:prSet/>
      <dgm:spPr/>
      <dgm:t>
        <a:bodyPr/>
        <a:lstStyle/>
        <a:p>
          <a:r>
            <a:rPr lang="en-IN"/>
            <a:t>•Sensitivity: better to fail every time than sometimes</a:t>
          </a:r>
          <a:endParaRPr lang="en-US"/>
        </a:p>
      </dgm:t>
    </dgm:pt>
    <dgm:pt modelId="{7B336503-5D90-46F1-BED0-2A82F9D3A118}" type="parTrans" cxnId="{A67E426F-0CDB-443F-A16E-D6B441AC6914}">
      <dgm:prSet/>
      <dgm:spPr/>
      <dgm:t>
        <a:bodyPr/>
        <a:lstStyle/>
        <a:p>
          <a:endParaRPr lang="en-US"/>
        </a:p>
      </dgm:t>
    </dgm:pt>
    <dgm:pt modelId="{858BAF41-2F6A-4B6E-8535-22314FA57FD7}" type="sibTrans" cxnId="{A67E426F-0CDB-443F-A16E-D6B441AC6914}">
      <dgm:prSet/>
      <dgm:spPr/>
      <dgm:t>
        <a:bodyPr/>
        <a:lstStyle/>
        <a:p>
          <a:endParaRPr lang="en-US"/>
        </a:p>
      </dgm:t>
    </dgm:pt>
    <dgm:pt modelId="{310A4CB1-E0AC-4286-806D-8FF29B547785}">
      <dgm:prSet/>
      <dgm:spPr/>
      <dgm:t>
        <a:bodyPr/>
        <a:lstStyle/>
        <a:p>
          <a:r>
            <a:rPr lang="en-IN"/>
            <a:t>•Redundancy: making intentions explicit</a:t>
          </a:r>
          <a:endParaRPr lang="en-US"/>
        </a:p>
      </dgm:t>
    </dgm:pt>
    <dgm:pt modelId="{6915B866-58D9-4622-9EA8-7EA3985778B5}" type="parTrans" cxnId="{BEF1A6C7-F519-453C-B3C3-D5E2AEAD4697}">
      <dgm:prSet/>
      <dgm:spPr/>
      <dgm:t>
        <a:bodyPr/>
        <a:lstStyle/>
        <a:p>
          <a:endParaRPr lang="en-US"/>
        </a:p>
      </dgm:t>
    </dgm:pt>
    <dgm:pt modelId="{24237197-4E4C-4014-839D-5375009D9BA8}" type="sibTrans" cxnId="{BEF1A6C7-F519-453C-B3C3-D5E2AEAD4697}">
      <dgm:prSet/>
      <dgm:spPr/>
      <dgm:t>
        <a:bodyPr/>
        <a:lstStyle/>
        <a:p>
          <a:endParaRPr lang="en-US"/>
        </a:p>
      </dgm:t>
    </dgm:pt>
    <dgm:pt modelId="{1907E230-7B5C-4595-A398-6D7CD0AB9A08}">
      <dgm:prSet/>
      <dgm:spPr/>
      <dgm:t>
        <a:bodyPr/>
        <a:lstStyle/>
        <a:p>
          <a:r>
            <a:rPr lang="en-IN"/>
            <a:t>•Restriction: making the problem easier</a:t>
          </a:r>
          <a:endParaRPr lang="en-US"/>
        </a:p>
      </dgm:t>
    </dgm:pt>
    <dgm:pt modelId="{F40022EC-C1A3-40ED-AAF4-E238969DE1D0}" type="parTrans" cxnId="{B19220ED-2981-4505-9024-191C3CE59CD9}">
      <dgm:prSet/>
      <dgm:spPr/>
      <dgm:t>
        <a:bodyPr/>
        <a:lstStyle/>
        <a:p>
          <a:endParaRPr lang="en-US"/>
        </a:p>
      </dgm:t>
    </dgm:pt>
    <dgm:pt modelId="{84646ED0-0EA0-4FE5-A83A-30CAEC52B205}" type="sibTrans" cxnId="{B19220ED-2981-4505-9024-191C3CE59CD9}">
      <dgm:prSet/>
      <dgm:spPr/>
      <dgm:t>
        <a:bodyPr/>
        <a:lstStyle/>
        <a:p>
          <a:endParaRPr lang="en-US"/>
        </a:p>
      </dgm:t>
    </dgm:pt>
    <dgm:pt modelId="{66AB9644-9C35-4E9E-9F82-3798CF46AF9A}">
      <dgm:prSet/>
      <dgm:spPr/>
      <dgm:t>
        <a:bodyPr/>
        <a:lstStyle/>
        <a:p>
          <a:r>
            <a:rPr lang="en-IN"/>
            <a:t>•Partition: divide and conquer</a:t>
          </a:r>
          <a:endParaRPr lang="en-US"/>
        </a:p>
      </dgm:t>
    </dgm:pt>
    <dgm:pt modelId="{624D822E-DEC7-4CEC-AB81-F2E2E9860A5D}" type="parTrans" cxnId="{1E23089C-EC2F-43A2-B3D9-2C49F78FF433}">
      <dgm:prSet/>
      <dgm:spPr/>
      <dgm:t>
        <a:bodyPr/>
        <a:lstStyle/>
        <a:p>
          <a:endParaRPr lang="en-US"/>
        </a:p>
      </dgm:t>
    </dgm:pt>
    <dgm:pt modelId="{BC93BAB2-3ADD-4299-95F3-2D6AD965D43A}" type="sibTrans" cxnId="{1E23089C-EC2F-43A2-B3D9-2C49F78FF433}">
      <dgm:prSet/>
      <dgm:spPr/>
      <dgm:t>
        <a:bodyPr/>
        <a:lstStyle/>
        <a:p>
          <a:endParaRPr lang="en-US"/>
        </a:p>
      </dgm:t>
    </dgm:pt>
    <dgm:pt modelId="{62ACF448-FE4E-41C9-B47D-ECBFFF668928}">
      <dgm:prSet/>
      <dgm:spPr/>
      <dgm:t>
        <a:bodyPr/>
        <a:lstStyle/>
        <a:p>
          <a:r>
            <a:rPr lang="en-IN"/>
            <a:t>•Visibility: making information accessible</a:t>
          </a:r>
          <a:endParaRPr lang="en-US"/>
        </a:p>
      </dgm:t>
    </dgm:pt>
    <dgm:pt modelId="{CAFB0808-5621-4517-8E58-C776266A7731}" type="parTrans" cxnId="{75B00321-8D3E-443F-93E1-BBA74FCD6044}">
      <dgm:prSet/>
      <dgm:spPr/>
      <dgm:t>
        <a:bodyPr/>
        <a:lstStyle/>
        <a:p>
          <a:endParaRPr lang="en-US"/>
        </a:p>
      </dgm:t>
    </dgm:pt>
    <dgm:pt modelId="{2376CF1C-4150-4687-A53D-0C0ED544C35F}" type="sibTrans" cxnId="{75B00321-8D3E-443F-93E1-BBA74FCD6044}">
      <dgm:prSet/>
      <dgm:spPr/>
      <dgm:t>
        <a:bodyPr/>
        <a:lstStyle/>
        <a:p>
          <a:endParaRPr lang="en-US"/>
        </a:p>
      </dgm:t>
    </dgm:pt>
    <dgm:pt modelId="{BE851C68-8A50-4934-A616-3FCEE51B8A1C}">
      <dgm:prSet/>
      <dgm:spPr/>
      <dgm:t>
        <a:bodyPr/>
        <a:lstStyle/>
        <a:p>
          <a:r>
            <a:rPr lang="en-IN"/>
            <a:t>•Feedback: applying lessons from experience in process and 			techniques</a:t>
          </a:r>
          <a:endParaRPr lang="en-US"/>
        </a:p>
      </dgm:t>
    </dgm:pt>
    <dgm:pt modelId="{E118A5F2-DD12-4C6F-94D5-147884E4D9FE}" type="parTrans" cxnId="{75218EFE-8C7F-43D6-8D9E-7A3CB612381F}">
      <dgm:prSet/>
      <dgm:spPr/>
      <dgm:t>
        <a:bodyPr/>
        <a:lstStyle/>
        <a:p>
          <a:endParaRPr lang="en-US"/>
        </a:p>
      </dgm:t>
    </dgm:pt>
    <dgm:pt modelId="{2B0C9CD2-9363-4DDE-84F5-D9F21B524B86}" type="sibTrans" cxnId="{75218EFE-8C7F-43D6-8D9E-7A3CB612381F}">
      <dgm:prSet/>
      <dgm:spPr/>
      <dgm:t>
        <a:bodyPr/>
        <a:lstStyle/>
        <a:p>
          <a:endParaRPr lang="en-US"/>
        </a:p>
      </dgm:t>
    </dgm:pt>
    <dgm:pt modelId="{198418DE-D8D1-4D83-B438-63C5ABB3CF40}" type="pres">
      <dgm:prSet presAssocID="{2A64C735-6143-42A9-8CD7-E01DE184CD5B}" presName="linear" presStyleCnt="0">
        <dgm:presLayoutVars>
          <dgm:animLvl val="lvl"/>
          <dgm:resizeHandles val="exact"/>
        </dgm:presLayoutVars>
      </dgm:prSet>
      <dgm:spPr/>
    </dgm:pt>
    <dgm:pt modelId="{DC38B726-E275-4206-A0E2-346802777D04}" type="pres">
      <dgm:prSet presAssocID="{5236FB38-8CE0-4C52-9D33-8733B93DF17E}" presName="parentText" presStyleLbl="node1" presStyleIdx="0" presStyleCnt="3">
        <dgm:presLayoutVars>
          <dgm:chMax val="0"/>
          <dgm:bulletEnabled val="1"/>
        </dgm:presLayoutVars>
      </dgm:prSet>
      <dgm:spPr/>
    </dgm:pt>
    <dgm:pt modelId="{6CC6A60F-F4BF-4EA5-A375-37DE6982BFF1}" type="pres">
      <dgm:prSet presAssocID="{94099C3B-A924-4938-B72A-8C52DE282E3A}" presName="spacer" presStyleCnt="0"/>
      <dgm:spPr/>
    </dgm:pt>
    <dgm:pt modelId="{9C195244-5C05-459C-8E06-F4C52BC05779}" type="pres">
      <dgm:prSet presAssocID="{54226A92-92F3-463C-8AF4-28F952160194}" presName="parentText" presStyleLbl="node1" presStyleIdx="1" presStyleCnt="3">
        <dgm:presLayoutVars>
          <dgm:chMax val="0"/>
          <dgm:bulletEnabled val="1"/>
        </dgm:presLayoutVars>
      </dgm:prSet>
      <dgm:spPr/>
    </dgm:pt>
    <dgm:pt modelId="{6CB5BE59-EA50-4E0D-959B-4A99B31F047B}" type="pres">
      <dgm:prSet presAssocID="{AD2A5A70-0C70-4BA1-AA83-74682AE61901}" presName="spacer" presStyleCnt="0"/>
      <dgm:spPr/>
    </dgm:pt>
    <dgm:pt modelId="{4A351860-7573-49E9-BAA1-1275383058F2}" type="pres">
      <dgm:prSet presAssocID="{5A50828F-FA8B-4FA7-A84D-4DAAAAB5C709}" presName="parentText" presStyleLbl="node1" presStyleIdx="2" presStyleCnt="3">
        <dgm:presLayoutVars>
          <dgm:chMax val="0"/>
          <dgm:bulletEnabled val="1"/>
        </dgm:presLayoutVars>
      </dgm:prSet>
      <dgm:spPr/>
    </dgm:pt>
    <dgm:pt modelId="{5766B166-8A90-441A-9764-60AFD76D6F3D}" type="pres">
      <dgm:prSet presAssocID="{5A50828F-FA8B-4FA7-A84D-4DAAAAB5C709}" presName="childText" presStyleLbl="revTx" presStyleIdx="0" presStyleCnt="1">
        <dgm:presLayoutVars>
          <dgm:bulletEnabled val="1"/>
        </dgm:presLayoutVars>
      </dgm:prSet>
      <dgm:spPr/>
    </dgm:pt>
  </dgm:ptLst>
  <dgm:cxnLst>
    <dgm:cxn modelId="{020C2312-5561-47F0-AAA4-CE1F424A19E0}" srcId="{2A64C735-6143-42A9-8CD7-E01DE184CD5B}" destId="{5236FB38-8CE0-4C52-9D33-8733B93DF17E}" srcOrd="0" destOrd="0" parTransId="{02AAADB8-7607-4ED7-9E59-9D32C413E1AE}" sibTransId="{94099C3B-A924-4938-B72A-8C52DE282E3A}"/>
    <dgm:cxn modelId="{0A3DBD19-D071-4C2D-9C19-FFB200B6C1A5}" type="presOf" srcId="{374BD75B-F357-4A48-861E-48D282649901}" destId="{5766B166-8A90-441A-9764-60AFD76D6F3D}" srcOrd="0" destOrd="0" presId="urn:microsoft.com/office/officeart/2005/8/layout/vList2"/>
    <dgm:cxn modelId="{75B00321-8D3E-443F-93E1-BBA74FCD6044}" srcId="{5A50828F-FA8B-4FA7-A84D-4DAAAAB5C709}" destId="{62ACF448-FE4E-41C9-B47D-ECBFFF668928}" srcOrd="4" destOrd="0" parTransId="{CAFB0808-5621-4517-8E58-C776266A7731}" sibTransId="{2376CF1C-4150-4687-A53D-0C0ED544C35F}"/>
    <dgm:cxn modelId="{3C8AFF23-F69A-4D01-BBD6-86D3027657FB}" srcId="{2A64C735-6143-42A9-8CD7-E01DE184CD5B}" destId="{54226A92-92F3-463C-8AF4-28F952160194}" srcOrd="1" destOrd="0" parTransId="{428BCB62-2948-4368-8EFF-FD1429006A5B}" sibTransId="{AD2A5A70-0C70-4BA1-AA83-74682AE61901}"/>
    <dgm:cxn modelId="{742FD72C-14E1-4956-89D0-16661DDC98E0}" type="presOf" srcId="{5236FB38-8CE0-4C52-9D33-8733B93DF17E}" destId="{DC38B726-E275-4206-A0E2-346802777D04}" srcOrd="0" destOrd="0" presId="urn:microsoft.com/office/officeart/2005/8/layout/vList2"/>
    <dgm:cxn modelId="{BE26B85D-1A52-4801-9402-70C91C27D2E2}" type="presOf" srcId="{66AB9644-9C35-4E9E-9F82-3798CF46AF9A}" destId="{5766B166-8A90-441A-9764-60AFD76D6F3D}" srcOrd="0" destOrd="3" presId="urn:microsoft.com/office/officeart/2005/8/layout/vList2"/>
    <dgm:cxn modelId="{FBFCBB63-B7D7-4E29-9500-D80F690FBE6A}" type="presOf" srcId="{5A50828F-FA8B-4FA7-A84D-4DAAAAB5C709}" destId="{4A351860-7573-49E9-BAA1-1275383058F2}" srcOrd="0" destOrd="0" presId="urn:microsoft.com/office/officeart/2005/8/layout/vList2"/>
    <dgm:cxn modelId="{A67E426F-0CDB-443F-A16E-D6B441AC6914}" srcId="{5A50828F-FA8B-4FA7-A84D-4DAAAAB5C709}" destId="{374BD75B-F357-4A48-861E-48D282649901}" srcOrd="0" destOrd="0" parTransId="{7B336503-5D90-46F1-BED0-2A82F9D3A118}" sibTransId="{858BAF41-2F6A-4B6E-8535-22314FA57FD7}"/>
    <dgm:cxn modelId="{56DF8974-EEBC-42CB-96CB-5B88F635D027}" type="presOf" srcId="{1907E230-7B5C-4595-A398-6D7CD0AB9A08}" destId="{5766B166-8A90-441A-9764-60AFD76D6F3D}" srcOrd="0" destOrd="2" presId="urn:microsoft.com/office/officeart/2005/8/layout/vList2"/>
    <dgm:cxn modelId="{5A935675-6F28-434F-A850-BED104A70401}" type="presOf" srcId="{310A4CB1-E0AC-4286-806D-8FF29B547785}" destId="{5766B166-8A90-441A-9764-60AFD76D6F3D}" srcOrd="0" destOrd="1" presId="urn:microsoft.com/office/officeart/2005/8/layout/vList2"/>
    <dgm:cxn modelId="{A0FED07D-38CE-457C-B9CA-EE7913867451}" type="presOf" srcId="{2A64C735-6143-42A9-8CD7-E01DE184CD5B}" destId="{198418DE-D8D1-4D83-B438-63C5ABB3CF40}" srcOrd="0" destOrd="0" presId="urn:microsoft.com/office/officeart/2005/8/layout/vList2"/>
    <dgm:cxn modelId="{66D3F997-B53B-430A-A30F-26AA473E381E}" type="presOf" srcId="{62ACF448-FE4E-41C9-B47D-ECBFFF668928}" destId="{5766B166-8A90-441A-9764-60AFD76D6F3D}" srcOrd="0" destOrd="4" presId="urn:microsoft.com/office/officeart/2005/8/layout/vList2"/>
    <dgm:cxn modelId="{1E23089C-EC2F-43A2-B3D9-2C49F78FF433}" srcId="{5A50828F-FA8B-4FA7-A84D-4DAAAAB5C709}" destId="{66AB9644-9C35-4E9E-9F82-3798CF46AF9A}" srcOrd="3" destOrd="0" parTransId="{624D822E-DEC7-4CEC-AB81-F2E2E9860A5D}" sibTransId="{BC93BAB2-3ADD-4299-95F3-2D6AD965D43A}"/>
    <dgm:cxn modelId="{4DA8A9A0-37A8-42EF-ABC7-C3A76E563B6A}" type="presOf" srcId="{54226A92-92F3-463C-8AF4-28F952160194}" destId="{9C195244-5C05-459C-8E06-F4C52BC05779}" srcOrd="0" destOrd="0" presId="urn:microsoft.com/office/officeart/2005/8/layout/vList2"/>
    <dgm:cxn modelId="{BEF1A6C7-F519-453C-B3C3-D5E2AEAD4697}" srcId="{5A50828F-FA8B-4FA7-A84D-4DAAAAB5C709}" destId="{310A4CB1-E0AC-4286-806D-8FF29B547785}" srcOrd="1" destOrd="0" parTransId="{6915B866-58D9-4622-9EA8-7EA3985778B5}" sibTransId="{24237197-4E4C-4014-839D-5375009D9BA8}"/>
    <dgm:cxn modelId="{E20EEEE2-0343-473B-AA87-26DED7904BCD}" type="presOf" srcId="{BE851C68-8A50-4934-A616-3FCEE51B8A1C}" destId="{5766B166-8A90-441A-9764-60AFD76D6F3D}" srcOrd="0" destOrd="5" presId="urn:microsoft.com/office/officeart/2005/8/layout/vList2"/>
    <dgm:cxn modelId="{B19220ED-2981-4505-9024-191C3CE59CD9}" srcId="{5A50828F-FA8B-4FA7-A84D-4DAAAAB5C709}" destId="{1907E230-7B5C-4595-A398-6D7CD0AB9A08}" srcOrd="2" destOrd="0" parTransId="{F40022EC-C1A3-40ED-AAF4-E238969DE1D0}" sibTransId="{84646ED0-0EA0-4FE5-A83A-30CAEC52B205}"/>
    <dgm:cxn modelId="{9CF50BF7-E634-4525-9F14-8180B88ED5DF}" srcId="{2A64C735-6143-42A9-8CD7-E01DE184CD5B}" destId="{5A50828F-FA8B-4FA7-A84D-4DAAAAB5C709}" srcOrd="2" destOrd="0" parTransId="{7E444677-D0D1-4A95-AEB2-713BB88B6CFE}" sibTransId="{0703F493-6B4E-4FE3-B019-98DF6B3039DE}"/>
    <dgm:cxn modelId="{75218EFE-8C7F-43D6-8D9E-7A3CB612381F}" srcId="{5A50828F-FA8B-4FA7-A84D-4DAAAAB5C709}" destId="{BE851C68-8A50-4934-A616-3FCEE51B8A1C}" srcOrd="5" destOrd="0" parTransId="{E118A5F2-DD12-4C6F-94D5-147884E4D9FE}" sibTransId="{2B0C9CD2-9363-4DDE-84F5-D9F21B524B86}"/>
    <dgm:cxn modelId="{72960D47-97E5-4183-BBD2-792653EC09BD}" type="presParOf" srcId="{198418DE-D8D1-4D83-B438-63C5ABB3CF40}" destId="{DC38B726-E275-4206-A0E2-346802777D04}" srcOrd="0" destOrd="0" presId="urn:microsoft.com/office/officeart/2005/8/layout/vList2"/>
    <dgm:cxn modelId="{84248CA4-BC13-4351-B0AB-312D4CE5EAA6}" type="presParOf" srcId="{198418DE-D8D1-4D83-B438-63C5ABB3CF40}" destId="{6CC6A60F-F4BF-4EA5-A375-37DE6982BFF1}" srcOrd="1" destOrd="0" presId="urn:microsoft.com/office/officeart/2005/8/layout/vList2"/>
    <dgm:cxn modelId="{B181C6A2-41A5-4304-A3F1-EBCF71F71FA9}" type="presParOf" srcId="{198418DE-D8D1-4D83-B438-63C5ABB3CF40}" destId="{9C195244-5C05-459C-8E06-F4C52BC05779}" srcOrd="2" destOrd="0" presId="urn:microsoft.com/office/officeart/2005/8/layout/vList2"/>
    <dgm:cxn modelId="{1C029878-E4A5-4C0A-8B7C-25A50BFD483A}" type="presParOf" srcId="{198418DE-D8D1-4D83-B438-63C5ABB3CF40}" destId="{6CB5BE59-EA50-4E0D-959B-4A99B31F047B}" srcOrd="3" destOrd="0" presId="urn:microsoft.com/office/officeart/2005/8/layout/vList2"/>
    <dgm:cxn modelId="{45B513D3-F86E-4771-BBFF-EE0FAFFAA462}" type="presParOf" srcId="{198418DE-D8D1-4D83-B438-63C5ABB3CF40}" destId="{4A351860-7573-49E9-BAA1-1275383058F2}" srcOrd="4" destOrd="0" presId="urn:microsoft.com/office/officeart/2005/8/layout/vList2"/>
    <dgm:cxn modelId="{DE1729F1-EF2B-4EB3-B378-20E5E9FFCB65}" type="presParOf" srcId="{198418DE-D8D1-4D83-B438-63C5ABB3CF40}" destId="{5766B166-8A90-441A-9764-60AFD76D6F3D}"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01E48A8A-A10C-4586-9502-7A2FA47CEB4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12F0CD2-47AB-4794-A6E0-C7E86F8E435B}">
      <dgm:prSet/>
      <dgm:spPr/>
      <dgm:t>
        <a:bodyPr/>
        <a:lstStyle/>
        <a:p>
          <a:pPr>
            <a:lnSpc>
              <a:spcPct val="100000"/>
            </a:lnSpc>
          </a:pPr>
          <a:r>
            <a:rPr lang="en-IN" dirty="0"/>
            <a:t>Testing ensures that product with good quality is delivered.</a:t>
          </a:r>
          <a:endParaRPr lang="en-US" dirty="0"/>
        </a:p>
      </dgm:t>
    </dgm:pt>
    <dgm:pt modelId="{CD57AFDE-30FD-4A7C-B390-523B66C5C481}" type="parTrans" cxnId="{297EBEAE-12A3-4BD4-95EB-0126F5BBF487}">
      <dgm:prSet/>
      <dgm:spPr/>
      <dgm:t>
        <a:bodyPr/>
        <a:lstStyle/>
        <a:p>
          <a:endParaRPr lang="en-US"/>
        </a:p>
      </dgm:t>
    </dgm:pt>
    <dgm:pt modelId="{4A57507E-73AF-4F30-8FB5-72B3737CB190}" type="sibTrans" cxnId="{297EBEAE-12A3-4BD4-95EB-0126F5BBF487}">
      <dgm:prSet/>
      <dgm:spPr/>
      <dgm:t>
        <a:bodyPr/>
        <a:lstStyle/>
        <a:p>
          <a:endParaRPr lang="en-US"/>
        </a:p>
      </dgm:t>
    </dgm:pt>
    <dgm:pt modelId="{C39A2F59-50D3-406D-A227-CC667D38E8F4}">
      <dgm:prSet/>
      <dgm:spPr/>
      <dgm:t>
        <a:bodyPr/>
        <a:lstStyle/>
        <a:p>
          <a:pPr>
            <a:lnSpc>
              <a:spcPct val="100000"/>
            </a:lnSpc>
          </a:pPr>
          <a:r>
            <a:rPr lang="en-IN"/>
            <a:t>Analysis also ensures good product.</a:t>
          </a:r>
          <a:endParaRPr lang="en-US"/>
        </a:p>
      </dgm:t>
    </dgm:pt>
    <dgm:pt modelId="{F0B53CF6-3BED-48A2-9A14-7B9082DDA868}" type="parTrans" cxnId="{1227A5DB-B920-4874-82EE-0802FCFD9820}">
      <dgm:prSet/>
      <dgm:spPr/>
      <dgm:t>
        <a:bodyPr/>
        <a:lstStyle/>
        <a:p>
          <a:endParaRPr lang="en-US"/>
        </a:p>
      </dgm:t>
    </dgm:pt>
    <dgm:pt modelId="{A2BCC477-8DAC-4A47-963B-73089947205D}" type="sibTrans" cxnId="{1227A5DB-B920-4874-82EE-0802FCFD9820}">
      <dgm:prSet/>
      <dgm:spPr/>
      <dgm:t>
        <a:bodyPr/>
        <a:lstStyle/>
        <a:p>
          <a:endParaRPr lang="en-US"/>
        </a:p>
      </dgm:t>
    </dgm:pt>
    <dgm:pt modelId="{D33B3DA7-CC1A-4CF3-A683-A42E131C571B}">
      <dgm:prSet/>
      <dgm:spPr/>
      <dgm:t>
        <a:bodyPr/>
        <a:lstStyle/>
        <a:p>
          <a:pPr>
            <a:lnSpc>
              <a:spcPct val="100000"/>
            </a:lnSpc>
          </a:pPr>
          <a:r>
            <a:rPr lang="en-IN"/>
            <a:t>Is this two then means quality process?</a:t>
          </a:r>
          <a:endParaRPr lang="en-US"/>
        </a:p>
      </dgm:t>
    </dgm:pt>
    <dgm:pt modelId="{14F4B81C-B1B1-404F-A505-1E86329CC5FC}" type="parTrans" cxnId="{EA46FB41-E769-4CE3-BF4A-82CB1E80806B}">
      <dgm:prSet/>
      <dgm:spPr/>
      <dgm:t>
        <a:bodyPr/>
        <a:lstStyle/>
        <a:p>
          <a:endParaRPr lang="en-US"/>
        </a:p>
      </dgm:t>
    </dgm:pt>
    <dgm:pt modelId="{A780DF29-FCF9-47BD-B5A7-CAEA2BBA4EE0}" type="sibTrans" cxnId="{EA46FB41-E769-4CE3-BF4A-82CB1E80806B}">
      <dgm:prSet/>
      <dgm:spPr/>
      <dgm:t>
        <a:bodyPr/>
        <a:lstStyle/>
        <a:p>
          <a:endParaRPr lang="en-US"/>
        </a:p>
      </dgm:t>
    </dgm:pt>
    <dgm:pt modelId="{8DE78D1B-3673-42CB-B1B9-16739AB13756}" type="pres">
      <dgm:prSet presAssocID="{01E48A8A-A10C-4586-9502-7A2FA47CEB49}" presName="root" presStyleCnt="0">
        <dgm:presLayoutVars>
          <dgm:dir/>
          <dgm:resizeHandles val="exact"/>
        </dgm:presLayoutVars>
      </dgm:prSet>
      <dgm:spPr/>
    </dgm:pt>
    <dgm:pt modelId="{396D8987-CCA5-48AA-AC2E-E055F088D6FA}" type="pres">
      <dgm:prSet presAssocID="{312F0CD2-47AB-4794-A6E0-C7E86F8E435B}" presName="compNode" presStyleCnt="0"/>
      <dgm:spPr/>
    </dgm:pt>
    <dgm:pt modelId="{89596E94-8110-4D24-A569-E03BF501CAB0}" type="pres">
      <dgm:prSet presAssocID="{312F0CD2-47AB-4794-A6E0-C7E86F8E435B}" presName="bgRect" presStyleLbl="bgShp" presStyleIdx="0" presStyleCnt="3"/>
      <dgm:spPr/>
    </dgm:pt>
    <dgm:pt modelId="{C2B7EF5B-7EE0-46BE-9207-10A6EBB0D0A2}" type="pres">
      <dgm:prSet presAssocID="{312F0CD2-47AB-4794-A6E0-C7E86F8E435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umbs Up Sign"/>
        </a:ext>
      </dgm:extLst>
    </dgm:pt>
    <dgm:pt modelId="{859581A4-5596-4BC7-8712-E255BFDE69EC}" type="pres">
      <dgm:prSet presAssocID="{312F0CD2-47AB-4794-A6E0-C7E86F8E435B}" presName="spaceRect" presStyleCnt="0"/>
      <dgm:spPr/>
    </dgm:pt>
    <dgm:pt modelId="{98FC2306-5E8A-4907-BF99-FA92E15DC56A}" type="pres">
      <dgm:prSet presAssocID="{312F0CD2-47AB-4794-A6E0-C7E86F8E435B}" presName="parTx" presStyleLbl="revTx" presStyleIdx="0" presStyleCnt="3">
        <dgm:presLayoutVars>
          <dgm:chMax val="0"/>
          <dgm:chPref val="0"/>
        </dgm:presLayoutVars>
      </dgm:prSet>
      <dgm:spPr/>
    </dgm:pt>
    <dgm:pt modelId="{9FC5F440-DD19-4E64-95C1-A2CBDD358C75}" type="pres">
      <dgm:prSet presAssocID="{4A57507E-73AF-4F30-8FB5-72B3737CB190}" presName="sibTrans" presStyleCnt="0"/>
      <dgm:spPr/>
    </dgm:pt>
    <dgm:pt modelId="{8D3D100F-8444-4831-A095-20BC16A616B7}" type="pres">
      <dgm:prSet presAssocID="{C39A2F59-50D3-406D-A227-CC667D38E8F4}" presName="compNode" presStyleCnt="0"/>
      <dgm:spPr/>
    </dgm:pt>
    <dgm:pt modelId="{DDE71D75-426D-4D36-804C-22352A674F0C}" type="pres">
      <dgm:prSet presAssocID="{C39A2F59-50D3-406D-A227-CC667D38E8F4}" presName="bgRect" presStyleLbl="bgShp" presStyleIdx="1" presStyleCnt="3"/>
      <dgm:spPr/>
    </dgm:pt>
    <dgm:pt modelId="{BBB404B1-B0DB-45F9-B768-DE191D4A05E2}" type="pres">
      <dgm:prSet presAssocID="{C39A2F59-50D3-406D-A227-CC667D38E8F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0416A9E7-0ADA-43C7-816E-A5B8DECF240D}" type="pres">
      <dgm:prSet presAssocID="{C39A2F59-50D3-406D-A227-CC667D38E8F4}" presName="spaceRect" presStyleCnt="0"/>
      <dgm:spPr/>
    </dgm:pt>
    <dgm:pt modelId="{4FD24C85-6E85-4C39-AA9D-31D511991261}" type="pres">
      <dgm:prSet presAssocID="{C39A2F59-50D3-406D-A227-CC667D38E8F4}" presName="parTx" presStyleLbl="revTx" presStyleIdx="1" presStyleCnt="3">
        <dgm:presLayoutVars>
          <dgm:chMax val="0"/>
          <dgm:chPref val="0"/>
        </dgm:presLayoutVars>
      </dgm:prSet>
      <dgm:spPr/>
    </dgm:pt>
    <dgm:pt modelId="{2E11EDE4-A307-4244-8839-A66BD4878923}" type="pres">
      <dgm:prSet presAssocID="{A2BCC477-8DAC-4A47-963B-73089947205D}" presName="sibTrans" presStyleCnt="0"/>
      <dgm:spPr/>
    </dgm:pt>
    <dgm:pt modelId="{954DB907-7940-4083-8288-1E6904F33F06}" type="pres">
      <dgm:prSet presAssocID="{D33B3DA7-CC1A-4CF3-A683-A42E131C571B}" presName="compNode" presStyleCnt="0"/>
      <dgm:spPr/>
    </dgm:pt>
    <dgm:pt modelId="{D8B12894-02DF-4C52-94A9-238BB926F734}" type="pres">
      <dgm:prSet presAssocID="{D33B3DA7-CC1A-4CF3-A683-A42E131C571B}" presName="bgRect" presStyleLbl="bgShp" presStyleIdx="2" presStyleCnt="3"/>
      <dgm:spPr/>
    </dgm:pt>
    <dgm:pt modelId="{CD6D69A3-AFD1-4EAB-83E1-BD752C709855}" type="pres">
      <dgm:prSet presAssocID="{D33B3DA7-CC1A-4CF3-A683-A42E131C571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nching Diagram"/>
        </a:ext>
      </dgm:extLst>
    </dgm:pt>
    <dgm:pt modelId="{1A0CE515-3C5E-4432-B124-86517EB3B213}" type="pres">
      <dgm:prSet presAssocID="{D33B3DA7-CC1A-4CF3-A683-A42E131C571B}" presName="spaceRect" presStyleCnt="0"/>
      <dgm:spPr/>
    </dgm:pt>
    <dgm:pt modelId="{C3E87F0F-DEC8-4790-91EB-D22B469AC20A}" type="pres">
      <dgm:prSet presAssocID="{D33B3DA7-CC1A-4CF3-A683-A42E131C571B}" presName="parTx" presStyleLbl="revTx" presStyleIdx="2" presStyleCnt="3">
        <dgm:presLayoutVars>
          <dgm:chMax val="0"/>
          <dgm:chPref val="0"/>
        </dgm:presLayoutVars>
      </dgm:prSet>
      <dgm:spPr/>
    </dgm:pt>
  </dgm:ptLst>
  <dgm:cxnLst>
    <dgm:cxn modelId="{EA46FB41-E769-4CE3-BF4A-82CB1E80806B}" srcId="{01E48A8A-A10C-4586-9502-7A2FA47CEB49}" destId="{D33B3DA7-CC1A-4CF3-A683-A42E131C571B}" srcOrd="2" destOrd="0" parTransId="{14F4B81C-B1B1-404F-A505-1E86329CC5FC}" sibTransId="{A780DF29-FCF9-47BD-B5A7-CAEA2BBA4EE0}"/>
    <dgm:cxn modelId="{5F3D3354-8204-43C5-8BCC-868F9B105A0D}" type="presOf" srcId="{312F0CD2-47AB-4794-A6E0-C7E86F8E435B}" destId="{98FC2306-5E8A-4907-BF99-FA92E15DC56A}" srcOrd="0" destOrd="0" presId="urn:microsoft.com/office/officeart/2018/2/layout/IconVerticalSolidList"/>
    <dgm:cxn modelId="{93570FA6-C3A5-41BC-94CF-EF924A63ECD1}" type="presOf" srcId="{01E48A8A-A10C-4586-9502-7A2FA47CEB49}" destId="{8DE78D1B-3673-42CB-B1B9-16739AB13756}" srcOrd="0" destOrd="0" presId="urn:microsoft.com/office/officeart/2018/2/layout/IconVerticalSolidList"/>
    <dgm:cxn modelId="{297EBEAE-12A3-4BD4-95EB-0126F5BBF487}" srcId="{01E48A8A-A10C-4586-9502-7A2FA47CEB49}" destId="{312F0CD2-47AB-4794-A6E0-C7E86F8E435B}" srcOrd="0" destOrd="0" parTransId="{CD57AFDE-30FD-4A7C-B390-523B66C5C481}" sibTransId="{4A57507E-73AF-4F30-8FB5-72B3737CB190}"/>
    <dgm:cxn modelId="{7DE971C7-8C01-4C66-8631-A9528EE586A9}" type="presOf" srcId="{C39A2F59-50D3-406D-A227-CC667D38E8F4}" destId="{4FD24C85-6E85-4C39-AA9D-31D511991261}" srcOrd="0" destOrd="0" presId="urn:microsoft.com/office/officeart/2018/2/layout/IconVerticalSolidList"/>
    <dgm:cxn modelId="{447E3ED2-D72B-490E-ACC2-10A347925501}" type="presOf" srcId="{D33B3DA7-CC1A-4CF3-A683-A42E131C571B}" destId="{C3E87F0F-DEC8-4790-91EB-D22B469AC20A}" srcOrd="0" destOrd="0" presId="urn:microsoft.com/office/officeart/2018/2/layout/IconVerticalSolidList"/>
    <dgm:cxn modelId="{1227A5DB-B920-4874-82EE-0802FCFD9820}" srcId="{01E48A8A-A10C-4586-9502-7A2FA47CEB49}" destId="{C39A2F59-50D3-406D-A227-CC667D38E8F4}" srcOrd="1" destOrd="0" parTransId="{F0B53CF6-3BED-48A2-9A14-7B9082DDA868}" sibTransId="{A2BCC477-8DAC-4A47-963B-73089947205D}"/>
    <dgm:cxn modelId="{78573128-A6DA-4358-A537-04A346D8AAA1}" type="presParOf" srcId="{8DE78D1B-3673-42CB-B1B9-16739AB13756}" destId="{396D8987-CCA5-48AA-AC2E-E055F088D6FA}" srcOrd="0" destOrd="0" presId="urn:microsoft.com/office/officeart/2018/2/layout/IconVerticalSolidList"/>
    <dgm:cxn modelId="{02043A69-DBF9-48A5-B566-755E88EB92D8}" type="presParOf" srcId="{396D8987-CCA5-48AA-AC2E-E055F088D6FA}" destId="{89596E94-8110-4D24-A569-E03BF501CAB0}" srcOrd="0" destOrd="0" presId="urn:microsoft.com/office/officeart/2018/2/layout/IconVerticalSolidList"/>
    <dgm:cxn modelId="{7F50146E-AC2C-49A4-BD82-46F5FC75C1E3}" type="presParOf" srcId="{396D8987-CCA5-48AA-AC2E-E055F088D6FA}" destId="{C2B7EF5B-7EE0-46BE-9207-10A6EBB0D0A2}" srcOrd="1" destOrd="0" presId="urn:microsoft.com/office/officeart/2018/2/layout/IconVerticalSolidList"/>
    <dgm:cxn modelId="{8F9202AA-F04D-4F1E-8EE0-AE224A4E1A21}" type="presParOf" srcId="{396D8987-CCA5-48AA-AC2E-E055F088D6FA}" destId="{859581A4-5596-4BC7-8712-E255BFDE69EC}" srcOrd="2" destOrd="0" presId="urn:microsoft.com/office/officeart/2018/2/layout/IconVerticalSolidList"/>
    <dgm:cxn modelId="{28D3F6CC-CE88-48D2-9769-2A456542C68E}" type="presParOf" srcId="{396D8987-CCA5-48AA-AC2E-E055F088D6FA}" destId="{98FC2306-5E8A-4907-BF99-FA92E15DC56A}" srcOrd="3" destOrd="0" presId="urn:microsoft.com/office/officeart/2018/2/layout/IconVerticalSolidList"/>
    <dgm:cxn modelId="{7B73498D-0456-4E91-9BFF-43C126C50261}" type="presParOf" srcId="{8DE78D1B-3673-42CB-B1B9-16739AB13756}" destId="{9FC5F440-DD19-4E64-95C1-A2CBDD358C75}" srcOrd="1" destOrd="0" presId="urn:microsoft.com/office/officeart/2018/2/layout/IconVerticalSolidList"/>
    <dgm:cxn modelId="{6F820895-C7E7-4746-84E5-D33EB90C5E30}" type="presParOf" srcId="{8DE78D1B-3673-42CB-B1B9-16739AB13756}" destId="{8D3D100F-8444-4831-A095-20BC16A616B7}" srcOrd="2" destOrd="0" presId="urn:microsoft.com/office/officeart/2018/2/layout/IconVerticalSolidList"/>
    <dgm:cxn modelId="{DB62ABCD-37EE-409E-8CAB-26EA5DE5540F}" type="presParOf" srcId="{8D3D100F-8444-4831-A095-20BC16A616B7}" destId="{DDE71D75-426D-4D36-804C-22352A674F0C}" srcOrd="0" destOrd="0" presId="urn:microsoft.com/office/officeart/2018/2/layout/IconVerticalSolidList"/>
    <dgm:cxn modelId="{7D8CE4C1-058A-41F1-BE75-B08DB3BD98BE}" type="presParOf" srcId="{8D3D100F-8444-4831-A095-20BC16A616B7}" destId="{BBB404B1-B0DB-45F9-B768-DE191D4A05E2}" srcOrd="1" destOrd="0" presId="urn:microsoft.com/office/officeart/2018/2/layout/IconVerticalSolidList"/>
    <dgm:cxn modelId="{10A7FD9D-F4DE-4F97-98B0-5DF4557D78B0}" type="presParOf" srcId="{8D3D100F-8444-4831-A095-20BC16A616B7}" destId="{0416A9E7-0ADA-43C7-816E-A5B8DECF240D}" srcOrd="2" destOrd="0" presId="urn:microsoft.com/office/officeart/2018/2/layout/IconVerticalSolidList"/>
    <dgm:cxn modelId="{A45C4E25-1BF5-499A-B4C1-09E64BE4D0EA}" type="presParOf" srcId="{8D3D100F-8444-4831-A095-20BC16A616B7}" destId="{4FD24C85-6E85-4C39-AA9D-31D511991261}" srcOrd="3" destOrd="0" presId="urn:microsoft.com/office/officeart/2018/2/layout/IconVerticalSolidList"/>
    <dgm:cxn modelId="{CE4AB2BF-54EE-42B6-88CB-B88967BD9E9A}" type="presParOf" srcId="{8DE78D1B-3673-42CB-B1B9-16739AB13756}" destId="{2E11EDE4-A307-4244-8839-A66BD4878923}" srcOrd="3" destOrd="0" presId="urn:microsoft.com/office/officeart/2018/2/layout/IconVerticalSolidList"/>
    <dgm:cxn modelId="{87D93429-3B46-4D17-8CB8-FA46A76E4BE4}" type="presParOf" srcId="{8DE78D1B-3673-42CB-B1B9-16739AB13756}" destId="{954DB907-7940-4083-8288-1E6904F33F06}" srcOrd="4" destOrd="0" presId="urn:microsoft.com/office/officeart/2018/2/layout/IconVerticalSolidList"/>
    <dgm:cxn modelId="{938B791E-E0E9-4BF7-9F14-48950967A477}" type="presParOf" srcId="{954DB907-7940-4083-8288-1E6904F33F06}" destId="{D8B12894-02DF-4C52-94A9-238BB926F734}" srcOrd="0" destOrd="0" presId="urn:microsoft.com/office/officeart/2018/2/layout/IconVerticalSolidList"/>
    <dgm:cxn modelId="{C10FEB87-72D0-4078-827F-988267B49884}" type="presParOf" srcId="{954DB907-7940-4083-8288-1E6904F33F06}" destId="{CD6D69A3-AFD1-4EAB-83E1-BD752C709855}" srcOrd="1" destOrd="0" presId="urn:microsoft.com/office/officeart/2018/2/layout/IconVerticalSolidList"/>
    <dgm:cxn modelId="{CFFFBE0E-FDEE-4EEE-A095-38CF3152E453}" type="presParOf" srcId="{954DB907-7940-4083-8288-1E6904F33F06}" destId="{1A0CE515-3C5E-4432-B124-86517EB3B213}" srcOrd="2" destOrd="0" presId="urn:microsoft.com/office/officeart/2018/2/layout/IconVerticalSolidList"/>
    <dgm:cxn modelId="{08167455-B630-4F34-A45B-26A44134E050}" type="presParOf" srcId="{954DB907-7940-4083-8288-1E6904F33F06}" destId="{C3E87F0F-DEC8-4790-91EB-D22B469AC20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84E99F0D-BC7A-4626-A6B2-512A15ED954B}"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70BE9D2B-B990-41DD-BCE2-F696B7DDB3E7}">
      <dgm:prSet/>
      <dgm:spPr/>
      <dgm:t>
        <a:bodyPr/>
        <a:lstStyle/>
        <a:p>
          <a:r>
            <a:rPr lang="en-IN"/>
            <a:t>Why testers are called as QA?</a:t>
          </a:r>
          <a:endParaRPr lang="en-US"/>
        </a:p>
      </dgm:t>
    </dgm:pt>
    <dgm:pt modelId="{F800C96C-2059-4931-A4CB-388235696341}" type="parTrans" cxnId="{039C2FED-7F3B-4AEB-9BC8-CA3A70FCD765}">
      <dgm:prSet/>
      <dgm:spPr/>
      <dgm:t>
        <a:bodyPr/>
        <a:lstStyle/>
        <a:p>
          <a:endParaRPr lang="en-US"/>
        </a:p>
      </dgm:t>
    </dgm:pt>
    <dgm:pt modelId="{9F217C38-D2D7-43BA-8580-7C0DD698C42F}" type="sibTrans" cxnId="{039C2FED-7F3B-4AEB-9BC8-CA3A70FCD765}">
      <dgm:prSet/>
      <dgm:spPr/>
      <dgm:t>
        <a:bodyPr/>
        <a:lstStyle/>
        <a:p>
          <a:endParaRPr lang="en-US"/>
        </a:p>
      </dgm:t>
    </dgm:pt>
    <dgm:pt modelId="{17D157AA-586C-44C1-882A-99CCE46575A4}">
      <dgm:prSet/>
      <dgm:spPr/>
      <dgm:t>
        <a:bodyPr/>
        <a:lstStyle/>
        <a:p>
          <a:r>
            <a:rPr lang="en-IN"/>
            <a:t>Do we have classification in QA team?</a:t>
          </a:r>
          <a:endParaRPr lang="en-US"/>
        </a:p>
      </dgm:t>
    </dgm:pt>
    <dgm:pt modelId="{376F4DF6-D016-4692-A980-2D05B1F9392B}" type="parTrans" cxnId="{D267BD02-17D5-4BB6-B704-9E255F7625EA}">
      <dgm:prSet/>
      <dgm:spPr/>
      <dgm:t>
        <a:bodyPr/>
        <a:lstStyle/>
        <a:p>
          <a:endParaRPr lang="en-US"/>
        </a:p>
      </dgm:t>
    </dgm:pt>
    <dgm:pt modelId="{EFAB7974-4968-4E3B-BFD8-B998B90B2526}" type="sibTrans" cxnId="{D267BD02-17D5-4BB6-B704-9E255F7625EA}">
      <dgm:prSet/>
      <dgm:spPr/>
      <dgm:t>
        <a:bodyPr/>
        <a:lstStyle/>
        <a:p>
          <a:endParaRPr lang="en-US"/>
        </a:p>
      </dgm:t>
    </dgm:pt>
    <dgm:pt modelId="{08CDD753-7FC7-4371-BF80-DF175DF269BD}" type="pres">
      <dgm:prSet presAssocID="{84E99F0D-BC7A-4626-A6B2-512A15ED954B}" presName="hierChild1" presStyleCnt="0">
        <dgm:presLayoutVars>
          <dgm:chPref val="1"/>
          <dgm:dir/>
          <dgm:animOne val="branch"/>
          <dgm:animLvl val="lvl"/>
          <dgm:resizeHandles/>
        </dgm:presLayoutVars>
      </dgm:prSet>
      <dgm:spPr/>
    </dgm:pt>
    <dgm:pt modelId="{D201089F-33A3-406E-9F15-BB79399CC506}" type="pres">
      <dgm:prSet presAssocID="{70BE9D2B-B990-41DD-BCE2-F696B7DDB3E7}" presName="hierRoot1" presStyleCnt="0"/>
      <dgm:spPr/>
    </dgm:pt>
    <dgm:pt modelId="{996E3B39-0A6A-4B23-8075-38D405EA1C22}" type="pres">
      <dgm:prSet presAssocID="{70BE9D2B-B990-41DD-BCE2-F696B7DDB3E7}" presName="composite" presStyleCnt="0"/>
      <dgm:spPr/>
    </dgm:pt>
    <dgm:pt modelId="{37DF640C-1B6A-463C-B566-A61CB437E874}" type="pres">
      <dgm:prSet presAssocID="{70BE9D2B-B990-41DD-BCE2-F696B7DDB3E7}" presName="background" presStyleLbl="node0" presStyleIdx="0" presStyleCnt="2"/>
      <dgm:spPr/>
    </dgm:pt>
    <dgm:pt modelId="{40D5E25E-8A2B-446A-9C71-9D8B334AD873}" type="pres">
      <dgm:prSet presAssocID="{70BE9D2B-B990-41DD-BCE2-F696B7DDB3E7}" presName="text" presStyleLbl="fgAcc0" presStyleIdx="0" presStyleCnt="2">
        <dgm:presLayoutVars>
          <dgm:chPref val="3"/>
        </dgm:presLayoutVars>
      </dgm:prSet>
      <dgm:spPr/>
    </dgm:pt>
    <dgm:pt modelId="{B7B47E98-9C94-458E-8C94-549C06154195}" type="pres">
      <dgm:prSet presAssocID="{70BE9D2B-B990-41DD-BCE2-F696B7DDB3E7}" presName="hierChild2" presStyleCnt="0"/>
      <dgm:spPr/>
    </dgm:pt>
    <dgm:pt modelId="{32547CBF-504C-42E6-98A9-3E1FE8C6424F}" type="pres">
      <dgm:prSet presAssocID="{17D157AA-586C-44C1-882A-99CCE46575A4}" presName="hierRoot1" presStyleCnt="0"/>
      <dgm:spPr/>
    </dgm:pt>
    <dgm:pt modelId="{073CC071-E144-4FEA-9231-9B49E22AD8A8}" type="pres">
      <dgm:prSet presAssocID="{17D157AA-586C-44C1-882A-99CCE46575A4}" presName="composite" presStyleCnt="0"/>
      <dgm:spPr/>
    </dgm:pt>
    <dgm:pt modelId="{DDF438D2-42BE-4406-AC64-348A7C2CF46C}" type="pres">
      <dgm:prSet presAssocID="{17D157AA-586C-44C1-882A-99CCE46575A4}" presName="background" presStyleLbl="node0" presStyleIdx="1" presStyleCnt="2"/>
      <dgm:spPr/>
    </dgm:pt>
    <dgm:pt modelId="{EC58EF2B-D1E8-4C3E-B823-E265F9749BA5}" type="pres">
      <dgm:prSet presAssocID="{17D157AA-586C-44C1-882A-99CCE46575A4}" presName="text" presStyleLbl="fgAcc0" presStyleIdx="1" presStyleCnt="2">
        <dgm:presLayoutVars>
          <dgm:chPref val="3"/>
        </dgm:presLayoutVars>
      </dgm:prSet>
      <dgm:spPr/>
    </dgm:pt>
    <dgm:pt modelId="{B49699A5-8C7E-4A75-9D74-E438E2F4FB9E}" type="pres">
      <dgm:prSet presAssocID="{17D157AA-586C-44C1-882A-99CCE46575A4}" presName="hierChild2" presStyleCnt="0"/>
      <dgm:spPr/>
    </dgm:pt>
  </dgm:ptLst>
  <dgm:cxnLst>
    <dgm:cxn modelId="{D267BD02-17D5-4BB6-B704-9E255F7625EA}" srcId="{84E99F0D-BC7A-4626-A6B2-512A15ED954B}" destId="{17D157AA-586C-44C1-882A-99CCE46575A4}" srcOrd="1" destOrd="0" parTransId="{376F4DF6-D016-4692-A980-2D05B1F9392B}" sibTransId="{EFAB7974-4968-4E3B-BFD8-B998B90B2526}"/>
    <dgm:cxn modelId="{DEFCD267-90DE-4F59-98AE-F5833898DFDC}" type="presOf" srcId="{17D157AA-586C-44C1-882A-99CCE46575A4}" destId="{EC58EF2B-D1E8-4C3E-B823-E265F9749BA5}" srcOrd="0" destOrd="0" presId="urn:microsoft.com/office/officeart/2005/8/layout/hierarchy1"/>
    <dgm:cxn modelId="{FD034451-0558-48C2-80FE-6D6AD5533F1D}" type="presOf" srcId="{70BE9D2B-B990-41DD-BCE2-F696B7DDB3E7}" destId="{40D5E25E-8A2B-446A-9C71-9D8B334AD873}" srcOrd="0" destOrd="0" presId="urn:microsoft.com/office/officeart/2005/8/layout/hierarchy1"/>
    <dgm:cxn modelId="{1E3CD6E2-4685-4161-BEBD-D881D384ED18}" type="presOf" srcId="{84E99F0D-BC7A-4626-A6B2-512A15ED954B}" destId="{08CDD753-7FC7-4371-BF80-DF175DF269BD}" srcOrd="0" destOrd="0" presId="urn:microsoft.com/office/officeart/2005/8/layout/hierarchy1"/>
    <dgm:cxn modelId="{039C2FED-7F3B-4AEB-9BC8-CA3A70FCD765}" srcId="{84E99F0D-BC7A-4626-A6B2-512A15ED954B}" destId="{70BE9D2B-B990-41DD-BCE2-F696B7DDB3E7}" srcOrd="0" destOrd="0" parTransId="{F800C96C-2059-4931-A4CB-388235696341}" sibTransId="{9F217C38-D2D7-43BA-8580-7C0DD698C42F}"/>
    <dgm:cxn modelId="{6A045505-1738-4B8A-9E6A-3B6038C9EFB1}" type="presParOf" srcId="{08CDD753-7FC7-4371-BF80-DF175DF269BD}" destId="{D201089F-33A3-406E-9F15-BB79399CC506}" srcOrd="0" destOrd="0" presId="urn:microsoft.com/office/officeart/2005/8/layout/hierarchy1"/>
    <dgm:cxn modelId="{A9F46210-3D22-4BDB-B995-33EA3DAFEB87}" type="presParOf" srcId="{D201089F-33A3-406E-9F15-BB79399CC506}" destId="{996E3B39-0A6A-4B23-8075-38D405EA1C22}" srcOrd="0" destOrd="0" presId="urn:microsoft.com/office/officeart/2005/8/layout/hierarchy1"/>
    <dgm:cxn modelId="{DC561C81-52B1-4458-9A51-B88A816D40CF}" type="presParOf" srcId="{996E3B39-0A6A-4B23-8075-38D405EA1C22}" destId="{37DF640C-1B6A-463C-B566-A61CB437E874}" srcOrd="0" destOrd="0" presId="urn:microsoft.com/office/officeart/2005/8/layout/hierarchy1"/>
    <dgm:cxn modelId="{B8113F13-81CD-4DD6-A55B-40DB75B752B3}" type="presParOf" srcId="{996E3B39-0A6A-4B23-8075-38D405EA1C22}" destId="{40D5E25E-8A2B-446A-9C71-9D8B334AD873}" srcOrd="1" destOrd="0" presId="urn:microsoft.com/office/officeart/2005/8/layout/hierarchy1"/>
    <dgm:cxn modelId="{A4CC08BA-C8B5-4863-A5C9-BD0FA5B380C9}" type="presParOf" srcId="{D201089F-33A3-406E-9F15-BB79399CC506}" destId="{B7B47E98-9C94-458E-8C94-549C06154195}" srcOrd="1" destOrd="0" presId="urn:microsoft.com/office/officeart/2005/8/layout/hierarchy1"/>
    <dgm:cxn modelId="{2680A0AC-A408-4C90-A360-C812DA66BE19}" type="presParOf" srcId="{08CDD753-7FC7-4371-BF80-DF175DF269BD}" destId="{32547CBF-504C-42E6-98A9-3E1FE8C6424F}" srcOrd="1" destOrd="0" presId="urn:microsoft.com/office/officeart/2005/8/layout/hierarchy1"/>
    <dgm:cxn modelId="{4D3D7C42-0997-4274-B19E-D89729D7F901}" type="presParOf" srcId="{32547CBF-504C-42E6-98A9-3E1FE8C6424F}" destId="{073CC071-E144-4FEA-9231-9B49E22AD8A8}" srcOrd="0" destOrd="0" presId="urn:microsoft.com/office/officeart/2005/8/layout/hierarchy1"/>
    <dgm:cxn modelId="{BB0C22F9-2E36-465A-8166-05CB35E67906}" type="presParOf" srcId="{073CC071-E144-4FEA-9231-9B49E22AD8A8}" destId="{DDF438D2-42BE-4406-AC64-348A7C2CF46C}" srcOrd="0" destOrd="0" presId="urn:microsoft.com/office/officeart/2005/8/layout/hierarchy1"/>
    <dgm:cxn modelId="{C452CD2C-8656-479B-9DBE-A8BDE772058C}" type="presParOf" srcId="{073CC071-E144-4FEA-9231-9B49E22AD8A8}" destId="{EC58EF2B-D1E8-4C3E-B823-E265F9749BA5}" srcOrd="1" destOrd="0" presId="urn:microsoft.com/office/officeart/2005/8/layout/hierarchy1"/>
    <dgm:cxn modelId="{1CB4F8ED-168E-4C25-80C8-ACB3D2B737AA}" type="presParOf" srcId="{32547CBF-504C-42E6-98A9-3E1FE8C6424F}" destId="{B49699A5-8C7E-4A75-9D74-E438E2F4FB9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8D80FF5D-5963-419C-A965-A1F43101DB40}" type="doc">
      <dgm:prSet loTypeId="urn:microsoft.com/office/officeart/2005/8/layout/process1" loCatId="process" qsTypeId="urn:microsoft.com/office/officeart/2005/8/quickstyle/simple1" qsCatId="simple" csTypeId="urn:microsoft.com/office/officeart/2005/8/colors/colorful1" csCatId="colorful"/>
      <dgm:spPr/>
      <dgm:t>
        <a:bodyPr/>
        <a:lstStyle/>
        <a:p>
          <a:endParaRPr lang="en-IN"/>
        </a:p>
      </dgm:t>
    </dgm:pt>
    <dgm:pt modelId="{AF089878-87E7-4077-858E-B322DB4D4F70}">
      <dgm:prSet/>
      <dgm:spPr/>
      <dgm:t>
        <a:bodyPr/>
        <a:lstStyle/>
        <a:p>
          <a:r>
            <a:rPr lang="en-IN" dirty="0"/>
            <a:t>Set of all activities and responsibilities are grouped together aimed at a particular goal that ensure quality of a product.</a:t>
          </a:r>
        </a:p>
      </dgm:t>
    </dgm:pt>
    <dgm:pt modelId="{37B2FEF5-43EE-450F-AB3A-23E1852D8362}" type="parTrans" cxnId="{AD5E814C-D4D2-4AB6-A0A0-ED4F302D2E7F}">
      <dgm:prSet/>
      <dgm:spPr/>
      <dgm:t>
        <a:bodyPr/>
        <a:lstStyle/>
        <a:p>
          <a:endParaRPr lang="en-IN"/>
        </a:p>
      </dgm:t>
    </dgm:pt>
    <dgm:pt modelId="{3F40286E-5C2C-430E-8E15-F14FCBFFC5C9}" type="sibTrans" cxnId="{AD5E814C-D4D2-4AB6-A0A0-ED4F302D2E7F}">
      <dgm:prSet/>
      <dgm:spPr/>
      <dgm:t>
        <a:bodyPr/>
        <a:lstStyle/>
        <a:p>
          <a:endParaRPr lang="en-IN"/>
        </a:p>
      </dgm:t>
    </dgm:pt>
    <dgm:pt modelId="{29BED609-1446-48B6-9996-E429645A9C8A}">
      <dgm:prSet/>
      <dgm:spPr/>
      <dgm:t>
        <a:bodyPr/>
        <a:lstStyle/>
        <a:p>
          <a:r>
            <a:rPr lang="en-IN"/>
            <a:t>Eg: Project Scheduling activities within a software Process</a:t>
          </a:r>
        </a:p>
      </dgm:t>
    </dgm:pt>
    <dgm:pt modelId="{C77AFD21-6E65-40C8-B6B8-060BDE58207D}" type="parTrans" cxnId="{C7F0460E-ED76-4BAE-B083-2DBCCF7FFA6A}">
      <dgm:prSet/>
      <dgm:spPr/>
      <dgm:t>
        <a:bodyPr/>
        <a:lstStyle/>
        <a:p>
          <a:endParaRPr lang="en-IN"/>
        </a:p>
      </dgm:t>
    </dgm:pt>
    <dgm:pt modelId="{68EB85BE-1F8C-42E0-A4E6-0AA72F485ED6}" type="sibTrans" cxnId="{C7F0460E-ED76-4BAE-B083-2DBCCF7FFA6A}">
      <dgm:prSet/>
      <dgm:spPr/>
      <dgm:t>
        <a:bodyPr/>
        <a:lstStyle/>
        <a:p>
          <a:endParaRPr lang="en-IN"/>
        </a:p>
      </dgm:t>
    </dgm:pt>
    <dgm:pt modelId="{296C7D6F-9B18-442D-B277-F7849EA22AEB}" type="pres">
      <dgm:prSet presAssocID="{8D80FF5D-5963-419C-A965-A1F43101DB40}" presName="Name0" presStyleCnt="0">
        <dgm:presLayoutVars>
          <dgm:dir/>
          <dgm:resizeHandles val="exact"/>
        </dgm:presLayoutVars>
      </dgm:prSet>
      <dgm:spPr/>
    </dgm:pt>
    <dgm:pt modelId="{46F6418F-5468-48F8-9A99-73EE780EA402}" type="pres">
      <dgm:prSet presAssocID="{AF089878-87E7-4077-858E-B322DB4D4F70}" presName="node" presStyleLbl="node1" presStyleIdx="0" presStyleCnt="2">
        <dgm:presLayoutVars>
          <dgm:bulletEnabled val="1"/>
        </dgm:presLayoutVars>
      </dgm:prSet>
      <dgm:spPr/>
    </dgm:pt>
    <dgm:pt modelId="{D0948140-5E1A-4E9B-B077-F5D2D4911808}" type="pres">
      <dgm:prSet presAssocID="{3F40286E-5C2C-430E-8E15-F14FCBFFC5C9}" presName="sibTrans" presStyleLbl="sibTrans2D1" presStyleIdx="0" presStyleCnt="1"/>
      <dgm:spPr/>
    </dgm:pt>
    <dgm:pt modelId="{FD1E68D4-3DB3-4A68-A040-0BAE47CA7985}" type="pres">
      <dgm:prSet presAssocID="{3F40286E-5C2C-430E-8E15-F14FCBFFC5C9}" presName="connectorText" presStyleLbl="sibTrans2D1" presStyleIdx="0" presStyleCnt="1"/>
      <dgm:spPr/>
    </dgm:pt>
    <dgm:pt modelId="{AE507509-D798-401C-A5C5-E358C3FF03ED}" type="pres">
      <dgm:prSet presAssocID="{29BED609-1446-48B6-9996-E429645A9C8A}" presName="node" presStyleLbl="node1" presStyleIdx="1" presStyleCnt="2">
        <dgm:presLayoutVars>
          <dgm:bulletEnabled val="1"/>
        </dgm:presLayoutVars>
      </dgm:prSet>
      <dgm:spPr/>
    </dgm:pt>
  </dgm:ptLst>
  <dgm:cxnLst>
    <dgm:cxn modelId="{DF24E005-FA8E-4244-92A8-8DD25019CC35}" type="presOf" srcId="{8D80FF5D-5963-419C-A965-A1F43101DB40}" destId="{296C7D6F-9B18-442D-B277-F7849EA22AEB}" srcOrd="0" destOrd="0" presId="urn:microsoft.com/office/officeart/2005/8/layout/process1"/>
    <dgm:cxn modelId="{C7F0460E-ED76-4BAE-B083-2DBCCF7FFA6A}" srcId="{8D80FF5D-5963-419C-A965-A1F43101DB40}" destId="{29BED609-1446-48B6-9996-E429645A9C8A}" srcOrd="1" destOrd="0" parTransId="{C77AFD21-6E65-40C8-B6B8-060BDE58207D}" sibTransId="{68EB85BE-1F8C-42E0-A4E6-0AA72F485ED6}"/>
    <dgm:cxn modelId="{C7E8B62E-6A77-489A-A9C6-543518EA975D}" type="presOf" srcId="{3F40286E-5C2C-430E-8E15-F14FCBFFC5C9}" destId="{FD1E68D4-3DB3-4A68-A040-0BAE47CA7985}" srcOrd="1" destOrd="0" presId="urn:microsoft.com/office/officeart/2005/8/layout/process1"/>
    <dgm:cxn modelId="{ECB62C4A-71E6-4C75-B72F-47466F072D48}" type="presOf" srcId="{3F40286E-5C2C-430E-8E15-F14FCBFFC5C9}" destId="{D0948140-5E1A-4E9B-B077-F5D2D4911808}" srcOrd="0" destOrd="0" presId="urn:microsoft.com/office/officeart/2005/8/layout/process1"/>
    <dgm:cxn modelId="{AD5E814C-D4D2-4AB6-A0A0-ED4F302D2E7F}" srcId="{8D80FF5D-5963-419C-A965-A1F43101DB40}" destId="{AF089878-87E7-4077-858E-B322DB4D4F70}" srcOrd="0" destOrd="0" parTransId="{37B2FEF5-43EE-450F-AB3A-23E1852D8362}" sibTransId="{3F40286E-5C2C-430E-8E15-F14FCBFFC5C9}"/>
    <dgm:cxn modelId="{A8E07EC7-C81C-4DC2-9A2F-2D966F4BAA13}" type="presOf" srcId="{29BED609-1446-48B6-9996-E429645A9C8A}" destId="{AE507509-D798-401C-A5C5-E358C3FF03ED}" srcOrd="0" destOrd="0" presId="urn:microsoft.com/office/officeart/2005/8/layout/process1"/>
    <dgm:cxn modelId="{42654ACD-3041-4B3A-95C1-D789703B8B75}" type="presOf" srcId="{AF089878-87E7-4077-858E-B322DB4D4F70}" destId="{46F6418F-5468-48F8-9A99-73EE780EA402}" srcOrd="0" destOrd="0" presId="urn:microsoft.com/office/officeart/2005/8/layout/process1"/>
    <dgm:cxn modelId="{50C2A87D-BEA3-4FE5-94A3-BF1073F7DDB8}" type="presParOf" srcId="{296C7D6F-9B18-442D-B277-F7849EA22AEB}" destId="{46F6418F-5468-48F8-9A99-73EE780EA402}" srcOrd="0" destOrd="0" presId="urn:microsoft.com/office/officeart/2005/8/layout/process1"/>
    <dgm:cxn modelId="{872E538F-EB9C-4812-9789-9B9FEAC93A58}" type="presParOf" srcId="{296C7D6F-9B18-442D-B277-F7849EA22AEB}" destId="{D0948140-5E1A-4E9B-B077-F5D2D4911808}" srcOrd="1" destOrd="0" presId="urn:microsoft.com/office/officeart/2005/8/layout/process1"/>
    <dgm:cxn modelId="{398BF659-1E85-4531-B97F-399503E94A0C}" type="presParOf" srcId="{D0948140-5E1A-4E9B-B077-F5D2D4911808}" destId="{FD1E68D4-3DB3-4A68-A040-0BAE47CA7985}" srcOrd="0" destOrd="0" presId="urn:microsoft.com/office/officeart/2005/8/layout/process1"/>
    <dgm:cxn modelId="{BBF19118-5D03-45C7-83C1-4AD1CF8C37F8}" type="presParOf" srcId="{296C7D6F-9B18-442D-B277-F7849EA22AEB}" destId="{AE507509-D798-401C-A5C5-E358C3FF03ED}"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F9AD1A0E-F9F7-42D9-A464-416475BC944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A6A9AB2C-4937-41FE-A860-DE7E7A2C4712}">
      <dgm:prSet/>
      <dgm:spPr/>
      <dgm:t>
        <a:bodyPr/>
        <a:lstStyle/>
        <a:p>
          <a:r>
            <a:rPr lang="en-IN"/>
            <a:t>Any complex process requires planning and monitoring. </a:t>
          </a:r>
          <a:endParaRPr lang="en-US"/>
        </a:p>
      </dgm:t>
    </dgm:pt>
    <dgm:pt modelId="{903DCFB0-DB3F-410A-AC95-CAC26D0017A5}" type="parTrans" cxnId="{974568A0-6901-4131-B3C4-96F17E5AC739}">
      <dgm:prSet/>
      <dgm:spPr/>
      <dgm:t>
        <a:bodyPr/>
        <a:lstStyle/>
        <a:p>
          <a:endParaRPr lang="en-US"/>
        </a:p>
      </dgm:t>
    </dgm:pt>
    <dgm:pt modelId="{4A2B8198-9383-4C78-A053-022CC402700E}" type="sibTrans" cxnId="{974568A0-6901-4131-B3C4-96F17E5AC739}">
      <dgm:prSet/>
      <dgm:spPr/>
      <dgm:t>
        <a:bodyPr/>
        <a:lstStyle/>
        <a:p>
          <a:endParaRPr lang="en-US"/>
        </a:p>
      </dgm:t>
    </dgm:pt>
    <dgm:pt modelId="{03A58DA7-B29C-486C-A5F2-7E630695880D}">
      <dgm:prSet/>
      <dgm:spPr/>
      <dgm:t>
        <a:bodyPr/>
        <a:lstStyle/>
        <a:p>
          <a:r>
            <a:rPr lang="en-IN"/>
            <a:t>The quality process requires coordination of many different activities over a period that spans a full development cycle and beyond. </a:t>
          </a:r>
          <a:endParaRPr lang="en-US"/>
        </a:p>
      </dgm:t>
    </dgm:pt>
    <dgm:pt modelId="{108773D1-5CBB-4997-8EFB-F3D565C864CD}" type="parTrans" cxnId="{58D7D25C-95C7-4BC9-B47C-C48621FA840F}">
      <dgm:prSet/>
      <dgm:spPr/>
      <dgm:t>
        <a:bodyPr/>
        <a:lstStyle/>
        <a:p>
          <a:endParaRPr lang="en-US"/>
        </a:p>
      </dgm:t>
    </dgm:pt>
    <dgm:pt modelId="{D38CC1C4-4690-4162-B284-F7CB3FD54F94}" type="sibTrans" cxnId="{58D7D25C-95C7-4BC9-B47C-C48621FA840F}">
      <dgm:prSet/>
      <dgm:spPr/>
      <dgm:t>
        <a:bodyPr/>
        <a:lstStyle/>
        <a:p>
          <a:endParaRPr lang="en-US"/>
        </a:p>
      </dgm:t>
    </dgm:pt>
    <dgm:pt modelId="{81E2F965-CE00-46F4-94D6-C0F1740210FA}">
      <dgm:prSet/>
      <dgm:spPr/>
      <dgm:t>
        <a:bodyPr/>
        <a:lstStyle/>
        <a:p>
          <a:r>
            <a:rPr lang="en-IN"/>
            <a:t>Planning is necessary to order, provision, and coordinate all the activities that support a quality goal, and monitoring of actual status against a plan is required to steer and adjust the process.</a:t>
          </a:r>
          <a:endParaRPr lang="en-US"/>
        </a:p>
      </dgm:t>
    </dgm:pt>
    <dgm:pt modelId="{9A89F8DD-2440-4DF8-975E-B0E2B697F9AE}" type="parTrans" cxnId="{1CFA8803-32FB-4028-8E8A-D09499639EE5}">
      <dgm:prSet/>
      <dgm:spPr/>
      <dgm:t>
        <a:bodyPr/>
        <a:lstStyle/>
        <a:p>
          <a:endParaRPr lang="en-US"/>
        </a:p>
      </dgm:t>
    </dgm:pt>
    <dgm:pt modelId="{14EF699F-FE28-4B55-A332-A583B1FC9CAF}" type="sibTrans" cxnId="{1CFA8803-32FB-4028-8E8A-D09499639EE5}">
      <dgm:prSet/>
      <dgm:spPr/>
      <dgm:t>
        <a:bodyPr/>
        <a:lstStyle/>
        <a:p>
          <a:endParaRPr lang="en-US"/>
        </a:p>
      </dgm:t>
    </dgm:pt>
    <dgm:pt modelId="{C2E8B6BE-868C-4FDC-92ED-DED828413599}" type="pres">
      <dgm:prSet presAssocID="{F9AD1A0E-F9F7-42D9-A464-416475BC944D}" presName="vert0" presStyleCnt="0">
        <dgm:presLayoutVars>
          <dgm:dir/>
          <dgm:animOne val="branch"/>
          <dgm:animLvl val="lvl"/>
        </dgm:presLayoutVars>
      </dgm:prSet>
      <dgm:spPr/>
    </dgm:pt>
    <dgm:pt modelId="{500F2111-77AE-4734-AF27-25119AFC7AD3}" type="pres">
      <dgm:prSet presAssocID="{A6A9AB2C-4937-41FE-A860-DE7E7A2C4712}" presName="thickLine" presStyleLbl="alignNode1" presStyleIdx="0" presStyleCnt="3"/>
      <dgm:spPr/>
    </dgm:pt>
    <dgm:pt modelId="{0DFBADB2-4875-4257-990E-BBD1CF6511E0}" type="pres">
      <dgm:prSet presAssocID="{A6A9AB2C-4937-41FE-A860-DE7E7A2C4712}" presName="horz1" presStyleCnt="0"/>
      <dgm:spPr/>
    </dgm:pt>
    <dgm:pt modelId="{232F0A0C-8CA9-43FE-9759-76C80231B232}" type="pres">
      <dgm:prSet presAssocID="{A6A9AB2C-4937-41FE-A860-DE7E7A2C4712}" presName="tx1" presStyleLbl="revTx" presStyleIdx="0" presStyleCnt="3"/>
      <dgm:spPr/>
    </dgm:pt>
    <dgm:pt modelId="{4309FACF-F00D-4D0B-9EC8-EC2F2CDD6144}" type="pres">
      <dgm:prSet presAssocID="{A6A9AB2C-4937-41FE-A860-DE7E7A2C4712}" presName="vert1" presStyleCnt="0"/>
      <dgm:spPr/>
    </dgm:pt>
    <dgm:pt modelId="{9BCB0375-7657-4F34-A475-76E2C9F7319B}" type="pres">
      <dgm:prSet presAssocID="{03A58DA7-B29C-486C-A5F2-7E630695880D}" presName="thickLine" presStyleLbl="alignNode1" presStyleIdx="1" presStyleCnt="3"/>
      <dgm:spPr/>
    </dgm:pt>
    <dgm:pt modelId="{EAE539FA-1CDA-471D-9360-7832241FBCC9}" type="pres">
      <dgm:prSet presAssocID="{03A58DA7-B29C-486C-A5F2-7E630695880D}" presName="horz1" presStyleCnt="0"/>
      <dgm:spPr/>
    </dgm:pt>
    <dgm:pt modelId="{7EC48E14-532D-4D01-ADC0-98697C041ADB}" type="pres">
      <dgm:prSet presAssocID="{03A58DA7-B29C-486C-A5F2-7E630695880D}" presName="tx1" presStyleLbl="revTx" presStyleIdx="1" presStyleCnt="3"/>
      <dgm:spPr/>
    </dgm:pt>
    <dgm:pt modelId="{0E3B24D0-77CB-4194-91AE-B07A01DE97BA}" type="pres">
      <dgm:prSet presAssocID="{03A58DA7-B29C-486C-A5F2-7E630695880D}" presName="vert1" presStyleCnt="0"/>
      <dgm:spPr/>
    </dgm:pt>
    <dgm:pt modelId="{BDF2D54A-DBD8-4068-BA2C-2A99EAC4FB1D}" type="pres">
      <dgm:prSet presAssocID="{81E2F965-CE00-46F4-94D6-C0F1740210FA}" presName="thickLine" presStyleLbl="alignNode1" presStyleIdx="2" presStyleCnt="3"/>
      <dgm:spPr/>
    </dgm:pt>
    <dgm:pt modelId="{59CFC83B-4CA5-4678-BFDE-24022325901B}" type="pres">
      <dgm:prSet presAssocID="{81E2F965-CE00-46F4-94D6-C0F1740210FA}" presName="horz1" presStyleCnt="0"/>
      <dgm:spPr/>
    </dgm:pt>
    <dgm:pt modelId="{F9286718-7DC0-4479-95F6-B1E614A630A3}" type="pres">
      <dgm:prSet presAssocID="{81E2F965-CE00-46F4-94D6-C0F1740210FA}" presName="tx1" presStyleLbl="revTx" presStyleIdx="2" presStyleCnt="3"/>
      <dgm:spPr/>
    </dgm:pt>
    <dgm:pt modelId="{0C909684-87AC-4811-8AB4-9F0DAA20699F}" type="pres">
      <dgm:prSet presAssocID="{81E2F965-CE00-46F4-94D6-C0F1740210FA}" presName="vert1" presStyleCnt="0"/>
      <dgm:spPr/>
    </dgm:pt>
  </dgm:ptLst>
  <dgm:cxnLst>
    <dgm:cxn modelId="{1CFA8803-32FB-4028-8E8A-D09499639EE5}" srcId="{F9AD1A0E-F9F7-42D9-A464-416475BC944D}" destId="{81E2F965-CE00-46F4-94D6-C0F1740210FA}" srcOrd="2" destOrd="0" parTransId="{9A89F8DD-2440-4DF8-975E-B0E2B697F9AE}" sibTransId="{14EF699F-FE28-4B55-A332-A583B1FC9CAF}"/>
    <dgm:cxn modelId="{68CA800B-95F8-4B9B-9652-A9F8713D40C1}" type="presOf" srcId="{81E2F965-CE00-46F4-94D6-C0F1740210FA}" destId="{F9286718-7DC0-4479-95F6-B1E614A630A3}" srcOrd="0" destOrd="0" presId="urn:microsoft.com/office/officeart/2008/layout/LinedList"/>
    <dgm:cxn modelId="{58D7D25C-95C7-4BC9-B47C-C48621FA840F}" srcId="{F9AD1A0E-F9F7-42D9-A464-416475BC944D}" destId="{03A58DA7-B29C-486C-A5F2-7E630695880D}" srcOrd="1" destOrd="0" parTransId="{108773D1-5CBB-4997-8EFB-F3D565C864CD}" sibTransId="{D38CC1C4-4690-4162-B284-F7CB3FD54F94}"/>
    <dgm:cxn modelId="{3F6F0B44-B071-4A63-BEB1-D3689CAF7709}" type="presOf" srcId="{03A58DA7-B29C-486C-A5F2-7E630695880D}" destId="{7EC48E14-532D-4D01-ADC0-98697C041ADB}" srcOrd="0" destOrd="0" presId="urn:microsoft.com/office/officeart/2008/layout/LinedList"/>
    <dgm:cxn modelId="{D3A11346-5CCA-4E06-BBA6-12CAC8C3302B}" type="presOf" srcId="{A6A9AB2C-4937-41FE-A860-DE7E7A2C4712}" destId="{232F0A0C-8CA9-43FE-9759-76C80231B232}" srcOrd="0" destOrd="0" presId="urn:microsoft.com/office/officeart/2008/layout/LinedList"/>
    <dgm:cxn modelId="{974568A0-6901-4131-B3C4-96F17E5AC739}" srcId="{F9AD1A0E-F9F7-42D9-A464-416475BC944D}" destId="{A6A9AB2C-4937-41FE-A860-DE7E7A2C4712}" srcOrd="0" destOrd="0" parTransId="{903DCFB0-DB3F-410A-AC95-CAC26D0017A5}" sibTransId="{4A2B8198-9383-4C78-A053-022CC402700E}"/>
    <dgm:cxn modelId="{47AEDAA1-51D0-4062-BF10-2D4E3BD311A7}" type="presOf" srcId="{F9AD1A0E-F9F7-42D9-A464-416475BC944D}" destId="{C2E8B6BE-868C-4FDC-92ED-DED828413599}" srcOrd="0" destOrd="0" presId="urn:microsoft.com/office/officeart/2008/layout/LinedList"/>
    <dgm:cxn modelId="{671839A4-6EB4-41A7-A8A6-4B738D8ACCA1}" type="presParOf" srcId="{C2E8B6BE-868C-4FDC-92ED-DED828413599}" destId="{500F2111-77AE-4734-AF27-25119AFC7AD3}" srcOrd="0" destOrd="0" presId="urn:microsoft.com/office/officeart/2008/layout/LinedList"/>
    <dgm:cxn modelId="{11B866E0-9B02-4EE1-AEC8-3D6F22789BA1}" type="presParOf" srcId="{C2E8B6BE-868C-4FDC-92ED-DED828413599}" destId="{0DFBADB2-4875-4257-990E-BBD1CF6511E0}" srcOrd="1" destOrd="0" presId="urn:microsoft.com/office/officeart/2008/layout/LinedList"/>
    <dgm:cxn modelId="{DC379857-FAFE-4025-B219-66930DDAA35A}" type="presParOf" srcId="{0DFBADB2-4875-4257-990E-BBD1CF6511E0}" destId="{232F0A0C-8CA9-43FE-9759-76C80231B232}" srcOrd="0" destOrd="0" presId="urn:microsoft.com/office/officeart/2008/layout/LinedList"/>
    <dgm:cxn modelId="{7544BA77-B2CF-4D38-BDF2-C3FBA875AAE7}" type="presParOf" srcId="{0DFBADB2-4875-4257-990E-BBD1CF6511E0}" destId="{4309FACF-F00D-4D0B-9EC8-EC2F2CDD6144}" srcOrd="1" destOrd="0" presId="urn:microsoft.com/office/officeart/2008/layout/LinedList"/>
    <dgm:cxn modelId="{E8B746DB-179C-4B5B-AFE7-4301745FEF1C}" type="presParOf" srcId="{C2E8B6BE-868C-4FDC-92ED-DED828413599}" destId="{9BCB0375-7657-4F34-A475-76E2C9F7319B}" srcOrd="2" destOrd="0" presId="urn:microsoft.com/office/officeart/2008/layout/LinedList"/>
    <dgm:cxn modelId="{8AAA9652-9215-457A-BB09-0891285F71C2}" type="presParOf" srcId="{C2E8B6BE-868C-4FDC-92ED-DED828413599}" destId="{EAE539FA-1CDA-471D-9360-7832241FBCC9}" srcOrd="3" destOrd="0" presId="urn:microsoft.com/office/officeart/2008/layout/LinedList"/>
    <dgm:cxn modelId="{4AA2B103-A7D7-43E9-94B4-E5D467D51C60}" type="presParOf" srcId="{EAE539FA-1CDA-471D-9360-7832241FBCC9}" destId="{7EC48E14-532D-4D01-ADC0-98697C041ADB}" srcOrd="0" destOrd="0" presId="urn:microsoft.com/office/officeart/2008/layout/LinedList"/>
    <dgm:cxn modelId="{9E51E020-4611-4D64-BF8A-23069E455A53}" type="presParOf" srcId="{EAE539FA-1CDA-471D-9360-7832241FBCC9}" destId="{0E3B24D0-77CB-4194-91AE-B07A01DE97BA}" srcOrd="1" destOrd="0" presId="urn:microsoft.com/office/officeart/2008/layout/LinedList"/>
    <dgm:cxn modelId="{2116D4D3-2132-4324-94E4-308C37F1B2C9}" type="presParOf" srcId="{C2E8B6BE-868C-4FDC-92ED-DED828413599}" destId="{BDF2D54A-DBD8-4068-BA2C-2A99EAC4FB1D}" srcOrd="4" destOrd="0" presId="urn:microsoft.com/office/officeart/2008/layout/LinedList"/>
    <dgm:cxn modelId="{F3353127-66E0-4831-A68A-DA2D170C6814}" type="presParOf" srcId="{C2E8B6BE-868C-4FDC-92ED-DED828413599}" destId="{59CFC83B-4CA5-4678-BFDE-24022325901B}" srcOrd="5" destOrd="0" presId="urn:microsoft.com/office/officeart/2008/layout/LinedList"/>
    <dgm:cxn modelId="{4181812A-7D30-43DE-A2F5-130E31EE6E11}" type="presParOf" srcId="{59CFC83B-4CA5-4678-BFDE-24022325901B}" destId="{F9286718-7DC0-4479-95F6-B1E614A630A3}" srcOrd="0" destOrd="0" presId="urn:microsoft.com/office/officeart/2008/layout/LinedList"/>
    <dgm:cxn modelId="{88001E2A-A007-4166-8353-D433824249BE}" type="presParOf" srcId="{59CFC83B-4CA5-4678-BFDE-24022325901B}" destId="{0C909684-87AC-4811-8AB4-9F0DAA20699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D4E72B02-C153-423C-B765-F6F803D51D24}" type="doc">
      <dgm:prSet loTypeId="urn:microsoft.com/office/officeart/2005/8/layout/vList2" loCatId="list" qsTypeId="urn:microsoft.com/office/officeart/2005/8/quickstyle/simple1" qsCatId="simple" csTypeId="urn:microsoft.com/office/officeart/2005/8/colors/accent2_2" csCatId="accent2"/>
      <dgm:spPr/>
      <dgm:t>
        <a:bodyPr/>
        <a:lstStyle/>
        <a:p>
          <a:endParaRPr lang="en-US"/>
        </a:p>
      </dgm:t>
    </dgm:pt>
    <dgm:pt modelId="{5B20CCD8-816D-4B3F-876C-78FB1527A6F3}">
      <dgm:prSet/>
      <dgm:spPr/>
      <dgm:t>
        <a:bodyPr/>
        <a:lstStyle/>
        <a:p>
          <a:r>
            <a:rPr lang="en-US"/>
            <a:t>Planning: </a:t>
          </a:r>
        </a:p>
      </dgm:t>
    </dgm:pt>
    <dgm:pt modelId="{D53F3417-C401-4712-A97F-546DDF3EFCCA}" type="parTrans" cxnId="{78032323-94CD-4DDE-9071-F5FF5F97150D}">
      <dgm:prSet/>
      <dgm:spPr/>
      <dgm:t>
        <a:bodyPr/>
        <a:lstStyle/>
        <a:p>
          <a:endParaRPr lang="en-US"/>
        </a:p>
      </dgm:t>
    </dgm:pt>
    <dgm:pt modelId="{C032445B-7B9B-41B4-B0A9-A0245D27ECC1}" type="sibTrans" cxnId="{78032323-94CD-4DDE-9071-F5FF5F97150D}">
      <dgm:prSet/>
      <dgm:spPr/>
      <dgm:t>
        <a:bodyPr/>
        <a:lstStyle/>
        <a:p>
          <a:endParaRPr lang="en-US"/>
        </a:p>
      </dgm:t>
    </dgm:pt>
    <dgm:pt modelId="{3BD0B334-4CFB-4EC8-98C7-BD75B5AA3DE5}">
      <dgm:prSet/>
      <dgm:spPr/>
      <dgm:t>
        <a:bodyPr/>
        <a:lstStyle/>
        <a:p>
          <a:r>
            <a:rPr lang="en-US"/>
            <a:t>Scheduling activities  (what steps? in what order?)</a:t>
          </a:r>
        </a:p>
      </dgm:t>
    </dgm:pt>
    <dgm:pt modelId="{8CAF7BC5-F9E3-43E0-9A63-1CD1C23C18E7}" type="parTrans" cxnId="{587D9923-7B88-44AD-9D7C-3D705EC20839}">
      <dgm:prSet/>
      <dgm:spPr/>
      <dgm:t>
        <a:bodyPr/>
        <a:lstStyle/>
        <a:p>
          <a:endParaRPr lang="en-US"/>
        </a:p>
      </dgm:t>
    </dgm:pt>
    <dgm:pt modelId="{37CFFD1F-1DF8-4DF7-8F6D-1F24D0892FE1}" type="sibTrans" cxnId="{587D9923-7B88-44AD-9D7C-3D705EC20839}">
      <dgm:prSet/>
      <dgm:spPr/>
      <dgm:t>
        <a:bodyPr/>
        <a:lstStyle/>
        <a:p>
          <a:endParaRPr lang="en-US"/>
        </a:p>
      </dgm:t>
    </dgm:pt>
    <dgm:pt modelId="{5F332075-81C9-413D-B297-2468EADDF171}">
      <dgm:prSet/>
      <dgm:spPr/>
      <dgm:t>
        <a:bodyPr/>
        <a:lstStyle/>
        <a:p>
          <a:r>
            <a:rPr lang="en-US"/>
            <a:t>Allocating resources (who will do it?)</a:t>
          </a:r>
        </a:p>
      </dgm:t>
    </dgm:pt>
    <dgm:pt modelId="{E80D12BE-BDAA-4BEC-AACF-F7131F467BF9}" type="parTrans" cxnId="{EA8D62F3-16C8-4CF4-B13E-04555E224ED4}">
      <dgm:prSet/>
      <dgm:spPr/>
      <dgm:t>
        <a:bodyPr/>
        <a:lstStyle/>
        <a:p>
          <a:endParaRPr lang="en-US"/>
        </a:p>
      </dgm:t>
    </dgm:pt>
    <dgm:pt modelId="{FCACA04D-1FDA-41DA-88C6-25E07F0D467F}" type="sibTrans" cxnId="{EA8D62F3-16C8-4CF4-B13E-04555E224ED4}">
      <dgm:prSet/>
      <dgm:spPr/>
      <dgm:t>
        <a:bodyPr/>
        <a:lstStyle/>
        <a:p>
          <a:endParaRPr lang="en-US"/>
        </a:p>
      </dgm:t>
    </dgm:pt>
    <dgm:pt modelId="{4BF52DEE-CB14-4EB8-ABB1-43842F9E5F1E}">
      <dgm:prSet/>
      <dgm:spPr/>
      <dgm:t>
        <a:bodyPr/>
        <a:lstStyle/>
        <a:p>
          <a:r>
            <a:rPr lang="en-US"/>
            <a:t>Designing the required document to start project.</a:t>
          </a:r>
        </a:p>
      </dgm:t>
    </dgm:pt>
    <dgm:pt modelId="{650D4C9E-459B-46D1-A023-AD16470284E7}" type="parTrans" cxnId="{DF57A97B-9DD7-42C5-816C-4A6F35456EB2}">
      <dgm:prSet/>
      <dgm:spPr/>
      <dgm:t>
        <a:bodyPr/>
        <a:lstStyle/>
        <a:p>
          <a:endParaRPr lang="en-US"/>
        </a:p>
      </dgm:t>
    </dgm:pt>
    <dgm:pt modelId="{FD18B5A3-D359-400D-9E27-3E6576D71F2C}" type="sibTrans" cxnId="{DF57A97B-9DD7-42C5-816C-4A6F35456EB2}">
      <dgm:prSet/>
      <dgm:spPr/>
      <dgm:t>
        <a:bodyPr/>
        <a:lstStyle/>
        <a:p>
          <a:endParaRPr lang="en-US"/>
        </a:p>
      </dgm:t>
    </dgm:pt>
    <dgm:pt modelId="{E22CCF7F-54AF-4372-ACDF-53CE585F8BE4}">
      <dgm:prSet/>
      <dgm:spPr/>
      <dgm:t>
        <a:bodyPr/>
        <a:lstStyle/>
        <a:p>
          <a:r>
            <a:rPr lang="en-US"/>
            <a:t>Devising unambiguous milestones for monitoring</a:t>
          </a:r>
        </a:p>
      </dgm:t>
    </dgm:pt>
    <dgm:pt modelId="{59ED4F5D-46F6-440D-8532-4C839D2F1384}" type="parTrans" cxnId="{2816EAAB-8999-44EE-89EA-1942CB77EAB9}">
      <dgm:prSet/>
      <dgm:spPr/>
      <dgm:t>
        <a:bodyPr/>
        <a:lstStyle/>
        <a:p>
          <a:endParaRPr lang="en-US"/>
        </a:p>
      </dgm:t>
    </dgm:pt>
    <dgm:pt modelId="{BD5DCFFD-0334-439C-8C06-7BE4E0437F26}" type="sibTrans" cxnId="{2816EAAB-8999-44EE-89EA-1942CB77EAB9}">
      <dgm:prSet/>
      <dgm:spPr/>
      <dgm:t>
        <a:bodyPr/>
        <a:lstStyle/>
        <a:p>
          <a:endParaRPr lang="en-US"/>
        </a:p>
      </dgm:t>
    </dgm:pt>
    <dgm:pt modelId="{C6AF9821-23EB-4CB6-B329-AE7E20DDF606}">
      <dgm:prSet/>
      <dgm:spPr/>
      <dgm:t>
        <a:bodyPr/>
        <a:lstStyle/>
        <a:p>
          <a:r>
            <a:rPr lang="en-US"/>
            <a:t>Monitoring:  Judging progress and performance against the plan</a:t>
          </a:r>
        </a:p>
      </dgm:t>
    </dgm:pt>
    <dgm:pt modelId="{E7DEB145-7D52-4272-A2D0-D3A0F8D7E9E0}" type="parTrans" cxnId="{F9D05033-9DB1-48B2-BE65-9AABC1A3EB19}">
      <dgm:prSet/>
      <dgm:spPr/>
      <dgm:t>
        <a:bodyPr/>
        <a:lstStyle/>
        <a:p>
          <a:endParaRPr lang="en-US"/>
        </a:p>
      </dgm:t>
    </dgm:pt>
    <dgm:pt modelId="{0CE7B45D-A3D4-4116-8E20-52BFE63E27B7}" type="sibTrans" cxnId="{F9D05033-9DB1-48B2-BE65-9AABC1A3EB19}">
      <dgm:prSet/>
      <dgm:spPr/>
      <dgm:t>
        <a:bodyPr/>
        <a:lstStyle/>
        <a:p>
          <a:endParaRPr lang="en-US"/>
        </a:p>
      </dgm:t>
    </dgm:pt>
    <dgm:pt modelId="{F8627EA0-458E-4A72-AD19-226CB0248DE5}">
      <dgm:prSet/>
      <dgm:spPr/>
      <dgm:t>
        <a:bodyPr/>
        <a:lstStyle/>
        <a:p>
          <a:r>
            <a:rPr lang="en-US"/>
            <a:t>How are we doing?  </a:t>
          </a:r>
        </a:p>
      </dgm:t>
    </dgm:pt>
    <dgm:pt modelId="{6AF416E5-9528-4216-B02A-A4FDD1E4EBDE}" type="parTrans" cxnId="{DED65446-10FD-4AB5-9F4F-524A138C2F1D}">
      <dgm:prSet/>
      <dgm:spPr/>
      <dgm:t>
        <a:bodyPr/>
        <a:lstStyle/>
        <a:p>
          <a:endParaRPr lang="en-US"/>
        </a:p>
      </dgm:t>
    </dgm:pt>
    <dgm:pt modelId="{4920C842-81D5-4DA5-8BD5-67DA897E73F9}" type="sibTrans" cxnId="{DED65446-10FD-4AB5-9F4F-524A138C2F1D}">
      <dgm:prSet/>
      <dgm:spPr/>
      <dgm:t>
        <a:bodyPr/>
        <a:lstStyle/>
        <a:p>
          <a:endParaRPr lang="en-US"/>
        </a:p>
      </dgm:t>
    </dgm:pt>
    <dgm:pt modelId="{1AACAD62-9548-4231-97AB-35BD29629903}">
      <dgm:prSet/>
      <dgm:spPr/>
      <dgm:t>
        <a:bodyPr/>
        <a:lstStyle/>
        <a:p>
          <a:r>
            <a:rPr lang="en-US"/>
            <a:t>Quality planning begins at start of project.</a:t>
          </a:r>
        </a:p>
      </dgm:t>
    </dgm:pt>
    <dgm:pt modelId="{DAB7A795-1D82-492C-A889-4E2E21BB6F0D}" type="parTrans" cxnId="{766852CC-91FF-489C-9FAA-5C4D0E70464C}">
      <dgm:prSet/>
      <dgm:spPr/>
      <dgm:t>
        <a:bodyPr/>
        <a:lstStyle/>
        <a:p>
          <a:endParaRPr lang="en-US"/>
        </a:p>
      </dgm:t>
    </dgm:pt>
    <dgm:pt modelId="{AEBD3A48-3FC8-4DE2-A3CF-E914EA84ED54}" type="sibTrans" cxnId="{766852CC-91FF-489C-9FAA-5C4D0E70464C}">
      <dgm:prSet/>
      <dgm:spPr/>
      <dgm:t>
        <a:bodyPr/>
        <a:lstStyle/>
        <a:p>
          <a:endParaRPr lang="en-US"/>
        </a:p>
      </dgm:t>
    </dgm:pt>
    <dgm:pt modelId="{10B6A5C9-5DCB-447C-A4D6-1E472D33B458}">
      <dgm:prSet/>
      <dgm:spPr/>
      <dgm:t>
        <a:bodyPr/>
        <a:lstStyle/>
        <a:p>
          <a:r>
            <a:rPr lang="en-US"/>
            <a:t>Quality process coordinates with development activities.</a:t>
          </a:r>
        </a:p>
      </dgm:t>
    </dgm:pt>
    <dgm:pt modelId="{93DB54F6-0DAD-4CE1-A46E-F4AF7D62669D}" type="parTrans" cxnId="{2F9C95AA-F767-4CE2-8B5D-F7B667755471}">
      <dgm:prSet/>
      <dgm:spPr/>
      <dgm:t>
        <a:bodyPr/>
        <a:lstStyle/>
        <a:p>
          <a:endParaRPr lang="en-US"/>
        </a:p>
      </dgm:t>
    </dgm:pt>
    <dgm:pt modelId="{9F3F36D1-F3FF-4A40-8E18-DC9F0714B312}" type="sibTrans" cxnId="{2F9C95AA-F767-4CE2-8B5D-F7B667755471}">
      <dgm:prSet/>
      <dgm:spPr/>
      <dgm:t>
        <a:bodyPr/>
        <a:lstStyle/>
        <a:p>
          <a:endParaRPr lang="en-US"/>
        </a:p>
      </dgm:t>
    </dgm:pt>
    <dgm:pt modelId="{B06815A6-F5A5-42A5-B2AE-5DA03693F330}">
      <dgm:prSet/>
      <dgm:spPr/>
      <dgm:t>
        <a:bodyPr/>
        <a:lstStyle/>
        <a:p>
          <a:r>
            <a:rPr lang="en-US"/>
            <a:t>A good plan must have </a:t>
          </a:r>
          <a:r>
            <a:rPr lang="en-US" i="1"/>
            <a:t>visibility</a:t>
          </a:r>
          <a:r>
            <a:rPr lang="en-US"/>
            <a:t> :</a:t>
          </a:r>
        </a:p>
      </dgm:t>
    </dgm:pt>
    <dgm:pt modelId="{EC678C0C-15B2-43FE-B809-2340E65D64FF}" type="parTrans" cxnId="{EED427B5-F87B-448C-86C9-2C364EB1D613}">
      <dgm:prSet/>
      <dgm:spPr/>
      <dgm:t>
        <a:bodyPr/>
        <a:lstStyle/>
        <a:p>
          <a:endParaRPr lang="en-US"/>
        </a:p>
      </dgm:t>
    </dgm:pt>
    <dgm:pt modelId="{12BF1956-F353-443A-8DE8-EA7D8F7B3526}" type="sibTrans" cxnId="{EED427B5-F87B-448C-86C9-2C364EB1D613}">
      <dgm:prSet/>
      <dgm:spPr/>
      <dgm:t>
        <a:bodyPr/>
        <a:lstStyle/>
        <a:p>
          <a:endParaRPr lang="en-US"/>
        </a:p>
      </dgm:t>
    </dgm:pt>
    <dgm:pt modelId="{F7E29DFD-A296-47BB-8E2F-76710E038A87}">
      <dgm:prSet/>
      <dgm:spPr/>
      <dgm:t>
        <a:bodyPr/>
        <a:lstStyle/>
        <a:p>
          <a:r>
            <a:rPr lang="en-US"/>
            <a:t>Ability to monitor each step, and to make objective judgments of progress</a:t>
          </a:r>
        </a:p>
      </dgm:t>
    </dgm:pt>
    <dgm:pt modelId="{DBC536BD-2B7A-4333-9C4A-E72E946D1132}" type="parTrans" cxnId="{9AADDEE9-7E9A-4683-8FF4-D8EDE9407ED5}">
      <dgm:prSet/>
      <dgm:spPr/>
      <dgm:t>
        <a:bodyPr/>
        <a:lstStyle/>
        <a:p>
          <a:endParaRPr lang="en-US"/>
        </a:p>
      </dgm:t>
    </dgm:pt>
    <dgm:pt modelId="{502FEDDE-EE9A-4EA6-9B6C-A39A35A3872F}" type="sibTrans" cxnId="{9AADDEE9-7E9A-4683-8FF4-D8EDE9407ED5}">
      <dgm:prSet/>
      <dgm:spPr/>
      <dgm:t>
        <a:bodyPr/>
        <a:lstStyle/>
        <a:p>
          <a:endParaRPr lang="en-US"/>
        </a:p>
      </dgm:t>
    </dgm:pt>
    <dgm:pt modelId="{C70F8B64-C52E-4BEB-9C20-BC239401C089}" type="pres">
      <dgm:prSet presAssocID="{D4E72B02-C153-423C-B765-F6F803D51D24}" presName="linear" presStyleCnt="0">
        <dgm:presLayoutVars>
          <dgm:animLvl val="lvl"/>
          <dgm:resizeHandles val="exact"/>
        </dgm:presLayoutVars>
      </dgm:prSet>
      <dgm:spPr/>
    </dgm:pt>
    <dgm:pt modelId="{6196EA88-4802-41F9-9872-3816D0CC73F0}" type="pres">
      <dgm:prSet presAssocID="{5B20CCD8-816D-4B3F-876C-78FB1527A6F3}" presName="parentText" presStyleLbl="node1" presStyleIdx="0" presStyleCnt="3">
        <dgm:presLayoutVars>
          <dgm:chMax val="0"/>
          <dgm:bulletEnabled val="1"/>
        </dgm:presLayoutVars>
      </dgm:prSet>
      <dgm:spPr/>
    </dgm:pt>
    <dgm:pt modelId="{39A765B4-B251-4E4C-8F96-56D06AD5AB5C}" type="pres">
      <dgm:prSet presAssocID="{5B20CCD8-816D-4B3F-876C-78FB1527A6F3}" presName="childText" presStyleLbl="revTx" presStyleIdx="0" presStyleCnt="3">
        <dgm:presLayoutVars>
          <dgm:bulletEnabled val="1"/>
        </dgm:presLayoutVars>
      </dgm:prSet>
      <dgm:spPr/>
    </dgm:pt>
    <dgm:pt modelId="{58FFC48A-7D07-433D-AA00-18D58B842150}" type="pres">
      <dgm:prSet presAssocID="{C6AF9821-23EB-4CB6-B329-AE7E20DDF606}" presName="parentText" presStyleLbl="node1" presStyleIdx="1" presStyleCnt="3">
        <dgm:presLayoutVars>
          <dgm:chMax val="0"/>
          <dgm:bulletEnabled val="1"/>
        </dgm:presLayoutVars>
      </dgm:prSet>
      <dgm:spPr/>
    </dgm:pt>
    <dgm:pt modelId="{9802EE5C-5648-42B1-B9EE-CC6C18DD48B4}" type="pres">
      <dgm:prSet presAssocID="{C6AF9821-23EB-4CB6-B329-AE7E20DDF606}" presName="childText" presStyleLbl="revTx" presStyleIdx="1" presStyleCnt="3">
        <dgm:presLayoutVars>
          <dgm:bulletEnabled val="1"/>
        </dgm:presLayoutVars>
      </dgm:prSet>
      <dgm:spPr/>
    </dgm:pt>
    <dgm:pt modelId="{5CB59484-21B2-4975-B7B8-94704AB731FB}" type="pres">
      <dgm:prSet presAssocID="{B06815A6-F5A5-42A5-B2AE-5DA03693F330}" presName="parentText" presStyleLbl="node1" presStyleIdx="2" presStyleCnt="3">
        <dgm:presLayoutVars>
          <dgm:chMax val="0"/>
          <dgm:bulletEnabled val="1"/>
        </dgm:presLayoutVars>
      </dgm:prSet>
      <dgm:spPr/>
    </dgm:pt>
    <dgm:pt modelId="{58A77A9F-7CB8-4FE0-842C-37CB8E8D1B7F}" type="pres">
      <dgm:prSet presAssocID="{B06815A6-F5A5-42A5-B2AE-5DA03693F330}" presName="childText" presStyleLbl="revTx" presStyleIdx="2" presStyleCnt="3">
        <dgm:presLayoutVars>
          <dgm:bulletEnabled val="1"/>
        </dgm:presLayoutVars>
      </dgm:prSet>
      <dgm:spPr/>
    </dgm:pt>
  </dgm:ptLst>
  <dgm:cxnLst>
    <dgm:cxn modelId="{A1943B04-DBAB-41AE-BA4F-AC13D4C36232}" type="presOf" srcId="{3BD0B334-4CFB-4EC8-98C7-BD75B5AA3DE5}" destId="{39A765B4-B251-4E4C-8F96-56D06AD5AB5C}" srcOrd="0" destOrd="0" presId="urn:microsoft.com/office/officeart/2005/8/layout/vList2"/>
    <dgm:cxn modelId="{78032323-94CD-4DDE-9071-F5FF5F97150D}" srcId="{D4E72B02-C153-423C-B765-F6F803D51D24}" destId="{5B20CCD8-816D-4B3F-876C-78FB1527A6F3}" srcOrd="0" destOrd="0" parTransId="{D53F3417-C401-4712-A97F-546DDF3EFCCA}" sibTransId="{C032445B-7B9B-41B4-B0A9-A0245D27ECC1}"/>
    <dgm:cxn modelId="{587D9923-7B88-44AD-9D7C-3D705EC20839}" srcId="{5B20CCD8-816D-4B3F-876C-78FB1527A6F3}" destId="{3BD0B334-4CFB-4EC8-98C7-BD75B5AA3DE5}" srcOrd="0" destOrd="0" parTransId="{8CAF7BC5-F9E3-43E0-9A63-1CD1C23C18E7}" sibTransId="{37CFFD1F-1DF8-4DF7-8F6D-1F24D0892FE1}"/>
    <dgm:cxn modelId="{F9D05033-9DB1-48B2-BE65-9AABC1A3EB19}" srcId="{D4E72B02-C153-423C-B765-F6F803D51D24}" destId="{C6AF9821-23EB-4CB6-B329-AE7E20DDF606}" srcOrd="1" destOrd="0" parTransId="{E7DEB145-7D52-4272-A2D0-D3A0F8D7E9E0}" sibTransId="{0CE7B45D-A3D4-4116-8E20-52BFE63E27B7}"/>
    <dgm:cxn modelId="{D341D23D-92DD-4310-A939-EE4C18A5F8F5}" type="presOf" srcId="{10B6A5C9-5DCB-447C-A4D6-1E472D33B458}" destId="{9802EE5C-5648-42B1-B9EE-CC6C18DD48B4}" srcOrd="0" destOrd="2" presId="urn:microsoft.com/office/officeart/2005/8/layout/vList2"/>
    <dgm:cxn modelId="{DED65446-10FD-4AB5-9F4F-524A138C2F1D}" srcId="{C6AF9821-23EB-4CB6-B329-AE7E20DDF606}" destId="{F8627EA0-458E-4A72-AD19-226CB0248DE5}" srcOrd="0" destOrd="0" parTransId="{6AF416E5-9528-4216-B02A-A4FDD1E4EBDE}" sibTransId="{4920C842-81D5-4DA5-8BD5-67DA897E73F9}"/>
    <dgm:cxn modelId="{DF57A97B-9DD7-42C5-816C-4A6F35456EB2}" srcId="{5B20CCD8-816D-4B3F-876C-78FB1527A6F3}" destId="{4BF52DEE-CB14-4EB8-ABB1-43842F9E5F1E}" srcOrd="2" destOrd="0" parTransId="{650D4C9E-459B-46D1-A023-AD16470284E7}" sibTransId="{FD18B5A3-D359-400D-9E27-3E6576D71F2C}"/>
    <dgm:cxn modelId="{6FE9AD7D-F2D5-46FA-A4D7-CD3C40EF093D}" type="presOf" srcId="{F7E29DFD-A296-47BB-8E2F-76710E038A87}" destId="{58A77A9F-7CB8-4FE0-842C-37CB8E8D1B7F}" srcOrd="0" destOrd="0" presId="urn:microsoft.com/office/officeart/2005/8/layout/vList2"/>
    <dgm:cxn modelId="{B606F79D-CEBA-421D-9180-E94AE049A54D}" type="presOf" srcId="{5B20CCD8-816D-4B3F-876C-78FB1527A6F3}" destId="{6196EA88-4802-41F9-9872-3816D0CC73F0}" srcOrd="0" destOrd="0" presId="urn:microsoft.com/office/officeart/2005/8/layout/vList2"/>
    <dgm:cxn modelId="{341843A7-2030-4A6D-910B-E5E5858FD039}" type="presOf" srcId="{B06815A6-F5A5-42A5-B2AE-5DA03693F330}" destId="{5CB59484-21B2-4975-B7B8-94704AB731FB}" srcOrd="0" destOrd="0" presId="urn:microsoft.com/office/officeart/2005/8/layout/vList2"/>
    <dgm:cxn modelId="{2F9C95AA-F767-4CE2-8B5D-F7B667755471}" srcId="{C6AF9821-23EB-4CB6-B329-AE7E20DDF606}" destId="{10B6A5C9-5DCB-447C-A4D6-1E472D33B458}" srcOrd="2" destOrd="0" parTransId="{93DB54F6-0DAD-4CE1-A46E-F4AF7D62669D}" sibTransId="{9F3F36D1-F3FF-4A40-8E18-DC9F0714B312}"/>
    <dgm:cxn modelId="{2816EAAB-8999-44EE-89EA-1942CB77EAB9}" srcId="{5B20CCD8-816D-4B3F-876C-78FB1527A6F3}" destId="{E22CCF7F-54AF-4372-ACDF-53CE585F8BE4}" srcOrd="3" destOrd="0" parTransId="{59ED4F5D-46F6-440D-8532-4C839D2F1384}" sibTransId="{BD5DCFFD-0334-439C-8C06-7BE4E0437F26}"/>
    <dgm:cxn modelId="{7DBA93AC-0FB1-4F60-8B7E-EB3AF51A6174}" type="presOf" srcId="{4BF52DEE-CB14-4EB8-ABB1-43842F9E5F1E}" destId="{39A765B4-B251-4E4C-8F96-56D06AD5AB5C}" srcOrd="0" destOrd="2" presId="urn:microsoft.com/office/officeart/2005/8/layout/vList2"/>
    <dgm:cxn modelId="{EED427B5-F87B-448C-86C9-2C364EB1D613}" srcId="{D4E72B02-C153-423C-B765-F6F803D51D24}" destId="{B06815A6-F5A5-42A5-B2AE-5DA03693F330}" srcOrd="2" destOrd="0" parTransId="{EC678C0C-15B2-43FE-B809-2340E65D64FF}" sibTransId="{12BF1956-F353-443A-8DE8-EA7D8F7B3526}"/>
    <dgm:cxn modelId="{F12EF5BE-724D-4A8A-AF8B-C598244CFB7A}" type="presOf" srcId="{C6AF9821-23EB-4CB6-B329-AE7E20DDF606}" destId="{58FFC48A-7D07-433D-AA00-18D58B842150}" srcOrd="0" destOrd="0" presId="urn:microsoft.com/office/officeart/2005/8/layout/vList2"/>
    <dgm:cxn modelId="{B91421C8-F55C-42BC-AB78-C18AC571D2D8}" type="presOf" srcId="{F8627EA0-458E-4A72-AD19-226CB0248DE5}" destId="{9802EE5C-5648-42B1-B9EE-CC6C18DD48B4}" srcOrd="0" destOrd="0" presId="urn:microsoft.com/office/officeart/2005/8/layout/vList2"/>
    <dgm:cxn modelId="{A81BAACB-155F-4C10-ADF4-AD59EC148156}" type="presOf" srcId="{E22CCF7F-54AF-4372-ACDF-53CE585F8BE4}" destId="{39A765B4-B251-4E4C-8F96-56D06AD5AB5C}" srcOrd="0" destOrd="3" presId="urn:microsoft.com/office/officeart/2005/8/layout/vList2"/>
    <dgm:cxn modelId="{766852CC-91FF-489C-9FAA-5C4D0E70464C}" srcId="{C6AF9821-23EB-4CB6-B329-AE7E20DDF606}" destId="{1AACAD62-9548-4231-97AB-35BD29629903}" srcOrd="1" destOrd="0" parTransId="{DAB7A795-1D82-492C-A889-4E2E21BB6F0D}" sibTransId="{AEBD3A48-3FC8-4DE2-A3CF-E914EA84ED54}"/>
    <dgm:cxn modelId="{EA633AD6-A105-4FE5-9422-01538024E9FC}" type="presOf" srcId="{1AACAD62-9548-4231-97AB-35BD29629903}" destId="{9802EE5C-5648-42B1-B9EE-CC6C18DD48B4}" srcOrd="0" destOrd="1" presId="urn:microsoft.com/office/officeart/2005/8/layout/vList2"/>
    <dgm:cxn modelId="{3E8D64DD-4A14-4C79-9195-5D4FCE9B43AA}" type="presOf" srcId="{D4E72B02-C153-423C-B765-F6F803D51D24}" destId="{C70F8B64-C52E-4BEB-9C20-BC239401C089}" srcOrd="0" destOrd="0" presId="urn:microsoft.com/office/officeart/2005/8/layout/vList2"/>
    <dgm:cxn modelId="{9AADDEE9-7E9A-4683-8FF4-D8EDE9407ED5}" srcId="{B06815A6-F5A5-42A5-B2AE-5DA03693F330}" destId="{F7E29DFD-A296-47BB-8E2F-76710E038A87}" srcOrd="0" destOrd="0" parTransId="{DBC536BD-2B7A-4333-9C4A-E72E946D1132}" sibTransId="{502FEDDE-EE9A-4EA6-9B6C-A39A35A3872F}"/>
    <dgm:cxn modelId="{EA8D62F3-16C8-4CF4-B13E-04555E224ED4}" srcId="{5B20CCD8-816D-4B3F-876C-78FB1527A6F3}" destId="{5F332075-81C9-413D-B297-2468EADDF171}" srcOrd="1" destOrd="0" parTransId="{E80D12BE-BDAA-4BEC-AACF-F7131F467BF9}" sibTransId="{FCACA04D-1FDA-41DA-88C6-25E07F0D467F}"/>
    <dgm:cxn modelId="{184931F4-AB19-4F34-8D31-B2A5BBC27598}" type="presOf" srcId="{5F332075-81C9-413D-B297-2468EADDF171}" destId="{39A765B4-B251-4E4C-8F96-56D06AD5AB5C}" srcOrd="0" destOrd="1" presId="urn:microsoft.com/office/officeart/2005/8/layout/vList2"/>
    <dgm:cxn modelId="{775634DE-E00A-4EDF-8768-4417C9CCC1C5}" type="presParOf" srcId="{C70F8B64-C52E-4BEB-9C20-BC239401C089}" destId="{6196EA88-4802-41F9-9872-3816D0CC73F0}" srcOrd="0" destOrd="0" presId="urn:microsoft.com/office/officeart/2005/8/layout/vList2"/>
    <dgm:cxn modelId="{D92E6253-7995-480E-B9BC-E2EB00BA14C6}" type="presParOf" srcId="{C70F8B64-C52E-4BEB-9C20-BC239401C089}" destId="{39A765B4-B251-4E4C-8F96-56D06AD5AB5C}" srcOrd="1" destOrd="0" presId="urn:microsoft.com/office/officeart/2005/8/layout/vList2"/>
    <dgm:cxn modelId="{F8689882-8E58-4F49-9FDD-7B27F07E987F}" type="presParOf" srcId="{C70F8B64-C52E-4BEB-9C20-BC239401C089}" destId="{58FFC48A-7D07-433D-AA00-18D58B842150}" srcOrd="2" destOrd="0" presId="urn:microsoft.com/office/officeart/2005/8/layout/vList2"/>
    <dgm:cxn modelId="{DDC8769B-A305-4AB7-B15B-E77CFC14C5EF}" type="presParOf" srcId="{C70F8B64-C52E-4BEB-9C20-BC239401C089}" destId="{9802EE5C-5648-42B1-B9EE-CC6C18DD48B4}" srcOrd="3" destOrd="0" presId="urn:microsoft.com/office/officeart/2005/8/layout/vList2"/>
    <dgm:cxn modelId="{C7D6167C-9C42-4CA3-B5E8-09D84AAB2B55}" type="presParOf" srcId="{C70F8B64-C52E-4BEB-9C20-BC239401C089}" destId="{5CB59484-21B2-4975-B7B8-94704AB731FB}" srcOrd="4" destOrd="0" presId="urn:microsoft.com/office/officeart/2005/8/layout/vList2"/>
    <dgm:cxn modelId="{B10E839A-D692-4752-838D-09238EBD9EA1}" type="presParOf" srcId="{C70F8B64-C52E-4BEB-9C20-BC239401C089}" destId="{58A77A9F-7CB8-4FE0-842C-37CB8E8D1B7F}"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648A3F6E-0393-40F3-9FCD-BD27802D19B6}"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B4A0C40D-7722-4273-BD6C-D0647CF39149}">
      <dgm:prSet/>
      <dgm:spPr/>
      <dgm:t>
        <a:bodyPr/>
        <a:lstStyle/>
        <a:p>
          <a:r>
            <a:rPr lang="en-US"/>
            <a:t>So far, we have a project for which we have estimated duration and effort based on a high level understanding of what needs to be done. </a:t>
          </a:r>
        </a:p>
      </dgm:t>
    </dgm:pt>
    <dgm:pt modelId="{3A86461E-9F29-4E85-93E9-91578DCB3FB5}" type="parTrans" cxnId="{A676F2ED-845E-4D25-BE2F-61D40AAA1523}">
      <dgm:prSet/>
      <dgm:spPr/>
      <dgm:t>
        <a:bodyPr/>
        <a:lstStyle/>
        <a:p>
          <a:endParaRPr lang="en-US"/>
        </a:p>
      </dgm:t>
    </dgm:pt>
    <dgm:pt modelId="{4EA10F55-F033-47C1-A270-F5F3FA690460}" type="sibTrans" cxnId="{A676F2ED-845E-4D25-BE2F-61D40AAA1523}">
      <dgm:prSet/>
      <dgm:spPr/>
      <dgm:t>
        <a:bodyPr/>
        <a:lstStyle/>
        <a:p>
          <a:endParaRPr lang="en-US"/>
        </a:p>
      </dgm:t>
    </dgm:pt>
    <dgm:pt modelId="{99306856-3F46-445B-8D6D-9B7F472E6D72}">
      <dgm:prSet/>
      <dgm:spPr/>
      <dgm:t>
        <a:bodyPr/>
        <a:lstStyle/>
        <a:p>
          <a:r>
            <a:rPr lang="en-US" b="1"/>
            <a:t>The majority of projects are 'completed' late, if at all. </a:t>
          </a:r>
          <a:endParaRPr lang="en-US"/>
        </a:p>
      </dgm:t>
    </dgm:pt>
    <dgm:pt modelId="{F8468195-7FAD-43C9-9AB8-8FAFC6CC3C45}" type="parTrans" cxnId="{F5124D40-83DC-44BA-8BFF-CBE4C5D0687E}">
      <dgm:prSet/>
      <dgm:spPr/>
      <dgm:t>
        <a:bodyPr/>
        <a:lstStyle/>
        <a:p>
          <a:endParaRPr lang="en-US"/>
        </a:p>
      </dgm:t>
    </dgm:pt>
    <dgm:pt modelId="{F0A0711B-52F6-442E-954D-A98E63FEB61B}" type="sibTrans" cxnId="{F5124D40-83DC-44BA-8BFF-CBE4C5D0687E}">
      <dgm:prSet/>
      <dgm:spPr/>
      <dgm:t>
        <a:bodyPr/>
        <a:lstStyle/>
        <a:p>
          <a:endParaRPr lang="en-US"/>
        </a:p>
      </dgm:t>
    </dgm:pt>
    <dgm:pt modelId="{57B7BF1D-3490-42EF-B4AA-93C534198156}" type="pres">
      <dgm:prSet presAssocID="{648A3F6E-0393-40F3-9FCD-BD27802D19B6}" presName="hierChild1" presStyleCnt="0">
        <dgm:presLayoutVars>
          <dgm:chPref val="1"/>
          <dgm:dir/>
          <dgm:animOne val="branch"/>
          <dgm:animLvl val="lvl"/>
          <dgm:resizeHandles/>
        </dgm:presLayoutVars>
      </dgm:prSet>
      <dgm:spPr/>
    </dgm:pt>
    <dgm:pt modelId="{B56DA55E-6877-49A5-9FD4-69BEA0A52142}" type="pres">
      <dgm:prSet presAssocID="{B4A0C40D-7722-4273-BD6C-D0647CF39149}" presName="hierRoot1" presStyleCnt="0"/>
      <dgm:spPr/>
    </dgm:pt>
    <dgm:pt modelId="{CE20629F-DD24-49FE-BEF4-6180D6F2F622}" type="pres">
      <dgm:prSet presAssocID="{B4A0C40D-7722-4273-BD6C-D0647CF39149}" presName="composite" presStyleCnt="0"/>
      <dgm:spPr/>
    </dgm:pt>
    <dgm:pt modelId="{660D3227-BB30-4A1E-8D2C-AEFCBEADBBB5}" type="pres">
      <dgm:prSet presAssocID="{B4A0C40D-7722-4273-BD6C-D0647CF39149}" presName="background" presStyleLbl="node0" presStyleIdx="0" presStyleCnt="2"/>
      <dgm:spPr/>
    </dgm:pt>
    <dgm:pt modelId="{EDB5195D-A0F3-455E-8EBB-F54E17E98690}" type="pres">
      <dgm:prSet presAssocID="{B4A0C40D-7722-4273-BD6C-D0647CF39149}" presName="text" presStyleLbl="fgAcc0" presStyleIdx="0" presStyleCnt="2">
        <dgm:presLayoutVars>
          <dgm:chPref val="3"/>
        </dgm:presLayoutVars>
      </dgm:prSet>
      <dgm:spPr/>
    </dgm:pt>
    <dgm:pt modelId="{38F8AA91-BCF6-4D4E-B0BB-272974475D35}" type="pres">
      <dgm:prSet presAssocID="{B4A0C40D-7722-4273-BD6C-D0647CF39149}" presName="hierChild2" presStyleCnt="0"/>
      <dgm:spPr/>
    </dgm:pt>
    <dgm:pt modelId="{A54B3346-64B1-4102-9EA7-5F5627F2BCDA}" type="pres">
      <dgm:prSet presAssocID="{99306856-3F46-445B-8D6D-9B7F472E6D72}" presName="hierRoot1" presStyleCnt="0"/>
      <dgm:spPr/>
    </dgm:pt>
    <dgm:pt modelId="{F4104955-2027-43BE-A682-62F081249ED6}" type="pres">
      <dgm:prSet presAssocID="{99306856-3F46-445B-8D6D-9B7F472E6D72}" presName="composite" presStyleCnt="0"/>
      <dgm:spPr/>
    </dgm:pt>
    <dgm:pt modelId="{8C8EE0AA-AE39-4B51-9F5A-076040D53EB8}" type="pres">
      <dgm:prSet presAssocID="{99306856-3F46-445B-8D6D-9B7F472E6D72}" presName="background" presStyleLbl="node0" presStyleIdx="1" presStyleCnt="2"/>
      <dgm:spPr/>
    </dgm:pt>
    <dgm:pt modelId="{2020ED05-7892-4B2C-B2BA-1CE40C048AF8}" type="pres">
      <dgm:prSet presAssocID="{99306856-3F46-445B-8D6D-9B7F472E6D72}" presName="text" presStyleLbl="fgAcc0" presStyleIdx="1" presStyleCnt="2">
        <dgm:presLayoutVars>
          <dgm:chPref val="3"/>
        </dgm:presLayoutVars>
      </dgm:prSet>
      <dgm:spPr/>
    </dgm:pt>
    <dgm:pt modelId="{A37616DE-FBD1-4E32-ADD3-B2DA94774A1F}" type="pres">
      <dgm:prSet presAssocID="{99306856-3F46-445B-8D6D-9B7F472E6D72}" presName="hierChild2" presStyleCnt="0"/>
      <dgm:spPr/>
    </dgm:pt>
  </dgm:ptLst>
  <dgm:cxnLst>
    <dgm:cxn modelId="{F5124D40-83DC-44BA-8BFF-CBE4C5D0687E}" srcId="{648A3F6E-0393-40F3-9FCD-BD27802D19B6}" destId="{99306856-3F46-445B-8D6D-9B7F472E6D72}" srcOrd="1" destOrd="0" parTransId="{F8468195-7FAD-43C9-9AB8-8FAFC6CC3C45}" sibTransId="{F0A0711B-52F6-442E-954D-A98E63FEB61B}"/>
    <dgm:cxn modelId="{B2B36D53-3B81-4466-B895-37856A4CDB51}" type="presOf" srcId="{B4A0C40D-7722-4273-BD6C-D0647CF39149}" destId="{EDB5195D-A0F3-455E-8EBB-F54E17E98690}" srcOrd="0" destOrd="0" presId="urn:microsoft.com/office/officeart/2005/8/layout/hierarchy1"/>
    <dgm:cxn modelId="{2287E277-9EB1-4A9B-B377-39BD70C017B7}" type="presOf" srcId="{99306856-3F46-445B-8D6D-9B7F472E6D72}" destId="{2020ED05-7892-4B2C-B2BA-1CE40C048AF8}" srcOrd="0" destOrd="0" presId="urn:microsoft.com/office/officeart/2005/8/layout/hierarchy1"/>
    <dgm:cxn modelId="{E905CCE9-E6A1-4C56-A32E-102B9A260D98}" type="presOf" srcId="{648A3F6E-0393-40F3-9FCD-BD27802D19B6}" destId="{57B7BF1D-3490-42EF-B4AA-93C534198156}" srcOrd="0" destOrd="0" presId="urn:microsoft.com/office/officeart/2005/8/layout/hierarchy1"/>
    <dgm:cxn modelId="{A676F2ED-845E-4D25-BE2F-61D40AAA1523}" srcId="{648A3F6E-0393-40F3-9FCD-BD27802D19B6}" destId="{B4A0C40D-7722-4273-BD6C-D0647CF39149}" srcOrd="0" destOrd="0" parTransId="{3A86461E-9F29-4E85-93E9-91578DCB3FB5}" sibTransId="{4EA10F55-F033-47C1-A270-F5F3FA690460}"/>
    <dgm:cxn modelId="{6628744B-4652-476E-AC92-98C260F4635D}" type="presParOf" srcId="{57B7BF1D-3490-42EF-B4AA-93C534198156}" destId="{B56DA55E-6877-49A5-9FD4-69BEA0A52142}" srcOrd="0" destOrd="0" presId="urn:microsoft.com/office/officeart/2005/8/layout/hierarchy1"/>
    <dgm:cxn modelId="{A9B6432F-C4F8-420C-A9DF-6811368CCBE4}" type="presParOf" srcId="{B56DA55E-6877-49A5-9FD4-69BEA0A52142}" destId="{CE20629F-DD24-49FE-BEF4-6180D6F2F622}" srcOrd="0" destOrd="0" presId="urn:microsoft.com/office/officeart/2005/8/layout/hierarchy1"/>
    <dgm:cxn modelId="{D89789FC-5585-4A7B-9ED7-659D7EED20EF}" type="presParOf" srcId="{CE20629F-DD24-49FE-BEF4-6180D6F2F622}" destId="{660D3227-BB30-4A1E-8D2C-AEFCBEADBBB5}" srcOrd="0" destOrd="0" presId="urn:microsoft.com/office/officeart/2005/8/layout/hierarchy1"/>
    <dgm:cxn modelId="{F6E0187F-9EB7-47C8-B09F-1328D245F3B7}" type="presParOf" srcId="{CE20629F-DD24-49FE-BEF4-6180D6F2F622}" destId="{EDB5195D-A0F3-455E-8EBB-F54E17E98690}" srcOrd="1" destOrd="0" presId="urn:microsoft.com/office/officeart/2005/8/layout/hierarchy1"/>
    <dgm:cxn modelId="{1A953F31-968C-40BD-A43C-E9AA69B6773F}" type="presParOf" srcId="{B56DA55E-6877-49A5-9FD4-69BEA0A52142}" destId="{38F8AA91-BCF6-4D4E-B0BB-272974475D35}" srcOrd="1" destOrd="0" presId="urn:microsoft.com/office/officeart/2005/8/layout/hierarchy1"/>
    <dgm:cxn modelId="{D42ADDD0-FB2F-4C47-A8DC-9C302731E626}" type="presParOf" srcId="{57B7BF1D-3490-42EF-B4AA-93C534198156}" destId="{A54B3346-64B1-4102-9EA7-5F5627F2BCDA}" srcOrd="1" destOrd="0" presId="urn:microsoft.com/office/officeart/2005/8/layout/hierarchy1"/>
    <dgm:cxn modelId="{78C9A193-427B-4D87-B76B-6AC52B1F5F22}" type="presParOf" srcId="{A54B3346-64B1-4102-9EA7-5F5627F2BCDA}" destId="{F4104955-2027-43BE-A682-62F081249ED6}" srcOrd="0" destOrd="0" presId="urn:microsoft.com/office/officeart/2005/8/layout/hierarchy1"/>
    <dgm:cxn modelId="{5BD5105B-4D5E-4050-8B8D-7BD2DC91ECD2}" type="presParOf" srcId="{F4104955-2027-43BE-A682-62F081249ED6}" destId="{8C8EE0AA-AE39-4B51-9F5A-076040D53EB8}" srcOrd="0" destOrd="0" presId="urn:microsoft.com/office/officeart/2005/8/layout/hierarchy1"/>
    <dgm:cxn modelId="{EBC1CEA4-E9CE-4795-969A-E4ACDD191CFF}" type="presParOf" srcId="{F4104955-2027-43BE-A682-62F081249ED6}" destId="{2020ED05-7892-4B2C-B2BA-1CE40C048AF8}" srcOrd="1" destOrd="0" presId="urn:microsoft.com/office/officeart/2005/8/layout/hierarchy1"/>
    <dgm:cxn modelId="{5674E9C4-9D84-471C-9933-371CFE6EDA5C}" type="presParOf" srcId="{A54B3346-64B1-4102-9EA7-5F5627F2BCDA}" destId="{A37616DE-FBD1-4E32-ADD3-B2DA94774A1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9176C292-59CF-4B1F-A8CE-0D100E0313E8}" type="doc">
      <dgm:prSet loTypeId="urn:microsoft.com/office/officeart/2005/8/layout/vList5" loCatId="list" qsTypeId="urn:microsoft.com/office/officeart/2005/8/quickstyle/simple1" qsCatId="simple" csTypeId="urn:microsoft.com/office/officeart/2005/8/colors/colorful4" csCatId="colorful" phldr="1"/>
      <dgm:spPr/>
      <dgm:t>
        <a:bodyPr/>
        <a:lstStyle/>
        <a:p>
          <a:endParaRPr lang="en-US"/>
        </a:p>
      </dgm:t>
    </dgm:pt>
    <dgm:pt modelId="{CD3298F9-49D7-414B-B29C-ECC17E1978E4}">
      <dgm:prSet/>
      <dgm:spPr/>
      <dgm:t>
        <a:bodyPr/>
        <a:lstStyle/>
        <a:p>
          <a:pPr rtl="0"/>
          <a:r>
            <a:rPr lang="en-US" dirty="0"/>
            <a:t>an unrealistic deadline established</a:t>
          </a:r>
        </a:p>
      </dgm:t>
    </dgm:pt>
    <dgm:pt modelId="{4BE936B4-2236-4DC5-A283-EB82A405C8DB}" type="parTrans" cxnId="{0E4548B6-6D29-4271-BE5A-A24332308BC2}">
      <dgm:prSet/>
      <dgm:spPr/>
      <dgm:t>
        <a:bodyPr/>
        <a:lstStyle/>
        <a:p>
          <a:endParaRPr lang="en-US"/>
        </a:p>
      </dgm:t>
    </dgm:pt>
    <dgm:pt modelId="{4B40669A-FFF8-48BC-9635-C5E66A5A633A}" type="sibTrans" cxnId="{0E4548B6-6D29-4271-BE5A-A24332308BC2}">
      <dgm:prSet/>
      <dgm:spPr/>
      <dgm:t>
        <a:bodyPr/>
        <a:lstStyle/>
        <a:p>
          <a:endParaRPr lang="en-US"/>
        </a:p>
      </dgm:t>
    </dgm:pt>
    <dgm:pt modelId="{376BA8FD-4BF2-4E36-96D7-BE225609474A}">
      <dgm:prSet/>
      <dgm:spPr/>
      <dgm:t>
        <a:bodyPr/>
        <a:lstStyle/>
        <a:p>
          <a:pPr rtl="0"/>
          <a:r>
            <a:rPr lang="en-US" dirty="0"/>
            <a:t>changing customer requirements</a:t>
          </a:r>
        </a:p>
      </dgm:t>
    </dgm:pt>
    <dgm:pt modelId="{DB184F50-EC92-4EA6-9A7E-837C0402F4C1}" type="parTrans" cxnId="{015394F4-94CA-4F7F-8868-0A4B9CB711D6}">
      <dgm:prSet/>
      <dgm:spPr/>
      <dgm:t>
        <a:bodyPr/>
        <a:lstStyle/>
        <a:p>
          <a:endParaRPr lang="en-US"/>
        </a:p>
      </dgm:t>
    </dgm:pt>
    <dgm:pt modelId="{7E1CD99A-07BD-4122-B9EA-FB6857895AC9}" type="sibTrans" cxnId="{015394F4-94CA-4F7F-8868-0A4B9CB711D6}">
      <dgm:prSet/>
      <dgm:spPr/>
      <dgm:t>
        <a:bodyPr/>
        <a:lstStyle/>
        <a:p>
          <a:endParaRPr lang="en-US"/>
        </a:p>
      </dgm:t>
    </dgm:pt>
    <dgm:pt modelId="{8CFC55F5-8F49-4FA5-A639-BBAEBD9A5C6B}">
      <dgm:prSet/>
      <dgm:spPr/>
      <dgm:t>
        <a:bodyPr/>
        <a:lstStyle/>
        <a:p>
          <a:pPr rtl="0"/>
          <a:r>
            <a:rPr lang="en-US" dirty="0"/>
            <a:t>an honest underestimate</a:t>
          </a:r>
        </a:p>
      </dgm:t>
    </dgm:pt>
    <dgm:pt modelId="{BACFEFF9-685D-4B32-AB62-61F5F82A9FE6}" type="parTrans" cxnId="{6B250199-A2DA-4446-9993-06C6743529B7}">
      <dgm:prSet/>
      <dgm:spPr/>
      <dgm:t>
        <a:bodyPr/>
        <a:lstStyle/>
        <a:p>
          <a:endParaRPr lang="en-US"/>
        </a:p>
      </dgm:t>
    </dgm:pt>
    <dgm:pt modelId="{B1D2982D-2DE1-4F1B-85E1-4BFB11D68CE9}" type="sibTrans" cxnId="{6B250199-A2DA-4446-9993-06C6743529B7}">
      <dgm:prSet/>
      <dgm:spPr/>
      <dgm:t>
        <a:bodyPr/>
        <a:lstStyle/>
        <a:p>
          <a:endParaRPr lang="en-US"/>
        </a:p>
      </dgm:t>
    </dgm:pt>
    <dgm:pt modelId="{318A0D7A-98AE-4D54-A84E-5866D581B62F}">
      <dgm:prSet/>
      <dgm:spPr/>
      <dgm:t>
        <a:bodyPr/>
        <a:lstStyle/>
        <a:p>
          <a:pPr rtl="0"/>
          <a:r>
            <a:rPr lang="en-US" dirty="0"/>
            <a:t>predictable and/or unpredictable risks</a:t>
          </a:r>
        </a:p>
      </dgm:t>
    </dgm:pt>
    <dgm:pt modelId="{A85FDF86-B518-4944-AC9D-86A1E3267706}" type="parTrans" cxnId="{60E56552-4E7F-4E5E-9E2A-A81D65E6F615}">
      <dgm:prSet/>
      <dgm:spPr/>
      <dgm:t>
        <a:bodyPr/>
        <a:lstStyle/>
        <a:p>
          <a:endParaRPr lang="en-US"/>
        </a:p>
      </dgm:t>
    </dgm:pt>
    <dgm:pt modelId="{5CECD1F9-E55C-497D-8C7E-E7A6CE0CFA74}" type="sibTrans" cxnId="{60E56552-4E7F-4E5E-9E2A-A81D65E6F615}">
      <dgm:prSet/>
      <dgm:spPr/>
      <dgm:t>
        <a:bodyPr/>
        <a:lstStyle/>
        <a:p>
          <a:endParaRPr lang="en-US"/>
        </a:p>
      </dgm:t>
    </dgm:pt>
    <dgm:pt modelId="{9B0B32BA-7EC0-48ED-9867-B1027DFF2DBB}">
      <dgm:prSet/>
      <dgm:spPr/>
      <dgm:t>
        <a:bodyPr/>
        <a:lstStyle/>
        <a:p>
          <a:pPr rtl="0"/>
          <a:r>
            <a:rPr lang="en-US" dirty="0"/>
            <a:t>technical difficulties</a:t>
          </a:r>
        </a:p>
      </dgm:t>
    </dgm:pt>
    <dgm:pt modelId="{A5B57B1D-755B-4EC7-87A9-A358B640535E}" type="parTrans" cxnId="{656EF740-52D8-43D8-A5AE-78FB9F5A3919}">
      <dgm:prSet/>
      <dgm:spPr/>
      <dgm:t>
        <a:bodyPr/>
        <a:lstStyle/>
        <a:p>
          <a:endParaRPr lang="en-US"/>
        </a:p>
      </dgm:t>
    </dgm:pt>
    <dgm:pt modelId="{683A6C71-4B72-457F-BA1B-4A2372FAA060}" type="sibTrans" cxnId="{656EF740-52D8-43D8-A5AE-78FB9F5A3919}">
      <dgm:prSet/>
      <dgm:spPr/>
      <dgm:t>
        <a:bodyPr/>
        <a:lstStyle/>
        <a:p>
          <a:endParaRPr lang="en-US"/>
        </a:p>
      </dgm:t>
    </dgm:pt>
    <dgm:pt modelId="{D4E3B9C5-0593-4761-B52A-3E13913108D5}">
      <dgm:prSet/>
      <dgm:spPr/>
      <dgm:t>
        <a:bodyPr/>
        <a:lstStyle/>
        <a:p>
          <a:pPr rtl="0"/>
          <a:r>
            <a:rPr lang="en-US" dirty="0"/>
            <a:t>human difficulties</a:t>
          </a:r>
        </a:p>
      </dgm:t>
    </dgm:pt>
    <dgm:pt modelId="{511881AA-20A0-4738-A2EF-6539694BE604}" type="parTrans" cxnId="{0DE339A6-D2A4-43C7-82D4-FD7E1D38AE3E}">
      <dgm:prSet/>
      <dgm:spPr/>
      <dgm:t>
        <a:bodyPr/>
        <a:lstStyle/>
        <a:p>
          <a:endParaRPr lang="en-US"/>
        </a:p>
      </dgm:t>
    </dgm:pt>
    <dgm:pt modelId="{05190CA7-CDE8-414C-B842-568A997C7350}" type="sibTrans" cxnId="{0DE339A6-D2A4-43C7-82D4-FD7E1D38AE3E}">
      <dgm:prSet/>
      <dgm:spPr/>
      <dgm:t>
        <a:bodyPr/>
        <a:lstStyle/>
        <a:p>
          <a:endParaRPr lang="en-US"/>
        </a:p>
      </dgm:t>
    </dgm:pt>
    <dgm:pt modelId="{C45D3B6A-421B-4A28-BD55-8D831A411DA2}">
      <dgm:prSet/>
      <dgm:spPr/>
      <dgm:t>
        <a:bodyPr/>
        <a:lstStyle/>
        <a:p>
          <a:pPr rtl="0"/>
          <a:r>
            <a:rPr lang="en-US" dirty="0"/>
            <a:t>miscommunication among project staff</a:t>
          </a:r>
        </a:p>
      </dgm:t>
    </dgm:pt>
    <dgm:pt modelId="{B3339E08-D2F8-40A5-916F-5F75CE0B0C56}" type="parTrans" cxnId="{D71B2F4B-B6D0-44A0-B00E-CE6946C60618}">
      <dgm:prSet/>
      <dgm:spPr/>
      <dgm:t>
        <a:bodyPr/>
        <a:lstStyle/>
        <a:p>
          <a:endParaRPr lang="en-US"/>
        </a:p>
      </dgm:t>
    </dgm:pt>
    <dgm:pt modelId="{F714ED05-104D-4C14-AA29-C3866F85DEAC}" type="sibTrans" cxnId="{D71B2F4B-B6D0-44A0-B00E-CE6946C60618}">
      <dgm:prSet/>
      <dgm:spPr/>
      <dgm:t>
        <a:bodyPr/>
        <a:lstStyle/>
        <a:p>
          <a:endParaRPr lang="en-US"/>
        </a:p>
      </dgm:t>
    </dgm:pt>
    <dgm:pt modelId="{CB4C5A0B-3A57-41F2-999F-6508B96D9633}">
      <dgm:prSet/>
      <dgm:spPr/>
      <dgm:t>
        <a:bodyPr/>
        <a:lstStyle/>
        <a:p>
          <a:pPr rtl="0"/>
          <a:r>
            <a:rPr lang="en-US" dirty="0"/>
            <a:t>a failure by project management</a:t>
          </a:r>
        </a:p>
      </dgm:t>
    </dgm:pt>
    <dgm:pt modelId="{1C41287B-BCE7-4C50-8FF5-AF3849F8B53F}" type="parTrans" cxnId="{228BEB1C-1216-4FD5-9CA4-330767E10DFA}">
      <dgm:prSet/>
      <dgm:spPr/>
      <dgm:t>
        <a:bodyPr/>
        <a:lstStyle/>
        <a:p>
          <a:endParaRPr lang="en-US"/>
        </a:p>
      </dgm:t>
    </dgm:pt>
    <dgm:pt modelId="{F1DD0E34-181A-4B50-8797-306FAFF559B0}" type="sibTrans" cxnId="{228BEB1C-1216-4FD5-9CA4-330767E10DFA}">
      <dgm:prSet/>
      <dgm:spPr/>
      <dgm:t>
        <a:bodyPr/>
        <a:lstStyle/>
        <a:p>
          <a:endParaRPr lang="en-US"/>
        </a:p>
      </dgm:t>
    </dgm:pt>
    <dgm:pt modelId="{A447F84B-2781-4FE3-AFB3-C179AD212D2B}" type="pres">
      <dgm:prSet presAssocID="{9176C292-59CF-4B1F-A8CE-0D100E0313E8}" presName="Name0" presStyleCnt="0">
        <dgm:presLayoutVars>
          <dgm:dir/>
          <dgm:animLvl val="lvl"/>
          <dgm:resizeHandles val="exact"/>
        </dgm:presLayoutVars>
      </dgm:prSet>
      <dgm:spPr/>
    </dgm:pt>
    <dgm:pt modelId="{98EF1E31-EA39-4B06-830A-8FC64A3FF4E1}" type="pres">
      <dgm:prSet presAssocID="{CD3298F9-49D7-414B-B29C-ECC17E1978E4}" presName="linNode" presStyleCnt="0"/>
      <dgm:spPr/>
    </dgm:pt>
    <dgm:pt modelId="{A9AEDCC0-7F85-4CBF-955C-ABD5C20DE721}" type="pres">
      <dgm:prSet presAssocID="{CD3298F9-49D7-414B-B29C-ECC17E1978E4}" presName="parentText" presStyleLbl="node1" presStyleIdx="0" presStyleCnt="8">
        <dgm:presLayoutVars>
          <dgm:chMax val="1"/>
          <dgm:bulletEnabled val="1"/>
        </dgm:presLayoutVars>
      </dgm:prSet>
      <dgm:spPr/>
    </dgm:pt>
    <dgm:pt modelId="{BB17EA29-DE52-4A2A-90AF-5EB6A137A9FC}" type="pres">
      <dgm:prSet presAssocID="{4B40669A-FFF8-48BC-9635-C5E66A5A633A}" presName="sp" presStyleCnt="0"/>
      <dgm:spPr/>
    </dgm:pt>
    <dgm:pt modelId="{A613A4D1-5DEC-4A77-8587-3D589149B947}" type="pres">
      <dgm:prSet presAssocID="{376BA8FD-4BF2-4E36-96D7-BE225609474A}" presName="linNode" presStyleCnt="0"/>
      <dgm:spPr/>
    </dgm:pt>
    <dgm:pt modelId="{1919BD8C-FAEA-49DC-BD41-14E0F6868076}" type="pres">
      <dgm:prSet presAssocID="{376BA8FD-4BF2-4E36-96D7-BE225609474A}" presName="parentText" presStyleLbl="node1" presStyleIdx="1" presStyleCnt="8">
        <dgm:presLayoutVars>
          <dgm:chMax val="1"/>
          <dgm:bulletEnabled val="1"/>
        </dgm:presLayoutVars>
      </dgm:prSet>
      <dgm:spPr/>
    </dgm:pt>
    <dgm:pt modelId="{CAC6EEF3-902B-4A7D-8995-CC07ABC461E7}" type="pres">
      <dgm:prSet presAssocID="{7E1CD99A-07BD-4122-B9EA-FB6857895AC9}" presName="sp" presStyleCnt="0"/>
      <dgm:spPr/>
    </dgm:pt>
    <dgm:pt modelId="{9BC66AD5-8509-485D-BEB6-B1290A61C499}" type="pres">
      <dgm:prSet presAssocID="{8CFC55F5-8F49-4FA5-A639-BBAEBD9A5C6B}" presName="linNode" presStyleCnt="0"/>
      <dgm:spPr/>
    </dgm:pt>
    <dgm:pt modelId="{970D5F07-BC9A-40F2-B9B1-FB57C9C8FD00}" type="pres">
      <dgm:prSet presAssocID="{8CFC55F5-8F49-4FA5-A639-BBAEBD9A5C6B}" presName="parentText" presStyleLbl="node1" presStyleIdx="2" presStyleCnt="8">
        <dgm:presLayoutVars>
          <dgm:chMax val="1"/>
          <dgm:bulletEnabled val="1"/>
        </dgm:presLayoutVars>
      </dgm:prSet>
      <dgm:spPr/>
    </dgm:pt>
    <dgm:pt modelId="{6F6A5B79-0F43-49BB-A581-29E37FFC5325}" type="pres">
      <dgm:prSet presAssocID="{B1D2982D-2DE1-4F1B-85E1-4BFB11D68CE9}" presName="sp" presStyleCnt="0"/>
      <dgm:spPr/>
    </dgm:pt>
    <dgm:pt modelId="{32BE7637-8307-4558-ADA0-EFC3FB262E8C}" type="pres">
      <dgm:prSet presAssocID="{318A0D7A-98AE-4D54-A84E-5866D581B62F}" presName="linNode" presStyleCnt="0"/>
      <dgm:spPr/>
    </dgm:pt>
    <dgm:pt modelId="{8A193862-5238-4AB5-926C-7D7983B6C50B}" type="pres">
      <dgm:prSet presAssocID="{318A0D7A-98AE-4D54-A84E-5866D581B62F}" presName="parentText" presStyleLbl="node1" presStyleIdx="3" presStyleCnt="8">
        <dgm:presLayoutVars>
          <dgm:chMax val="1"/>
          <dgm:bulletEnabled val="1"/>
        </dgm:presLayoutVars>
      </dgm:prSet>
      <dgm:spPr/>
    </dgm:pt>
    <dgm:pt modelId="{000CEF04-490F-4113-8D6E-82765F9D332A}" type="pres">
      <dgm:prSet presAssocID="{5CECD1F9-E55C-497D-8C7E-E7A6CE0CFA74}" presName="sp" presStyleCnt="0"/>
      <dgm:spPr/>
    </dgm:pt>
    <dgm:pt modelId="{A2068539-5431-4F32-ADA6-4AF329A218BA}" type="pres">
      <dgm:prSet presAssocID="{9B0B32BA-7EC0-48ED-9867-B1027DFF2DBB}" presName="linNode" presStyleCnt="0"/>
      <dgm:spPr/>
    </dgm:pt>
    <dgm:pt modelId="{AFAA0B9D-10CB-4362-BF66-48EDE2389E66}" type="pres">
      <dgm:prSet presAssocID="{9B0B32BA-7EC0-48ED-9867-B1027DFF2DBB}" presName="parentText" presStyleLbl="node1" presStyleIdx="4" presStyleCnt="8">
        <dgm:presLayoutVars>
          <dgm:chMax val="1"/>
          <dgm:bulletEnabled val="1"/>
        </dgm:presLayoutVars>
      </dgm:prSet>
      <dgm:spPr/>
    </dgm:pt>
    <dgm:pt modelId="{DDA51F0A-E128-46CD-971D-D85AD4DDBC1C}" type="pres">
      <dgm:prSet presAssocID="{683A6C71-4B72-457F-BA1B-4A2372FAA060}" presName="sp" presStyleCnt="0"/>
      <dgm:spPr/>
    </dgm:pt>
    <dgm:pt modelId="{FA8BB29D-4531-4FFE-8B48-437DD20A51A8}" type="pres">
      <dgm:prSet presAssocID="{D4E3B9C5-0593-4761-B52A-3E13913108D5}" presName="linNode" presStyleCnt="0"/>
      <dgm:spPr/>
    </dgm:pt>
    <dgm:pt modelId="{F4B306D4-697A-49EA-A3AA-6F92AFE0A56A}" type="pres">
      <dgm:prSet presAssocID="{D4E3B9C5-0593-4761-B52A-3E13913108D5}" presName="parentText" presStyleLbl="node1" presStyleIdx="5" presStyleCnt="8">
        <dgm:presLayoutVars>
          <dgm:chMax val="1"/>
          <dgm:bulletEnabled val="1"/>
        </dgm:presLayoutVars>
      </dgm:prSet>
      <dgm:spPr/>
    </dgm:pt>
    <dgm:pt modelId="{86D7D870-CFC7-4C3C-9D64-7FE5BCE594B4}" type="pres">
      <dgm:prSet presAssocID="{05190CA7-CDE8-414C-B842-568A997C7350}" presName="sp" presStyleCnt="0"/>
      <dgm:spPr/>
    </dgm:pt>
    <dgm:pt modelId="{D46557D3-649E-4415-AC8E-5567391511D6}" type="pres">
      <dgm:prSet presAssocID="{C45D3B6A-421B-4A28-BD55-8D831A411DA2}" presName="linNode" presStyleCnt="0"/>
      <dgm:spPr/>
    </dgm:pt>
    <dgm:pt modelId="{6F7A5F84-7673-496B-A45C-57838CCC6AA4}" type="pres">
      <dgm:prSet presAssocID="{C45D3B6A-421B-4A28-BD55-8D831A411DA2}" presName="parentText" presStyleLbl="node1" presStyleIdx="6" presStyleCnt="8">
        <dgm:presLayoutVars>
          <dgm:chMax val="1"/>
          <dgm:bulletEnabled val="1"/>
        </dgm:presLayoutVars>
      </dgm:prSet>
      <dgm:spPr/>
    </dgm:pt>
    <dgm:pt modelId="{4024F64C-D403-4DDD-89F0-94FC486E82C6}" type="pres">
      <dgm:prSet presAssocID="{F714ED05-104D-4C14-AA29-C3866F85DEAC}" presName="sp" presStyleCnt="0"/>
      <dgm:spPr/>
    </dgm:pt>
    <dgm:pt modelId="{0007A73E-6C60-4BCC-AC8F-2E39A3988709}" type="pres">
      <dgm:prSet presAssocID="{CB4C5A0B-3A57-41F2-999F-6508B96D9633}" presName="linNode" presStyleCnt="0"/>
      <dgm:spPr/>
    </dgm:pt>
    <dgm:pt modelId="{35E986C6-A965-44BC-9AE7-B89FAD0CAD84}" type="pres">
      <dgm:prSet presAssocID="{CB4C5A0B-3A57-41F2-999F-6508B96D9633}" presName="parentText" presStyleLbl="node1" presStyleIdx="7" presStyleCnt="8">
        <dgm:presLayoutVars>
          <dgm:chMax val="1"/>
          <dgm:bulletEnabled val="1"/>
        </dgm:presLayoutVars>
      </dgm:prSet>
      <dgm:spPr/>
    </dgm:pt>
  </dgm:ptLst>
  <dgm:cxnLst>
    <dgm:cxn modelId="{9C07D001-00D4-4830-AB01-5C76DE56E5EB}" type="presOf" srcId="{9B0B32BA-7EC0-48ED-9867-B1027DFF2DBB}" destId="{AFAA0B9D-10CB-4362-BF66-48EDE2389E66}" srcOrd="0" destOrd="0" presId="urn:microsoft.com/office/officeart/2005/8/layout/vList5"/>
    <dgm:cxn modelId="{68DBEE11-237C-4C15-8249-8E484138ABBB}" type="presOf" srcId="{C45D3B6A-421B-4A28-BD55-8D831A411DA2}" destId="{6F7A5F84-7673-496B-A45C-57838CCC6AA4}" srcOrd="0" destOrd="0" presId="urn:microsoft.com/office/officeart/2005/8/layout/vList5"/>
    <dgm:cxn modelId="{8BDFD51B-4198-4284-8FDF-83A691E835F8}" type="presOf" srcId="{D4E3B9C5-0593-4761-B52A-3E13913108D5}" destId="{F4B306D4-697A-49EA-A3AA-6F92AFE0A56A}" srcOrd="0" destOrd="0" presId="urn:microsoft.com/office/officeart/2005/8/layout/vList5"/>
    <dgm:cxn modelId="{228BEB1C-1216-4FD5-9CA4-330767E10DFA}" srcId="{9176C292-59CF-4B1F-A8CE-0D100E0313E8}" destId="{CB4C5A0B-3A57-41F2-999F-6508B96D9633}" srcOrd="7" destOrd="0" parTransId="{1C41287B-BCE7-4C50-8FF5-AF3849F8B53F}" sibTransId="{F1DD0E34-181A-4B50-8797-306FAFF559B0}"/>
    <dgm:cxn modelId="{656EF740-52D8-43D8-A5AE-78FB9F5A3919}" srcId="{9176C292-59CF-4B1F-A8CE-0D100E0313E8}" destId="{9B0B32BA-7EC0-48ED-9867-B1027DFF2DBB}" srcOrd="4" destOrd="0" parTransId="{A5B57B1D-755B-4EC7-87A9-A358B640535E}" sibTransId="{683A6C71-4B72-457F-BA1B-4A2372FAA060}"/>
    <dgm:cxn modelId="{D132C15C-93CD-4E90-B75F-C1C2DE4C193B}" type="presOf" srcId="{CD3298F9-49D7-414B-B29C-ECC17E1978E4}" destId="{A9AEDCC0-7F85-4CBF-955C-ABD5C20DE721}" srcOrd="0" destOrd="0" presId="urn:microsoft.com/office/officeart/2005/8/layout/vList5"/>
    <dgm:cxn modelId="{D71B2F4B-B6D0-44A0-B00E-CE6946C60618}" srcId="{9176C292-59CF-4B1F-A8CE-0D100E0313E8}" destId="{C45D3B6A-421B-4A28-BD55-8D831A411DA2}" srcOrd="6" destOrd="0" parTransId="{B3339E08-D2F8-40A5-916F-5F75CE0B0C56}" sibTransId="{F714ED05-104D-4C14-AA29-C3866F85DEAC}"/>
    <dgm:cxn modelId="{60E56552-4E7F-4E5E-9E2A-A81D65E6F615}" srcId="{9176C292-59CF-4B1F-A8CE-0D100E0313E8}" destId="{318A0D7A-98AE-4D54-A84E-5866D581B62F}" srcOrd="3" destOrd="0" parTransId="{A85FDF86-B518-4944-AC9D-86A1E3267706}" sibTransId="{5CECD1F9-E55C-497D-8C7E-E7A6CE0CFA74}"/>
    <dgm:cxn modelId="{9B3E2B89-BF1C-4E2B-827B-2E2EABF8BE36}" type="presOf" srcId="{CB4C5A0B-3A57-41F2-999F-6508B96D9633}" destId="{35E986C6-A965-44BC-9AE7-B89FAD0CAD84}" srcOrd="0" destOrd="0" presId="urn:microsoft.com/office/officeart/2005/8/layout/vList5"/>
    <dgm:cxn modelId="{6B250199-A2DA-4446-9993-06C6743529B7}" srcId="{9176C292-59CF-4B1F-A8CE-0D100E0313E8}" destId="{8CFC55F5-8F49-4FA5-A639-BBAEBD9A5C6B}" srcOrd="2" destOrd="0" parTransId="{BACFEFF9-685D-4B32-AB62-61F5F82A9FE6}" sibTransId="{B1D2982D-2DE1-4F1B-85E1-4BFB11D68CE9}"/>
    <dgm:cxn modelId="{0DE339A6-D2A4-43C7-82D4-FD7E1D38AE3E}" srcId="{9176C292-59CF-4B1F-A8CE-0D100E0313E8}" destId="{D4E3B9C5-0593-4761-B52A-3E13913108D5}" srcOrd="5" destOrd="0" parTransId="{511881AA-20A0-4738-A2EF-6539694BE604}" sibTransId="{05190CA7-CDE8-414C-B842-568A997C7350}"/>
    <dgm:cxn modelId="{3FD5E2B3-E499-4259-958B-C872FB5CEC7B}" type="presOf" srcId="{376BA8FD-4BF2-4E36-96D7-BE225609474A}" destId="{1919BD8C-FAEA-49DC-BD41-14E0F6868076}" srcOrd="0" destOrd="0" presId="urn:microsoft.com/office/officeart/2005/8/layout/vList5"/>
    <dgm:cxn modelId="{0E4548B6-6D29-4271-BE5A-A24332308BC2}" srcId="{9176C292-59CF-4B1F-A8CE-0D100E0313E8}" destId="{CD3298F9-49D7-414B-B29C-ECC17E1978E4}" srcOrd="0" destOrd="0" parTransId="{4BE936B4-2236-4DC5-A283-EB82A405C8DB}" sibTransId="{4B40669A-FFF8-48BC-9635-C5E66A5A633A}"/>
    <dgm:cxn modelId="{94B237C0-F570-470E-B04D-8161091B0165}" type="presOf" srcId="{8CFC55F5-8F49-4FA5-A639-BBAEBD9A5C6B}" destId="{970D5F07-BC9A-40F2-B9B1-FB57C9C8FD00}" srcOrd="0" destOrd="0" presId="urn:microsoft.com/office/officeart/2005/8/layout/vList5"/>
    <dgm:cxn modelId="{E0C3B3D4-BFC0-44C4-B421-DE64BC40E904}" type="presOf" srcId="{318A0D7A-98AE-4D54-A84E-5866D581B62F}" destId="{8A193862-5238-4AB5-926C-7D7983B6C50B}" srcOrd="0" destOrd="0" presId="urn:microsoft.com/office/officeart/2005/8/layout/vList5"/>
    <dgm:cxn modelId="{3A4069E6-4224-41D8-8192-2B7D9B807835}" type="presOf" srcId="{9176C292-59CF-4B1F-A8CE-0D100E0313E8}" destId="{A447F84B-2781-4FE3-AFB3-C179AD212D2B}" srcOrd="0" destOrd="0" presId="urn:microsoft.com/office/officeart/2005/8/layout/vList5"/>
    <dgm:cxn modelId="{015394F4-94CA-4F7F-8868-0A4B9CB711D6}" srcId="{9176C292-59CF-4B1F-A8CE-0D100E0313E8}" destId="{376BA8FD-4BF2-4E36-96D7-BE225609474A}" srcOrd="1" destOrd="0" parTransId="{DB184F50-EC92-4EA6-9A7E-837C0402F4C1}" sibTransId="{7E1CD99A-07BD-4122-B9EA-FB6857895AC9}"/>
    <dgm:cxn modelId="{8F0D7339-AAEB-4F9E-88F1-B354EA6CB820}" type="presParOf" srcId="{A447F84B-2781-4FE3-AFB3-C179AD212D2B}" destId="{98EF1E31-EA39-4B06-830A-8FC64A3FF4E1}" srcOrd="0" destOrd="0" presId="urn:microsoft.com/office/officeart/2005/8/layout/vList5"/>
    <dgm:cxn modelId="{DD62A377-2BEC-4E84-82DB-EB818BDAFE3D}" type="presParOf" srcId="{98EF1E31-EA39-4B06-830A-8FC64A3FF4E1}" destId="{A9AEDCC0-7F85-4CBF-955C-ABD5C20DE721}" srcOrd="0" destOrd="0" presId="urn:microsoft.com/office/officeart/2005/8/layout/vList5"/>
    <dgm:cxn modelId="{334971B2-4EFA-4FF6-8055-399784ACA9CF}" type="presParOf" srcId="{A447F84B-2781-4FE3-AFB3-C179AD212D2B}" destId="{BB17EA29-DE52-4A2A-90AF-5EB6A137A9FC}" srcOrd="1" destOrd="0" presId="urn:microsoft.com/office/officeart/2005/8/layout/vList5"/>
    <dgm:cxn modelId="{DC4146FD-6DC3-465A-9977-ECCAF24809F9}" type="presParOf" srcId="{A447F84B-2781-4FE3-AFB3-C179AD212D2B}" destId="{A613A4D1-5DEC-4A77-8587-3D589149B947}" srcOrd="2" destOrd="0" presId="urn:microsoft.com/office/officeart/2005/8/layout/vList5"/>
    <dgm:cxn modelId="{8851F866-1816-49D1-9221-BB5E4D1814E7}" type="presParOf" srcId="{A613A4D1-5DEC-4A77-8587-3D589149B947}" destId="{1919BD8C-FAEA-49DC-BD41-14E0F6868076}" srcOrd="0" destOrd="0" presId="urn:microsoft.com/office/officeart/2005/8/layout/vList5"/>
    <dgm:cxn modelId="{041214A3-902D-43EA-96BD-1CDD3C10986F}" type="presParOf" srcId="{A447F84B-2781-4FE3-AFB3-C179AD212D2B}" destId="{CAC6EEF3-902B-4A7D-8995-CC07ABC461E7}" srcOrd="3" destOrd="0" presId="urn:microsoft.com/office/officeart/2005/8/layout/vList5"/>
    <dgm:cxn modelId="{7A6FB4C6-EAC4-4717-9EC6-36BF212C1A13}" type="presParOf" srcId="{A447F84B-2781-4FE3-AFB3-C179AD212D2B}" destId="{9BC66AD5-8509-485D-BEB6-B1290A61C499}" srcOrd="4" destOrd="0" presId="urn:microsoft.com/office/officeart/2005/8/layout/vList5"/>
    <dgm:cxn modelId="{9EDC26E7-E84D-4411-876A-7CB56E66761F}" type="presParOf" srcId="{9BC66AD5-8509-485D-BEB6-B1290A61C499}" destId="{970D5F07-BC9A-40F2-B9B1-FB57C9C8FD00}" srcOrd="0" destOrd="0" presId="urn:microsoft.com/office/officeart/2005/8/layout/vList5"/>
    <dgm:cxn modelId="{148A7BF0-72C1-49E3-822A-8C15027F6F75}" type="presParOf" srcId="{A447F84B-2781-4FE3-AFB3-C179AD212D2B}" destId="{6F6A5B79-0F43-49BB-A581-29E37FFC5325}" srcOrd="5" destOrd="0" presId="urn:microsoft.com/office/officeart/2005/8/layout/vList5"/>
    <dgm:cxn modelId="{DBF6B5BF-61DD-451F-B9B9-B167CD050E80}" type="presParOf" srcId="{A447F84B-2781-4FE3-AFB3-C179AD212D2B}" destId="{32BE7637-8307-4558-ADA0-EFC3FB262E8C}" srcOrd="6" destOrd="0" presId="urn:microsoft.com/office/officeart/2005/8/layout/vList5"/>
    <dgm:cxn modelId="{82B81009-B16D-4E05-BBE2-D24DDEA6BD89}" type="presParOf" srcId="{32BE7637-8307-4558-ADA0-EFC3FB262E8C}" destId="{8A193862-5238-4AB5-926C-7D7983B6C50B}" srcOrd="0" destOrd="0" presId="urn:microsoft.com/office/officeart/2005/8/layout/vList5"/>
    <dgm:cxn modelId="{74BB241F-0CB1-4A3B-B1A6-B012D28992A3}" type="presParOf" srcId="{A447F84B-2781-4FE3-AFB3-C179AD212D2B}" destId="{000CEF04-490F-4113-8D6E-82765F9D332A}" srcOrd="7" destOrd="0" presId="urn:microsoft.com/office/officeart/2005/8/layout/vList5"/>
    <dgm:cxn modelId="{0EA7AE0F-C909-47F6-9D78-C91E980E1C60}" type="presParOf" srcId="{A447F84B-2781-4FE3-AFB3-C179AD212D2B}" destId="{A2068539-5431-4F32-ADA6-4AF329A218BA}" srcOrd="8" destOrd="0" presId="urn:microsoft.com/office/officeart/2005/8/layout/vList5"/>
    <dgm:cxn modelId="{65816C17-F2E1-4E4F-9C22-748DD2655C94}" type="presParOf" srcId="{A2068539-5431-4F32-ADA6-4AF329A218BA}" destId="{AFAA0B9D-10CB-4362-BF66-48EDE2389E66}" srcOrd="0" destOrd="0" presId="urn:microsoft.com/office/officeart/2005/8/layout/vList5"/>
    <dgm:cxn modelId="{FFB9F27C-D396-4783-9C72-58B183AFCC03}" type="presParOf" srcId="{A447F84B-2781-4FE3-AFB3-C179AD212D2B}" destId="{DDA51F0A-E128-46CD-971D-D85AD4DDBC1C}" srcOrd="9" destOrd="0" presId="urn:microsoft.com/office/officeart/2005/8/layout/vList5"/>
    <dgm:cxn modelId="{96F14CF2-7E98-4173-B59A-9183D73B1810}" type="presParOf" srcId="{A447F84B-2781-4FE3-AFB3-C179AD212D2B}" destId="{FA8BB29D-4531-4FFE-8B48-437DD20A51A8}" srcOrd="10" destOrd="0" presId="urn:microsoft.com/office/officeart/2005/8/layout/vList5"/>
    <dgm:cxn modelId="{2ADB1052-8F11-4D7C-8D94-FB4D0FE8EC94}" type="presParOf" srcId="{FA8BB29D-4531-4FFE-8B48-437DD20A51A8}" destId="{F4B306D4-697A-49EA-A3AA-6F92AFE0A56A}" srcOrd="0" destOrd="0" presId="urn:microsoft.com/office/officeart/2005/8/layout/vList5"/>
    <dgm:cxn modelId="{FD36BBB4-17A6-4889-9AE4-0D50417DF77E}" type="presParOf" srcId="{A447F84B-2781-4FE3-AFB3-C179AD212D2B}" destId="{86D7D870-CFC7-4C3C-9D64-7FE5BCE594B4}" srcOrd="11" destOrd="0" presId="urn:microsoft.com/office/officeart/2005/8/layout/vList5"/>
    <dgm:cxn modelId="{CDA5AD2D-DC8D-4624-B69C-CD0F470E16BC}" type="presParOf" srcId="{A447F84B-2781-4FE3-AFB3-C179AD212D2B}" destId="{D46557D3-649E-4415-AC8E-5567391511D6}" srcOrd="12" destOrd="0" presId="urn:microsoft.com/office/officeart/2005/8/layout/vList5"/>
    <dgm:cxn modelId="{E6F9E5A7-DF53-41A2-871D-192BAB1622FF}" type="presParOf" srcId="{D46557D3-649E-4415-AC8E-5567391511D6}" destId="{6F7A5F84-7673-496B-A45C-57838CCC6AA4}" srcOrd="0" destOrd="0" presId="urn:microsoft.com/office/officeart/2005/8/layout/vList5"/>
    <dgm:cxn modelId="{E16BE977-4266-4CD5-A614-8C3D0070D273}" type="presParOf" srcId="{A447F84B-2781-4FE3-AFB3-C179AD212D2B}" destId="{4024F64C-D403-4DDD-89F0-94FC486E82C6}" srcOrd="13" destOrd="0" presId="urn:microsoft.com/office/officeart/2005/8/layout/vList5"/>
    <dgm:cxn modelId="{3FBA36A3-7A23-412C-90A5-F281D0902B1E}" type="presParOf" srcId="{A447F84B-2781-4FE3-AFB3-C179AD212D2B}" destId="{0007A73E-6C60-4BCC-AC8F-2E39A3988709}" srcOrd="14" destOrd="0" presId="urn:microsoft.com/office/officeart/2005/8/layout/vList5"/>
    <dgm:cxn modelId="{0FC6791F-BC34-483B-81C9-D56B628B9633}" type="presParOf" srcId="{0007A73E-6C60-4BCC-AC8F-2E39A3988709}" destId="{35E986C6-A965-44BC-9AE7-B89FAD0CAD84}"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FB03054-FECB-4267-A436-621B75437DC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76AC5B8-3FEB-4D4F-A461-E2D1CDAF611E}">
      <dgm:prSet/>
      <dgm:spPr/>
      <dgm:t>
        <a:bodyPr/>
        <a:lstStyle/>
        <a:p>
          <a:r>
            <a:rPr lang="en-IN"/>
            <a:t>With a comparison based oracle , </a:t>
          </a:r>
          <a:r>
            <a:rPr lang="en-IN" b="1" u="sng"/>
            <a:t>we need predicted output for each input </a:t>
          </a:r>
          <a:endParaRPr lang="en-US"/>
        </a:p>
      </dgm:t>
    </dgm:pt>
    <dgm:pt modelId="{01D5C28B-207D-4F20-BE26-A01D47188861}" type="parTrans" cxnId="{934E06C1-0BE8-4010-81D4-8D4A19619844}">
      <dgm:prSet/>
      <dgm:spPr/>
      <dgm:t>
        <a:bodyPr/>
        <a:lstStyle/>
        <a:p>
          <a:endParaRPr lang="en-US"/>
        </a:p>
      </dgm:t>
    </dgm:pt>
    <dgm:pt modelId="{EB88336A-B3DE-42B1-93C6-97FB2BC4994C}" type="sibTrans" cxnId="{934E06C1-0BE8-4010-81D4-8D4A19619844}">
      <dgm:prSet/>
      <dgm:spPr/>
      <dgm:t>
        <a:bodyPr/>
        <a:lstStyle/>
        <a:p>
          <a:endParaRPr lang="en-US"/>
        </a:p>
      </dgm:t>
    </dgm:pt>
    <dgm:pt modelId="{E5D1EF0B-4457-4034-9B24-EEA774E2E6E8}">
      <dgm:prSet/>
      <dgm:spPr/>
      <dgm:t>
        <a:bodyPr/>
        <a:lstStyle/>
        <a:p>
          <a:r>
            <a:rPr lang="en-IN"/>
            <a:t>Oracle compares actual to predicted output, and reports failure if they differ. </a:t>
          </a:r>
          <a:endParaRPr lang="en-US"/>
        </a:p>
      </dgm:t>
    </dgm:pt>
    <dgm:pt modelId="{A8EB1751-8495-4A6A-8C94-70AD0C5AB35E}" type="parTrans" cxnId="{A39A3CAE-8C79-4AD4-A8BD-54C1EFB8C303}">
      <dgm:prSet/>
      <dgm:spPr/>
      <dgm:t>
        <a:bodyPr/>
        <a:lstStyle/>
        <a:p>
          <a:endParaRPr lang="en-US"/>
        </a:p>
      </dgm:t>
    </dgm:pt>
    <dgm:pt modelId="{3CB4F17F-BAA3-4AA9-8C73-09CC1F4574F4}" type="sibTrans" cxnId="{A39A3CAE-8C79-4AD4-A8BD-54C1EFB8C303}">
      <dgm:prSet/>
      <dgm:spPr/>
      <dgm:t>
        <a:bodyPr/>
        <a:lstStyle/>
        <a:p>
          <a:endParaRPr lang="en-US"/>
        </a:p>
      </dgm:t>
    </dgm:pt>
    <dgm:pt modelId="{6AD6B471-7AD3-4267-923F-6B79E1532672}">
      <dgm:prSet/>
      <dgm:spPr/>
      <dgm:t>
        <a:bodyPr/>
        <a:lstStyle/>
        <a:p>
          <a:r>
            <a:rPr lang="en-IN"/>
            <a:t>It is best suited for small number of hand generated test cases example: for handwritten Junit test cases. </a:t>
          </a:r>
          <a:endParaRPr lang="en-US"/>
        </a:p>
      </dgm:t>
    </dgm:pt>
    <dgm:pt modelId="{4CBD1A4A-B62B-4349-8F68-EDAF1643957D}" type="parTrans" cxnId="{70C6A3C4-7EFE-4FF5-ADD4-4FC3F36F4146}">
      <dgm:prSet/>
      <dgm:spPr/>
      <dgm:t>
        <a:bodyPr/>
        <a:lstStyle/>
        <a:p>
          <a:endParaRPr lang="en-US"/>
        </a:p>
      </dgm:t>
    </dgm:pt>
    <dgm:pt modelId="{B29D8B70-EF2D-403B-8475-4EF80C47E44D}" type="sibTrans" cxnId="{70C6A3C4-7EFE-4FF5-ADD4-4FC3F36F4146}">
      <dgm:prSet/>
      <dgm:spPr/>
      <dgm:t>
        <a:bodyPr/>
        <a:lstStyle/>
        <a:p>
          <a:endParaRPr lang="en-US"/>
        </a:p>
      </dgm:t>
    </dgm:pt>
    <dgm:pt modelId="{8E28488D-E6B7-4919-B7A8-F19550606BF8}">
      <dgm:prSet/>
      <dgm:spPr/>
      <dgm:t>
        <a:bodyPr/>
        <a:lstStyle/>
        <a:p>
          <a:r>
            <a:rPr lang="en-US"/>
            <a:t>Comparison based oracle </a:t>
          </a:r>
          <a:r>
            <a:rPr lang="en-IN"/>
            <a:t>are used mainly for small, simple test cases </a:t>
          </a:r>
          <a:endParaRPr lang="en-US"/>
        </a:p>
      </dgm:t>
    </dgm:pt>
    <dgm:pt modelId="{4880AD68-1842-464A-994C-EC3514F2B502}" type="parTrans" cxnId="{022493C4-F515-43F1-95A5-A5AF9034FDA9}">
      <dgm:prSet/>
      <dgm:spPr/>
      <dgm:t>
        <a:bodyPr/>
        <a:lstStyle/>
        <a:p>
          <a:endParaRPr lang="en-US"/>
        </a:p>
      </dgm:t>
    </dgm:pt>
    <dgm:pt modelId="{A4816E5E-280C-4574-83FB-48E82AAB493B}" type="sibTrans" cxnId="{022493C4-F515-43F1-95A5-A5AF9034FDA9}">
      <dgm:prSet/>
      <dgm:spPr/>
      <dgm:t>
        <a:bodyPr/>
        <a:lstStyle/>
        <a:p>
          <a:endParaRPr lang="en-US"/>
        </a:p>
      </dgm:t>
    </dgm:pt>
    <dgm:pt modelId="{83DAEC10-5567-47C8-AEC3-6EE0C7C47451}">
      <dgm:prSet/>
      <dgm:spPr/>
      <dgm:t>
        <a:bodyPr/>
        <a:lstStyle/>
        <a:p>
          <a:r>
            <a:rPr lang="en-IN"/>
            <a:t>Expected outputs can also be produced for complex test cases and large test suites but its no efficient as its difficult to predict output for thousands of test cases. </a:t>
          </a:r>
          <a:endParaRPr lang="en-US"/>
        </a:p>
      </dgm:t>
    </dgm:pt>
    <dgm:pt modelId="{9F34474F-AAC7-46E6-B6DA-E0F8747249B3}" type="parTrans" cxnId="{A220428A-094A-45C2-95A3-1BB9B3D15D79}">
      <dgm:prSet/>
      <dgm:spPr/>
      <dgm:t>
        <a:bodyPr/>
        <a:lstStyle/>
        <a:p>
          <a:endParaRPr lang="en-US"/>
        </a:p>
      </dgm:t>
    </dgm:pt>
    <dgm:pt modelId="{44EB873A-62D9-4934-8DEA-0F20B59ACB35}" type="sibTrans" cxnId="{A220428A-094A-45C2-95A3-1BB9B3D15D79}">
      <dgm:prSet/>
      <dgm:spPr/>
      <dgm:t>
        <a:bodyPr/>
        <a:lstStyle/>
        <a:p>
          <a:endParaRPr lang="en-US"/>
        </a:p>
      </dgm:t>
    </dgm:pt>
    <dgm:pt modelId="{2EADC375-D1D9-4DB8-825C-69F360676F25}">
      <dgm:prSet/>
      <dgm:spPr/>
      <dgm:t>
        <a:bodyPr/>
        <a:lstStyle/>
        <a:p>
          <a:r>
            <a:rPr lang="en-IN"/>
            <a:t>Capture-replay testing, a special case in which the predicted output or behaviour is preserved from an earlier execution </a:t>
          </a:r>
          <a:endParaRPr lang="en-US"/>
        </a:p>
      </dgm:t>
    </dgm:pt>
    <dgm:pt modelId="{B2E12A45-5A6D-4AAE-8B41-00005B6DAD52}" type="parTrans" cxnId="{A227B2C5-1BE1-4259-BD40-62F8C0ABE3E7}">
      <dgm:prSet/>
      <dgm:spPr/>
      <dgm:t>
        <a:bodyPr/>
        <a:lstStyle/>
        <a:p>
          <a:endParaRPr lang="en-US"/>
        </a:p>
      </dgm:t>
    </dgm:pt>
    <dgm:pt modelId="{70CB4404-1047-433D-96FF-C77658BC60E8}" type="sibTrans" cxnId="{A227B2C5-1BE1-4259-BD40-62F8C0ABE3E7}">
      <dgm:prSet/>
      <dgm:spPr/>
      <dgm:t>
        <a:bodyPr/>
        <a:lstStyle/>
        <a:p>
          <a:endParaRPr lang="en-US"/>
        </a:p>
      </dgm:t>
    </dgm:pt>
    <dgm:pt modelId="{A8895E5C-9757-46A0-9102-D81F7FE20569}">
      <dgm:prSet/>
      <dgm:spPr/>
      <dgm:t>
        <a:bodyPr/>
        <a:lstStyle/>
        <a:p>
          <a:r>
            <a:rPr lang="en-IN"/>
            <a:t>Often possible to judge output or behaviour without predicting it </a:t>
          </a:r>
          <a:endParaRPr lang="en-US"/>
        </a:p>
      </dgm:t>
    </dgm:pt>
    <dgm:pt modelId="{3AE61EDF-DC4F-43F1-9D21-E71DECABC6AE}" type="parTrans" cxnId="{09C7CEA8-25B9-491E-B74B-23D13379AE5D}">
      <dgm:prSet/>
      <dgm:spPr/>
      <dgm:t>
        <a:bodyPr/>
        <a:lstStyle/>
        <a:p>
          <a:endParaRPr lang="en-US"/>
        </a:p>
      </dgm:t>
    </dgm:pt>
    <dgm:pt modelId="{83C231C8-7032-49F3-ADAE-84C229889FEB}" type="sibTrans" cxnId="{09C7CEA8-25B9-491E-B74B-23D13379AE5D}">
      <dgm:prSet/>
      <dgm:spPr/>
      <dgm:t>
        <a:bodyPr/>
        <a:lstStyle/>
        <a:p>
          <a:endParaRPr lang="en-US"/>
        </a:p>
      </dgm:t>
    </dgm:pt>
    <dgm:pt modelId="{71946ACE-1955-4730-A7D5-25161A85E91B}" type="pres">
      <dgm:prSet presAssocID="{DFB03054-FECB-4267-A436-621B75437DC4}" presName="root" presStyleCnt="0">
        <dgm:presLayoutVars>
          <dgm:dir/>
          <dgm:resizeHandles val="exact"/>
        </dgm:presLayoutVars>
      </dgm:prSet>
      <dgm:spPr/>
    </dgm:pt>
    <dgm:pt modelId="{32102F90-EFA5-4425-87EB-5021E2E421F1}" type="pres">
      <dgm:prSet presAssocID="{E76AC5B8-3FEB-4D4F-A461-E2D1CDAF611E}" presName="compNode" presStyleCnt="0"/>
      <dgm:spPr/>
    </dgm:pt>
    <dgm:pt modelId="{A749D90D-13FA-4DDE-A501-3C5CF7097DE6}" type="pres">
      <dgm:prSet presAssocID="{E76AC5B8-3FEB-4D4F-A461-E2D1CDAF611E}" presName="bgRect" presStyleLbl="bgShp" presStyleIdx="0" presStyleCnt="7"/>
      <dgm:spPr/>
    </dgm:pt>
    <dgm:pt modelId="{F6FA5572-ACAE-481F-A2C9-B1E15EA8E75C}" type="pres">
      <dgm:prSet presAssocID="{E76AC5B8-3FEB-4D4F-A461-E2D1CDAF611E}"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1BCAFF9C-B44D-4F8D-823D-708CB0F93DC7}" type="pres">
      <dgm:prSet presAssocID="{E76AC5B8-3FEB-4D4F-A461-E2D1CDAF611E}" presName="spaceRect" presStyleCnt="0"/>
      <dgm:spPr/>
    </dgm:pt>
    <dgm:pt modelId="{2F2FB448-7601-4F83-8525-2D72719D6153}" type="pres">
      <dgm:prSet presAssocID="{E76AC5B8-3FEB-4D4F-A461-E2D1CDAF611E}" presName="parTx" presStyleLbl="revTx" presStyleIdx="0" presStyleCnt="7">
        <dgm:presLayoutVars>
          <dgm:chMax val="0"/>
          <dgm:chPref val="0"/>
        </dgm:presLayoutVars>
      </dgm:prSet>
      <dgm:spPr/>
    </dgm:pt>
    <dgm:pt modelId="{861040DB-2C87-4161-B39A-81035DC37D0B}" type="pres">
      <dgm:prSet presAssocID="{EB88336A-B3DE-42B1-93C6-97FB2BC4994C}" presName="sibTrans" presStyleCnt="0"/>
      <dgm:spPr/>
    </dgm:pt>
    <dgm:pt modelId="{779DC46A-3751-44D4-BF02-9606567565FE}" type="pres">
      <dgm:prSet presAssocID="{E5D1EF0B-4457-4034-9B24-EEA774E2E6E8}" presName="compNode" presStyleCnt="0"/>
      <dgm:spPr/>
    </dgm:pt>
    <dgm:pt modelId="{48E98B61-E297-4D4B-A3AD-1DC5EE77CE3B}" type="pres">
      <dgm:prSet presAssocID="{E5D1EF0B-4457-4034-9B24-EEA774E2E6E8}" presName="bgRect" presStyleLbl="bgShp" presStyleIdx="1" presStyleCnt="7"/>
      <dgm:spPr/>
    </dgm:pt>
    <dgm:pt modelId="{5EB37F88-3240-4EA4-8727-5AFF31E45A71}" type="pres">
      <dgm:prSet presAssocID="{E5D1EF0B-4457-4034-9B24-EEA774E2E6E8}"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culator"/>
        </a:ext>
      </dgm:extLst>
    </dgm:pt>
    <dgm:pt modelId="{1BBA69CB-6873-4C6E-8945-A14C6082C246}" type="pres">
      <dgm:prSet presAssocID="{E5D1EF0B-4457-4034-9B24-EEA774E2E6E8}" presName="spaceRect" presStyleCnt="0"/>
      <dgm:spPr/>
    </dgm:pt>
    <dgm:pt modelId="{C75F3CC3-F2A5-4D83-B59A-FC10758DBA6C}" type="pres">
      <dgm:prSet presAssocID="{E5D1EF0B-4457-4034-9B24-EEA774E2E6E8}" presName="parTx" presStyleLbl="revTx" presStyleIdx="1" presStyleCnt="7">
        <dgm:presLayoutVars>
          <dgm:chMax val="0"/>
          <dgm:chPref val="0"/>
        </dgm:presLayoutVars>
      </dgm:prSet>
      <dgm:spPr/>
    </dgm:pt>
    <dgm:pt modelId="{CA1A862D-2D27-4454-BED6-3CDBC3687EE0}" type="pres">
      <dgm:prSet presAssocID="{3CB4F17F-BAA3-4AA9-8C73-09CC1F4574F4}" presName="sibTrans" presStyleCnt="0"/>
      <dgm:spPr/>
    </dgm:pt>
    <dgm:pt modelId="{310F538B-FE73-45D5-8F0D-7F4EB711DD30}" type="pres">
      <dgm:prSet presAssocID="{6AD6B471-7AD3-4267-923F-6B79E1532672}" presName="compNode" presStyleCnt="0"/>
      <dgm:spPr/>
    </dgm:pt>
    <dgm:pt modelId="{7C476168-C612-4722-89B4-982BC166A3D7}" type="pres">
      <dgm:prSet presAssocID="{6AD6B471-7AD3-4267-923F-6B79E1532672}" presName="bgRect" presStyleLbl="bgShp" presStyleIdx="2" presStyleCnt="7"/>
      <dgm:spPr/>
    </dgm:pt>
    <dgm:pt modelId="{D61AD866-DA7F-4768-AAEF-B36B9FD09A62}" type="pres">
      <dgm:prSet presAssocID="{6AD6B471-7AD3-4267-923F-6B79E1532672}"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F20F01E0-74E1-46A7-8236-47643F3A38F6}" type="pres">
      <dgm:prSet presAssocID="{6AD6B471-7AD3-4267-923F-6B79E1532672}" presName="spaceRect" presStyleCnt="0"/>
      <dgm:spPr/>
    </dgm:pt>
    <dgm:pt modelId="{056B8D5A-A68B-4548-B5AD-E507F746521D}" type="pres">
      <dgm:prSet presAssocID="{6AD6B471-7AD3-4267-923F-6B79E1532672}" presName="parTx" presStyleLbl="revTx" presStyleIdx="2" presStyleCnt="7">
        <dgm:presLayoutVars>
          <dgm:chMax val="0"/>
          <dgm:chPref val="0"/>
        </dgm:presLayoutVars>
      </dgm:prSet>
      <dgm:spPr/>
    </dgm:pt>
    <dgm:pt modelId="{CB5BAF88-2B60-4D84-A910-5871AA91A10A}" type="pres">
      <dgm:prSet presAssocID="{B29D8B70-EF2D-403B-8475-4EF80C47E44D}" presName="sibTrans" presStyleCnt="0"/>
      <dgm:spPr/>
    </dgm:pt>
    <dgm:pt modelId="{2FB4FF01-832A-48E7-9B87-D0BA727B2591}" type="pres">
      <dgm:prSet presAssocID="{8E28488D-E6B7-4919-B7A8-F19550606BF8}" presName="compNode" presStyleCnt="0"/>
      <dgm:spPr/>
    </dgm:pt>
    <dgm:pt modelId="{81B1E2A6-F7B8-4A2F-8BB8-89AD2DC9FB26}" type="pres">
      <dgm:prSet presAssocID="{8E28488D-E6B7-4919-B7A8-F19550606BF8}" presName="bgRect" presStyleLbl="bgShp" presStyleIdx="3" presStyleCnt="7"/>
      <dgm:spPr/>
    </dgm:pt>
    <dgm:pt modelId="{36D541DC-BBED-4F2C-B642-6201F6390F17}" type="pres">
      <dgm:prSet presAssocID="{8E28488D-E6B7-4919-B7A8-F19550606BF8}"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1E738B82-2F0D-4A68-B3D6-CBFE00226E70}" type="pres">
      <dgm:prSet presAssocID="{8E28488D-E6B7-4919-B7A8-F19550606BF8}" presName="spaceRect" presStyleCnt="0"/>
      <dgm:spPr/>
    </dgm:pt>
    <dgm:pt modelId="{B09E0D74-9A5F-4182-BAA7-AA2CC66E686D}" type="pres">
      <dgm:prSet presAssocID="{8E28488D-E6B7-4919-B7A8-F19550606BF8}" presName="parTx" presStyleLbl="revTx" presStyleIdx="3" presStyleCnt="7">
        <dgm:presLayoutVars>
          <dgm:chMax val="0"/>
          <dgm:chPref val="0"/>
        </dgm:presLayoutVars>
      </dgm:prSet>
      <dgm:spPr/>
    </dgm:pt>
    <dgm:pt modelId="{91AA825E-6C95-4CBD-9CFC-7EFE6A6BC71E}" type="pres">
      <dgm:prSet presAssocID="{A4816E5E-280C-4574-83FB-48E82AAB493B}" presName="sibTrans" presStyleCnt="0"/>
      <dgm:spPr/>
    </dgm:pt>
    <dgm:pt modelId="{9ED48149-71F1-482C-8B82-76ADF89424D2}" type="pres">
      <dgm:prSet presAssocID="{83DAEC10-5567-47C8-AEC3-6EE0C7C47451}" presName="compNode" presStyleCnt="0"/>
      <dgm:spPr/>
    </dgm:pt>
    <dgm:pt modelId="{DA986476-9735-4811-939B-5EBE1558ABC9}" type="pres">
      <dgm:prSet presAssocID="{83DAEC10-5567-47C8-AEC3-6EE0C7C47451}" presName="bgRect" presStyleLbl="bgShp" presStyleIdx="4" presStyleCnt="7"/>
      <dgm:spPr/>
    </dgm:pt>
    <dgm:pt modelId="{C34C1BA6-101E-4C55-B2B8-28142644AEB4}" type="pres">
      <dgm:prSet presAssocID="{83DAEC10-5567-47C8-AEC3-6EE0C7C47451}"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est tubes"/>
        </a:ext>
      </dgm:extLst>
    </dgm:pt>
    <dgm:pt modelId="{0EAD98D5-4A92-4F8D-8337-3DF2B441BBF2}" type="pres">
      <dgm:prSet presAssocID="{83DAEC10-5567-47C8-AEC3-6EE0C7C47451}" presName="spaceRect" presStyleCnt="0"/>
      <dgm:spPr/>
    </dgm:pt>
    <dgm:pt modelId="{4E309BF0-F8FB-405C-9DC9-3E83E924985C}" type="pres">
      <dgm:prSet presAssocID="{83DAEC10-5567-47C8-AEC3-6EE0C7C47451}" presName="parTx" presStyleLbl="revTx" presStyleIdx="4" presStyleCnt="7">
        <dgm:presLayoutVars>
          <dgm:chMax val="0"/>
          <dgm:chPref val="0"/>
        </dgm:presLayoutVars>
      </dgm:prSet>
      <dgm:spPr/>
    </dgm:pt>
    <dgm:pt modelId="{644B8D0A-720A-4EEB-ABDA-D7E6BCCD6730}" type="pres">
      <dgm:prSet presAssocID="{44EB873A-62D9-4934-8DEA-0F20B59ACB35}" presName="sibTrans" presStyleCnt="0"/>
      <dgm:spPr/>
    </dgm:pt>
    <dgm:pt modelId="{2A909A6F-C1C1-4751-BBAB-9BB0AEFC8DEB}" type="pres">
      <dgm:prSet presAssocID="{2EADC375-D1D9-4DB8-825C-69F360676F25}" presName="compNode" presStyleCnt="0"/>
      <dgm:spPr/>
    </dgm:pt>
    <dgm:pt modelId="{0ECCC0B3-B8A8-48B4-957C-9567066DFBDA}" type="pres">
      <dgm:prSet presAssocID="{2EADC375-D1D9-4DB8-825C-69F360676F25}" presName="bgRect" presStyleLbl="bgShp" presStyleIdx="5" presStyleCnt="7"/>
      <dgm:spPr/>
    </dgm:pt>
    <dgm:pt modelId="{E6585BF0-D50A-4815-AB73-3EE47D2C5880}" type="pres">
      <dgm:prSet presAssocID="{2EADC375-D1D9-4DB8-825C-69F360676F25}"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isconnected"/>
        </a:ext>
      </dgm:extLst>
    </dgm:pt>
    <dgm:pt modelId="{5EF67513-9215-4E97-87B9-AEA86C03A442}" type="pres">
      <dgm:prSet presAssocID="{2EADC375-D1D9-4DB8-825C-69F360676F25}" presName="spaceRect" presStyleCnt="0"/>
      <dgm:spPr/>
    </dgm:pt>
    <dgm:pt modelId="{0A57EC0A-3E2B-4A37-B29C-CF3E028CA5EF}" type="pres">
      <dgm:prSet presAssocID="{2EADC375-D1D9-4DB8-825C-69F360676F25}" presName="parTx" presStyleLbl="revTx" presStyleIdx="5" presStyleCnt="7">
        <dgm:presLayoutVars>
          <dgm:chMax val="0"/>
          <dgm:chPref val="0"/>
        </dgm:presLayoutVars>
      </dgm:prSet>
      <dgm:spPr/>
    </dgm:pt>
    <dgm:pt modelId="{D0313FFA-9FBB-415F-9EB3-95CF1C105D65}" type="pres">
      <dgm:prSet presAssocID="{70CB4404-1047-433D-96FF-C77658BC60E8}" presName="sibTrans" presStyleCnt="0"/>
      <dgm:spPr/>
    </dgm:pt>
    <dgm:pt modelId="{46EF6DFD-718A-499E-91D7-33DD59DFDCB7}" type="pres">
      <dgm:prSet presAssocID="{A8895E5C-9757-46A0-9102-D81F7FE20569}" presName="compNode" presStyleCnt="0"/>
      <dgm:spPr/>
    </dgm:pt>
    <dgm:pt modelId="{BB4A2220-383B-4827-A6E7-A80E12D02E91}" type="pres">
      <dgm:prSet presAssocID="{A8895E5C-9757-46A0-9102-D81F7FE20569}" presName="bgRect" presStyleLbl="bgShp" presStyleIdx="6" presStyleCnt="7"/>
      <dgm:spPr/>
    </dgm:pt>
    <dgm:pt modelId="{A82EC177-4A7E-48E3-877B-DA5192AD78FE}" type="pres">
      <dgm:prSet presAssocID="{A8895E5C-9757-46A0-9102-D81F7FE20569}"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Scales of Justice"/>
        </a:ext>
      </dgm:extLst>
    </dgm:pt>
    <dgm:pt modelId="{3CA0EDF9-ECB5-4FD1-9B74-371479097A3B}" type="pres">
      <dgm:prSet presAssocID="{A8895E5C-9757-46A0-9102-D81F7FE20569}" presName="spaceRect" presStyleCnt="0"/>
      <dgm:spPr/>
    </dgm:pt>
    <dgm:pt modelId="{EA1EC605-D727-49D0-8037-E5EA6CA5A8B2}" type="pres">
      <dgm:prSet presAssocID="{A8895E5C-9757-46A0-9102-D81F7FE20569}" presName="parTx" presStyleLbl="revTx" presStyleIdx="6" presStyleCnt="7">
        <dgm:presLayoutVars>
          <dgm:chMax val="0"/>
          <dgm:chPref val="0"/>
        </dgm:presLayoutVars>
      </dgm:prSet>
      <dgm:spPr/>
    </dgm:pt>
  </dgm:ptLst>
  <dgm:cxnLst>
    <dgm:cxn modelId="{AAE4B428-17E8-457A-B7EA-1631C560F2ED}" type="presOf" srcId="{DFB03054-FECB-4267-A436-621B75437DC4}" destId="{71946ACE-1955-4730-A7D5-25161A85E91B}" srcOrd="0" destOrd="0" presId="urn:microsoft.com/office/officeart/2018/2/layout/IconVerticalSolidList"/>
    <dgm:cxn modelId="{5D2A8B2F-6187-4633-834D-75FCEEBDFE45}" type="presOf" srcId="{E5D1EF0B-4457-4034-9B24-EEA774E2E6E8}" destId="{C75F3CC3-F2A5-4D83-B59A-FC10758DBA6C}" srcOrd="0" destOrd="0" presId="urn:microsoft.com/office/officeart/2018/2/layout/IconVerticalSolidList"/>
    <dgm:cxn modelId="{3C70343D-A574-40B6-9B70-F234C40B40C8}" type="presOf" srcId="{E76AC5B8-3FEB-4D4F-A461-E2D1CDAF611E}" destId="{2F2FB448-7601-4F83-8525-2D72719D6153}" srcOrd="0" destOrd="0" presId="urn:microsoft.com/office/officeart/2018/2/layout/IconVerticalSolidList"/>
    <dgm:cxn modelId="{8A26AC4D-DEF6-4CA6-B526-9943AAA7BCBC}" type="presOf" srcId="{A8895E5C-9757-46A0-9102-D81F7FE20569}" destId="{EA1EC605-D727-49D0-8037-E5EA6CA5A8B2}" srcOrd="0" destOrd="0" presId="urn:microsoft.com/office/officeart/2018/2/layout/IconVerticalSolidList"/>
    <dgm:cxn modelId="{A220428A-094A-45C2-95A3-1BB9B3D15D79}" srcId="{DFB03054-FECB-4267-A436-621B75437DC4}" destId="{83DAEC10-5567-47C8-AEC3-6EE0C7C47451}" srcOrd="4" destOrd="0" parTransId="{9F34474F-AAC7-46E6-B6DA-E0F8747249B3}" sibTransId="{44EB873A-62D9-4934-8DEA-0F20B59ACB35}"/>
    <dgm:cxn modelId="{AD66B497-680B-4F2B-8347-E837DB0B8641}" type="presOf" srcId="{8E28488D-E6B7-4919-B7A8-F19550606BF8}" destId="{B09E0D74-9A5F-4182-BAA7-AA2CC66E686D}" srcOrd="0" destOrd="0" presId="urn:microsoft.com/office/officeart/2018/2/layout/IconVerticalSolidList"/>
    <dgm:cxn modelId="{09C7CEA8-25B9-491E-B74B-23D13379AE5D}" srcId="{DFB03054-FECB-4267-A436-621B75437DC4}" destId="{A8895E5C-9757-46A0-9102-D81F7FE20569}" srcOrd="6" destOrd="0" parTransId="{3AE61EDF-DC4F-43F1-9D21-E71DECABC6AE}" sibTransId="{83C231C8-7032-49F3-ADAE-84C229889FEB}"/>
    <dgm:cxn modelId="{A39A3CAE-8C79-4AD4-A8BD-54C1EFB8C303}" srcId="{DFB03054-FECB-4267-A436-621B75437DC4}" destId="{E5D1EF0B-4457-4034-9B24-EEA774E2E6E8}" srcOrd="1" destOrd="0" parTransId="{A8EB1751-8495-4A6A-8C94-70AD0C5AB35E}" sibTransId="{3CB4F17F-BAA3-4AA9-8C73-09CC1F4574F4}"/>
    <dgm:cxn modelId="{BF8EC4BB-B75E-4006-AE77-2D3B5BDF51AA}" type="presOf" srcId="{6AD6B471-7AD3-4267-923F-6B79E1532672}" destId="{056B8D5A-A68B-4548-B5AD-E507F746521D}" srcOrd="0" destOrd="0" presId="urn:microsoft.com/office/officeart/2018/2/layout/IconVerticalSolidList"/>
    <dgm:cxn modelId="{934E06C1-0BE8-4010-81D4-8D4A19619844}" srcId="{DFB03054-FECB-4267-A436-621B75437DC4}" destId="{E76AC5B8-3FEB-4D4F-A461-E2D1CDAF611E}" srcOrd="0" destOrd="0" parTransId="{01D5C28B-207D-4F20-BE26-A01D47188861}" sibTransId="{EB88336A-B3DE-42B1-93C6-97FB2BC4994C}"/>
    <dgm:cxn modelId="{022493C4-F515-43F1-95A5-A5AF9034FDA9}" srcId="{DFB03054-FECB-4267-A436-621B75437DC4}" destId="{8E28488D-E6B7-4919-B7A8-F19550606BF8}" srcOrd="3" destOrd="0" parTransId="{4880AD68-1842-464A-994C-EC3514F2B502}" sibTransId="{A4816E5E-280C-4574-83FB-48E82AAB493B}"/>
    <dgm:cxn modelId="{70C6A3C4-7EFE-4FF5-ADD4-4FC3F36F4146}" srcId="{DFB03054-FECB-4267-A436-621B75437DC4}" destId="{6AD6B471-7AD3-4267-923F-6B79E1532672}" srcOrd="2" destOrd="0" parTransId="{4CBD1A4A-B62B-4349-8F68-EDAF1643957D}" sibTransId="{B29D8B70-EF2D-403B-8475-4EF80C47E44D}"/>
    <dgm:cxn modelId="{A227B2C5-1BE1-4259-BD40-62F8C0ABE3E7}" srcId="{DFB03054-FECB-4267-A436-621B75437DC4}" destId="{2EADC375-D1D9-4DB8-825C-69F360676F25}" srcOrd="5" destOrd="0" parTransId="{B2E12A45-5A6D-4AAE-8B41-00005B6DAD52}" sibTransId="{70CB4404-1047-433D-96FF-C77658BC60E8}"/>
    <dgm:cxn modelId="{8BF3CADA-13AD-484F-991C-1FA2167C6C16}" type="presOf" srcId="{83DAEC10-5567-47C8-AEC3-6EE0C7C47451}" destId="{4E309BF0-F8FB-405C-9DC9-3E83E924985C}" srcOrd="0" destOrd="0" presId="urn:microsoft.com/office/officeart/2018/2/layout/IconVerticalSolidList"/>
    <dgm:cxn modelId="{FBF3A2E1-41F7-4A26-B2E4-13998E31F83C}" type="presOf" srcId="{2EADC375-D1D9-4DB8-825C-69F360676F25}" destId="{0A57EC0A-3E2B-4A37-B29C-CF3E028CA5EF}" srcOrd="0" destOrd="0" presId="urn:microsoft.com/office/officeart/2018/2/layout/IconVerticalSolidList"/>
    <dgm:cxn modelId="{141582DF-A220-42AA-A52D-9D323BA8293F}" type="presParOf" srcId="{71946ACE-1955-4730-A7D5-25161A85E91B}" destId="{32102F90-EFA5-4425-87EB-5021E2E421F1}" srcOrd="0" destOrd="0" presId="urn:microsoft.com/office/officeart/2018/2/layout/IconVerticalSolidList"/>
    <dgm:cxn modelId="{D2AB6018-4081-4916-90EE-BBE429FCAD89}" type="presParOf" srcId="{32102F90-EFA5-4425-87EB-5021E2E421F1}" destId="{A749D90D-13FA-4DDE-A501-3C5CF7097DE6}" srcOrd="0" destOrd="0" presId="urn:microsoft.com/office/officeart/2018/2/layout/IconVerticalSolidList"/>
    <dgm:cxn modelId="{B9748E18-AA92-4212-A49C-0965F5B967DF}" type="presParOf" srcId="{32102F90-EFA5-4425-87EB-5021E2E421F1}" destId="{F6FA5572-ACAE-481F-A2C9-B1E15EA8E75C}" srcOrd="1" destOrd="0" presId="urn:microsoft.com/office/officeart/2018/2/layout/IconVerticalSolidList"/>
    <dgm:cxn modelId="{54A64554-01B2-4A04-BFC7-D2EF3DAC6DFD}" type="presParOf" srcId="{32102F90-EFA5-4425-87EB-5021E2E421F1}" destId="{1BCAFF9C-B44D-4F8D-823D-708CB0F93DC7}" srcOrd="2" destOrd="0" presId="urn:microsoft.com/office/officeart/2018/2/layout/IconVerticalSolidList"/>
    <dgm:cxn modelId="{CE704B85-A41A-419C-9922-6F66B026BDE1}" type="presParOf" srcId="{32102F90-EFA5-4425-87EB-5021E2E421F1}" destId="{2F2FB448-7601-4F83-8525-2D72719D6153}" srcOrd="3" destOrd="0" presId="urn:microsoft.com/office/officeart/2018/2/layout/IconVerticalSolidList"/>
    <dgm:cxn modelId="{31ED1496-44B1-4E87-B2E4-8696B48108A1}" type="presParOf" srcId="{71946ACE-1955-4730-A7D5-25161A85E91B}" destId="{861040DB-2C87-4161-B39A-81035DC37D0B}" srcOrd="1" destOrd="0" presId="urn:microsoft.com/office/officeart/2018/2/layout/IconVerticalSolidList"/>
    <dgm:cxn modelId="{D6707E30-DB84-4DC4-B094-9D069A9DAE2F}" type="presParOf" srcId="{71946ACE-1955-4730-A7D5-25161A85E91B}" destId="{779DC46A-3751-44D4-BF02-9606567565FE}" srcOrd="2" destOrd="0" presId="urn:microsoft.com/office/officeart/2018/2/layout/IconVerticalSolidList"/>
    <dgm:cxn modelId="{004CD672-89F3-4362-85E4-FFB723A4D7A3}" type="presParOf" srcId="{779DC46A-3751-44D4-BF02-9606567565FE}" destId="{48E98B61-E297-4D4B-A3AD-1DC5EE77CE3B}" srcOrd="0" destOrd="0" presId="urn:microsoft.com/office/officeart/2018/2/layout/IconVerticalSolidList"/>
    <dgm:cxn modelId="{806FCB45-8D57-4F1A-87A7-4B72B61C0AA3}" type="presParOf" srcId="{779DC46A-3751-44D4-BF02-9606567565FE}" destId="{5EB37F88-3240-4EA4-8727-5AFF31E45A71}" srcOrd="1" destOrd="0" presId="urn:microsoft.com/office/officeart/2018/2/layout/IconVerticalSolidList"/>
    <dgm:cxn modelId="{11E3802F-ED84-463A-AA7C-D209DC187135}" type="presParOf" srcId="{779DC46A-3751-44D4-BF02-9606567565FE}" destId="{1BBA69CB-6873-4C6E-8945-A14C6082C246}" srcOrd="2" destOrd="0" presId="urn:microsoft.com/office/officeart/2018/2/layout/IconVerticalSolidList"/>
    <dgm:cxn modelId="{0571A93C-BA23-4B31-BF7C-6F6A397511C8}" type="presParOf" srcId="{779DC46A-3751-44D4-BF02-9606567565FE}" destId="{C75F3CC3-F2A5-4D83-B59A-FC10758DBA6C}" srcOrd="3" destOrd="0" presId="urn:microsoft.com/office/officeart/2018/2/layout/IconVerticalSolidList"/>
    <dgm:cxn modelId="{8902203D-7797-4B99-865E-2058ADD0005E}" type="presParOf" srcId="{71946ACE-1955-4730-A7D5-25161A85E91B}" destId="{CA1A862D-2D27-4454-BED6-3CDBC3687EE0}" srcOrd="3" destOrd="0" presId="urn:microsoft.com/office/officeart/2018/2/layout/IconVerticalSolidList"/>
    <dgm:cxn modelId="{C7175FF4-2AD0-4A4F-8CA9-9DB3F44D7505}" type="presParOf" srcId="{71946ACE-1955-4730-A7D5-25161A85E91B}" destId="{310F538B-FE73-45D5-8F0D-7F4EB711DD30}" srcOrd="4" destOrd="0" presId="urn:microsoft.com/office/officeart/2018/2/layout/IconVerticalSolidList"/>
    <dgm:cxn modelId="{9C39DACA-B4F0-4491-B2B9-8EB6DD91C35E}" type="presParOf" srcId="{310F538B-FE73-45D5-8F0D-7F4EB711DD30}" destId="{7C476168-C612-4722-89B4-982BC166A3D7}" srcOrd="0" destOrd="0" presId="urn:microsoft.com/office/officeart/2018/2/layout/IconVerticalSolidList"/>
    <dgm:cxn modelId="{E0953E68-5B7F-4B69-AF43-18978408F54F}" type="presParOf" srcId="{310F538B-FE73-45D5-8F0D-7F4EB711DD30}" destId="{D61AD866-DA7F-4768-AAEF-B36B9FD09A62}" srcOrd="1" destOrd="0" presId="urn:microsoft.com/office/officeart/2018/2/layout/IconVerticalSolidList"/>
    <dgm:cxn modelId="{7D5ECBC4-2C22-4895-B79D-D7D601C5F263}" type="presParOf" srcId="{310F538B-FE73-45D5-8F0D-7F4EB711DD30}" destId="{F20F01E0-74E1-46A7-8236-47643F3A38F6}" srcOrd="2" destOrd="0" presId="urn:microsoft.com/office/officeart/2018/2/layout/IconVerticalSolidList"/>
    <dgm:cxn modelId="{37B3717C-93D1-43FF-B618-AA9DB099931D}" type="presParOf" srcId="{310F538B-FE73-45D5-8F0D-7F4EB711DD30}" destId="{056B8D5A-A68B-4548-B5AD-E507F746521D}" srcOrd="3" destOrd="0" presId="urn:microsoft.com/office/officeart/2018/2/layout/IconVerticalSolidList"/>
    <dgm:cxn modelId="{CEA02876-6DC4-4DCE-A19E-1789715C05C3}" type="presParOf" srcId="{71946ACE-1955-4730-A7D5-25161A85E91B}" destId="{CB5BAF88-2B60-4D84-A910-5871AA91A10A}" srcOrd="5" destOrd="0" presId="urn:microsoft.com/office/officeart/2018/2/layout/IconVerticalSolidList"/>
    <dgm:cxn modelId="{3AAC5498-8072-44B3-A5DB-BADD46F8230F}" type="presParOf" srcId="{71946ACE-1955-4730-A7D5-25161A85E91B}" destId="{2FB4FF01-832A-48E7-9B87-D0BA727B2591}" srcOrd="6" destOrd="0" presId="urn:microsoft.com/office/officeart/2018/2/layout/IconVerticalSolidList"/>
    <dgm:cxn modelId="{26B1A855-3FB0-4220-A396-6592A208BE4F}" type="presParOf" srcId="{2FB4FF01-832A-48E7-9B87-D0BA727B2591}" destId="{81B1E2A6-F7B8-4A2F-8BB8-89AD2DC9FB26}" srcOrd="0" destOrd="0" presId="urn:microsoft.com/office/officeart/2018/2/layout/IconVerticalSolidList"/>
    <dgm:cxn modelId="{28454331-9A8A-4843-BC1B-FF8590CA4326}" type="presParOf" srcId="{2FB4FF01-832A-48E7-9B87-D0BA727B2591}" destId="{36D541DC-BBED-4F2C-B642-6201F6390F17}" srcOrd="1" destOrd="0" presId="urn:microsoft.com/office/officeart/2018/2/layout/IconVerticalSolidList"/>
    <dgm:cxn modelId="{4A5CB665-A0B4-49F3-A088-4E7D7A5861B2}" type="presParOf" srcId="{2FB4FF01-832A-48E7-9B87-D0BA727B2591}" destId="{1E738B82-2F0D-4A68-B3D6-CBFE00226E70}" srcOrd="2" destOrd="0" presId="urn:microsoft.com/office/officeart/2018/2/layout/IconVerticalSolidList"/>
    <dgm:cxn modelId="{2271B3B6-73AF-4DD6-9D28-5E15DE4AA502}" type="presParOf" srcId="{2FB4FF01-832A-48E7-9B87-D0BA727B2591}" destId="{B09E0D74-9A5F-4182-BAA7-AA2CC66E686D}" srcOrd="3" destOrd="0" presId="urn:microsoft.com/office/officeart/2018/2/layout/IconVerticalSolidList"/>
    <dgm:cxn modelId="{F1F1C636-2558-4760-8EDA-3848FCF754D3}" type="presParOf" srcId="{71946ACE-1955-4730-A7D5-25161A85E91B}" destId="{91AA825E-6C95-4CBD-9CFC-7EFE6A6BC71E}" srcOrd="7" destOrd="0" presId="urn:microsoft.com/office/officeart/2018/2/layout/IconVerticalSolidList"/>
    <dgm:cxn modelId="{9D97AC78-4020-4DAF-969D-0C7F4B01DA5B}" type="presParOf" srcId="{71946ACE-1955-4730-A7D5-25161A85E91B}" destId="{9ED48149-71F1-482C-8B82-76ADF89424D2}" srcOrd="8" destOrd="0" presId="urn:microsoft.com/office/officeart/2018/2/layout/IconVerticalSolidList"/>
    <dgm:cxn modelId="{739E5DE8-6045-44FD-9A4A-B0BF4EF27F70}" type="presParOf" srcId="{9ED48149-71F1-482C-8B82-76ADF89424D2}" destId="{DA986476-9735-4811-939B-5EBE1558ABC9}" srcOrd="0" destOrd="0" presId="urn:microsoft.com/office/officeart/2018/2/layout/IconVerticalSolidList"/>
    <dgm:cxn modelId="{E171BE0D-E8CE-4AB7-9E1B-E083657596C9}" type="presParOf" srcId="{9ED48149-71F1-482C-8B82-76ADF89424D2}" destId="{C34C1BA6-101E-4C55-B2B8-28142644AEB4}" srcOrd="1" destOrd="0" presId="urn:microsoft.com/office/officeart/2018/2/layout/IconVerticalSolidList"/>
    <dgm:cxn modelId="{56A65EE2-E9BC-4140-9D60-6204EDBAE44B}" type="presParOf" srcId="{9ED48149-71F1-482C-8B82-76ADF89424D2}" destId="{0EAD98D5-4A92-4F8D-8337-3DF2B441BBF2}" srcOrd="2" destOrd="0" presId="urn:microsoft.com/office/officeart/2018/2/layout/IconVerticalSolidList"/>
    <dgm:cxn modelId="{1953C3DB-0B67-4E6E-A6BD-BC136E27056B}" type="presParOf" srcId="{9ED48149-71F1-482C-8B82-76ADF89424D2}" destId="{4E309BF0-F8FB-405C-9DC9-3E83E924985C}" srcOrd="3" destOrd="0" presId="urn:microsoft.com/office/officeart/2018/2/layout/IconVerticalSolidList"/>
    <dgm:cxn modelId="{8E550D80-CEF2-4BDC-BED4-8F7C2CAF0530}" type="presParOf" srcId="{71946ACE-1955-4730-A7D5-25161A85E91B}" destId="{644B8D0A-720A-4EEB-ABDA-D7E6BCCD6730}" srcOrd="9" destOrd="0" presId="urn:microsoft.com/office/officeart/2018/2/layout/IconVerticalSolidList"/>
    <dgm:cxn modelId="{F862AA50-253F-46C7-9398-2E211FBE91FE}" type="presParOf" srcId="{71946ACE-1955-4730-A7D5-25161A85E91B}" destId="{2A909A6F-C1C1-4751-BBAB-9BB0AEFC8DEB}" srcOrd="10" destOrd="0" presId="urn:microsoft.com/office/officeart/2018/2/layout/IconVerticalSolidList"/>
    <dgm:cxn modelId="{33805377-639A-4702-8612-FF17B249968B}" type="presParOf" srcId="{2A909A6F-C1C1-4751-BBAB-9BB0AEFC8DEB}" destId="{0ECCC0B3-B8A8-48B4-957C-9567066DFBDA}" srcOrd="0" destOrd="0" presId="urn:microsoft.com/office/officeart/2018/2/layout/IconVerticalSolidList"/>
    <dgm:cxn modelId="{3A15B8B6-1E3C-47B2-BABD-1089D79CD700}" type="presParOf" srcId="{2A909A6F-C1C1-4751-BBAB-9BB0AEFC8DEB}" destId="{E6585BF0-D50A-4815-AB73-3EE47D2C5880}" srcOrd="1" destOrd="0" presId="urn:microsoft.com/office/officeart/2018/2/layout/IconVerticalSolidList"/>
    <dgm:cxn modelId="{B15EB66C-94EF-426A-9CB9-82356C0F25AF}" type="presParOf" srcId="{2A909A6F-C1C1-4751-BBAB-9BB0AEFC8DEB}" destId="{5EF67513-9215-4E97-87B9-AEA86C03A442}" srcOrd="2" destOrd="0" presId="urn:microsoft.com/office/officeart/2018/2/layout/IconVerticalSolidList"/>
    <dgm:cxn modelId="{95F8B638-6C3D-4491-AAB7-187D6E2B9C39}" type="presParOf" srcId="{2A909A6F-C1C1-4751-BBAB-9BB0AEFC8DEB}" destId="{0A57EC0A-3E2B-4A37-B29C-CF3E028CA5EF}" srcOrd="3" destOrd="0" presId="urn:microsoft.com/office/officeart/2018/2/layout/IconVerticalSolidList"/>
    <dgm:cxn modelId="{97B2223F-4991-4B04-BA26-03B1EBABB7C4}" type="presParOf" srcId="{71946ACE-1955-4730-A7D5-25161A85E91B}" destId="{D0313FFA-9FBB-415F-9EB3-95CF1C105D65}" srcOrd="11" destOrd="0" presId="urn:microsoft.com/office/officeart/2018/2/layout/IconVerticalSolidList"/>
    <dgm:cxn modelId="{33CFF581-E85E-4F80-A34C-95A27260BFB4}" type="presParOf" srcId="{71946ACE-1955-4730-A7D5-25161A85E91B}" destId="{46EF6DFD-718A-499E-91D7-33DD59DFDCB7}" srcOrd="12" destOrd="0" presId="urn:microsoft.com/office/officeart/2018/2/layout/IconVerticalSolidList"/>
    <dgm:cxn modelId="{6E7390A2-C316-461A-9BD5-0E8A51624B56}" type="presParOf" srcId="{46EF6DFD-718A-499E-91D7-33DD59DFDCB7}" destId="{BB4A2220-383B-4827-A6E7-A80E12D02E91}" srcOrd="0" destOrd="0" presId="urn:microsoft.com/office/officeart/2018/2/layout/IconVerticalSolidList"/>
    <dgm:cxn modelId="{0E6F4A59-9F96-4A81-B8F6-44138A18216A}" type="presParOf" srcId="{46EF6DFD-718A-499E-91D7-33DD59DFDCB7}" destId="{A82EC177-4A7E-48E3-877B-DA5192AD78FE}" srcOrd="1" destOrd="0" presId="urn:microsoft.com/office/officeart/2018/2/layout/IconVerticalSolidList"/>
    <dgm:cxn modelId="{C80F98F8-1BD8-46FB-98EA-549FE032F6F0}" type="presParOf" srcId="{46EF6DFD-718A-499E-91D7-33DD59DFDCB7}" destId="{3CA0EDF9-ECB5-4FD1-9B74-371479097A3B}" srcOrd="2" destOrd="0" presId="urn:microsoft.com/office/officeart/2018/2/layout/IconVerticalSolidList"/>
    <dgm:cxn modelId="{1F3E287C-C163-435D-8A66-2BB0CBE65F20}" type="presParOf" srcId="{46EF6DFD-718A-499E-91D7-33DD59DFDCB7}" destId="{EA1EC605-D727-49D0-8037-E5EA6CA5A8B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FA1CA4E4-368D-419D-964E-77851B111BA6}"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9C3B488A-6D85-4CDB-B4D7-022EE60D565D}">
      <dgm:prSet/>
      <dgm:spPr/>
      <dgm:t>
        <a:bodyPr/>
        <a:lstStyle/>
        <a:p>
          <a:r>
            <a:rPr lang="en-US" b="0"/>
            <a:t>Compartmentalization – </a:t>
          </a:r>
          <a:r>
            <a:rPr lang="en-US"/>
            <a:t>define distinct tasks</a:t>
          </a:r>
        </a:p>
      </dgm:t>
    </dgm:pt>
    <dgm:pt modelId="{D78CE3B1-8B68-4830-9BB6-455630F580B3}" type="parTrans" cxnId="{AD7F0CE8-1136-443B-85D4-DAF7A2470EF5}">
      <dgm:prSet/>
      <dgm:spPr/>
      <dgm:t>
        <a:bodyPr/>
        <a:lstStyle/>
        <a:p>
          <a:endParaRPr lang="en-US"/>
        </a:p>
      </dgm:t>
    </dgm:pt>
    <dgm:pt modelId="{B5A0896D-1E28-4F42-8D89-156A3EB6269D}" type="sibTrans" cxnId="{AD7F0CE8-1136-443B-85D4-DAF7A2470EF5}">
      <dgm:prSet/>
      <dgm:spPr/>
      <dgm:t>
        <a:bodyPr/>
        <a:lstStyle/>
        <a:p>
          <a:endParaRPr lang="en-US"/>
        </a:p>
      </dgm:t>
    </dgm:pt>
    <dgm:pt modelId="{AF033782-ED0B-42EA-8B12-CB9A7615E27B}">
      <dgm:prSet/>
      <dgm:spPr/>
      <dgm:t>
        <a:bodyPr/>
        <a:lstStyle/>
        <a:p>
          <a:r>
            <a:rPr lang="en-US" b="0"/>
            <a:t>Interdependency- </a:t>
          </a:r>
          <a:r>
            <a:rPr lang="en-US"/>
            <a:t>parallel and sequential tasks</a:t>
          </a:r>
        </a:p>
      </dgm:t>
    </dgm:pt>
    <dgm:pt modelId="{58410CFA-8538-44D5-9A97-1342D3F69046}" type="parTrans" cxnId="{C76E6607-4EFF-42C3-865F-3838BE690005}">
      <dgm:prSet/>
      <dgm:spPr/>
      <dgm:t>
        <a:bodyPr/>
        <a:lstStyle/>
        <a:p>
          <a:endParaRPr lang="en-US"/>
        </a:p>
      </dgm:t>
    </dgm:pt>
    <dgm:pt modelId="{48B690E4-CE0E-471C-879D-F1E797CF383D}" type="sibTrans" cxnId="{C76E6607-4EFF-42C3-865F-3838BE690005}">
      <dgm:prSet/>
      <dgm:spPr/>
      <dgm:t>
        <a:bodyPr/>
        <a:lstStyle/>
        <a:p>
          <a:endParaRPr lang="en-US"/>
        </a:p>
      </dgm:t>
    </dgm:pt>
    <dgm:pt modelId="{858FE93B-D573-49B8-AB0C-98DA9A7883EE}">
      <dgm:prSet/>
      <dgm:spPr/>
      <dgm:t>
        <a:bodyPr/>
        <a:lstStyle/>
        <a:p>
          <a:r>
            <a:rPr lang="en-US" b="0"/>
            <a:t>Time allocation  - </a:t>
          </a:r>
          <a:r>
            <a:rPr lang="en-US"/>
            <a:t>assigned person days, start time, ending time</a:t>
          </a:r>
          <a:r>
            <a:rPr lang="en-US" b="0"/>
            <a:t>)</a:t>
          </a:r>
          <a:endParaRPr lang="en-US"/>
        </a:p>
      </dgm:t>
    </dgm:pt>
    <dgm:pt modelId="{5A4B50B7-C3B3-4B63-8F45-644B0A8F335E}" type="parTrans" cxnId="{333F1184-9895-4DF0-8E42-81665D0D17E3}">
      <dgm:prSet/>
      <dgm:spPr/>
      <dgm:t>
        <a:bodyPr/>
        <a:lstStyle/>
        <a:p>
          <a:endParaRPr lang="en-US"/>
        </a:p>
      </dgm:t>
    </dgm:pt>
    <dgm:pt modelId="{8868585B-0C78-49E2-863F-CA91EB4ACAE7}" type="sibTrans" cxnId="{333F1184-9895-4DF0-8E42-81665D0D17E3}">
      <dgm:prSet/>
      <dgm:spPr/>
      <dgm:t>
        <a:bodyPr/>
        <a:lstStyle/>
        <a:p>
          <a:endParaRPr lang="en-US"/>
        </a:p>
      </dgm:t>
    </dgm:pt>
    <dgm:pt modelId="{70BB1AEC-84D2-40BB-8495-63BA30FB9594}">
      <dgm:prSet/>
      <dgm:spPr/>
      <dgm:t>
        <a:bodyPr/>
        <a:lstStyle/>
        <a:p>
          <a:r>
            <a:rPr lang="en-US" b="0"/>
            <a:t>Effort validation - </a:t>
          </a:r>
          <a:r>
            <a:rPr lang="en-US"/>
            <a:t>be sure resources are available</a:t>
          </a:r>
        </a:p>
      </dgm:t>
    </dgm:pt>
    <dgm:pt modelId="{47350E8D-14A2-4A7E-852B-B80308414AC1}" type="parTrans" cxnId="{7B109A86-46B6-43F1-942D-DAAFF6ABF693}">
      <dgm:prSet/>
      <dgm:spPr/>
      <dgm:t>
        <a:bodyPr/>
        <a:lstStyle/>
        <a:p>
          <a:endParaRPr lang="en-US"/>
        </a:p>
      </dgm:t>
    </dgm:pt>
    <dgm:pt modelId="{520F0A3B-91AD-4E3B-9A8E-E75E164C4110}" type="sibTrans" cxnId="{7B109A86-46B6-43F1-942D-DAAFF6ABF693}">
      <dgm:prSet/>
      <dgm:spPr/>
      <dgm:t>
        <a:bodyPr/>
        <a:lstStyle/>
        <a:p>
          <a:endParaRPr lang="en-US"/>
        </a:p>
      </dgm:t>
    </dgm:pt>
    <dgm:pt modelId="{2F4E571F-738F-4741-821F-19194F17F3C5}">
      <dgm:prSet/>
      <dgm:spPr/>
      <dgm:t>
        <a:bodyPr/>
        <a:lstStyle/>
        <a:p>
          <a:r>
            <a:rPr lang="en-US" b="0"/>
            <a:t>Defined responsibilities </a:t>
          </a:r>
          <a:r>
            <a:rPr lang="en-US"/>
            <a:t>— people must be assigned</a:t>
          </a:r>
        </a:p>
      </dgm:t>
    </dgm:pt>
    <dgm:pt modelId="{FE3BE918-FA89-4AC1-9B41-8403389D4F7F}" type="parTrans" cxnId="{56AB279A-B035-4119-B5C9-8EA64EC441E1}">
      <dgm:prSet/>
      <dgm:spPr/>
      <dgm:t>
        <a:bodyPr/>
        <a:lstStyle/>
        <a:p>
          <a:endParaRPr lang="en-US"/>
        </a:p>
      </dgm:t>
    </dgm:pt>
    <dgm:pt modelId="{EFE95499-6961-4FAD-B250-1A735A73D573}" type="sibTrans" cxnId="{56AB279A-B035-4119-B5C9-8EA64EC441E1}">
      <dgm:prSet/>
      <dgm:spPr/>
      <dgm:t>
        <a:bodyPr/>
        <a:lstStyle/>
        <a:p>
          <a:endParaRPr lang="en-US"/>
        </a:p>
      </dgm:t>
    </dgm:pt>
    <dgm:pt modelId="{291EC8F2-9CAB-42E0-9308-B13BD915C16B}">
      <dgm:prSet/>
      <dgm:spPr/>
      <dgm:t>
        <a:bodyPr/>
        <a:lstStyle/>
        <a:p>
          <a:r>
            <a:rPr lang="en-US" b="0"/>
            <a:t>Defined Outcomes- </a:t>
          </a:r>
          <a:r>
            <a:rPr lang="en-US"/>
            <a:t>each task must have an output</a:t>
          </a:r>
        </a:p>
      </dgm:t>
    </dgm:pt>
    <dgm:pt modelId="{28DEB9A0-D3BD-4B99-9A9E-5470612F96EC}" type="parTrans" cxnId="{ED88BFCB-ADFB-4E6E-80E0-4D6145F2BC9F}">
      <dgm:prSet/>
      <dgm:spPr/>
      <dgm:t>
        <a:bodyPr/>
        <a:lstStyle/>
        <a:p>
          <a:endParaRPr lang="en-US"/>
        </a:p>
      </dgm:t>
    </dgm:pt>
    <dgm:pt modelId="{243CB337-03B4-4382-B3EE-DC25316C3B44}" type="sibTrans" cxnId="{ED88BFCB-ADFB-4E6E-80E0-4D6145F2BC9F}">
      <dgm:prSet/>
      <dgm:spPr/>
      <dgm:t>
        <a:bodyPr/>
        <a:lstStyle/>
        <a:p>
          <a:endParaRPr lang="en-US"/>
        </a:p>
      </dgm:t>
    </dgm:pt>
    <dgm:pt modelId="{A4E2B3A2-B42B-44D4-AF71-C6F781BE95BD}">
      <dgm:prSet/>
      <dgm:spPr/>
      <dgm:t>
        <a:bodyPr/>
        <a:lstStyle/>
        <a:p>
          <a:r>
            <a:rPr lang="en-US" b="0"/>
            <a:t>Defined milestones - </a:t>
          </a:r>
          <a:r>
            <a:rPr lang="en-US"/>
            <a:t>review for quality</a:t>
          </a:r>
        </a:p>
      </dgm:t>
    </dgm:pt>
    <dgm:pt modelId="{647D0777-093A-4155-84E6-F17A14377E73}" type="parTrans" cxnId="{79012A91-4E21-42E9-88C7-89CEE1C3B4D7}">
      <dgm:prSet/>
      <dgm:spPr/>
      <dgm:t>
        <a:bodyPr/>
        <a:lstStyle/>
        <a:p>
          <a:endParaRPr lang="en-US"/>
        </a:p>
      </dgm:t>
    </dgm:pt>
    <dgm:pt modelId="{C5D8B3C8-83C1-479A-9B64-B216737B1A54}" type="sibTrans" cxnId="{79012A91-4E21-42E9-88C7-89CEE1C3B4D7}">
      <dgm:prSet/>
      <dgm:spPr/>
      <dgm:t>
        <a:bodyPr/>
        <a:lstStyle/>
        <a:p>
          <a:endParaRPr lang="en-US"/>
        </a:p>
      </dgm:t>
    </dgm:pt>
    <dgm:pt modelId="{0797B008-7582-4265-B4E8-4AF4184E342D}" type="pres">
      <dgm:prSet presAssocID="{FA1CA4E4-368D-419D-964E-77851B111BA6}" presName="vert0" presStyleCnt="0">
        <dgm:presLayoutVars>
          <dgm:dir/>
          <dgm:animOne val="branch"/>
          <dgm:animLvl val="lvl"/>
        </dgm:presLayoutVars>
      </dgm:prSet>
      <dgm:spPr/>
    </dgm:pt>
    <dgm:pt modelId="{B97F6388-9C12-4F48-851F-91A23DCA8DF6}" type="pres">
      <dgm:prSet presAssocID="{9C3B488A-6D85-4CDB-B4D7-022EE60D565D}" presName="thickLine" presStyleLbl="alignNode1" presStyleIdx="0" presStyleCnt="7"/>
      <dgm:spPr/>
    </dgm:pt>
    <dgm:pt modelId="{256440F7-C1D0-46FA-8E64-2D17F60B7292}" type="pres">
      <dgm:prSet presAssocID="{9C3B488A-6D85-4CDB-B4D7-022EE60D565D}" presName="horz1" presStyleCnt="0"/>
      <dgm:spPr/>
    </dgm:pt>
    <dgm:pt modelId="{931B391B-A787-4665-B15C-977E2439C80A}" type="pres">
      <dgm:prSet presAssocID="{9C3B488A-6D85-4CDB-B4D7-022EE60D565D}" presName="tx1" presStyleLbl="revTx" presStyleIdx="0" presStyleCnt="7"/>
      <dgm:spPr/>
    </dgm:pt>
    <dgm:pt modelId="{EA7F7C16-DC29-43D1-919B-3AB4A6215B25}" type="pres">
      <dgm:prSet presAssocID="{9C3B488A-6D85-4CDB-B4D7-022EE60D565D}" presName="vert1" presStyleCnt="0"/>
      <dgm:spPr/>
    </dgm:pt>
    <dgm:pt modelId="{CBEA8C6D-3C0C-4C77-885A-AE940F3AB7A4}" type="pres">
      <dgm:prSet presAssocID="{AF033782-ED0B-42EA-8B12-CB9A7615E27B}" presName="thickLine" presStyleLbl="alignNode1" presStyleIdx="1" presStyleCnt="7"/>
      <dgm:spPr/>
    </dgm:pt>
    <dgm:pt modelId="{D882B939-D3AE-495F-B762-3F0E09577D41}" type="pres">
      <dgm:prSet presAssocID="{AF033782-ED0B-42EA-8B12-CB9A7615E27B}" presName="horz1" presStyleCnt="0"/>
      <dgm:spPr/>
    </dgm:pt>
    <dgm:pt modelId="{6DFB64FE-777A-4D5F-991A-C081B4DF101A}" type="pres">
      <dgm:prSet presAssocID="{AF033782-ED0B-42EA-8B12-CB9A7615E27B}" presName="tx1" presStyleLbl="revTx" presStyleIdx="1" presStyleCnt="7"/>
      <dgm:spPr/>
    </dgm:pt>
    <dgm:pt modelId="{8D0ADDC7-4562-42DB-B9CA-EDE2C36EF21B}" type="pres">
      <dgm:prSet presAssocID="{AF033782-ED0B-42EA-8B12-CB9A7615E27B}" presName="vert1" presStyleCnt="0"/>
      <dgm:spPr/>
    </dgm:pt>
    <dgm:pt modelId="{B881BAAA-9384-4BBD-AE00-0A4C432093FA}" type="pres">
      <dgm:prSet presAssocID="{858FE93B-D573-49B8-AB0C-98DA9A7883EE}" presName="thickLine" presStyleLbl="alignNode1" presStyleIdx="2" presStyleCnt="7"/>
      <dgm:spPr/>
    </dgm:pt>
    <dgm:pt modelId="{9F58D4A7-D66C-4296-B159-64FBF2D81A7F}" type="pres">
      <dgm:prSet presAssocID="{858FE93B-D573-49B8-AB0C-98DA9A7883EE}" presName="horz1" presStyleCnt="0"/>
      <dgm:spPr/>
    </dgm:pt>
    <dgm:pt modelId="{0868BC5A-AED1-4909-AEE4-0898706B0D9F}" type="pres">
      <dgm:prSet presAssocID="{858FE93B-D573-49B8-AB0C-98DA9A7883EE}" presName="tx1" presStyleLbl="revTx" presStyleIdx="2" presStyleCnt="7"/>
      <dgm:spPr/>
    </dgm:pt>
    <dgm:pt modelId="{9A138FDA-8713-405D-9682-179A8215C921}" type="pres">
      <dgm:prSet presAssocID="{858FE93B-D573-49B8-AB0C-98DA9A7883EE}" presName="vert1" presStyleCnt="0"/>
      <dgm:spPr/>
    </dgm:pt>
    <dgm:pt modelId="{0399EDBD-595A-4FD9-A4B9-EC0823BA3ADE}" type="pres">
      <dgm:prSet presAssocID="{70BB1AEC-84D2-40BB-8495-63BA30FB9594}" presName="thickLine" presStyleLbl="alignNode1" presStyleIdx="3" presStyleCnt="7"/>
      <dgm:spPr/>
    </dgm:pt>
    <dgm:pt modelId="{C4F3F9C9-3BAD-4890-8372-23724E29161B}" type="pres">
      <dgm:prSet presAssocID="{70BB1AEC-84D2-40BB-8495-63BA30FB9594}" presName="horz1" presStyleCnt="0"/>
      <dgm:spPr/>
    </dgm:pt>
    <dgm:pt modelId="{6DE25CE9-AD01-4E8C-8203-AAFCA9D5F1E1}" type="pres">
      <dgm:prSet presAssocID="{70BB1AEC-84D2-40BB-8495-63BA30FB9594}" presName="tx1" presStyleLbl="revTx" presStyleIdx="3" presStyleCnt="7"/>
      <dgm:spPr/>
    </dgm:pt>
    <dgm:pt modelId="{A365F31B-E204-4D28-962F-02B233ED959C}" type="pres">
      <dgm:prSet presAssocID="{70BB1AEC-84D2-40BB-8495-63BA30FB9594}" presName="vert1" presStyleCnt="0"/>
      <dgm:spPr/>
    </dgm:pt>
    <dgm:pt modelId="{B3404DB5-4210-49E0-AA4E-27ADB626C97C}" type="pres">
      <dgm:prSet presAssocID="{2F4E571F-738F-4741-821F-19194F17F3C5}" presName="thickLine" presStyleLbl="alignNode1" presStyleIdx="4" presStyleCnt="7"/>
      <dgm:spPr/>
    </dgm:pt>
    <dgm:pt modelId="{C78303B1-BC20-4FD8-B105-257710F9571A}" type="pres">
      <dgm:prSet presAssocID="{2F4E571F-738F-4741-821F-19194F17F3C5}" presName="horz1" presStyleCnt="0"/>
      <dgm:spPr/>
    </dgm:pt>
    <dgm:pt modelId="{6A13D65F-8448-4199-B88F-9E6FA014890E}" type="pres">
      <dgm:prSet presAssocID="{2F4E571F-738F-4741-821F-19194F17F3C5}" presName="tx1" presStyleLbl="revTx" presStyleIdx="4" presStyleCnt="7"/>
      <dgm:spPr/>
    </dgm:pt>
    <dgm:pt modelId="{7DBBBF2C-CEA9-44F9-9BDB-47BB55285959}" type="pres">
      <dgm:prSet presAssocID="{2F4E571F-738F-4741-821F-19194F17F3C5}" presName="vert1" presStyleCnt="0"/>
      <dgm:spPr/>
    </dgm:pt>
    <dgm:pt modelId="{326BB784-ACCB-480C-84E9-308F9927CB91}" type="pres">
      <dgm:prSet presAssocID="{291EC8F2-9CAB-42E0-9308-B13BD915C16B}" presName="thickLine" presStyleLbl="alignNode1" presStyleIdx="5" presStyleCnt="7"/>
      <dgm:spPr/>
    </dgm:pt>
    <dgm:pt modelId="{BB7BACBE-2AE0-495D-9E26-332252164BC9}" type="pres">
      <dgm:prSet presAssocID="{291EC8F2-9CAB-42E0-9308-B13BD915C16B}" presName="horz1" presStyleCnt="0"/>
      <dgm:spPr/>
    </dgm:pt>
    <dgm:pt modelId="{C91C6527-1493-46D6-9F87-2A7880CABC74}" type="pres">
      <dgm:prSet presAssocID="{291EC8F2-9CAB-42E0-9308-B13BD915C16B}" presName="tx1" presStyleLbl="revTx" presStyleIdx="5" presStyleCnt="7"/>
      <dgm:spPr/>
    </dgm:pt>
    <dgm:pt modelId="{0A17A956-EFD9-413C-B676-0051CDF26E9D}" type="pres">
      <dgm:prSet presAssocID="{291EC8F2-9CAB-42E0-9308-B13BD915C16B}" presName="vert1" presStyleCnt="0"/>
      <dgm:spPr/>
    </dgm:pt>
    <dgm:pt modelId="{B28E05E8-1194-47AD-A15C-7C732A83409E}" type="pres">
      <dgm:prSet presAssocID="{A4E2B3A2-B42B-44D4-AF71-C6F781BE95BD}" presName="thickLine" presStyleLbl="alignNode1" presStyleIdx="6" presStyleCnt="7"/>
      <dgm:spPr/>
    </dgm:pt>
    <dgm:pt modelId="{DAC20A70-2926-4FCF-AC8E-1B42FD4A2DB4}" type="pres">
      <dgm:prSet presAssocID="{A4E2B3A2-B42B-44D4-AF71-C6F781BE95BD}" presName="horz1" presStyleCnt="0"/>
      <dgm:spPr/>
    </dgm:pt>
    <dgm:pt modelId="{E40D9095-E794-41DE-A05B-2DF4C2455795}" type="pres">
      <dgm:prSet presAssocID="{A4E2B3A2-B42B-44D4-AF71-C6F781BE95BD}" presName="tx1" presStyleLbl="revTx" presStyleIdx="6" presStyleCnt="7"/>
      <dgm:spPr/>
    </dgm:pt>
    <dgm:pt modelId="{53BB5AE4-1DB8-476B-AF2D-2246217FCAE2}" type="pres">
      <dgm:prSet presAssocID="{A4E2B3A2-B42B-44D4-AF71-C6F781BE95BD}" presName="vert1" presStyleCnt="0"/>
      <dgm:spPr/>
    </dgm:pt>
  </dgm:ptLst>
  <dgm:cxnLst>
    <dgm:cxn modelId="{C76E6607-4EFF-42C3-865F-3838BE690005}" srcId="{FA1CA4E4-368D-419D-964E-77851B111BA6}" destId="{AF033782-ED0B-42EA-8B12-CB9A7615E27B}" srcOrd="1" destOrd="0" parTransId="{58410CFA-8538-44D5-9A97-1342D3F69046}" sibTransId="{48B690E4-CE0E-471C-879D-F1E797CF383D}"/>
    <dgm:cxn modelId="{BEA0290C-756A-4B34-935D-133C529D6228}" type="presOf" srcId="{858FE93B-D573-49B8-AB0C-98DA9A7883EE}" destId="{0868BC5A-AED1-4909-AEE4-0898706B0D9F}" srcOrd="0" destOrd="0" presId="urn:microsoft.com/office/officeart/2008/layout/LinedList"/>
    <dgm:cxn modelId="{184EC02B-E5D6-4940-8809-0FD923753CCA}" type="presOf" srcId="{70BB1AEC-84D2-40BB-8495-63BA30FB9594}" destId="{6DE25CE9-AD01-4E8C-8203-AAFCA9D5F1E1}" srcOrd="0" destOrd="0" presId="urn:microsoft.com/office/officeart/2008/layout/LinedList"/>
    <dgm:cxn modelId="{B01F0740-48C3-421D-81EA-9E18E94BBE6F}" type="presOf" srcId="{291EC8F2-9CAB-42E0-9308-B13BD915C16B}" destId="{C91C6527-1493-46D6-9F87-2A7880CABC74}" srcOrd="0" destOrd="0" presId="urn:microsoft.com/office/officeart/2008/layout/LinedList"/>
    <dgm:cxn modelId="{02FD627C-8F59-4460-A033-CC71AEBE59F2}" type="presOf" srcId="{AF033782-ED0B-42EA-8B12-CB9A7615E27B}" destId="{6DFB64FE-777A-4D5F-991A-C081B4DF101A}" srcOrd="0" destOrd="0" presId="urn:microsoft.com/office/officeart/2008/layout/LinedList"/>
    <dgm:cxn modelId="{333F1184-9895-4DF0-8E42-81665D0D17E3}" srcId="{FA1CA4E4-368D-419D-964E-77851B111BA6}" destId="{858FE93B-D573-49B8-AB0C-98DA9A7883EE}" srcOrd="2" destOrd="0" parTransId="{5A4B50B7-C3B3-4B63-8F45-644B0A8F335E}" sibTransId="{8868585B-0C78-49E2-863F-CA91EB4ACAE7}"/>
    <dgm:cxn modelId="{37996584-545F-4FAC-A0CC-66B1D859EFA3}" type="presOf" srcId="{2F4E571F-738F-4741-821F-19194F17F3C5}" destId="{6A13D65F-8448-4199-B88F-9E6FA014890E}" srcOrd="0" destOrd="0" presId="urn:microsoft.com/office/officeart/2008/layout/LinedList"/>
    <dgm:cxn modelId="{7B109A86-46B6-43F1-942D-DAAFF6ABF693}" srcId="{FA1CA4E4-368D-419D-964E-77851B111BA6}" destId="{70BB1AEC-84D2-40BB-8495-63BA30FB9594}" srcOrd="3" destOrd="0" parTransId="{47350E8D-14A2-4A7E-852B-B80308414AC1}" sibTransId="{520F0A3B-91AD-4E3B-9A8E-E75E164C4110}"/>
    <dgm:cxn modelId="{79012A91-4E21-42E9-88C7-89CEE1C3B4D7}" srcId="{FA1CA4E4-368D-419D-964E-77851B111BA6}" destId="{A4E2B3A2-B42B-44D4-AF71-C6F781BE95BD}" srcOrd="6" destOrd="0" parTransId="{647D0777-093A-4155-84E6-F17A14377E73}" sibTransId="{C5D8B3C8-83C1-479A-9B64-B216737B1A54}"/>
    <dgm:cxn modelId="{56AB279A-B035-4119-B5C9-8EA64EC441E1}" srcId="{FA1CA4E4-368D-419D-964E-77851B111BA6}" destId="{2F4E571F-738F-4741-821F-19194F17F3C5}" srcOrd="4" destOrd="0" parTransId="{FE3BE918-FA89-4AC1-9B41-8403389D4F7F}" sibTransId="{EFE95499-6961-4FAD-B250-1A735A73D573}"/>
    <dgm:cxn modelId="{693127B4-6953-4189-954E-5D218D971F3D}" type="presOf" srcId="{FA1CA4E4-368D-419D-964E-77851B111BA6}" destId="{0797B008-7582-4265-B4E8-4AF4184E342D}" srcOrd="0" destOrd="0" presId="urn:microsoft.com/office/officeart/2008/layout/LinedList"/>
    <dgm:cxn modelId="{ED88BFCB-ADFB-4E6E-80E0-4D6145F2BC9F}" srcId="{FA1CA4E4-368D-419D-964E-77851B111BA6}" destId="{291EC8F2-9CAB-42E0-9308-B13BD915C16B}" srcOrd="5" destOrd="0" parTransId="{28DEB9A0-D3BD-4B99-9A9E-5470612F96EC}" sibTransId="{243CB337-03B4-4382-B3EE-DC25316C3B44}"/>
    <dgm:cxn modelId="{AD7F0CE8-1136-443B-85D4-DAF7A2470EF5}" srcId="{FA1CA4E4-368D-419D-964E-77851B111BA6}" destId="{9C3B488A-6D85-4CDB-B4D7-022EE60D565D}" srcOrd="0" destOrd="0" parTransId="{D78CE3B1-8B68-4830-9BB6-455630F580B3}" sibTransId="{B5A0896D-1E28-4F42-8D89-156A3EB6269D}"/>
    <dgm:cxn modelId="{EDD060EE-D663-471C-8093-C95C882751A6}" type="presOf" srcId="{9C3B488A-6D85-4CDB-B4D7-022EE60D565D}" destId="{931B391B-A787-4665-B15C-977E2439C80A}" srcOrd="0" destOrd="0" presId="urn:microsoft.com/office/officeart/2008/layout/LinedList"/>
    <dgm:cxn modelId="{19560DFC-59A2-417E-8D74-65B5AEBDB75A}" type="presOf" srcId="{A4E2B3A2-B42B-44D4-AF71-C6F781BE95BD}" destId="{E40D9095-E794-41DE-A05B-2DF4C2455795}" srcOrd="0" destOrd="0" presId="urn:microsoft.com/office/officeart/2008/layout/LinedList"/>
    <dgm:cxn modelId="{1CDC63F6-A432-4568-BCAA-70EA03657386}" type="presParOf" srcId="{0797B008-7582-4265-B4E8-4AF4184E342D}" destId="{B97F6388-9C12-4F48-851F-91A23DCA8DF6}" srcOrd="0" destOrd="0" presId="urn:microsoft.com/office/officeart/2008/layout/LinedList"/>
    <dgm:cxn modelId="{C90BA062-9387-4040-B78A-D6BDB1ED188F}" type="presParOf" srcId="{0797B008-7582-4265-B4E8-4AF4184E342D}" destId="{256440F7-C1D0-46FA-8E64-2D17F60B7292}" srcOrd="1" destOrd="0" presId="urn:microsoft.com/office/officeart/2008/layout/LinedList"/>
    <dgm:cxn modelId="{5A1165C6-FB26-49AC-9C06-35F34D536A00}" type="presParOf" srcId="{256440F7-C1D0-46FA-8E64-2D17F60B7292}" destId="{931B391B-A787-4665-B15C-977E2439C80A}" srcOrd="0" destOrd="0" presId="urn:microsoft.com/office/officeart/2008/layout/LinedList"/>
    <dgm:cxn modelId="{F26E7FD1-D1FB-45B5-B929-8321324DDE47}" type="presParOf" srcId="{256440F7-C1D0-46FA-8E64-2D17F60B7292}" destId="{EA7F7C16-DC29-43D1-919B-3AB4A6215B25}" srcOrd="1" destOrd="0" presId="urn:microsoft.com/office/officeart/2008/layout/LinedList"/>
    <dgm:cxn modelId="{5F87903B-EBC9-4E1F-9A1F-23B3984D9EAC}" type="presParOf" srcId="{0797B008-7582-4265-B4E8-4AF4184E342D}" destId="{CBEA8C6D-3C0C-4C77-885A-AE940F3AB7A4}" srcOrd="2" destOrd="0" presId="urn:microsoft.com/office/officeart/2008/layout/LinedList"/>
    <dgm:cxn modelId="{06F035C4-BEFF-46B8-93D0-43EE796B7FB5}" type="presParOf" srcId="{0797B008-7582-4265-B4E8-4AF4184E342D}" destId="{D882B939-D3AE-495F-B762-3F0E09577D41}" srcOrd="3" destOrd="0" presId="urn:microsoft.com/office/officeart/2008/layout/LinedList"/>
    <dgm:cxn modelId="{27CD77E1-B59E-4700-B6A5-1D40B4F0C74E}" type="presParOf" srcId="{D882B939-D3AE-495F-B762-3F0E09577D41}" destId="{6DFB64FE-777A-4D5F-991A-C081B4DF101A}" srcOrd="0" destOrd="0" presId="urn:microsoft.com/office/officeart/2008/layout/LinedList"/>
    <dgm:cxn modelId="{8BC735B5-BBD8-49C7-9A42-FFF3F46C0505}" type="presParOf" srcId="{D882B939-D3AE-495F-B762-3F0E09577D41}" destId="{8D0ADDC7-4562-42DB-B9CA-EDE2C36EF21B}" srcOrd="1" destOrd="0" presId="urn:microsoft.com/office/officeart/2008/layout/LinedList"/>
    <dgm:cxn modelId="{0801C976-508C-49C8-8E62-81CE66436D9E}" type="presParOf" srcId="{0797B008-7582-4265-B4E8-4AF4184E342D}" destId="{B881BAAA-9384-4BBD-AE00-0A4C432093FA}" srcOrd="4" destOrd="0" presId="urn:microsoft.com/office/officeart/2008/layout/LinedList"/>
    <dgm:cxn modelId="{641CA486-D2B2-4ACB-B978-A2A17362D83E}" type="presParOf" srcId="{0797B008-7582-4265-B4E8-4AF4184E342D}" destId="{9F58D4A7-D66C-4296-B159-64FBF2D81A7F}" srcOrd="5" destOrd="0" presId="urn:microsoft.com/office/officeart/2008/layout/LinedList"/>
    <dgm:cxn modelId="{7C925A24-C8AC-4F6B-B46B-EDFA2C33DFFC}" type="presParOf" srcId="{9F58D4A7-D66C-4296-B159-64FBF2D81A7F}" destId="{0868BC5A-AED1-4909-AEE4-0898706B0D9F}" srcOrd="0" destOrd="0" presId="urn:microsoft.com/office/officeart/2008/layout/LinedList"/>
    <dgm:cxn modelId="{6D167908-88A9-4254-8C90-D80939C75756}" type="presParOf" srcId="{9F58D4A7-D66C-4296-B159-64FBF2D81A7F}" destId="{9A138FDA-8713-405D-9682-179A8215C921}" srcOrd="1" destOrd="0" presId="urn:microsoft.com/office/officeart/2008/layout/LinedList"/>
    <dgm:cxn modelId="{55110A8B-85FA-4B5F-ADE2-BF0DC9392B9F}" type="presParOf" srcId="{0797B008-7582-4265-B4E8-4AF4184E342D}" destId="{0399EDBD-595A-4FD9-A4B9-EC0823BA3ADE}" srcOrd="6" destOrd="0" presId="urn:microsoft.com/office/officeart/2008/layout/LinedList"/>
    <dgm:cxn modelId="{641C028A-DFC3-44FE-88BB-648A4B121033}" type="presParOf" srcId="{0797B008-7582-4265-B4E8-4AF4184E342D}" destId="{C4F3F9C9-3BAD-4890-8372-23724E29161B}" srcOrd="7" destOrd="0" presId="urn:microsoft.com/office/officeart/2008/layout/LinedList"/>
    <dgm:cxn modelId="{C304927D-EED9-4188-8723-A358DAD29C5F}" type="presParOf" srcId="{C4F3F9C9-3BAD-4890-8372-23724E29161B}" destId="{6DE25CE9-AD01-4E8C-8203-AAFCA9D5F1E1}" srcOrd="0" destOrd="0" presId="urn:microsoft.com/office/officeart/2008/layout/LinedList"/>
    <dgm:cxn modelId="{315EB9C8-E962-4B56-924D-BF6566313447}" type="presParOf" srcId="{C4F3F9C9-3BAD-4890-8372-23724E29161B}" destId="{A365F31B-E204-4D28-962F-02B233ED959C}" srcOrd="1" destOrd="0" presId="urn:microsoft.com/office/officeart/2008/layout/LinedList"/>
    <dgm:cxn modelId="{B5276CBE-A8A8-49CC-B6D7-2F24818C7176}" type="presParOf" srcId="{0797B008-7582-4265-B4E8-4AF4184E342D}" destId="{B3404DB5-4210-49E0-AA4E-27ADB626C97C}" srcOrd="8" destOrd="0" presId="urn:microsoft.com/office/officeart/2008/layout/LinedList"/>
    <dgm:cxn modelId="{667CDD79-CEC2-4CDA-9E3D-0C145EB46BB2}" type="presParOf" srcId="{0797B008-7582-4265-B4E8-4AF4184E342D}" destId="{C78303B1-BC20-4FD8-B105-257710F9571A}" srcOrd="9" destOrd="0" presId="urn:microsoft.com/office/officeart/2008/layout/LinedList"/>
    <dgm:cxn modelId="{ADA40758-DC01-42E6-9083-E6E5BF62A6F4}" type="presParOf" srcId="{C78303B1-BC20-4FD8-B105-257710F9571A}" destId="{6A13D65F-8448-4199-B88F-9E6FA014890E}" srcOrd="0" destOrd="0" presId="urn:microsoft.com/office/officeart/2008/layout/LinedList"/>
    <dgm:cxn modelId="{93BC2C60-2040-465D-87EF-7ECE13B152A9}" type="presParOf" srcId="{C78303B1-BC20-4FD8-B105-257710F9571A}" destId="{7DBBBF2C-CEA9-44F9-9BDB-47BB55285959}" srcOrd="1" destOrd="0" presId="urn:microsoft.com/office/officeart/2008/layout/LinedList"/>
    <dgm:cxn modelId="{ACC85E3D-30A5-49F5-8324-CE53F72FB79B}" type="presParOf" srcId="{0797B008-7582-4265-B4E8-4AF4184E342D}" destId="{326BB784-ACCB-480C-84E9-308F9927CB91}" srcOrd="10" destOrd="0" presId="urn:microsoft.com/office/officeart/2008/layout/LinedList"/>
    <dgm:cxn modelId="{A3093C74-BDD0-44AE-959D-D3B6E074A84D}" type="presParOf" srcId="{0797B008-7582-4265-B4E8-4AF4184E342D}" destId="{BB7BACBE-2AE0-495D-9E26-332252164BC9}" srcOrd="11" destOrd="0" presId="urn:microsoft.com/office/officeart/2008/layout/LinedList"/>
    <dgm:cxn modelId="{025DE7A4-D2E8-484D-A98A-927AC093C436}" type="presParOf" srcId="{BB7BACBE-2AE0-495D-9E26-332252164BC9}" destId="{C91C6527-1493-46D6-9F87-2A7880CABC74}" srcOrd="0" destOrd="0" presId="urn:microsoft.com/office/officeart/2008/layout/LinedList"/>
    <dgm:cxn modelId="{8FF32B34-76E8-4C26-B60E-C54B79F2B3FA}" type="presParOf" srcId="{BB7BACBE-2AE0-495D-9E26-332252164BC9}" destId="{0A17A956-EFD9-413C-B676-0051CDF26E9D}" srcOrd="1" destOrd="0" presId="urn:microsoft.com/office/officeart/2008/layout/LinedList"/>
    <dgm:cxn modelId="{A3BB08A3-4129-4A4A-B835-33C9E4C7BAE6}" type="presParOf" srcId="{0797B008-7582-4265-B4E8-4AF4184E342D}" destId="{B28E05E8-1194-47AD-A15C-7C732A83409E}" srcOrd="12" destOrd="0" presId="urn:microsoft.com/office/officeart/2008/layout/LinedList"/>
    <dgm:cxn modelId="{E3405E44-2950-4B4D-96F7-BDD49E8AEB5B}" type="presParOf" srcId="{0797B008-7582-4265-B4E8-4AF4184E342D}" destId="{DAC20A70-2926-4FCF-AC8E-1B42FD4A2DB4}" srcOrd="13" destOrd="0" presId="urn:microsoft.com/office/officeart/2008/layout/LinedList"/>
    <dgm:cxn modelId="{068CD340-28D0-4F10-A09C-ADC7AE2D329B}" type="presParOf" srcId="{DAC20A70-2926-4FCF-AC8E-1B42FD4A2DB4}" destId="{E40D9095-E794-41DE-A05B-2DF4C2455795}" srcOrd="0" destOrd="0" presId="urn:microsoft.com/office/officeart/2008/layout/LinedList"/>
    <dgm:cxn modelId="{7C4C8BB7-E536-4680-B2C7-090B9DDB371A}" type="presParOf" srcId="{DAC20A70-2926-4FCF-AC8E-1B42FD4A2DB4}" destId="{53BB5AE4-1DB8-476B-AF2D-2246217FCAE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5E6D5D9F-1BCC-4E27-8CBB-C96248446392}" type="doc">
      <dgm:prSet loTypeId="urn:microsoft.com/office/officeart/2016/7/layout/RepeatingBendingProcessNew" loCatId="process" qsTypeId="urn:microsoft.com/office/officeart/2005/8/quickstyle/simple1" qsCatId="simple" csTypeId="urn:microsoft.com/office/officeart/2005/8/colors/colorful5" csCatId="colorful"/>
      <dgm:spPr/>
      <dgm:t>
        <a:bodyPr/>
        <a:lstStyle/>
        <a:p>
          <a:endParaRPr lang="en-US"/>
        </a:p>
      </dgm:t>
    </dgm:pt>
    <dgm:pt modelId="{CBC93DB9-675D-48C7-93DC-2F66912ACFD1}">
      <dgm:prSet/>
      <dgm:spPr/>
      <dgm:t>
        <a:bodyPr/>
        <a:lstStyle/>
        <a:p>
          <a:pPr rtl="0"/>
          <a:r>
            <a:rPr lang="en-US" dirty="0"/>
            <a:t>Identify manageable activities and tasks by decomposing the process and the product. </a:t>
          </a:r>
        </a:p>
      </dgm:t>
    </dgm:pt>
    <dgm:pt modelId="{C1ACD4DD-5529-4E02-98EE-87E263A2B71B}" type="parTrans" cxnId="{F2C96B9D-2077-406E-B2DB-166A93C0154D}">
      <dgm:prSet/>
      <dgm:spPr/>
      <dgm:t>
        <a:bodyPr/>
        <a:lstStyle/>
        <a:p>
          <a:endParaRPr lang="en-US"/>
        </a:p>
      </dgm:t>
    </dgm:pt>
    <dgm:pt modelId="{95B34B76-2675-4F22-9E3A-6F860F4CC778}" type="sibTrans" cxnId="{F2C96B9D-2077-406E-B2DB-166A93C0154D}">
      <dgm:prSet/>
      <dgm:spPr/>
      <dgm:t>
        <a:bodyPr/>
        <a:lstStyle/>
        <a:p>
          <a:endParaRPr lang="en-US"/>
        </a:p>
      </dgm:t>
    </dgm:pt>
    <dgm:pt modelId="{4B924934-50EE-48B8-BEAD-139AE44716DB}">
      <dgm:prSet/>
      <dgm:spPr/>
      <dgm:t>
        <a:bodyPr/>
        <a:lstStyle/>
        <a:p>
          <a:pPr rtl="0"/>
          <a:r>
            <a:rPr lang="en-US"/>
            <a:t>Determine which tasks are dependent on the completion of others. (Which activities must occur in sequence and which can occur concurrently.) </a:t>
          </a:r>
        </a:p>
      </dgm:t>
    </dgm:pt>
    <dgm:pt modelId="{4BAB8DCD-A99F-40A4-BA0C-F180BADFE061}" type="parTrans" cxnId="{20E94508-20C9-4C4A-840A-DE89D37EC9E1}">
      <dgm:prSet/>
      <dgm:spPr/>
      <dgm:t>
        <a:bodyPr/>
        <a:lstStyle/>
        <a:p>
          <a:endParaRPr lang="en-US"/>
        </a:p>
      </dgm:t>
    </dgm:pt>
    <dgm:pt modelId="{63285083-0ADE-42B0-B9EE-4FDFE3DC88DB}" type="sibTrans" cxnId="{20E94508-20C9-4C4A-840A-DE89D37EC9E1}">
      <dgm:prSet/>
      <dgm:spPr/>
      <dgm:t>
        <a:bodyPr/>
        <a:lstStyle/>
        <a:p>
          <a:endParaRPr lang="en-US"/>
        </a:p>
      </dgm:t>
    </dgm:pt>
    <dgm:pt modelId="{21A5B88A-2B2C-4E7C-AEA1-469FBC917D8B}">
      <dgm:prSet/>
      <dgm:spPr/>
      <dgm:t>
        <a:bodyPr/>
        <a:lstStyle/>
        <a:p>
          <a:pPr rtl="0"/>
          <a:r>
            <a:rPr lang="en-US"/>
            <a:t>Allocate each task a number of work-units (often person-days), a start date and a completion date. </a:t>
          </a:r>
        </a:p>
      </dgm:t>
    </dgm:pt>
    <dgm:pt modelId="{7583FF6C-74C4-4B93-BFEE-36C27E643F3F}" type="parTrans" cxnId="{F60739BA-D386-4F08-87E9-D992B7CDC02F}">
      <dgm:prSet/>
      <dgm:spPr/>
      <dgm:t>
        <a:bodyPr/>
        <a:lstStyle/>
        <a:p>
          <a:endParaRPr lang="en-US"/>
        </a:p>
      </dgm:t>
    </dgm:pt>
    <dgm:pt modelId="{1B137CEB-EBC6-4FA1-8032-03D0B8550B23}" type="sibTrans" cxnId="{F60739BA-D386-4F08-87E9-D992B7CDC02F}">
      <dgm:prSet/>
      <dgm:spPr/>
      <dgm:t>
        <a:bodyPr/>
        <a:lstStyle/>
        <a:p>
          <a:endParaRPr lang="en-US"/>
        </a:p>
      </dgm:t>
    </dgm:pt>
    <dgm:pt modelId="{1449D094-55D5-4C4E-A546-A9D75F623C83}">
      <dgm:prSet/>
      <dgm:spPr/>
      <dgm:t>
        <a:bodyPr/>
        <a:lstStyle/>
        <a:p>
          <a:pPr rtl="0"/>
          <a:r>
            <a:rPr lang="en-US"/>
            <a:t>Define responsibilities for the tasks (allocate them to a person or persons). </a:t>
          </a:r>
        </a:p>
      </dgm:t>
    </dgm:pt>
    <dgm:pt modelId="{939884E2-E59F-4BB9-9C61-AFCF2D79718C}" type="parTrans" cxnId="{19659FD9-7EB8-4514-9904-7CD2F8E852C3}">
      <dgm:prSet/>
      <dgm:spPr/>
      <dgm:t>
        <a:bodyPr/>
        <a:lstStyle/>
        <a:p>
          <a:endParaRPr lang="en-US"/>
        </a:p>
      </dgm:t>
    </dgm:pt>
    <dgm:pt modelId="{F70CC2BA-8378-442C-BC0D-B06C715942E8}" type="sibTrans" cxnId="{19659FD9-7EB8-4514-9904-7CD2F8E852C3}">
      <dgm:prSet/>
      <dgm:spPr/>
      <dgm:t>
        <a:bodyPr/>
        <a:lstStyle/>
        <a:p>
          <a:endParaRPr lang="en-US"/>
        </a:p>
      </dgm:t>
    </dgm:pt>
    <dgm:pt modelId="{D90B51BA-F069-4461-B67D-B393D0E2619F}">
      <dgm:prSet/>
      <dgm:spPr/>
      <dgm:t>
        <a:bodyPr/>
        <a:lstStyle/>
        <a:p>
          <a:pPr rtl="0"/>
          <a:r>
            <a:rPr lang="en-US"/>
            <a:t>Define outcomes of the tasks (deliverables) and milestones for the schedule. </a:t>
          </a:r>
        </a:p>
      </dgm:t>
    </dgm:pt>
    <dgm:pt modelId="{0E32A08D-1EDD-4F1F-9DF1-D17F04BB2B00}" type="parTrans" cxnId="{AEB5A1C4-55CC-40B0-9D77-C91480F06232}">
      <dgm:prSet/>
      <dgm:spPr/>
      <dgm:t>
        <a:bodyPr/>
        <a:lstStyle/>
        <a:p>
          <a:endParaRPr lang="en-US"/>
        </a:p>
      </dgm:t>
    </dgm:pt>
    <dgm:pt modelId="{D2D3974A-0D9C-4035-94D6-1EAA84E863AB}" type="sibTrans" cxnId="{AEB5A1C4-55CC-40B0-9D77-C91480F06232}">
      <dgm:prSet/>
      <dgm:spPr/>
      <dgm:t>
        <a:bodyPr/>
        <a:lstStyle/>
        <a:p>
          <a:endParaRPr lang="en-US"/>
        </a:p>
      </dgm:t>
    </dgm:pt>
    <dgm:pt modelId="{BD4FB80C-7F3B-407C-A2BD-9021EB7513EF}">
      <dgm:prSet/>
      <dgm:spPr/>
      <dgm:t>
        <a:bodyPr/>
        <a:lstStyle/>
        <a:p>
          <a:pPr rtl="0"/>
          <a:r>
            <a:rPr lang="en-US"/>
            <a:t>Review the proposed tasks, their effort allocation and start and end dates with the people involved to ensure there are no conflicts and over allocation. </a:t>
          </a:r>
        </a:p>
      </dgm:t>
    </dgm:pt>
    <dgm:pt modelId="{BE9531A1-BD87-4E61-A0F4-EFC6FF0DF04F}" type="parTrans" cxnId="{879B7DBE-DEF4-4602-938E-38F359AE2B9D}">
      <dgm:prSet/>
      <dgm:spPr/>
      <dgm:t>
        <a:bodyPr/>
        <a:lstStyle/>
        <a:p>
          <a:endParaRPr lang="en-US"/>
        </a:p>
      </dgm:t>
    </dgm:pt>
    <dgm:pt modelId="{DF3B9B40-8DDE-4D4F-A885-7B0BD617359E}" type="sibTrans" cxnId="{879B7DBE-DEF4-4602-938E-38F359AE2B9D}">
      <dgm:prSet/>
      <dgm:spPr/>
      <dgm:t>
        <a:bodyPr/>
        <a:lstStyle/>
        <a:p>
          <a:endParaRPr lang="en-US"/>
        </a:p>
      </dgm:t>
    </dgm:pt>
    <dgm:pt modelId="{F2975EAC-B582-4EC8-B273-9D76E5248E9E}" type="pres">
      <dgm:prSet presAssocID="{5E6D5D9F-1BCC-4E27-8CBB-C96248446392}" presName="Name0" presStyleCnt="0">
        <dgm:presLayoutVars>
          <dgm:dir/>
          <dgm:resizeHandles val="exact"/>
        </dgm:presLayoutVars>
      </dgm:prSet>
      <dgm:spPr/>
    </dgm:pt>
    <dgm:pt modelId="{81CF56A8-FCDD-4691-9780-8DF0C0FE8499}" type="pres">
      <dgm:prSet presAssocID="{CBC93DB9-675D-48C7-93DC-2F66912ACFD1}" presName="node" presStyleLbl="node1" presStyleIdx="0" presStyleCnt="6">
        <dgm:presLayoutVars>
          <dgm:bulletEnabled val="1"/>
        </dgm:presLayoutVars>
      </dgm:prSet>
      <dgm:spPr/>
    </dgm:pt>
    <dgm:pt modelId="{956DA7A9-14B5-4CA6-9209-870B0AD12D74}" type="pres">
      <dgm:prSet presAssocID="{95B34B76-2675-4F22-9E3A-6F860F4CC778}" presName="sibTrans" presStyleLbl="sibTrans1D1" presStyleIdx="0" presStyleCnt="5"/>
      <dgm:spPr/>
    </dgm:pt>
    <dgm:pt modelId="{D258D549-C550-4987-BBC7-E4B7A4947D71}" type="pres">
      <dgm:prSet presAssocID="{95B34B76-2675-4F22-9E3A-6F860F4CC778}" presName="connectorText" presStyleLbl="sibTrans1D1" presStyleIdx="0" presStyleCnt="5"/>
      <dgm:spPr/>
    </dgm:pt>
    <dgm:pt modelId="{E1A2F7BE-F3A0-4E5A-9082-CEADB43C739F}" type="pres">
      <dgm:prSet presAssocID="{4B924934-50EE-48B8-BEAD-139AE44716DB}" presName="node" presStyleLbl="node1" presStyleIdx="1" presStyleCnt="6">
        <dgm:presLayoutVars>
          <dgm:bulletEnabled val="1"/>
        </dgm:presLayoutVars>
      </dgm:prSet>
      <dgm:spPr/>
    </dgm:pt>
    <dgm:pt modelId="{25FC4512-2E4D-4096-B8B9-B785CF4FEA6E}" type="pres">
      <dgm:prSet presAssocID="{63285083-0ADE-42B0-B9EE-4FDFE3DC88DB}" presName="sibTrans" presStyleLbl="sibTrans1D1" presStyleIdx="1" presStyleCnt="5"/>
      <dgm:spPr/>
    </dgm:pt>
    <dgm:pt modelId="{AC6A6B70-F573-43C1-8B8A-54B381F288BF}" type="pres">
      <dgm:prSet presAssocID="{63285083-0ADE-42B0-B9EE-4FDFE3DC88DB}" presName="connectorText" presStyleLbl="sibTrans1D1" presStyleIdx="1" presStyleCnt="5"/>
      <dgm:spPr/>
    </dgm:pt>
    <dgm:pt modelId="{0CABCE60-DE34-4136-A993-2982F06A6625}" type="pres">
      <dgm:prSet presAssocID="{21A5B88A-2B2C-4E7C-AEA1-469FBC917D8B}" presName="node" presStyleLbl="node1" presStyleIdx="2" presStyleCnt="6">
        <dgm:presLayoutVars>
          <dgm:bulletEnabled val="1"/>
        </dgm:presLayoutVars>
      </dgm:prSet>
      <dgm:spPr/>
    </dgm:pt>
    <dgm:pt modelId="{055C0B02-009A-4EF4-96F0-B7F1CBB2B84D}" type="pres">
      <dgm:prSet presAssocID="{1B137CEB-EBC6-4FA1-8032-03D0B8550B23}" presName="sibTrans" presStyleLbl="sibTrans1D1" presStyleIdx="2" presStyleCnt="5"/>
      <dgm:spPr/>
    </dgm:pt>
    <dgm:pt modelId="{26DBF17F-5DBE-4A11-A6F3-F27D97A685CE}" type="pres">
      <dgm:prSet presAssocID="{1B137CEB-EBC6-4FA1-8032-03D0B8550B23}" presName="connectorText" presStyleLbl="sibTrans1D1" presStyleIdx="2" presStyleCnt="5"/>
      <dgm:spPr/>
    </dgm:pt>
    <dgm:pt modelId="{CDC5983C-A138-433E-ABAF-BC249B1F4F71}" type="pres">
      <dgm:prSet presAssocID="{1449D094-55D5-4C4E-A546-A9D75F623C83}" presName="node" presStyleLbl="node1" presStyleIdx="3" presStyleCnt="6">
        <dgm:presLayoutVars>
          <dgm:bulletEnabled val="1"/>
        </dgm:presLayoutVars>
      </dgm:prSet>
      <dgm:spPr/>
    </dgm:pt>
    <dgm:pt modelId="{67DDF1C0-63B6-440C-86AD-7E86F5E55ACD}" type="pres">
      <dgm:prSet presAssocID="{F70CC2BA-8378-442C-BC0D-B06C715942E8}" presName="sibTrans" presStyleLbl="sibTrans1D1" presStyleIdx="3" presStyleCnt="5"/>
      <dgm:spPr/>
    </dgm:pt>
    <dgm:pt modelId="{15E684A9-6A71-4E2A-9C38-DF9F3E3442A5}" type="pres">
      <dgm:prSet presAssocID="{F70CC2BA-8378-442C-BC0D-B06C715942E8}" presName="connectorText" presStyleLbl="sibTrans1D1" presStyleIdx="3" presStyleCnt="5"/>
      <dgm:spPr/>
    </dgm:pt>
    <dgm:pt modelId="{BBAD3487-5D69-4591-92CF-8C5B5C6BA6CB}" type="pres">
      <dgm:prSet presAssocID="{D90B51BA-F069-4461-B67D-B393D0E2619F}" presName="node" presStyleLbl="node1" presStyleIdx="4" presStyleCnt="6">
        <dgm:presLayoutVars>
          <dgm:bulletEnabled val="1"/>
        </dgm:presLayoutVars>
      </dgm:prSet>
      <dgm:spPr/>
    </dgm:pt>
    <dgm:pt modelId="{81C556E1-EE9B-46DC-B1FD-AE1E710C72E4}" type="pres">
      <dgm:prSet presAssocID="{D2D3974A-0D9C-4035-94D6-1EAA84E863AB}" presName="sibTrans" presStyleLbl="sibTrans1D1" presStyleIdx="4" presStyleCnt="5"/>
      <dgm:spPr/>
    </dgm:pt>
    <dgm:pt modelId="{EA9BEEEC-9460-4554-8216-A12419ABE9B9}" type="pres">
      <dgm:prSet presAssocID="{D2D3974A-0D9C-4035-94D6-1EAA84E863AB}" presName="connectorText" presStyleLbl="sibTrans1D1" presStyleIdx="4" presStyleCnt="5"/>
      <dgm:spPr/>
    </dgm:pt>
    <dgm:pt modelId="{B04A3ED7-3E72-4319-9392-7177DBDB2ECB}" type="pres">
      <dgm:prSet presAssocID="{BD4FB80C-7F3B-407C-A2BD-9021EB7513EF}" presName="node" presStyleLbl="node1" presStyleIdx="5" presStyleCnt="6">
        <dgm:presLayoutVars>
          <dgm:bulletEnabled val="1"/>
        </dgm:presLayoutVars>
      </dgm:prSet>
      <dgm:spPr/>
    </dgm:pt>
  </dgm:ptLst>
  <dgm:cxnLst>
    <dgm:cxn modelId="{20E94508-20C9-4C4A-840A-DE89D37EC9E1}" srcId="{5E6D5D9F-1BCC-4E27-8CBB-C96248446392}" destId="{4B924934-50EE-48B8-BEAD-139AE44716DB}" srcOrd="1" destOrd="0" parTransId="{4BAB8DCD-A99F-40A4-BA0C-F180BADFE061}" sibTransId="{63285083-0ADE-42B0-B9EE-4FDFE3DC88DB}"/>
    <dgm:cxn modelId="{6EBD0C1A-B889-4F68-B262-E3C1B3B7490E}" type="presOf" srcId="{BD4FB80C-7F3B-407C-A2BD-9021EB7513EF}" destId="{B04A3ED7-3E72-4319-9392-7177DBDB2ECB}" srcOrd="0" destOrd="0" presId="urn:microsoft.com/office/officeart/2016/7/layout/RepeatingBendingProcessNew"/>
    <dgm:cxn modelId="{BF77AA1B-54C3-470C-8E48-73A5B5F2B3C4}" type="presOf" srcId="{5E6D5D9F-1BCC-4E27-8CBB-C96248446392}" destId="{F2975EAC-B582-4EC8-B273-9D76E5248E9E}" srcOrd="0" destOrd="0" presId="urn:microsoft.com/office/officeart/2016/7/layout/RepeatingBendingProcessNew"/>
    <dgm:cxn modelId="{1D287022-6E4D-4852-A9A8-3870F411DD42}" type="presOf" srcId="{1449D094-55D5-4C4E-A546-A9D75F623C83}" destId="{CDC5983C-A138-433E-ABAF-BC249B1F4F71}" srcOrd="0" destOrd="0" presId="urn:microsoft.com/office/officeart/2016/7/layout/RepeatingBendingProcessNew"/>
    <dgm:cxn modelId="{31FADE30-3375-402C-B44C-C988DB750D05}" type="presOf" srcId="{95B34B76-2675-4F22-9E3A-6F860F4CC778}" destId="{D258D549-C550-4987-BBC7-E4B7A4947D71}" srcOrd="1" destOrd="0" presId="urn:microsoft.com/office/officeart/2016/7/layout/RepeatingBendingProcessNew"/>
    <dgm:cxn modelId="{204A3532-88FB-4880-B331-842C87EF169C}" type="presOf" srcId="{F70CC2BA-8378-442C-BC0D-B06C715942E8}" destId="{67DDF1C0-63B6-440C-86AD-7E86F5E55ACD}" srcOrd="0" destOrd="0" presId="urn:microsoft.com/office/officeart/2016/7/layout/RepeatingBendingProcessNew"/>
    <dgm:cxn modelId="{5C565F38-3703-4829-87D6-E9E555CEA1B7}" type="presOf" srcId="{1B137CEB-EBC6-4FA1-8032-03D0B8550B23}" destId="{26DBF17F-5DBE-4A11-A6F3-F27D97A685CE}" srcOrd="1" destOrd="0" presId="urn:microsoft.com/office/officeart/2016/7/layout/RepeatingBendingProcessNew"/>
    <dgm:cxn modelId="{1103704A-EE65-4951-92B2-EC142B9180D6}" type="presOf" srcId="{21A5B88A-2B2C-4E7C-AEA1-469FBC917D8B}" destId="{0CABCE60-DE34-4136-A993-2982F06A6625}" srcOrd="0" destOrd="0" presId="urn:microsoft.com/office/officeart/2016/7/layout/RepeatingBendingProcessNew"/>
    <dgm:cxn modelId="{693E5185-C9A7-4F93-AC2C-77C414F278A1}" type="presOf" srcId="{D2D3974A-0D9C-4035-94D6-1EAA84E863AB}" destId="{81C556E1-EE9B-46DC-B1FD-AE1E710C72E4}" srcOrd="0" destOrd="0" presId="urn:microsoft.com/office/officeart/2016/7/layout/RepeatingBendingProcessNew"/>
    <dgm:cxn modelId="{9388E08D-712F-4A04-9190-99BBDE0513D6}" type="presOf" srcId="{95B34B76-2675-4F22-9E3A-6F860F4CC778}" destId="{956DA7A9-14B5-4CA6-9209-870B0AD12D74}" srcOrd="0" destOrd="0" presId="urn:microsoft.com/office/officeart/2016/7/layout/RepeatingBendingProcessNew"/>
    <dgm:cxn modelId="{F2C96B9D-2077-406E-B2DB-166A93C0154D}" srcId="{5E6D5D9F-1BCC-4E27-8CBB-C96248446392}" destId="{CBC93DB9-675D-48C7-93DC-2F66912ACFD1}" srcOrd="0" destOrd="0" parTransId="{C1ACD4DD-5529-4E02-98EE-87E263A2B71B}" sibTransId="{95B34B76-2675-4F22-9E3A-6F860F4CC778}"/>
    <dgm:cxn modelId="{12BB12B7-4C21-4D31-8719-CD93CC66D68B}" type="presOf" srcId="{D90B51BA-F069-4461-B67D-B393D0E2619F}" destId="{BBAD3487-5D69-4591-92CF-8C5B5C6BA6CB}" srcOrd="0" destOrd="0" presId="urn:microsoft.com/office/officeart/2016/7/layout/RepeatingBendingProcessNew"/>
    <dgm:cxn modelId="{67764EB9-74FD-4E42-8B17-1EF199C1AE41}" type="presOf" srcId="{63285083-0ADE-42B0-B9EE-4FDFE3DC88DB}" destId="{AC6A6B70-F573-43C1-8B8A-54B381F288BF}" srcOrd="1" destOrd="0" presId="urn:microsoft.com/office/officeart/2016/7/layout/RepeatingBendingProcessNew"/>
    <dgm:cxn modelId="{F60739BA-D386-4F08-87E9-D992B7CDC02F}" srcId="{5E6D5D9F-1BCC-4E27-8CBB-C96248446392}" destId="{21A5B88A-2B2C-4E7C-AEA1-469FBC917D8B}" srcOrd="2" destOrd="0" parTransId="{7583FF6C-74C4-4B93-BFEE-36C27E643F3F}" sibTransId="{1B137CEB-EBC6-4FA1-8032-03D0B8550B23}"/>
    <dgm:cxn modelId="{879B7DBE-DEF4-4602-938E-38F359AE2B9D}" srcId="{5E6D5D9F-1BCC-4E27-8CBB-C96248446392}" destId="{BD4FB80C-7F3B-407C-A2BD-9021EB7513EF}" srcOrd="5" destOrd="0" parTransId="{BE9531A1-BD87-4E61-A0F4-EFC6FF0DF04F}" sibTransId="{DF3B9B40-8DDE-4D4F-A885-7B0BD617359E}"/>
    <dgm:cxn modelId="{4D67E0C3-A962-43F8-A1E6-81AC21028621}" type="presOf" srcId="{CBC93DB9-675D-48C7-93DC-2F66912ACFD1}" destId="{81CF56A8-FCDD-4691-9780-8DF0C0FE8499}" srcOrd="0" destOrd="0" presId="urn:microsoft.com/office/officeart/2016/7/layout/RepeatingBendingProcessNew"/>
    <dgm:cxn modelId="{AEB5A1C4-55CC-40B0-9D77-C91480F06232}" srcId="{5E6D5D9F-1BCC-4E27-8CBB-C96248446392}" destId="{D90B51BA-F069-4461-B67D-B393D0E2619F}" srcOrd="4" destOrd="0" parTransId="{0E32A08D-1EDD-4F1F-9DF1-D17F04BB2B00}" sibTransId="{D2D3974A-0D9C-4035-94D6-1EAA84E863AB}"/>
    <dgm:cxn modelId="{11623FC8-17D3-4657-9F5C-CCB21122CBD6}" type="presOf" srcId="{1B137CEB-EBC6-4FA1-8032-03D0B8550B23}" destId="{055C0B02-009A-4EF4-96F0-B7F1CBB2B84D}" srcOrd="0" destOrd="0" presId="urn:microsoft.com/office/officeart/2016/7/layout/RepeatingBendingProcessNew"/>
    <dgm:cxn modelId="{18CC78CF-0C25-4ABC-AF05-9B2E69581A4C}" type="presOf" srcId="{63285083-0ADE-42B0-B9EE-4FDFE3DC88DB}" destId="{25FC4512-2E4D-4096-B8B9-B785CF4FEA6E}" srcOrd="0" destOrd="0" presId="urn:microsoft.com/office/officeart/2016/7/layout/RepeatingBendingProcessNew"/>
    <dgm:cxn modelId="{7EC9B4D2-7AB3-4D42-A40D-758A41791331}" type="presOf" srcId="{F70CC2BA-8378-442C-BC0D-B06C715942E8}" destId="{15E684A9-6A71-4E2A-9C38-DF9F3E3442A5}" srcOrd="1" destOrd="0" presId="urn:microsoft.com/office/officeart/2016/7/layout/RepeatingBendingProcessNew"/>
    <dgm:cxn modelId="{DB5246D6-7742-42D3-9938-8F8953F1E8FA}" type="presOf" srcId="{D2D3974A-0D9C-4035-94D6-1EAA84E863AB}" destId="{EA9BEEEC-9460-4554-8216-A12419ABE9B9}" srcOrd="1" destOrd="0" presId="urn:microsoft.com/office/officeart/2016/7/layout/RepeatingBendingProcessNew"/>
    <dgm:cxn modelId="{19659FD9-7EB8-4514-9904-7CD2F8E852C3}" srcId="{5E6D5D9F-1BCC-4E27-8CBB-C96248446392}" destId="{1449D094-55D5-4C4E-A546-A9D75F623C83}" srcOrd="3" destOrd="0" parTransId="{939884E2-E59F-4BB9-9C61-AFCF2D79718C}" sibTransId="{F70CC2BA-8378-442C-BC0D-B06C715942E8}"/>
    <dgm:cxn modelId="{3E1F53E6-65FA-4871-90A6-E65D40904281}" type="presOf" srcId="{4B924934-50EE-48B8-BEAD-139AE44716DB}" destId="{E1A2F7BE-F3A0-4E5A-9082-CEADB43C739F}" srcOrd="0" destOrd="0" presId="urn:microsoft.com/office/officeart/2016/7/layout/RepeatingBendingProcessNew"/>
    <dgm:cxn modelId="{5C3850A0-8006-4821-A13A-4E48DB29AAB2}" type="presParOf" srcId="{F2975EAC-B582-4EC8-B273-9D76E5248E9E}" destId="{81CF56A8-FCDD-4691-9780-8DF0C0FE8499}" srcOrd="0" destOrd="0" presId="urn:microsoft.com/office/officeart/2016/7/layout/RepeatingBendingProcessNew"/>
    <dgm:cxn modelId="{30B7A5DE-1A48-4559-8560-ECD2DAC287F4}" type="presParOf" srcId="{F2975EAC-B582-4EC8-B273-9D76E5248E9E}" destId="{956DA7A9-14B5-4CA6-9209-870B0AD12D74}" srcOrd="1" destOrd="0" presId="urn:microsoft.com/office/officeart/2016/7/layout/RepeatingBendingProcessNew"/>
    <dgm:cxn modelId="{C2F317DC-E5F5-41D5-A055-AF2FE7BFEFA1}" type="presParOf" srcId="{956DA7A9-14B5-4CA6-9209-870B0AD12D74}" destId="{D258D549-C550-4987-BBC7-E4B7A4947D71}" srcOrd="0" destOrd="0" presId="urn:microsoft.com/office/officeart/2016/7/layout/RepeatingBendingProcessNew"/>
    <dgm:cxn modelId="{9B77AB72-3ECC-44AD-912E-91FC4BDF1930}" type="presParOf" srcId="{F2975EAC-B582-4EC8-B273-9D76E5248E9E}" destId="{E1A2F7BE-F3A0-4E5A-9082-CEADB43C739F}" srcOrd="2" destOrd="0" presId="urn:microsoft.com/office/officeart/2016/7/layout/RepeatingBendingProcessNew"/>
    <dgm:cxn modelId="{FF98FDF0-6EC2-4B3C-B828-DD2DFCDB6424}" type="presParOf" srcId="{F2975EAC-B582-4EC8-B273-9D76E5248E9E}" destId="{25FC4512-2E4D-4096-B8B9-B785CF4FEA6E}" srcOrd="3" destOrd="0" presId="urn:microsoft.com/office/officeart/2016/7/layout/RepeatingBendingProcessNew"/>
    <dgm:cxn modelId="{B92B9E4A-7DE9-4F6B-9A18-5271D93AAA24}" type="presParOf" srcId="{25FC4512-2E4D-4096-B8B9-B785CF4FEA6E}" destId="{AC6A6B70-F573-43C1-8B8A-54B381F288BF}" srcOrd="0" destOrd="0" presId="urn:microsoft.com/office/officeart/2016/7/layout/RepeatingBendingProcessNew"/>
    <dgm:cxn modelId="{53EBE6CA-CE03-4740-9BA4-C7083A3585CE}" type="presParOf" srcId="{F2975EAC-B582-4EC8-B273-9D76E5248E9E}" destId="{0CABCE60-DE34-4136-A993-2982F06A6625}" srcOrd="4" destOrd="0" presId="urn:microsoft.com/office/officeart/2016/7/layout/RepeatingBendingProcessNew"/>
    <dgm:cxn modelId="{F9042DA7-2152-4311-BCF0-DEA2DD32ED1B}" type="presParOf" srcId="{F2975EAC-B582-4EC8-B273-9D76E5248E9E}" destId="{055C0B02-009A-4EF4-96F0-B7F1CBB2B84D}" srcOrd="5" destOrd="0" presId="urn:microsoft.com/office/officeart/2016/7/layout/RepeatingBendingProcessNew"/>
    <dgm:cxn modelId="{A94E7DA1-320B-41E0-A0FC-240BEFD8FBDF}" type="presParOf" srcId="{055C0B02-009A-4EF4-96F0-B7F1CBB2B84D}" destId="{26DBF17F-5DBE-4A11-A6F3-F27D97A685CE}" srcOrd="0" destOrd="0" presId="urn:microsoft.com/office/officeart/2016/7/layout/RepeatingBendingProcessNew"/>
    <dgm:cxn modelId="{006EEFD3-3939-42A3-B2A1-E565DFC50427}" type="presParOf" srcId="{F2975EAC-B582-4EC8-B273-9D76E5248E9E}" destId="{CDC5983C-A138-433E-ABAF-BC249B1F4F71}" srcOrd="6" destOrd="0" presId="urn:microsoft.com/office/officeart/2016/7/layout/RepeatingBendingProcessNew"/>
    <dgm:cxn modelId="{768B6AD4-EE36-4D5B-8392-7D554857C589}" type="presParOf" srcId="{F2975EAC-B582-4EC8-B273-9D76E5248E9E}" destId="{67DDF1C0-63B6-440C-86AD-7E86F5E55ACD}" srcOrd="7" destOrd="0" presId="urn:microsoft.com/office/officeart/2016/7/layout/RepeatingBendingProcessNew"/>
    <dgm:cxn modelId="{F570B53B-0662-43AA-95B3-0BBF16DEB44B}" type="presParOf" srcId="{67DDF1C0-63B6-440C-86AD-7E86F5E55ACD}" destId="{15E684A9-6A71-4E2A-9C38-DF9F3E3442A5}" srcOrd="0" destOrd="0" presId="urn:microsoft.com/office/officeart/2016/7/layout/RepeatingBendingProcessNew"/>
    <dgm:cxn modelId="{C16BDBF1-26A2-4332-89C4-DEA67BBE16FF}" type="presParOf" srcId="{F2975EAC-B582-4EC8-B273-9D76E5248E9E}" destId="{BBAD3487-5D69-4591-92CF-8C5B5C6BA6CB}" srcOrd="8" destOrd="0" presId="urn:microsoft.com/office/officeart/2016/7/layout/RepeatingBendingProcessNew"/>
    <dgm:cxn modelId="{B71CB9AB-E8A9-4E12-A4E2-2094331BD37C}" type="presParOf" srcId="{F2975EAC-B582-4EC8-B273-9D76E5248E9E}" destId="{81C556E1-EE9B-46DC-B1FD-AE1E710C72E4}" srcOrd="9" destOrd="0" presId="urn:microsoft.com/office/officeart/2016/7/layout/RepeatingBendingProcessNew"/>
    <dgm:cxn modelId="{215E9B21-869C-4D97-A7FB-B6B21FF91599}" type="presParOf" srcId="{81C556E1-EE9B-46DC-B1FD-AE1E710C72E4}" destId="{EA9BEEEC-9460-4554-8216-A12419ABE9B9}" srcOrd="0" destOrd="0" presId="urn:microsoft.com/office/officeart/2016/7/layout/RepeatingBendingProcessNew"/>
    <dgm:cxn modelId="{93FAF423-2743-48FC-8AB4-2FF234191D60}" type="presParOf" srcId="{F2975EAC-B582-4EC8-B273-9D76E5248E9E}" destId="{B04A3ED7-3E72-4319-9392-7177DBDB2ECB}"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8F0772CC-591B-4285-AC63-31D5DDA57504}" type="doc">
      <dgm:prSet loTypeId="urn:microsoft.com/office/officeart/2008/layout/LinedList" loCatId="list" qsTypeId="urn:microsoft.com/office/officeart/2005/8/quickstyle/simple1" qsCatId="simple" csTypeId="urn:microsoft.com/office/officeart/2005/8/colors/accent5_2" csCatId="accent5"/>
      <dgm:spPr/>
      <dgm:t>
        <a:bodyPr/>
        <a:lstStyle/>
        <a:p>
          <a:endParaRPr lang="en-US"/>
        </a:p>
      </dgm:t>
    </dgm:pt>
    <dgm:pt modelId="{A21024D1-1575-4302-A82B-45E8460C9BB5}">
      <dgm:prSet/>
      <dgm:spPr/>
      <dgm:t>
        <a:bodyPr/>
        <a:lstStyle/>
        <a:p>
          <a:r>
            <a:rPr lang="en-US"/>
            <a:t>No set of tasks is appropriate for all projects. </a:t>
          </a:r>
        </a:p>
      </dgm:t>
    </dgm:pt>
    <dgm:pt modelId="{D9C770DC-F962-46BD-B28F-FC4D215C6030}" type="parTrans" cxnId="{536E12C8-EE7A-4C41-83B7-7F8487DA7B72}">
      <dgm:prSet/>
      <dgm:spPr/>
      <dgm:t>
        <a:bodyPr/>
        <a:lstStyle/>
        <a:p>
          <a:endParaRPr lang="en-US"/>
        </a:p>
      </dgm:t>
    </dgm:pt>
    <dgm:pt modelId="{01BE4027-54CF-42D5-A052-DA0572AA4942}" type="sibTrans" cxnId="{536E12C8-EE7A-4C41-83B7-7F8487DA7B72}">
      <dgm:prSet/>
      <dgm:spPr/>
      <dgm:t>
        <a:bodyPr/>
        <a:lstStyle/>
        <a:p>
          <a:endParaRPr lang="en-US"/>
        </a:p>
      </dgm:t>
    </dgm:pt>
    <dgm:pt modelId="{551E65BE-CE5E-410F-B0F1-C3334E5FCD42}">
      <dgm:prSet/>
      <dgm:spPr/>
      <dgm:t>
        <a:bodyPr/>
        <a:lstStyle/>
        <a:p>
          <a:r>
            <a:rPr lang="en-US"/>
            <a:t>The set of tasks that are appropriate for a project depends on several factors. These include:</a:t>
          </a:r>
        </a:p>
      </dgm:t>
    </dgm:pt>
    <dgm:pt modelId="{7B02E61F-628B-4A35-B311-E4A08FCED7B7}" type="parTrans" cxnId="{85A17E44-D177-483B-AB22-682A4D855FA5}">
      <dgm:prSet/>
      <dgm:spPr/>
      <dgm:t>
        <a:bodyPr/>
        <a:lstStyle/>
        <a:p>
          <a:endParaRPr lang="en-US"/>
        </a:p>
      </dgm:t>
    </dgm:pt>
    <dgm:pt modelId="{DE16DF3D-E503-44C6-8A31-989F6C0D8139}" type="sibTrans" cxnId="{85A17E44-D177-483B-AB22-682A4D855FA5}">
      <dgm:prSet/>
      <dgm:spPr/>
      <dgm:t>
        <a:bodyPr/>
        <a:lstStyle/>
        <a:p>
          <a:endParaRPr lang="en-US"/>
        </a:p>
      </dgm:t>
    </dgm:pt>
    <dgm:pt modelId="{E53B4700-435C-4732-86FC-35166D86D473}">
      <dgm:prSet/>
      <dgm:spPr/>
      <dgm:t>
        <a:bodyPr/>
        <a:lstStyle/>
        <a:p>
          <a:r>
            <a:rPr lang="en-US"/>
            <a:t>The process model selected. An iterative development model would require different tasks, etc... than would a waterfall model or rapid application development model. </a:t>
          </a:r>
        </a:p>
      </dgm:t>
    </dgm:pt>
    <dgm:pt modelId="{F7CDC74D-93CC-4C93-828B-7E5E1FE823BA}" type="parTrans" cxnId="{319810EE-F305-4F4C-B5B0-D08705BB717B}">
      <dgm:prSet/>
      <dgm:spPr/>
      <dgm:t>
        <a:bodyPr/>
        <a:lstStyle/>
        <a:p>
          <a:endParaRPr lang="en-US"/>
        </a:p>
      </dgm:t>
    </dgm:pt>
    <dgm:pt modelId="{F4899DB1-63A6-4693-9796-ECC7D778DF10}" type="sibTrans" cxnId="{319810EE-F305-4F4C-B5B0-D08705BB717B}">
      <dgm:prSet/>
      <dgm:spPr/>
      <dgm:t>
        <a:bodyPr/>
        <a:lstStyle/>
        <a:p>
          <a:endParaRPr lang="en-US"/>
        </a:p>
      </dgm:t>
    </dgm:pt>
    <dgm:pt modelId="{AB26E0E6-0280-4258-9695-7A5A3286085C}">
      <dgm:prSet/>
      <dgm:spPr/>
      <dgm:t>
        <a:bodyPr/>
        <a:lstStyle/>
        <a:p>
          <a:r>
            <a:rPr lang="en-US"/>
            <a:t>The type of project. A new development project has a different set of tasks to a maintenance project or to a concept development. </a:t>
          </a:r>
        </a:p>
      </dgm:t>
    </dgm:pt>
    <dgm:pt modelId="{05F50A58-D669-4657-BB9F-6410708F7F50}" type="parTrans" cxnId="{DE794B7A-BDE3-4AA2-A937-FB57223C4F9C}">
      <dgm:prSet/>
      <dgm:spPr/>
      <dgm:t>
        <a:bodyPr/>
        <a:lstStyle/>
        <a:p>
          <a:endParaRPr lang="en-US"/>
        </a:p>
      </dgm:t>
    </dgm:pt>
    <dgm:pt modelId="{9C0C3F78-7DDA-4215-AB72-044B95511212}" type="sibTrans" cxnId="{DE794B7A-BDE3-4AA2-A937-FB57223C4F9C}">
      <dgm:prSet/>
      <dgm:spPr/>
      <dgm:t>
        <a:bodyPr/>
        <a:lstStyle/>
        <a:p>
          <a:endParaRPr lang="en-US"/>
        </a:p>
      </dgm:t>
    </dgm:pt>
    <dgm:pt modelId="{8B34AFD2-9652-42EE-A906-6874405B2B36}">
      <dgm:prSet/>
      <dgm:spPr/>
      <dgm:t>
        <a:bodyPr/>
        <a:lstStyle/>
        <a:p>
          <a:r>
            <a:rPr lang="en-US"/>
            <a:t>The size and complexity of the product. </a:t>
          </a:r>
        </a:p>
      </dgm:t>
    </dgm:pt>
    <dgm:pt modelId="{B6F50DFF-EB5B-44D4-995E-86CE0234D79D}" type="parTrans" cxnId="{9058260B-0ADC-4D35-8CF7-CEBE0D3E42CE}">
      <dgm:prSet/>
      <dgm:spPr/>
      <dgm:t>
        <a:bodyPr/>
        <a:lstStyle/>
        <a:p>
          <a:endParaRPr lang="en-US"/>
        </a:p>
      </dgm:t>
    </dgm:pt>
    <dgm:pt modelId="{4B12B434-3DFC-4766-A21C-11E0CA649647}" type="sibTrans" cxnId="{9058260B-0ADC-4D35-8CF7-CEBE0D3E42CE}">
      <dgm:prSet/>
      <dgm:spPr/>
      <dgm:t>
        <a:bodyPr/>
        <a:lstStyle/>
        <a:p>
          <a:endParaRPr lang="en-US"/>
        </a:p>
      </dgm:t>
    </dgm:pt>
    <dgm:pt modelId="{E490CD93-068E-4AC8-A398-B5895C6B54D8}">
      <dgm:prSet/>
      <dgm:spPr/>
      <dgm:t>
        <a:bodyPr/>
        <a:lstStyle/>
        <a:p>
          <a:r>
            <a:rPr lang="en-US"/>
            <a:t>The rigor required in development. This is a factor generally determined by things like product size, mission criticality, stability of requirements, etc... </a:t>
          </a:r>
        </a:p>
      </dgm:t>
    </dgm:pt>
    <dgm:pt modelId="{E7E66803-2C3E-48EC-86E9-95536111B230}" type="parTrans" cxnId="{4FB774CC-2990-4865-9409-AA3EA9A33221}">
      <dgm:prSet/>
      <dgm:spPr/>
      <dgm:t>
        <a:bodyPr/>
        <a:lstStyle/>
        <a:p>
          <a:endParaRPr lang="en-US"/>
        </a:p>
      </dgm:t>
    </dgm:pt>
    <dgm:pt modelId="{01321BC3-F95C-44CD-82E7-C69CD4687FD6}" type="sibTrans" cxnId="{4FB774CC-2990-4865-9409-AA3EA9A33221}">
      <dgm:prSet/>
      <dgm:spPr/>
      <dgm:t>
        <a:bodyPr/>
        <a:lstStyle/>
        <a:p>
          <a:endParaRPr lang="en-US"/>
        </a:p>
      </dgm:t>
    </dgm:pt>
    <dgm:pt modelId="{A17D9B43-F0E1-446F-AEA3-C7A6B6C28F85}" type="pres">
      <dgm:prSet presAssocID="{8F0772CC-591B-4285-AC63-31D5DDA57504}" presName="vert0" presStyleCnt="0">
        <dgm:presLayoutVars>
          <dgm:dir/>
          <dgm:animOne val="branch"/>
          <dgm:animLvl val="lvl"/>
        </dgm:presLayoutVars>
      </dgm:prSet>
      <dgm:spPr/>
    </dgm:pt>
    <dgm:pt modelId="{24A1E27B-5CA7-44DC-9644-42C36A20D3CE}" type="pres">
      <dgm:prSet presAssocID="{A21024D1-1575-4302-A82B-45E8460C9BB5}" presName="thickLine" presStyleLbl="alignNode1" presStyleIdx="0" presStyleCnt="6"/>
      <dgm:spPr/>
    </dgm:pt>
    <dgm:pt modelId="{1D4DD26B-4FD8-4050-8B53-855376DA8A31}" type="pres">
      <dgm:prSet presAssocID="{A21024D1-1575-4302-A82B-45E8460C9BB5}" presName="horz1" presStyleCnt="0"/>
      <dgm:spPr/>
    </dgm:pt>
    <dgm:pt modelId="{B5A73EFB-7805-422B-8387-A68A914CB2EB}" type="pres">
      <dgm:prSet presAssocID="{A21024D1-1575-4302-A82B-45E8460C9BB5}" presName="tx1" presStyleLbl="revTx" presStyleIdx="0" presStyleCnt="6"/>
      <dgm:spPr/>
    </dgm:pt>
    <dgm:pt modelId="{509912D8-68C1-4C16-BDB1-11D7B883D0B7}" type="pres">
      <dgm:prSet presAssocID="{A21024D1-1575-4302-A82B-45E8460C9BB5}" presName="vert1" presStyleCnt="0"/>
      <dgm:spPr/>
    </dgm:pt>
    <dgm:pt modelId="{AF1E5C1B-443E-470F-95CB-9650DA890C69}" type="pres">
      <dgm:prSet presAssocID="{551E65BE-CE5E-410F-B0F1-C3334E5FCD42}" presName="thickLine" presStyleLbl="alignNode1" presStyleIdx="1" presStyleCnt="6"/>
      <dgm:spPr/>
    </dgm:pt>
    <dgm:pt modelId="{A884C675-79EC-4BA5-BC27-4BBD899538D8}" type="pres">
      <dgm:prSet presAssocID="{551E65BE-CE5E-410F-B0F1-C3334E5FCD42}" presName="horz1" presStyleCnt="0"/>
      <dgm:spPr/>
    </dgm:pt>
    <dgm:pt modelId="{7C3E9F4C-BB1A-4D51-B73F-17C9A3096612}" type="pres">
      <dgm:prSet presAssocID="{551E65BE-CE5E-410F-B0F1-C3334E5FCD42}" presName="tx1" presStyleLbl="revTx" presStyleIdx="1" presStyleCnt="6"/>
      <dgm:spPr/>
    </dgm:pt>
    <dgm:pt modelId="{62CB2910-E079-48DB-98B9-81E748E698F5}" type="pres">
      <dgm:prSet presAssocID="{551E65BE-CE5E-410F-B0F1-C3334E5FCD42}" presName="vert1" presStyleCnt="0"/>
      <dgm:spPr/>
    </dgm:pt>
    <dgm:pt modelId="{36309DCD-A9F7-4FFB-9F8F-3EBD6773BEA0}" type="pres">
      <dgm:prSet presAssocID="{E53B4700-435C-4732-86FC-35166D86D473}" presName="thickLine" presStyleLbl="alignNode1" presStyleIdx="2" presStyleCnt="6"/>
      <dgm:spPr/>
    </dgm:pt>
    <dgm:pt modelId="{302E0FD3-DABD-4244-B4E6-6F0FD4B4243C}" type="pres">
      <dgm:prSet presAssocID="{E53B4700-435C-4732-86FC-35166D86D473}" presName="horz1" presStyleCnt="0"/>
      <dgm:spPr/>
    </dgm:pt>
    <dgm:pt modelId="{4F22B9A0-7296-4FBB-ACDD-FFEED39F16FD}" type="pres">
      <dgm:prSet presAssocID="{E53B4700-435C-4732-86FC-35166D86D473}" presName="tx1" presStyleLbl="revTx" presStyleIdx="2" presStyleCnt="6"/>
      <dgm:spPr/>
    </dgm:pt>
    <dgm:pt modelId="{864D3088-7C0A-44C6-8011-2EF7DB7C7101}" type="pres">
      <dgm:prSet presAssocID="{E53B4700-435C-4732-86FC-35166D86D473}" presName="vert1" presStyleCnt="0"/>
      <dgm:spPr/>
    </dgm:pt>
    <dgm:pt modelId="{615D2D67-852F-4EC0-AEC9-A25BA814DF61}" type="pres">
      <dgm:prSet presAssocID="{AB26E0E6-0280-4258-9695-7A5A3286085C}" presName="thickLine" presStyleLbl="alignNode1" presStyleIdx="3" presStyleCnt="6"/>
      <dgm:spPr/>
    </dgm:pt>
    <dgm:pt modelId="{CCE92498-DC28-4393-AC8D-5ECFA939EE12}" type="pres">
      <dgm:prSet presAssocID="{AB26E0E6-0280-4258-9695-7A5A3286085C}" presName="horz1" presStyleCnt="0"/>
      <dgm:spPr/>
    </dgm:pt>
    <dgm:pt modelId="{E7EAEF67-759E-4B8B-9B8D-127F2043F575}" type="pres">
      <dgm:prSet presAssocID="{AB26E0E6-0280-4258-9695-7A5A3286085C}" presName="tx1" presStyleLbl="revTx" presStyleIdx="3" presStyleCnt="6"/>
      <dgm:spPr/>
    </dgm:pt>
    <dgm:pt modelId="{1780DBB4-9308-4471-9FF0-746C63CF8F66}" type="pres">
      <dgm:prSet presAssocID="{AB26E0E6-0280-4258-9695-7A5A3286085C}" presName="vert1" presStyleCnt="0"/>
      <dgm:spPr/>
    </dgm:pt>
    <dgm:pt modelId="{0411C158-9393-4858-B8C3-4F0E628A0EAA}" type="pres">
      <dgm:prSet presAssocID="{8B34AFD2-9652-42EE-A906-6874405B2B36}" presName="thickLine" presStyleLbl="alignNode1" presStyleIdx="4" presStyleCnt="6"/>
      <dgm:spPr/>
    </dgm:pt>
    <dgm:pt modelId="{FE54F2E3-D16B-4BA0-9A18-524E5C461D76}" type="pres">
      <dgm:prSet presAssocID="{8B34AFD2-9652-42EE-A906-6874405B2B36}" presName="horz1" presStyleCnt="0"/>
      <dgm:spPr/>
    </dgm:pt>
    <dgm:pt modelId="{698D34E5-FEB5-4DD3-83EB-6AEDDF94127A}" type="pres">
      <dgm:prSet presAssocID="{8B34AFD2-9652-42EE-A906-6874405B2B36}" presName="tx1" presStyleLbl="revTx" presStyleIdx="4" presStyleCnt="6"/>
      <dgm:spPr/>
    </dgm:pt>
    <dgm:pt modelId="{3EFA5B85-614A-43F2-8C49-70B1A9D81252}" type="pres">
      <dgm:prSet presAssocID="{8B34AFD2-9652-42EE-A906-6874405B2B36}" presName="vert1" presStyleCnt="0"/>
      <dgm:spPr/>
    </dgm:pt>
    <dgm:pt modelId="{8303A32B-B5AB-4D40-B4CF-CC5EE6037325}" type="pres">
      <dgm:prSet presAssocID="{E490CD93-068E-4AC8-A398-B5895C6B54D8}" presName="thickLine" presStyleLbl="alignNode1" presStyleIdx="5" presStyleCnt="6"/>
      <dgm:spPr/>
    </dgm:pt>
    <dgm:pt modelId="{4FB080CA-4D54-404E-9048-0E397E33D620}" type="pres">
      <dgm:prSet presAssocID="{E490CD93-068E-4AC8-A398-B5895C6B54D8}" presName="horz1" presStyleCnt="0"/>
      <dgm:spPr/>
    </dgm:pt>
    <dgm:pt modelId="{E06EF552-1936-491F-946A-D9B7DCC4327D}" type="pres">
      <dgm:prSet presAssocID="{E490CD93-068E-4AC8-A398-B5895C6B54D8}" presName="tx1" presStyleLbl="revTx" presStyleIdx="5" presStyleCnt="6"/>
      <dgm:spPr/>
    </dgm:pt>
    <dgm:pt modelId="{ACCC81A3-A31F-4AB8-9DDD-551FA9FCB084}" type="pres">
      <dgm:prSet presAssocID="{E490CD93-068E-4AC8-A398-B5895C6B54D8}" presName="vert1" presStyleCnt="0"/>
      <dgm:spPr/>
    </dgm:pt>
  </dgm:ptLst>
  <dgm:cxnLst>
    <dgm:cxn modelId="{9058260B-0ADC-4D35-8CF7-CEBE0D3E42CE}" srcId="{8F0772CC-591B-4285-AC63-31D5DDA57504}" destId="{8B34AFD2-9652-42EE-A906-6874405B2B36}" srcOrd="4" destOrd="0" parTransId="{B6F50DFF-EB5B-44D4-995E-86CE0234D79D}" sibTransId="{4B12B434-3DFC-4766-A21C-11E0CA649647}"/>
    <dgm:cxn modelId="{C8BD240F-5830-4F0D-951E-2D681B48B971}" type="presOf" srcId="{AB26E0E6-0280-4258-9695-7A5A3286085C}" destId="{E7EAEF67-759E-4B8B-9B8D-127F2043F575}" srcOrd="0" destOrd="0" presId="urn:microsoft.com/office/officeart/2008/layout/LinedList"/>
    <dgm:cxn modelId="{9EEC0F24-A992-4340-84AF-8E249690B37B}" type="presOf" srcId="{8B34AFD2-9652-42EE-A906-6874405B2B36}" destId="{698D34E5-FEB5-4DD3-83EB-6AEDDF94127A}" srcOrd="0" destOrd="0" presId="urn:microsoft.com/office/officeart/2008/layout/LinedList"/>
    <dgm:cxn modelId="{85A17E44-D177-483B-AB22-682A4D855FA5}" srcId="{8F0772CC-591B-4285-AC63-31D5DDA57504}" destId="{551E65BE-CE5E-410F-B0F1-C3334E5FCD42}" srcOrd="1" destOrd="0" parTransId="{7B02E61F-628B-4A35-B311-E4A08FCED7B7}" sibTransId="{DE16DF3D-E503-44C6-8A31-989F6C0D8139}"/>
    <dgm:cxn modelId="{4A4C176E-7D72-4D1D-B0AF-B1CA5DEFB8F0}" type="presOf" srcId="{551E65BE-CE5E-410F-B0F1-C3334E5FCD42}" destId="{7C3E9F4C-BB1A-4D51-B73F-17C9A3096612}" srcOrd="0" destOrd="0" presId="urn:microsoft.com/office/officeart/2008/layout/LinedList"/>
    <dgm:cxn modelId="{DE794B7A-BDE3-4AA2-A937-FB57223C4F9C}" srcId="{8F0772CC-591B-4285-AC63-31D5DDA57504}" destId="{AB26E0E6-0280-4258-9695-7A5A3286085C}" srcOrd="3" destOrd="0" parTransId="{05F50A58-D669-4657-BB9F-6410708F7F50}" sibTransId="{9C0C3F78-7DDA-4215-AB72-044B95511212}"/>
    <dgm:cxn modelId="{A292CA95-07E7-4B00-B0D8-77B43B4352B2}" type="presOf" srcId="{A21024D1-1575-4302-A82B-45E8460C9BB5}" destId="{B5A73EFB-7805-422B-8387-A68A914CB2EB}" srcOrd="0" destOrd="0" presId="urn:microsoft.com/office/officeart/2008/layout/LinedList"/>
    <dgm:cxn modelId="{52B49F9A-1B40-4D47-8EC6-4E6CB0FF00B5}" type="presOf" srcId="{E53B4700-435C-4732-86FC-35166D86D473}" destId="{4F22B9A0-7296-4FBB-ACDD-FFEED39F16FD}" srcOrd="0" destOrd="0" presId="urn:microsoft.com/office/officeart/2008/layout/LinedList"/>
    <dgm:cxn modelId="{763881A3-2102-434B-9E20-65066DA75C57}" type="presOf" srcId="{E490CD93-068E-4AC8-A398-B5895C6B54D8}" destId="{E06EF552-1936-491F-946A-D9B7DCC4327D}" srcOrd="0" destOrd="0" presId="urn:microsoft.com/office/officeart/2008/layout/LinedList"/>
    <dgm:cxn modelId="{536E12C8-EE7A-4C41-83B7-7F8487DA7B72}" srcId="{8F0772CC-591B-4285-AC63-31D5DDA57504}" destId="{A21024D1-1575-4302-A82B-45E8460C9BB5}" srcOrd="0" destOrd="0" parTransId="{D9C770DC-F962-46BD-B28F-FC4D215C6030}" sibTransId="{01BE4027-54CF-42D5-A052-DA0572AA4942}"/>
    <dgm:cxn modelId="{4FB774CC-2990-4865-9409-AA3EA9A33221}" srcId="{8F0772CC-591B-4285-AC63-31D5DDA57504}" destId="{E490CD93-068E-4AC8-A398-B5895C6B54D8}" srcOrd="5" destOrd="0" parTransId="{E7E66803-2C3E-48EC-86E9-95536111B230}" sibTransId="{01321BC3-F95C-44CD-82E7-C69CD4687FD6}"/>
    <dgm:cxn modelId="{65C09CE9-FB92-4319-B991-31F109C098D9}" type="presOf" srcId="{8F0772CC-591B-4285-AC63-31D5DDA57504}" destId="{A17D9B43-F0E1-446F-AEA3-C7A6B6C28F85}" srcOrd="0" destOrd="0" presId="urn:microsoft.com/office/officeart/2008/layout/LinedList"/>
    <dgm:cxn modelId="{319810EE-F305-4F4C-B5B0-D08705BB717B}" srcId="{8F0772CC-591B-4285-AC63-31D5DDA57504}" destId="{E53B4700-435C-4732-86FC-35166D86D473}" srcOrd="2" destOrd="0" parTransId="{F7CDC74D-93CC-4C93-828B-7E5E1FE823BA}" sibTransId="{F4899DB1-63A6-4693-9796-ECC7D778DF10}"/>
    <dgm:cxn modelId="{196B9DDA-DB2D-4163-B3FA-C93ACD3EC938}" type="presParOf" srcId="{A17D9B43-F0E1-446F-AEA3-C7A6B6C28F85}" destId="{24A1E27B-5CA7-44DC-9644-42C36A20D3CE}" srcOrd="0" destOrd="0" presId="urn:microsoft.com/office/officeart/2008/layout/LinedList"/>
    <dgm:cxn modelId="{60DD1842-CDD2-4BCB-9652-26A37CB69129}" type="presParOf" srcId="{A17D9B43-F0E1-446F-AEA3-C7A6B6C28F85}" destId="{1D4DD26B-4FD8-4050-8B53-855376DA8A31}" srcOrd="1" destOrd="0" presId="urn:microsoft.com/office/officeart/2008/layout/LinedList"/>
    <dgm:cxn modelId="{F6FCAE61-9C83-4103-A608-FACAD019331D}" type="presParOf" srcId="{1D4DD26B-4FD8-4050-8B53-855376DA8A31}" destId="{B5A73EFB-7805-422B-8387-A68A914CB2EB}" srcOrd="0" destOrd="0" presId="urn:microsoft.com/office/officeart/2008/layout/LinedList"/>
    <dgm:cxn modelId="{BD857E59-4928-467C-BD7F-EB59EE898CF6}" type="presParOf" srcId="{1D4DD26B-4FD8-4050-8B53-855376DA8A31}" destId="{509912D8-68C1-4C16-BDB1-11D7B883D0B7}" srcOrd="1" destOrd="0" presId="urn:microsoft.com/office/officeart/2008/layout/LinedList"/>
    <dgm:cxn modelId="{24B7310E-88A0-4704-A11A-90BD004C3AE2}" type="presParOf" srcId="{A17D9B43-F0E1-446F-AEA3-C7A6B6C28F85}" destId="{AF1E5C1B-443E-470F-95CB-9650DA890C69}" srcOrd="2" destOrd="0" presId="urn:microsoft.com/office/officeart/2008/layout/LinedList"/>
    <dgm:cxn modelId="{194B8CC0-AB5B-4128-B858-82C32D793A28}" type="presParOf" srcId="{A17D9B43-F0E1-446F-AEA3-C7A6B6C28F85}" destId="{A884C675-79EC-4BA5-BC27-4BBD899538D8}" srcOrd="3" destOrd="0" presId="urn:microsoft.com/office/officeart/2008/layout/LinedList"/>
    <dgm:cxn modelId="{E0561FA0-64BC-465A-8554-9500BCAFF1F5}" type="presParOf" srcId="{A884C675-79EC-4BA5-BC27-4BBD899538D8}" destId="{7C3E9F4C-BB1A-4D51-B73F-17C9A3096612}" srcOrd="0" destOrd="0" presId="urn:microsoft.com/office/officeart/2008/layout/LinedList"/>
    <dgm:cxn modelId="{A34396DC-A7C8-43E9-A95C-7B0941E10348}" type="presParOf" srcId="{A884C675-79EC-4BA5-BC27-4BBD899538D8}" destId="{62CB2910-E079-48DB-98B9-81E748E698F5}" srcOrd="1" destOrd="0" presId="urn:microsoft.com/office/officeart/2008/layout/LinedList"/>
    <dgm:cxn modelId="{9BEBFEB1-809F-4279-B96A-5195721D7314}" type="presParOf" srcId="{A17D9B43-F0E1-446F-AEA3-C7A6B6C28F85}" destId="{36309DCD-A9F7-4FFB-9F8F-3EBD6773BEA0}" srcOrd="4" destOrd="0" presId="urn:microsoft.com/office/officeart/2008/layout/LinedList"/>
    <dgm:cxn modelId="{2DD59D7A-ABEB-46CB-9C8E-5CCEFF3BE847}" type="presParOf" srcId="{A17D9B43-F0E1-446F-AEA3-C7A6B6C28F85}" destId="{302E0FD3-DABD-4244-B4E6-6F0FD4B4243C}" srcOrd="5" destOrd="0" presId="urn:microsoft.com/office/officeart/2008/layout/LinedList"/>
    <dgm:cxn modelId="{66CB04B4-B50F-435D-A4B0-BDEC491FB7ED}" type="presParOf" srcId="{302E0FD3-DABD-4244-B4E6-6F0FD4B4243C}" destId="{4F22B9A0-7296-4FBB-ACDD-FFEED39F16FD}" srcOrd="0" destOrd="0" presId="urn:microsoft.com/office/officeart/2008/layout/LinedList"/>
    <dgm:cxn modelId="{B728A610-7286-4F9B-869A-9EE082CB7BBB}" type="presParOf" srcId="{302E0FD3-DABD-4244-B4E6-6F0FD4B4243C}" destId="{864D3088-7C0A-44C6-8011-2EF7DB7C7101}" srcOrd="1" destOrd="0" presId="urn:microsoft.com/office/officeart/2008/layout/LinedList"/>
    <dgm:cxn modelId="{E71516CF-72C8-4199-9DB4-B3FD3B80BE1A}" type="presParOf" srcId="{A17D9B43-F0E1-446F-AEA3-C7A6B6C28F85}" destId="{615D2D67-852F-4EC0-AEC9-A25BA814DF61}" srcOrd="6" destOrd="0" presId="urn:microsoft.com/office/officeart/2008/layout/LinedList"/>
    <dgm:cxn modelId="{5695364A-916D-462C-9DCC-9EF43AB2163B}" type="presParOf" srcId="{A17D9B43-F0E1-446F-AEA3-C7A6B6C28F85}" destId="{CCE92498-DC28-4393-AC8D-5ECFA939EE12}" srcOrd="7" destOrd="0" presId="urn:microsoft.com/office/officeart/2008/layout/LinedList"/>
    <dgm:cxn modelId="{37235FAF-78BF-4E28-A6F2-E00E08160B3F}" type="presParOf" srcId="{CCE92498-DC28-4393-AC8D-5ECFA939EE12}" destId="{E7EAEF67-759E-4B8B-9B8D-127F2043F575}" srcOrd="0" destOrd="0" presId="urn:microsoft.com/office/officeart/2008/layout/LinedList"/>
    <dgm:cxn modelId="{0FDF997F-5D8E-439D-ABF2-AEB4168C66C4}" type="presParOf" srcId="{CCE92498-DC28-4393-AC8D-5ECFA939EE12}" destId="{1780DBB4-9308-4471-9FF0-746C63CF8F66}" srcOrd="1" destOrd="0" presId="urn:microsoft.com/office/officeart/2008/layout/LinedList"/>
    <dgm:cxn modelId="{A86EC010-9D00-4D18-916C-32C253052BA2}" type="presParOf" srcId="{A17D9B43-F0E1-446F-AEA3-C7A6B6C28F85}" destId="{0411C158-9393-4858-B8C3-4F0E628A0EAA}" srcOrd="8" destOrd="0" presId="urn:microsoft.com/office/officeart/2008/layout/LinedList"/>
    <dgm:cxn modelId="{48AA8B43-7C04-4B8C-ADA3-89668D0D4111}" type="presParOf" srcId="{A17D9B43-F0E1-446F-AEA3-C7A6B6C28F85}" destId="{FE54F2E3-D16B-4BA0-9A18-524E5C461D76}" srcOrd="9" destOrd="0" presId="urn:microsoft.com/office/officeart/2008/layout/LinedList"/>
    <dgm:cxn modelId="{FC960326-ED05-4110-A406-C77760E71BA6}" type="presParOf" srcId="{FE54F2E3-D16B-4BA0-9A18-524E5C461D76}" destId="{698D34E5-FEB5-4DD3-83EB-6AEDDF94127A}" srcOrd="0" destOrd="0" presId="urn:microsoft.com/office/officeart/2008/layout/LinedList"/>
    <dgm:cxn modelId="{A63FEBBD-6EF4-4885-889A-758B1AA18902}" type="presParOf" srcId="{FE54F2E3-D16B-4BA0-9A18-524E5C461D76}" destId="{3EFA5B85-614A-43F2-8C49-70B1A9D81252}" srcOrd="1" destOrd="0" presId="urn:microsoft.com/office/officeart/2008/layout/LinedList"/>
    <dgm:cxn modelId="{E79D072D-3F87-4CF7-8665-64405C12DF0C}" type="presParOf" srcId="{A17D9B43-F0E1-446F-AEA3-C7A6B6C28F85}" destId="{8303A32B-B5AB-4D40-B4CF-CC5EE6037325}" srcOrd="10" destOrd="0" presId="urn:microsoft.com/office/officeart/2008/layout/LinedList"/>
    <dgm:cxn modelId="{76F22CE2-6D1B-4ED7-8968-65AAFC56256C}" type="presParOf" srcId="{A17D9B43-F0E1-446F-AEA3-C7A6B6C28F85}" destId="{4FB080CA-4D54-404E-9048-0E397E33D620}" srcOrd="11" destOrd="0" presId="urn:microsoft.com/office/officeart/2008/layout/LinedList"/>
    <dgm:cxn modelId="{59831B6A-CE50-4A40-B50E-539A144A1E0B}" type="presParOf" srcId="{4FB080CA-4D54-404E-9048-0E397E33D620}" destId="{E06EF552-1936-491F-946A-D9B7DCC4327D}" srcOrd="0" destOrd="0" presId="urn:microsoft.com/office/officeart/2008/layout/LinedList"/>
    <dgm:cxn modelId="{C2E474BE-D364-4C31-898D-38295897D409}" type="presParOf" srcId="{4FB080CA-4D54-404E-9048-0E397E33D620}" destId="{ACCC81A3-A31F-4AB8-9DDD-551FA9FCB08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5B67CAE7-CEF6-4B9B-AC6A-1F329421CBF4}"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9AAE47DE-3BF6-4C40-9FED-A95EE70B4CE3}">
      <dgm:prSet/>
      <dgm:spPr/>
      <dgm:t>
        <a:bodyPr/>
        <a:lstStyle/>
        <a:p>
          <a:r>
            <a:rPr lang="en-US"/>
            <a:t>determine type of project</a:t>
          </a:r>
        </a:p>
      </dgm:t>
    </dgm:pt>
    <dgm:pt modelId="{264A40BC-F63A-47B2-ACB9-A99177CBD7E6}" type="parTrans" cxnId="{A8E483EA-A452-4EB5-B6D0-27FD26221907}">
      <dgm:prSet/>
      <dgm:spPr/>
      <dgm:t>
        <a:bodyPr/>
        <a:lstStyle/>
        <a:p>
          <a:endParaRPr lang="en-US"/>
        </a:p>
      </dgm:t>
    </dgm:pt>
    <dgm:pt modelId="{4388CD67-8B3B-4541-BDB5-74885C1C7277}" type="sibTrans" cxnId="{A8E483EA-A452-4EB5-B6D0-27FD26221907}">
      <dgm:prSet/>
      <dgm:spPr/>
      <dgm:t>
        <a:bodyPr/>
        <a:lstStyle/>
        <a:p>
          <a:endParaRPr lang="en-US"/>
        </a:p>
      </dgm:t>
    </dgm:pt>
    <dgm:pt modelId="{37D9E599-9C45-4D73-B91B-26B56739B204}">
      <dgm:prSet/>
      <dgm:spPr/>
      <dgm:t>
        <a:bodyPr/>
        <a:lstStyle/>
        <a:p>
          <a:r>
            <a:rPr lang="en-US"/>
            <a:t>assess the degree of rigor required</a:t>
          </a:r>
        </a:p>
      </dgm:t>
    </dgm:pt>
    <dgm:pt modelId="{6A61891B-1A16-48C4-8066-9D09EF17F9C9}" type="parTrans" cxnId="{236E677B-C53A-44CC-977B-F0E13AB9FF76}">
      <dgm:prSet/>
      <dgm:spPr/>
      <dgm:t>
        <a:bodyPr/>
        <a:lstStyle/>
        <a:p>
          <a:endParaRPr lang="en-US"/>
        </a:p>
      </dgm:t>
    </dgm:pt>
    <dgm:pt modelId="{56EE6D7F-4D37-4F1E-8549-C4FBAFD2C1A4}" type="sibTrans" cxnId="{236E677B-C53A-44CC-977B-F0E13AB9FF76}">
      <dgm:prSet/>
      <dgm:spPr/>
      <dgm:t>
        <a:bodyPr/>
        <a:lstStyle/>
        <a:p>
          <a:endParaRPr lang="en-US"/>
        </a:p>
      </dgm:t>
    </dgm:pt>
    <dgm:pt modelId="{97BE1E13-B10E-41D5-B6CE-86FBFEA04F5E}">
      <dgm:prSet/>
      <dgm:spPr/>
      <dgm:t>
        <a:bodyPr/>
        <a:lstStyle/>
        <a:p>
          <a:r>
            <a:rPr lang="en-US"/>
            <a:t>identify adaptation criteria</a:t>
          </a:r>
        </a:p>
      </dgm:t>
    </dgm:pt>
    <dgm:pt modelId="{CA405323-8061-4C4E-851A-EA795C79FB23}" type="parTrans" cxnId="{15DDCCC4-9AC9-46A5-B94E-E6AEA98DD07C}">
      <dgm:prSet/>
      <dgm:spPr/>
      <dgm:t>
        <a:bodyPr/>
        <a:lstStyle/>
        <a:p>
          <a:endParaRPr lang="en-US"/>
        </a:p>
      </dgm:t>
    </dgm:pt>
    <dgm:pt modelId="{53473CDF-D0AD-4655-A5DE-4EDDA33D0B6F}" type="sibTrans" cxnId="{15DDCCC4-9AC9-46A5-B94E-E6AEA98DD07C}">
      <dgm:prSet/>
      <dgm:spPr/>
      <dgm:t>
        <a:bodyPr/>
        <a:lstStyle/>
        <a:p>
          <a:endParaRPr lang="en-US"/>
        </a:p>
      </dgm:t>
    </dgm:pt>
    <dgm:pt modelId="{43914171-E972-4ECD-8F61-67D662FD8773}">
      <dgm:prSet/>
      <dgm:spPr/>
      <dgm:t>
        <a:bodyPr/>
        <a:lstStyle/>
        <a:p>
          <a:r>
            <a:rPr lang="en-US"/>
            <a:t>select appropriate software engineering tasks</a:t>
          </a:r>
        </a:p>
      </dgm:t>
    </dgm:pt>
    <dgm:pt modelId="{CCE83B15-B3DF-478B-8A69-4F7DE596378A}" type="parTrans" cxnId="{BCCFBA0C-60A8-4DEB-BE88-2759C988933F}">
      <dgm:prSet/>
      <dgm:spPr/>
      <dgm:t>
        <a:bodyPr/>
        <a:lstStyle/>
        <a:p>
          <a:endParaRPr lang="en-US"/>
        </a:p>
      </dgm:t>
    </dgm:pt>
    <dgm:pt modelId="{D8F06925-D825-4850-8723-DFF35DDCD190}" type="sibTrans" cxnId="{BCCFBA0C-60A8-4DEB-BE88-2759C988933F}">
      <dgm:prSet/>
      <dgm:spPr/>
      <dgm:t>
        <a:bodyPr/>
        <a:lstStyle/>
        <a:p>
          <a:endParaRPr lang="en-US"/>
        </a:p>
      </dgm:t>
    </dgm:pt>
    <dgm:pt modelId="{2E6E0670-969D-4C7D-B5B5-5A00A81C6BB1}" type="pres">
      <dgm:prSet presAssocID="{5B67CAE7-CEF6-4B9B-AC6A-1F329421CBF4}" presName="root" presStyleCnt="0">
        <dgm:presLayoutVars>
          <dgm:dir/>
          <dgm:resizeHandles val="exact"/>
        </dgm:presLayoutVars>
      </dgm:prSet>
      <dgm:spPr/>
    </dgm:pt>
    <dgm:pt modelId="{2F0061BB-C738-497C-8864-E53716C8012B}" type="pres">
      <dgm:prSet presAssocID="{9AAE47DE-3BF6-4C40-9FED-A95EE70B4CE3}" presName="compNode" presStyleCnt="0"/>
      <dgm:spPr/>
    </dgm:pt>
    <dgm:pt modelId="{165FDE6C-2C72-46EA-86D9-FD337A9A2285}" type="pres">
      <dgm:prSet presAssocID="{9AAE47DE-3BF6-4C40-9FED-A95EE70B4CE3}" presName="bgRect" presStyleLbl="bgShp" presStyleIdx="0" presStyleCnt="4"/>
      <dgm:spPr/>
    </dgm:pt>
    <dgm:pt modelId="{65FB86FC-B89D-46B0-9723-E563BFE09477}" type="pres">
      <dgm:prSet presAssocID="{9AAE47DE-3BF6-4C40-9FED-A95EE70B4CE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901A8911-4508-4AC5-B983-C1816AF4359B}" type="pres">
      <dgm:prSet presAssocID="{9AAE47DE-3BF6-4C40-9FED-A95EE70B4CE3}" presName="spaceRect" presStyleCnt="0"/>
      <dgm:spPr/>
    </dgm:pt>
    <dgm:pt modelId="{8516F0A6-D583-440C-8B42-4571215456DD}" type="pres">
      <dgm:prSet presAssocID="{9AAE47DE-3BF6-4C40-9FED-A95EE70B4CE3}" presName="parTx" presStyleLbl="revTx" presStyleIdx="0" presStyleCnt="4">
        <dgm:presLayoutVars>
          <dgm:chMax val="0"/>
          <dgm:chPref val="0"/>
        </dgm:presLayoutVars>
      </dgm:prSet>
      <dgm:spPr/>
    </dgm:pt>
    <dgm:pt modelId="{C53BDDE9-70FC-4B5D-A1A3-15646C4EADC2}" type="pres">
      <dgm:prSet presAssocID="{4388CD67-8B3B-4541-BDB5-74885C1C7277}" presName="sibTrans" presStyleCnt="0"/>
      <dgm:spPr/>
    </dgm:pt>
    <dgm:pt modelId="{5F8EB9BE-9DC8-4192-90AF-BBD1BD8EEC10}" type="pres">
      <dgm:prSet presAssocID="{37D9E599-9C45-4D73-B91B-26B56739B204}" presName="compNode" presStyleCnt="0"/>
      <dgm:spPr/>
    </dgm:pt>
    <dgm:pt modelId="{A97C22D7-E7E5-422C-88B6-C64CC5607D6B}" type="pres">
      <dgm:prSet presAssocID="{37D9E599-9C45-4D73-B91B-26B56739B204}" presName="bgRect" presStyleLbl="bgShp" presStyleIdx="1" presStyleCnt="4"/>
      <dgm:spPr/>
    </dgm:pt>
    <dgm:pt modelId="{A6E17C46-42B7-45CC-99CB-DADE6157A30D}" type="pres">
      <dgm:prSet presAssocID="{37D9E599-9C45-4D73-B91B-26B56739B20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D63ACFB6-BAE6-44CA-9AB6-8F8E37D56C36}" type="pres">
      <dgm:prSet presAssocID="{37D9E599-9C45-4D73-B91B-26B56739B204}" presName="spaceRect" presStyleCnt="0"/>
      <dgm:spPr/>
    </dgm:pt>
    <dgm:pt modelId="{F7CA239C-D921-4946-A6CD-8FE1A780B545}" type="pres">
      <dgm:prSet presAssocID="{37D9E599-9C45-4D73-B91B-26B56739B204}" presName="parTx" presStyleLbl="revTx" presStyleIdx="1" presStyleCnt="4">
        <dgm:presLayoutVars>
          <dgm:chMax val="0"/>
          <dgm:chPref val="0"/>
        </dgm:presLayoutVars>
      </dgm:prSet>
      <dgm:spPr/>
    </dgm:pt>
    <dgm:pt modelId="{CDD0CD33-64DE-4CC5-B8CD-3C8EB95C2922}" type="pres">
      <dgm:prSet presAssocID="{56EE6D7F-4D37-4F1E-8549-C4FBAFD2C1A4}" presName="sibTrans" presStyleCnt="0"/>
      <dgm:spPr/>
    </dgm:pt>
    <dgm:pt modelId="{E148FA12-7D66-4D97-B810-A7743AA929D8}" type="pres">
      <dgm:prSet presAssocID="{97BE1E13-B10E-41D5-B6CE-86FBFEA04F5E}" presName="compNode" presStyleCnt="0"/>
      <dgm:spPr/>
    </dgm:pt>
    <dgm:pt modelId="{07C12E5D-D45D-44F5-B2E4-9C7F9DA47162}" type="pres">
      <dgm:prSet presAssocID="{97BE1E13-B10E-41D5-B6CE-86FBFEA04F5E}" presName="bgRect" presStyleLbl="bgShp" presStyleIdx="2" presStyleCnt="4"/>
      <dgm:spPr/>
    </dgm:pt>
    <dgm:pt modelId="{403EB634-42C3-4617-AB45-80ED8611ED87}" type="pres">
      <dgm:prSet presAssocID="{97BE1E13-B10E-41D5-B6CE-86FBFEA04F5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26F15409-9326-4C04-817F-5A09A7A68F61}" type="pres">
      <dgm:prSet presAssocID="{97BE1E13-B10E-41D5-B6CE-86FBFEA04F5E}" presName="spaceRect" presStyleCnt="0"/>
      <dgm:spPr/>
    </dgm:pt>
    <dgm:pt modelId="{0F64D015-C9A2-41D6-B37F-2D910DABD9A3}" type="pres">
      <dgm:prSet presAssocID="{97BE1E13-B10E-41D5-B6CE-86FBFEA04F5E}" presName="parTx" presStyleLbl="revTx" presStyleIdx="2" presStyleCnt="4">
        <dgm:presLayoutVars>
          <dgm:chMax val="0"/>
          <dgm:chPref val="0"/>
        </dgm:presLayoutVars>
      </dgm:prSet>
      <dgm:spPr/>
    </dgm:pt>
    <dgm:pt modelId="{482D5010-421C-4A65-8BFC-10BB847EEA65}" type="pres">
      <dgm:prSet presAssocID="{53473CDF-D0AD-4655-A5DE-4EDDA33D0B6F}" presName="sibTrans" presStyleCnt="0"/>
      <dgm:spPr/>
    </dgm:pt>
    <dgm:pt modelId="{59F7769E-8421-4E5A-A313-61790BE4345D}" type="pres">
      <dgm:prSet presAssocID="{43914171-E972-4ECD-8F61-67D662FD8773}" presName="compNode" presStyleCnt="0"/>
      <dgm:spPr/>
    </dgm:pt>
    <dgm:pt modelId="{017366FD-BB96-4C84-82EB-A134020C0AD5}" type="pres">
      <dgm:prSet presAssocID="{43914171-E972-4ECD-8F61-67D662FD8773}" presName="bgRect" presStyleLbl="bgShp" presStyleIdx="3" presStyleCnt="4"/>
      <dgm:spPr/>
    </dgm:pt>
    <dgm:pt modelId="{3891302A-F634-4BDE-B452-4B426650D4E9}" type="pres">
      <dgm:prSet presAssocID="{43914171-E972-4ECD-8F61-67D662FD877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 List"/>
        </a:ext>
      </dgm:extLst>
    </dgm:pt>
    <dgm:pt modelId="{A877DCC4-A247-43E4-B326-2B90940713AD}" type="pres">
      <dgm:prSet presAssocID="{43914171-E972-4ECD-8F61-67D662FD8773}" presName="spaceRect" presStyleCnt="0"/>
      <dgm:spPr/>
    </dgm:pt>
    <dgm:pt modelId="{EAE681D3-1D26-4E9F-A05B-81E1E1AD682D}" type="pres">
      <dgm:prSet presAssocID="{43914171-E972-4ECD-8F61-67D662FD8773}" presName="parTx" presStyleLbl="revTx" presStyleIdx="3" presStyleCnt="4">
        <dgm:presLayoutVars>
          <dgm:chMax val="0"/>
          <dgm:chPref val="0"/>
        </dgm:presLayoutVars>
      </dgm:prSet>
      <dgm:spPr/>
    </dgm:pt>
  </dgm:ptLst>
  <dgm:cxnLst>
    <dgm:cxn modelId="{BCCFBA0C-60A8-4DEB-BE88-2759C988933F}" srcId="{5B67CAE7-CEF6-4B9B-AC6A-1F329421CBF4}" destId="{43914171-E972-4ECD-8F61-67D662FD8773}" srcOrd="3" destOrd="0" parTransId="{CCE83B15-B3DF-478B-8A69-4F7DE596378A}" sibTransId="{D8F06925-D825-4850-8723-DFF35DDCD190}"/>
    <dgm:cxn modelId="{236E677B-C53A-44CC-977B-F0E13AB9FF76}" srcId="{5B67CAE7-CEF6-4B9B-AC6A-1F329421CBF4}" destId="{37D9E599-9C45-4D73-B91B-26B56739B204}" srcOrd="1" destOrd="0" parTransId="{6A61891B-1A16-48C4-8066-9D09EF17F9C9}" sibTransId="{56EE6D7F-4D37-4F1E-8549-C4FBAFD2C1A4}"/>
    <dgm:cxn modelId="{EA4A5B8A-66F0-4AF5-A37D-7B21EDF4FF4D}" type="presOf" srcId="{43914171-E972-4ECD-8F61-67D662FD8773}" destId="{EAE681D3-1D26-4E9F-A05B-81E1E1AD682D}" srcOrd="0" destOrd="0" presId="urn:microsoft.com/office/officeart/2018/2/layout/IconVerticalSolidList"/>
    <dgm:cxn modelId="{15DDCCC4-9AC9-46A5-B94E-E6AEA98DD07C}" srcId="{5B67CAE7-CEF6-4B9B-AC6A-1F329421CBF4}" destId="{97BE1E13-B10E-41D5-B6CE-86FBFEA04F5E}" srcOrd="2" destOrd="0" parTransId="{CA405323-8061-4C4E-851A-EA795C79FB23}" sibTransId="{53473CDF-D0AD-4655-A5DE-4EDDA33D0B6F}"/>
    <dgm:cxn modelId="{1A18FBD0-9804-45F3-9289-EE5C76FD0D1A}" type="presOf" srcId="{9AAE47DE-3BF6-4C40-9FED-A95EE70B4CE3}" destId="{8516F0A6-D583-440C-8B42-4571215456DD}" srcOrd="0" destOrd="0" presId="urn:microsoft.com/office/officeart/2018/2/layout/IconVerticalSolidList"/>
    <dgm:cxn modelId="{71F925EA-C88B-4E03-AB26-C130C1E428F8}" type="presOf" srcId="{5B67CAE7-CEF6-4B9B-AC6A-1F329421CBF4}" destId="{2E6E0670-969D-4C7D-B5B5-5A00A81C6BB1}" srcOrd="0" destOrd="0" presId="urn:microsoft.com/office/officeart/2018/2/layout/IconVerticalSolidList"/>
    <dgm:cxn modelId="{A8E483EA-A452-4EB5-B6D0-27FD26221907}" srcId="{5B67CAE7-CEF6-4B9B-AC6A-1F329421CBF4}" destId="{9AAE47DE-3BF6-4C40-9FED-A95EE70B4CE3}" srcOrd="0" destOrd="0" parTransId="{264A40BC-F63A-47B2-ACB9-A99177CBD7E6}" sibTransId="{4388CD67-8B3B-4541-BDB5-74885C1C7277}"/>
    <dgm:cxn modelId="{5F3B96F0-D48C-4EFF-9B0F-0E231BD48267}" type="presOf" srcId="{97BE1E13-B10E-41D5-B6CE-86FBFEA04F5E}" destId="{0F64D015-C9A2-41D6-B37F-2D910DABD9A3}" srcOrd="0" destOrd="0" presId="urn:microsoft.com/office/officeart/2018/2/layout/IconVerticalSolidList"/>
    <dgm:cxn modelId="{83A62CF8-2BD7-4761-9CF9-042B652A73D5}" type="presOf" srcId="{37D9E599-9C45-4D73-B91B-26B56739B204}" destId="{F7CA239C-D921-4946-A6CD-8FE1A780B545}" srcOrd="0" destOrd="0" presId="urn:microsoft.com/office/officeart/2018/2/layout/IconVerticalSolidList"/>
    <dgm:cxn modelId="{EC3AC056-4FEC-450D-A2DB-B40BD5342F1B}" type="presParOf" srcId="{2E6E0670-969D-4C7D-B5B5-5A00A81C6BB1}" destId="{2F0061BB-C738-497C-8864-E53716C8012B}" srcOrd="0" destOrd="0" presId="urn:microsoft.com/office/officeart/2018/2/layout/IconVerticalSolidList"/>
    <dgm:cxn modelId="{F5A8A645-AEB3-458A-96F5-7875DB5A58BB}" type="presParOf" srcId="{2F0061BB-C738-497C-8864-E53716C8012B}" destId="{165FDE6C-2C72-46EA-86D9-FD337A9A2285}" srcOrd="0" destOrd="0" presId="urn:microsoft.com/office/officeart/2018/2/layout/IconVerticalSolidList"/>
    <dgm:cxn modelId="{835E9D5A-11F8-4DE4-8158-AB5E5E4066EC}" type="presParOf" srcId="{2F0061BB-C738-497C-8864-E53716C8012B}" destId="{65FB86FC-B89D-46B0-9723-E563BFE09477}" srcOrd="1" destOrd="0" presId="urn:microsoft.com/office/officeart/2018/2/layout/IconVerticalSolidList"/>
    <dgm:cxn modelId="{33C40193-CCA5-42FB-BD5F-C97A315FB1DF}" type="presParOf" srcId="{2F0061BB-C738-497C-8864-E53716C8012B}" destId="{901A8911-4508-4AC5-B983-C1816AF4359B}" srcOrd="2" destOrd="0" presId="urn:microsoft.com/office/officeart/2018/2/layout/IconVerticalSolidList"/>
    <dgm:cxn modelId="{BD49033B-4B5E-4289-8A96-B124127145F4}" type="presParOf" srcId="{2F0061BB-C738-497C-8864-E53716C8012B}" destId="{8516F0A6-D583-440C-8B42-4571215456DD}" srcOrd="3" destOrd="0" presId="urn:microsoft.com/office/officeart/2018/2/layout/IconVerticalSolidList"/>
    <dgm:cxn modelId="{8BC60902-4ADB-4587-B988-CC8B72845BBE}" type="presParOf" srcId="{2E6E0670-969D-4C7D-B5B5-5A00A81C6BB1}" destId="{C53BDDE9-70FC-4B5D-A1A3-15646C4EADC2}" srcOrd="1" destOrd="0" presId="urn:microsoft.com/office/officeart/2018/2/layout/IconVerticalSolidList"/>
    <dgm:cxn modelId="{264FC0C8-2C65-4322-BC94-A14CCDAAEC2C}" type="presParOf" srcId="{2E6E0670-969D-4C7D-B5B5-5A00A81C6BB1}" destId="{5F8EB9BE-9DC8-4192-90AF-BBD1BD8EEC10}" srcOrd="2" destOrd="0" presId="urn:microsoft.com/office/officeart/2018/2/layout/IconVerticalSolidList"/>
    <dgm:cxn modelId="{94219151-84D0-44AA-9CD1-74CA82B46AB4}" type="presParOf" srcId="{5F8EB9BE-9DC8-4192-90AF-BBD1BD8EEC10}" destId="{A97C22D7-E7E5-422C-88B6-C64CC5607D6B}" srcOrd="0" destOrd="0" presId="urn:microsoft.com/office/officeart/2018/2/layout/IconVerticalSolidList"/>
    <dgm:cxn modelId="{FE571E0F-C186-4E9A-926F-5734532D082B}" type="presParOf" srcId="{5F8EB9BE-9DC8-4192-90AF-BBD1BD8EEC10}" destId="{A6E17C46-42B7-45CC-99CB-DADE6157A30D}" srcOrd="1" destOrd="0" presId="urn:microsoft.com/office/officeart/2018/2/layout/IconVerticalSolidList"/>
    <dgm:cxn modelId="{312E3B4A-C754-4BA1-8ABC-D78D7F33F0F6}" type="presParOf" srcId="{5F8EB9BE-9DC8-4192-90AF-BBD1BD8EEC10}" destId="{D63ACFB6-BAE6-44CA-9AB6-8F8E37D56C36}" srcOrd="2" destOrd="0" presId="urn:microsoft.com/office/officeart/2018/2/layout/IconVerticalSolidList"/>
    <dgm:cxn modelId="{1303BC1F-8D15-4BB3-86B1-5DD4A557437B}" type="presParOf" srcId="{5F8EB9BE-9DC8-4192-90AF-BBD1BD8EEC10}" destId="{F7CA239C-D921-4946-A6CD-8FE1A780B545}" srcOrd="3" destOrd="0" presId="urn:microsoft.com/office/officeart/2018/2/layout/IconVerticalSolidList"/>
    <dgm:cxn modelId="{4AC97652-B555-40E9-B5F9-7B0BB8B0FBAC}" type="presParOf" srcId="{2E6E0670-969D-4C7D-B5B5-5A00A81C6BB1}" destId="{CDD0CD33-64DE-4CC5-B8CD-3C8EB95C2922}" srcOrd="3" destOrd="0" presId="urn:microsoft.com/office/officeart/2018/2/layout/IconVerticalSolidList"/>
    <dgm:cxn modelId="{466A6A41-A138-4D1F-9FBB-5E6CC8E56230}" type="presParOf" srcId="{2E6E0670-969D-4C7D-B5B5-5A00A81C6BB1}" destId="{E148FA12-7D66-4D97-B810-A7743AA929D8}" srcOrd="4" destOrd="0" presId="urn:microsoft.com/office/officeart/2018/2/layout/IconVerticalSolidList"/>
    <dgm:cxn modelId="{C60427EA-E9E5-44A1-BF5D-D72D089CC97D}" type="presParOf" srcId="{E148FA12-7D66-4D97-B810-A7743AA929D8}" destId="{07C12E5D-D45D-44F5-B2E4-9C7F9DA47162}" srcOrd="0" destOrd="0" presId="urn:microsoft.com/office/officeart/2018/2/layout/IconVerticalSolidList"/>
    <dgm:cxn modelId="{33523F9B-4277-49E9-8330-24A2AAD7151A}" type="presParOf" srcId="{E148FA12-7D66-4D97-B810-A7743AA929D8}" destId="{403EB634-42C3-4617-AB45-80ED8611ED87}" srcOrd="1" destOrd="0" presId="urn:microsoft.com/office/officeart/2018/2/layout/IconVerticalSolidList"/>
    <dgm:cxn modelId="{FFFA98E3-E176-4DA5-ABB1-35FF86782385}" type="presParOf" srcId="{E148FA12-7D66-4D97-B810-A7743AA929D8}" destId="{26F15409-9326-4C04-817F-5A09A7A68F61}" srcOrd="2" destOrd="0" presId="urn:microsoft.com/office/officeart/2018/2/layout/IconVerticalSolidList"/>
    <dgm:cxn modelId="{CAF1B9E8-47F2-49E8-BBA9-7214CBC82554}" type="presParOf" srcId="{E148FA12-7D66-4D97-B810-A7743AA929D8}" destId="{0F64D015-C9A2-41D6-B37F-2D910DABD9A3}" srcOrd="3" destOrd="0" presId="urn:microsoft.com/office/officeart/2018/2/layout/IconVerticalSolidList"/>
    <dgm:cxn modelId="{A9C65380-30B4-4D87-8D30-638E2EF884C5}" type="presParOf" srcId="{2E6E0670-969D-4C7D-B5B5-5A00A81C6BB1}" destId="{482D5010-421C-4A65-8BFC-10BB847EEA65}" srcOrd="5" destOrd="0" presId="urn:microsoft.com/office/officeart/2018/2/layout/IconVerticalSolidList"/>
    <dgm:cxn modelId="{F636B82B-0D50-4F4C-B5A0-76A57191940C}" type="presParOf" srcId="{2E6E0670-969D-4C7D-B5B5-5A00A81C6BB1}" destId="{59F7769E-8421-4E5A-A313-61790BE4345D}" srcOrd="6" destOrd="0" presId="urn:microsoft.com/office/officeart/2018/2/layout/IconVerticalSolidList"/>
    <dgm:cxn modelId="{F56F0722-7DF6-4AF0-B9B5-FBF13BAE924E}" type="presParOf" srcId="{59F7769E-8421-4E5A-A313-61790BE4345D}" destId="{017366FD-BB96-4C84-82EB-A134020C0AD5}" srcOrd="0" destOrd="0" presId="urn:microsoft.com/office/officeart/2018/2/layout/IconVerticalSolidList"/>
    <dgm:cxn modelId="{45179E5B-12B2-4B01-9A74-12A17346A4C5}" type="presParOf" srcId="{59F7769E-8421-4E5A-A313-61790BE4345D}" destId="{3891302A-F634-4BDE-B452-4B426650D4E9}" srcOrd="1" destOrd="0" presId="urn:microsoft.com/office/officeart/2018/2/layout/IconVerticalSolidList"/>
    <dgm:cxn modelId="{462ADC7F-18A4-4B6F-B228-13C27D937E29}" type="presParOf" srcId="{59F7769E-8421-4E5A-A313-61790BE4345D}" destId="{A877DCC4-A247-43E4-B326-2B90940713AD}" srcOrd="2" destOrd="0" presId="urn:microsoft.com/office/officeart/2018/2/layout/IconVerticalSolidList"/>
    <dgm:cxn modelId="{C2DC83D8-AA46-43FB-A306-A0FE4B6B2784}" type="presParOf" srcId="{59F7769E-8421-4E5A-A313-61790BE4345D}" destId="{EAE681D3-1D26-4E9F-A05B-81E1E1AD682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9E2E5377-E19C-411B-91B6-D361B7EA8E98}"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1DAF28CA-0FAC-41A2-A59D-E1636C2E7610}">
      <dgm:prSet/>
      <dgm:spPr/>
      <dgm:t>
        <a:bodyPr/>
        <a:lstStyle/>
        <a:p>
          <a:r>
            <a:rPr lang="en-US" b="0"/>
            <a:t>Concept Development projects  </a:t>
          </a:r>
          <a:endParaRPr lang="en-US"/>
        </a:p>
      </dgm:t>
    </dgm:pt>
    <dgm:pt modelId="{8C1666D6-9842-4FC2-B5FA-079594FA2A4B}" type="parTrans" cxnId="{D839CDA1-979E-4200-9817-E68BEA2878C3}">
      <dgm:prSet/>
      <dgm:spPr/>
      <dgm:t>
        <a:bodyPr/>
        <a:lstStyle/>
        <a:p>
          <a:endParaRPr lang="en-US"/>
        </a:p>
      </dgm:t>
    </dgm:pt>
    <dgm:pt modelId="{B48CE8D6-B920-4912-A9C3-9D0F33BFB55C}" type="sibTrans" cxnId="{D839CDA1-979E-4200-9817-E68BEA2878C3}">
      <dgm:prSet/>
      <dgm:spPr/>
      <dgm:t>
        <a:bodyPr/>
        <a:lstStyle/>
        <a:p>
          <a:endParaRPr lang="en-US"/>
        </a:p>
      </dgm:t>
    </dgm:pt>
    <dgm:pt modelId="{9219D36F-C7D8-41CB-A0D5-788CC08BDE25}">
      <dgm:prSet/>
      <dgm:spPr/>
      <dgm:t>
        <a:bodyPr/>
        <a:lstStyle/>
        <a:p>
          <a:r>
            <a:rPr lang="en-US" b="0"/>
            <a:t>New Application Development Projects </a:t>
          </a:r>
          <a:endParaRPr lang="en-US"/>
        </a:p>
      </dgm:t>
    </dgm:pt>
    <dgm:pt modelId="{1574E956-4EAF-4FD3-8158-5419F365BCFC}" type="parTrans" cxnId="{AA09CA40-8F0F-4767-96BD-AFADD899C5F7}">
      <dgm:prSet/>
      <dgm:spPr/>
      <dgm:t>
        <a:bodyPr/>
        <a:lstStyle/>
        <a:p>
          <a:endParaRPr lang="en-US"/>
        </a:p>
      </dgm:t>
    </dgm:pt>
    <dgm:pt modelId="{0C91577B-0A19-42F2-9C3B-A1E068F3A9BF}" type="sibTrans" cxnId="{AA09CA40-8F0F-4767-96BD-AFADD899C5F7}">
      <dgm:prSet/>
      <dgm:spPr/>
      <dgm:t>
        <a:bodyPr/>
        <a:lstStyle/>
        <a:p>
          <a:endParaRPr lang="en-US"/>
        </a:p>
      </dgm:t>
    </dgm:pt>
    <dgm:pt modelId="{E20EFC5A-6C26-46BD-A51F-37431BE753F9}">
      <dgm:prSet/>
      <dgm:spPr/>
      <dgm:t>
        <a:bodyPr/>
        <a:lstStyle/>
        <a:p>
          <a:r>
            <a:rPr lang="en-US" b="0"/>
            <a:t>Application Enhancement Project</a:t>
          </a:r>
          <a:endParaRPr lang="en-US"/>
        </a:p>
      </dgm:t>
    </dgm:pt>
    <dgm:pt modelId="{91CD932B-568F-4E14-873A-E724A20E652F}" type="parTrans" cxnId="{6388CB51-852F-4873-AAFD-546C034B7D67}">
      <dgm:prSet/>
      <dgm:spPr/>
      <dgm:t>
        <a:bodyPr/>
        <a:lstStyle/>
        <a:p>
          <a:endParaRPr lang="en-US"/>
        </a:p>
      </dgm:t>
    </dgm:pt>
    <dgm:pt modelId="{17029D1E-8F99-4C62-AEB8-D619362892CE}" type="sibTrans" cxnId="{6388CB51-852F-4873-AAFD-546C034B7D67}">
      <dgm:prSet/>
      <dgm:spPr/>
      <dgm:t>
        <a:bodyPr/>
        <a:lstStyle/>
        <a:p>
          <a:endParaRPr lang="en-US"/>
        </a:p>
      </dgm:t>
    </dgm:pt>
    <dgm:pt modelId="{3E36F650-94A6-4A77-B35C-11FAFA5F8E37}">
      <dgm:prSet/>
      <dgm:spPr/>
      <dgm:t>
        <a:bodyPr/>
        <a:lstStyle/>
        <a:p>
          <a:r>
            <a:rPr lang="en-US" b="0"/>
            <a:t>Application Maintenance Project</a:t>
          </a:r>
          <a:endParaRPr lang="en-US"/>
        </a:p>
      </dgm:t>
    </dgm:pt>
    <dgm:pt modelId="{C2709AB4-AEF5-4BD6-B53A-FC9AB83A6454}" type="parTrans" cxnId="{136BE2C7-81A2-42D1-AAED-EC1F9494C0F9}">
      <dgm:prSet/>
      <dgm:spPr/>
      <dgm:t>
        <a:bodyPr/>
        <a:lstStyle/>
        <a:p>
          <a:endParaRPr lang="en-US"/>
        </a:p>
      </dgm:t>
    </dgm:pt>
    <dgm:pt modelId="{9EF45F7B-8C74-4BFB-9FFC-5575E840E1BB}" type="sibTrans" cxnId="{136BE2C7-81A2-42D1-AAED-EC1F9494C0F9}">
      <dgm:prSet/>
      <dgm:spPr/>
      <dgm:t>
        <a:bodyPr/>
        <a:lstStyle/>
        <a:p>
          <a:endParaRPr lang="en-US"/>
        </a:p>
      </dgm:t>
    </dgm:pt>
    <dgm:pt modelId="{774BF4F5-1FB4-46B7-B143-DD0225D4C9A3}">
      <dgm:prSet/>
      <dgm:spPr/>
      <dgm:t>
        <a:bodyPr/>
        <a:lstStyle/>
        <a:p>
          <a:r>
            <a:rPr lang="en-US" b="0"/>
            <a:t>Reengineering Project</a:t>
          </a:r>
          <a:endParaRPr lang="en-US"/>
        </a:p>
      </dgm:t>
    </dgm:pt>
    <dgm:pt modelId="{662DE94F-6ED2-4B57-B7E0-4200BB6112D0}" type="parTrans" cxnId="{4591DA6F-2CAD-48BE-A37F-4250759DD4E7}">
      <dgm:prSet/>
      <dgm:spPr/>
      <dgm:t>
        <a:bodyPr/>
        <a:lstStyle/>
        <a:p>
          <a:endParaRPr lang="en-US"/>
        </a:p>
      </dgm:t>
    </dgm:pt>
    <dgm:pt modelId="{F086483D-32CE-465F-9975-08026EC7063A}" type="sibTrans" cxnId="{4591DA6F-2CAD-48BE-A37F-4250759DD4E7}">
      <dgm:prSet/>
      <dgm:spPr/>
      <dgm:t>
        <a:bodyPr/>
        <a:lstStyle/>
        <a:p>
          <a:endParaRPr lang="en-US"/>
        </a:p>
      </dgm:t>
    </dgm:pt>
    <dgm:pt modelId="{50F05D75-7115-4451-B645-F4D564371A6B}" type="pres">
      <dgm:prSet presAssocID="{9E2E5377-E19C-411B-91B6-D361B7EA8E98}" presName="root" presStyleCnt="0">
        <dgm:presLayoutVars>
          <dgm:dir/>
          <dgm:resizeHandles val="exact"/>
        </dgm:presLayoutVars>
      </dgm:prSet>
      <dgm:spPr/>
    </dgm:pt>
    <dgm:pt modelId="{28667161-A01B-48BD-B55D-F58D58FE8E66}" type="pres">
      <dgm:prSet presAssocID="{1DAF28CA-0FAC-41A2-A59D-E1636C2E7610}" presName="compNode" presStyleCnt="0"/>
      <dgm:spPr/>
    </dgm:pt>
    <dgm:pt modelId="{96EBF90F-1295-4CEB-96EF-0CCB42E898B5}" type="pres">
      <dgm:prSet presAssocID="{1DAF28CA-0FAC-41A2-A59D-E1636C2E7610}" presName="bgRect" presStyleLbl="bgShp" presStyleIdx="0" presStyleCnt="5"/>
      <dgm:spPr/>
    </dgm:pt>
    <dgm:pt modelId="{AFAF15A2-4684-4D60-BB9A-97FE25166341}" type="pres">
      <dgm:prSet presAssocID="{1DAF28CA-0FAC-41A2-A59D-E1636C2E761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ty"/>
        </a:ext>
      </dgm:extLst>
    </dgm:pt>
    <dgm:pt modelId="{18646FF0-EDF0-4E34-B490-F42B3BB62FF5}" type="pres">
      <dgm:prSet presAssocID="{1DAF28CA-0FAC-41A2-A59D-E1636C2E7610}" presName="spaceRect" presStyleCnt="0"/>
      <dgm:spPr/>
    </dgm:pt>
    <dgm:pt modelId="{E7D9356A-261A-4005-8927-70EE41751756}" type="pres">
      <dgm:prSet presAssocID="{1DAF28CA-0FAC-41A2-A59D-E1636C2E7610}" presName="parTx" presStyleLbl="revTx" presStyleIdx="0" presStyleCnt="5">
        <dgm:presLayoutVars>
          <dgm:chMax val="0"/>
          <dgm:chPref val="0"/>
        </dgm:presLayoutVars>
      </dgm:prSet>
      <dgm:spPr/>
    </dgm:pt>
    <dgm:pt modelId="{C76D4759-89AD-4BD2-9F7B-35D61BF5F0B5}" type="pres">
      <dgm:prSet presAssocID="{B48CE8D6-B920-4912-A9C3-9D0F33BFB55C}" presName="sibTrans" presStyleCnt="0"/>
      <dgm:spPr/>
    </dgm:pt>
    <dgm:pt modelId="{B95CFA3B-D42E-4201-B88E-CEF57412A280}" type="pres">
      <dgm:prSet presAssocID="{9219D36F-C7D8-41CB-A0D5-788CC08BDE25}" presName="compNode" presStyleCnt="0"/>
      <dgm:spPr/>
    </dgm:pt>
    <dgm:pt modelId="{DB530834-ADC9-4118-978E-9AD185A8104B}" type="pres">
      <dgm:prSet presAssocID="{9219D36F-C7D8-41CB-A0D5-788CC08BDE25}" presName="bgRect" presStyleLbl="bgShp" presStyleIdx="1" presStyleCnt="5"/>
      <dgm:spPr/>
    </dgm:pt>
    <dgm:pt modelId="{89FFEABC-0867-411E-B758-B9C8EA980230}" type="pres">
      <dgm:prSet presAssocID="{9219D36F-C7D8-41CB-A0D5-788CC08BDE2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1A41F246-636E-487F-A8E0-F45F860D21AB}" type="pres">
      <dgm:prSet presAssocID="{9219D36F-C7D8-41CB-A0D5-788CC08BDE25}" presName="spaceRect" presStyleCnt="0"/>
      <dgm:spPr/>
    </dgm:pt>
    <dgm:pt modelId="{17DCDD4A-D6EF-4275-A00B-D122B1FCB6B5}" type="pres">
      <dgm:prSet presAssocID="{9219D36F-C7D8-41CB-A0D5-788CC08BDE25}" presName="parTx" presStyleLbl="revTx" presStyleIdx="1" presStyleCnt="5">
        <dgm:presLayoutVars>
          <dgm:chMax val="0"/>
          <dgm:chPref val="0"/>
        </dgm:presLayoutVars>
      </dgm:prSet>
      <dgm:spPr/>
    </dgm:pt>
    <dgm:pt modelId="{25CA2E7B-03BF-4742-B5EC-945DB5C5E690}" type="pres">
      <dgm:prSet presAssocID="{0C91577B-0A19-42F2-9C3B-A1E068F3A9BF}" presName="sibTrans" presStyleCnt="0"/>
      <dgm:spPr/>
    </dgm:pt>
    <dgm:pt modelId="{CF82FF9E-BF34-46C6-B266-9CAC9541C53C}" type="pres">
      <dgm:prSet presAssocID="{E20EFC5A-6C26-46BD-A51F-37431BE753F9}" presName="compNode" presStyleCnt="0"/>
      <dgm:spPr/>
    </dgm:pt>
    <dgm:pt modelId="{E7B53E26-1698-4D01-874B-C7FA8773DD65}" type="pres">
      <dgm:prSet presAssocID="{E20EFC5A-6C26-46BD-A51F-37431BE753F9}" presName="bgRect" presStyleLbl="bgShp" presStyleIdx="2" presStyleCnt="5"/>
      <dgm:spPr/>
    </dgm:pt>
    <dgm:pt modelId="{0096331C-0A03-483F-A791-9461D8AECFD7}" type="pres">
      <dgm:prSet presAssocID="{E20EFC5A-6C26-46BD-A51F-37431BE753F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 List"/>
        </a:ext>
      </dgm:extLst>
    </dgm:pt>
    <dgm:pt modelId="{25FD4B2B-FE4A-4A26-BA98-3103F8D8EADC}" type="pres">
      <dgm:prSet presAssocID="{E20EFC5A-6C26-46BD-A51F-37431BE753F9}" presName="spaceRect" presStyleCnt="0"/>
      <dgm:spPr/>
    </dgm:pt>
    <dgm:pt modelId="{2716DC2E-43B3-4290-A45A-94160D276403}" type="pres">
      <dgm:prSet presAssocID="{E20EFC5A-6C26-46BD-A51F-37431BE753F9}" presName="parTx" presStyleLbl="revTx" presStyleIdx="2" presStyleCnt="5">
        <dgm:presLayoutVars>
          <dgm:chMax val="0"/>
          <dgm:chPref val="0"/>
        </dgm:presLayoutVars>
      </dgm:prSet>
      <dgm:spPr/>
    </dgm:pt>
    <dgm:pt modelId="{A3DCB379-208E-42EB-9115-4D55B30A4B7F}" type="pres">
      <dgm:prSet presAssocID="{17029D1E-8F99-4C62-AEB8-D619362892CE}" presName="sibTrans" presStyleCnt="0"/>
      <dgm:spPr/>
    </dgm:pt>
    <dgm:pt modelId="{254C3770-8F10-4DD3-81C2-6365E965938C}" type="pres">
      <dgm:prSet presAssocID="{3E36F650-94A6-4A77-B35C-11FAFA5F8E37}" presName="compNode" presStyleCnt="0"/>
      <dgm:spPr/>
    </dgm:pt>
    <dgm:pt modelId="{8626C3A1-6A63-4E00-838E-65354260C146}" type="pres">
      <dgm:prSet presAssocID="{3E36F650-94A6-4A77-B35C-11FAFA5F8E37}" presName="bgRect" presStyleLbl="bgShp" presStyleIdx="3" presStyleCnt="5"/>
      <dgm:spPr/>
    </dgm:pt>
    <dgm:pt modelId="{CB35A0A3-7CAB-42E4-A34F-ED9335F3B59E}" type="pres">
      <dgm:prSet presAssocID="{3E36F650-94A6-4A77-B35C-11FAFA5F8E3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ools"/>
        </a:ext>
      </dgm:extLst>
    </dgm:pt>
    <dgm:pt modelId="{4DEBD152-AC6A-4697-9377-2E6E4848B2D6}" type="pres">
      <dgm:prSet presAssocID="{3E36F650-94A6-4A77-B35C-11FAFA5F8E37}" presName="spaceRect" presStyleCnt="0"/>
      <dgm:spPr/>
    </dgm:pt>
    <dgm:pt modelId="{AA81A6D4-FD62-43D6-B8FC-09D578C0F943}" type="pres">
      <dgm:prSet presAssocID="{3E36F650-94A6-4A77-B35C-11FAFA5F8E37}" presName="parTx" presStyleLbl="revTx" presStyleIdx="3" presStyleCnt="5">
        <dgm:presLayoutVars>
          <dgm:chMax val="0"/>
          <dgm:chPref val="0"/>
        </dgm:presLayoutVars>
      </dgm:prSet>
      <dgm:spPr/>
    </dgm:pt>
    <dgm:pt modelId="{E79453FD-28C0-4A76-B338-049D0086D905}" type="pres">
      <dgm:prSet presAssocID="{9EF45F7B-8C74-4BFB-9FFC-5575E840E1BB}" presName="sibTrans" presStyleCnt="0"/>
      <dgm:spPr/>
    </dgm:pt>
    <dgm:pt modelId="{3AA7347F-4572-49DD-BE22-796A94199C2F}" type="pres">
      <dgm:prSet presAssocID="{774BF4F5-1FB4-46B7-B143-DD0225D4C9A3}" presName="compNode" presStyleCnt="0"/>
      <dgm:spPr/>
    </dgm:pt>
    <dgm:pt modelId="{F855FE02-A9A9-41E9-AFF2-D531CC9DD6FC}" type="pres">
      <dgm:prSet presAssocID="{774BF4F5-1FB4-46B7-B143-DD0225D4C9A3}" presName="bgRect" presStyleLbl="bgShp" presStyleIdx="4" presStyleCnt="5"/>
      <dgm:spPr/>
    </dgm:pt>
    <dgm:pt modelId="{B19EB0FE-F32A-4CE1-9711-9843EDA60D82}" type="pres">
      <dgm:prSet presAssocID="{774BF4F5-1FB4-46B7-B143-DD0225D4C9A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696F673F-1656-4738-B79D-73AEA14764CD}" type="pres">
      <dgm:prSet presAssocID="{774BF4F5-1FB4-46B7-B143-DD0225D4C9A3}" presName="spaceRect" presStyleCnt="0"/>
      <dgm:spPr/>
    </dgm:pt>
    <dgm:pt modelId="{3E562260-0060-4C1E-8BFE-CB85FD0A31B8}" type="pres">
      <dgm:prSet presAssocID="{774BF4F5-1FB4-46B7-B143-DD0225D4C9A3}" presName="parTx" presStyleLbl="revTx" presStyleIdx="4" presStyleCnt="5">
        <dgm:presLayoutVars>
          <dgm:chMax val="0"/>
          <dgm:chPref val="0"/>
        </dgm:presLayoutVars>
      </dgm:prSet>
      <dgm:spPr/>
    </dgm:pt>
  </dgm:ptLst>
  <dgm:cxnLst>
    <dgm:cxn modelId="{9B0FAB02-6F9B-41C4-A3B5-0A7B2CF37263}" type="presOf" srcId="{774BF4F5-1FB4-46B7-B143-DD0225D4C9A3}" destId="{3E562260-0060-4C1E-8BFE-CB85FD0A31B8}" srcOrd="0" destOrd="0" presId="urn:microsoft.com/office/officeart/2018/2/layout/IconVerticalSolidList"/>
    <dgm:cxn modelId="{87BC4D2E-849A-420B-B4E7-3809172EC44A}" type="presOf" srcId="{9219D36F-C7D8-41CB-A0D5-788CC08BDE25}" destId="{17DCDD4A-D6EF-4275-A00B-D122B1FCB6B5}" srcOrd="0" destOrd="0" presId="urn:microsoft.com/office/officeart/2018/2/layout/IconVerticalSolidList"/>
    <dgm:cxn modelId="{AA09CA40-8F0F-4767-96BD-AFADD899C5F7}" srcId="{9E2E5377-E19C-411B-91B6-D361B7EA8E98}" destId="{9219D36F-C7D8-41CB-A0D5-788CC08BDE25}" srcOrd="1" destOrd="0" parTransId="{1574E956-4EAF-4FD3-8158-5419F365BCFC}" sibTransId="{0C91577B-0A19-42F2-9C3B-A1E068F3A9BF}"/>
    <dgm:cxn modelId="{382D1464-925E-4A2A-BBBF-5D13A9124957}" type="presOf" srcId="{1DAF28CA-0FAC-41A2-A59D-E1636C2E7610}" destId="{E7D9356A-261A-4005-8927-70EE41751756}" srcOrd="0" destOrd="0" presId="urn:microsoft.com/office/officeart/2018/2/layout/IconVerticalSolidList"/>
    <dgm:cxn modelId="{5DB27968-2366-4660-B6B2-EEEA86F69166}" type="presOf" srcId="{3E36F650-94A6-4A77-B35C-11FAFA5F8E37}" destId="{AA81A6D4-FD62-43D6-B8FC-09D578C0F943}" srcOrd="0" destOrd="0" presId="urn:microsoft.com/office/officeart/2018/2/layout/IconVerticalSolidList"/>
    <dgm:cxn modelId="{4591DA6F-2CAD-48BE-A37F-4250759DD4E7}" srcId="{9E2E5377-E19C-411B-91B6-D361B7EA8E98}" destId="{774BF4F5-1FB4-46B7-B143-DD0225D4C9A3}" srcOrd="4" destOrd="0" parTransId="{662DE94F-6ED2-4B57-B7E0-4200BB6112D0}" sibTransId="{F086483D-32CE-465F-9975-08026EC7063A}"/>
    <dgm:cxn modelId="{6388CB51-852F-4873-AAFD-546C034B7D67}" srcId="{9E2E5377-E19C-411B-91B6-D361B7EA8E98}" destId="{E20EFC5A-6C26-46BD-A51F-37431BE753F9}" srcOrd="2" destOrd="0" parTransId="{91CD932B-568F-4E14-873A-E724A20E652F}" sibTransId="{17029D1E-8F99-4C62-AEB8-D619362892CE}"/>
    <dgm:cxn modelId="{A0D70C78-E2CE-40F6-8484-A750FD23983E}" type="presOf" srcId="{9E2E5377-E19C-411B-91B6-D361B7EA8E98}" destId="{50F05D75-7115-4451-B645-F4D564371A6B}" srcOrd="0" destOrd="0" presId="urn:microsoft.com/office/officeart/2018/2/layout/IconVerticalSolidList"/>
    <dgm:cxn modelId="{D839CDA1-979E-4200-9817-E68BEA2878C3}" srcId="{9E2E5377-E19C-411B-91B6-D361B7EA8E98}" destId="{1DAF28CA-0FAC-41A2-A59D-E1636C2E7610}" srcOrd="0" destOrd="0" parTransId="{8C1666D6-9842-4FC2-B5FA-079594FA2A4B}" sibTransId="{B48CE8D6-B920-4912-A9C3-9D0F33BFB55C}"/>
    <dgm:cxn modelId="{5D02D3B4-4757-450A-9D52-BFA4447954DA}" type="presOf" srcId="{E20EFC5A-6C26-46BD-A51F-37431BE753F9}" destId="{2716DC2E-43B3-4290-A45A-94160D276403}" srcOrd="0" destOrd="0" presId="urn:microsoft.com/office/officeart/2018/2/layout/IconVerticalSolidList"/>
    <dgm:cxn modelId="{136BE2C7-81A2-42D1-AAED-EC1F9494C0F9}" srcId="{9E2E5377-E19C-411B-91B6-D361B7EA8E98}" destId="{3E36F650-94A6-4A77-B35C-11FAFA5F8E37}" srcOrd="3" destOrd="0" parTransId="{C2709AB4-AEF5-4BD6-B53A-FC9AB83A6454}" sibTransId="{9EF45F7B-8C74-4BFB-9FFC-5575E840E1BB}"/>
    <dgm:cxn modelId="{F13A295F-4E31-48B1-A888-47993868E09C}" type="presParOf" srcId="{50F05D75-7115-4451-B645-F4D564371A6B}" destId="{28667161-A01B-48BD-B55D-F58D58FE8E66}" srcOrd="0" destOrd="0" presId="urn:microsoft.com/office/officeart/2018/2/layout/IconVerticalSolidList"/>
    <dgm:cxn modelId="{758C3D08-A6DD-4F34-BE9A-4359BD30B183}" type="presParOf" srcId="{28667161-A01B-48BD-B55D-F58D58FE8E66}" destId="{96EBF90F-1295-4CEB-96EF-0CCB42E898B5}" srcOrd="0" destOrd="0" presId="urn:microsoft.com/office/officeart/2018/2/layout/IconVerticalSolidList"/>
    <dgm:cxn modelId="{BC4FF955-4ECF-4FD9-AE60-6BB4A8E5B57F}" type="presParOf" srcId="{28667161-A01B-48BD-B55D-F58D58FE8E66}" destId="{AFAF15A2-4684-4D60-BB9A-97FE25166341}" srcOrd="1" destOrd="0" presId="urn:microsoft.com/office/officeart/2018/2/layout/IconVerticalSolidList"/>
    <dgm:cxn modelId="{4AD811B8-ED79-4A52-9F53-23844B5BA721}" type="presParOf" srcId="{28667161-A01B-48BD-B55D-F58D58FE8E66}" destId="{18646FF0-EDF0-4E34-B490-F42B3BB62FF5}" srcOrd="2" destOrd="0" presId="urn:microsoft.com/office/officeart/2018/2/layout/IconVerticalSolidList"/>
    <dgm:cxn modelId="{06D19514-2E29-40E1-A121-E4F21591A40C}" type="presParOf" srcId="{28667161-A01B-48BD-B55D-F58D58FE8E66}" destId="{E7D9356A-261A-4005-8927-70EE41751756}" srcOrd="3" destOrd="0" presId="urn:microsoft.com/office/officeart/2018/2/layout/IconVerticalSolidList"/>
    <dgm:cxn modelId="{9105F0DF-3DD8-4D38-BBCB-C8AB60D86D33}" type="presParOf" srcId="{50F05D75-7115-4451-B645-F4D564371A6B}" destId="{C76D4759-89AD-4BD2-9F7B-35D61BF5F0B5}" srcOrd="1" destOrd="0" presId="urn:microsoft.com/office/officeart/2018/2/layout/IconVerticalSolidList"/>
    <dgm:cxn modelId="{92D31586-A78A-455F-8CBD-C1C41CABFAD6}" type="presParOf" srcId="{50F05D75-7115-4451-B645-F4D564371A6B}" destId="{B95CFA3B-D42E-4201-B88E-CEF57412A280}" srcOrd="2" destOrd="0" presId="urn:microsoft.com/office/officeart/2018/2/layout/IconVerticalSolidList"/>
    <dgm:cxn modelId="{934F533C-9BE5-4DE2-BA59-A89D0B640948}" type="presParOf" srcId="{B95CFA3B-D42E-4201-B88E-CEF57412A280}" destId="{DB530834-ADC9-4118-978E-9AD185A8104B}" srcOrd="0" destOrd="0" presId="urn:microsoft.com/office/officeart/2018/2/layout/IconVerticalSolidList"/>
    <dgm:cxn modelId="{C5834157-A627-4A5C-948B-2B5890E4C7BC}" type="presParOf" srcId="{B95CFA3B-D42E-4201-B88E-CEF57412A280}" destId="{89FFEABC-0867-411E-B758-B9C8EA980230}" srcOrd="1" destOrd="0" presId="urn:microsoft.com/office/officeart/2018/2/layout/IconVerticalSolidList"/>
    <dgm:cxn modelId="{097FEFFC-3E80-44F2-8600-5387F920ECE6}" type="presParOf" srcId="{B95CFA3B-D42E-4201-B88E-CEF57412A280}" destId="{1A41F246-636E-487F-A8E0-F45F860D21AB}" srcOrd="2" destOrd="0" presId="urn:microsoft.com/office/officeart/2018/2/layout/IconVerticalSolidList"/>
    <dgm:cxn modelId="{AAB0262F-2089-4781-BB6E-3B7FE260B992}" type="presParOf" srcId="{B95CFA3B-D42E-4201-B88E-CEF57412A280}" destId="{17DCDD4A-D6EF-4275-A00B-D122B1FCB6B5}" srcOrd="3" destOrd="0" presId="urn:microsoft.com/office/officeart/2018/2/layout/IconVerticalSolidList"/>
    <dgm:cxn modelId="{81F38B43-3F22-47A5-B0DE-F22EC425D449}" type="presParOf" srcId="{50F05D75-7115-4451-B645-F4D564371A6B}" destId="{25CA2E7B-03BF-4742-B5EC-945DB5C5E690}" srcOrd="3" destOrd="0" presId="urn:microsoft.com/office/officeart/2018/2/layout/IconVerticalSolidList"/>
    <dgm:cxn modelId="{EF518B6B-CEB4-4FC0-9C55-46E50F80E366}" type="presParOf" srcId="{50F05D75-7115-4451-B645-F4D564371A6B}" destId="{CF82FF9E-BF34-46C6-B266-9CAC9541C53C}" srcOrd="4" destOrd="0" presId="urn:microsoft.com/office/officeart/2018/2/layout/IconVerticalSolidList"/>
    <dgm:cxn modelId="{4626DD8F-F848-4C75-A7D1-958F4DFCE3E8}" type="presParOf" srcId="{CF82FF9E-BF34-46C6-B266-9CAC9541C53C}" destId="{E7B53E26-1698-4D01-874B-C7FA8773DD65}" srcOrd="0" destOrd="0" presId="urn:microsoft.com/office/officeart/2018/2/layout/IconVerticalSolidList"/>
    <dgm:cxn modelId="{A36D34D6-0642-4563-8D04-8071E2C1A9EC}" type="presParOf" srcId="{CF82FF9E-BF34-46C6-B266-9CAC9541C53C}" destId="{0096331C-0A03-483F-A791-9461D8AECFD7}" srcOrd="1" destOrd="0" presId="urn:microsoft.com/office/officeart/2018/2/layout/IconVerticalSolidList"/>
    <dgm:cxn modelId="{1419424C-8A1D-4B0B-8968-5689D6ED1634}" type="presParOf" srcId="{CF82FF9E-BF34-46C6-B266-9CAC9541C53C}" destId="{25FD4B2B-FE4A-4A26-BA98-3103F8D8EADC}" srcOrd="2" destOrd="0" presId="urn:microsoft.com/office/officeart/2018/2/layout/IconVerticalSolidList"/>
    <dgm:cxn modelId="{895DA964-C045-490A-9F7D-E3D39C2DAD31}" type="presParOf" srcId="{CF82FF9E-BF34-46C6-B266-9CAC9541C53C}" destId="{2716DC2E-43B3-4290-A45A-94160D276403}" srcOrd="3" destOrd="0" presId="urn:microsoft.com/office/officeart/2018/2/layout/IconVerticalSolidList"/>
    <dgm:cxn modelId="{BFB003EF-DB80-4426-9ACD-656C9E2E0654}" type="presParOf" srcId="{50F05D75-7115-4451-B645-F4D564371A6B}" destId="{A3DCB379-208E-42EB-9115-4D55B30A4B7F}" srcOrd="5" destOrd="0" presId="urn:microsoft.com/office/officeart/2018/2/layout/IconVerticalSolidList"/>
    <dgm:cxn modelId="{3FE1A978-5B7C-4E2C-838A-5A44C063C71D}" type="presParOf" srcId="{50F05D75-7115-4451-B645-F4D564371A6B}" destId="{254C3770-8F10-4DD3-81C2-6365E965938C}" srcOrd="6" destOrd="0" presId="urn:microsoft.com/office/officeart/2018/2/layout/IconVerticalSolidList"/>
    <dgm:cxn modelId="{8DC385BE-D037-4B3E-A620-19B48BF17A5A}" type="presParOf" srcId="{254C3770-8F10-4DD3-81C2-6365E965938C}" destId="{8626C3A1-6A63-4E00-838E-65354260C146}" srcOrd="0" destOrd="0" presId="urn:microsoft.com/office/officeart/2018/2/layout/IconVerticalSolidList"/>
    <dgm:cxn modelId="{97432006-2ABC-4C35-8353-BC3CBF7A3406}" type="presParOf" srcId="{254C3770-8F10-4DD3-81C2-6365E965938C}" destId="{CB35A0A3-7CAB-42E4-A34F-ED9335F3B59E}" srcOrd="1" destOrd="0" presId="urn:microsoft.com/office/officeart/2018/2/layout/IconVerticalSolidList"/>
    <dgm:cxn modelId="{E3299E39-72ED-41A7-BD74-8CDA45424AD7}" type="presParOf" srcId="{254C3770-8F10-4DD3-81C2-6365E965938C}" destId="{4DEBD152-AC6A-4697-9377-2E6E4848B2D6}" srcOrd="2" destOrd="0" presId="urn:microsoft.com/office/officeart/2018/2/layout/IconVerticalSolidList"/>
    <dgm:cxn modelId="{C4D95872-7324-40EB-92D4-58A496A7266E}" type="presParOf" srcId="{254C3770-8F10-4DD3-81C2-6365E965938C}" destId="{AA81A6D4-FD62-43D6-B8FC-09D578C0F943}" srcOrd="3" destOrd="0" presId="urn:microsoft.com/office/officeart/2018/2/layout/IconVerticalSolidList"/>
    <dgm:cxn modelId="{00197F7C-BE34-40CD-B81C-2D3A5F1A4EAB}" type="presParOf" srcId="{50F05D75-7115-4451-B645-F4D564371A6B}" destId="{E79453FD-28C0-4A76-B338-049D0086D905}" srcOrd="7" destOrd="0" presId="urn:microsoft.com/office/officeart/2018/2/layout/IconVerticalSolidList"/>
    <dgm:cxn modelId="{61F0AB67-A80E-4F0F-9640-F2731D91CD16}" type="presParOf" srcId="{50F05D75-7115-4451-B645-F4D564371A6B}" destId="{3AA7347F-4572-49DD-BE22-796A94199C2F}" srcOrd="8" destOrd="0" presId="urn:microsoft.com/office/officeart/2018/2/layout/IconVerticalSolidList"/>
    <dgm:cxn modelId="{0179D9A0-2A33-456D-A55C-48B970D6B3DF}" type="presParOf" srcId="{3AA7347F-4572-49DD-BE22-796A94199C2F}" destId="{F855FE02-A9A9-41E9-AFF2-D531CC9DD6FC}" srcOrd="0" destOrd="0" presId="urn:microsoft.com/office/officeart/2018/2/layout/IconVerticalSolidList"/>
    <dgm:cxn modelId="{1A5BBB67-A546-47BC-965D-4875DD759BEB}" type="presParOf" srcId="{3AA7347F-4572-49DD-BE22-796A94199C2F}" destId="{B19EB0FE-F32A-4CE1-9711-9843EDA60D82}" srcOrd="1" destOrd="0" presId="urn:microsoft.com/office/officeart/2018/2/layout/IconVerticalSolidList"/>
    <dgm:cxn modelId="{98BF292A-D9E3-4ED6-9178-2FAAF2AF8E85}" type="presParOf" srcId="{3AA7347F-4572-49DD-BE22-796A94199C2F}" destId="{696F673F-1656-4738-B79D-73AEA14764CD}" srcOrd="2" destOrd="0" presId="urn:microsoft.com/office/officeart/2018/2/layout/IconVerticalSolidList"/>
    <dgm:cxn modelId="{DC856FCE-1DCF-43F8-AD23-767399792F0E}" type="presParOf" srcId="{3AA7347F-4572-49DD-BE22-796A94199C2F}" destId="{3E562260-0060-4C1E-8BFE-CB85FD0A31B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58FB83BF-4E7B-4FA1-AAE0-0BEEC3E7DFCD}"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389378D1-6EFB-452D-B1C9-9F1689F5B87D}">
      <dgm:prSet/>
      <dgm:spPr/>
      <dgm:t>
        <a:bodyPr/>
        <a:lstStyle/>
        <a:p>
          <a:r>
            <a:rPr lang="en-US"/>
            <a:t>The basic steps to constructing a PERT chart are:</a:t>
          </a:r>
        </a:p>
      </dgm:t>
    </dgm:pt>
    <dgm:pt modelId="{BAD501C7-7FB5-4BF7-A53C-A218B251D373}" type="parTrans" cxnId="{4AF0E3BE-FD43-4B95-BDA2-AC3CE54C2FB7}">
      <dgm:prSet/>
      <dgm:spPr/>
      <dgm:t>
        <a:bodyPr/>
        <a:lstStyle/>
        <a:p>
          <a:endParaRPr lang="en-US"/>
        </a:p>
      </dgm:t>
    </dgm:pt>
    <dgm:pt modelId="{FED9D253-7A34-4036-99CB-7A99C1EFEC55}" type="sibTrans" cxnId="{4AF0E3BE-FD43-4B95-BDA2-AC3CE54C2FB7}">
      <dgm:prSet/>
      <dgm:spPr/>
      <dgm:t>
        <a:bodyPr/>
        <a:lstStyle/>
        <a:p>
          <a:endParaRPr lang="en-US"/>
        </a:p>
      </dgm:t>
    </dgm:pt>
    <dgm:pt modelId="{399FD691-F4CB-47D4-938D-D78566E51D49}">
      <dgm:prSet/>
      <dgm:spPr/>
      <dgm:t>
        <a:bodyPr/>
        <a:lstStyle/>
        <a:p>
          <a:r>
            <a:rPr lang="en-US"/>
            <a:t>Identify tasks and estimate duration of times </a:t>
          </a:r>
        </a:p>
      </dgm:t>
    </dgm:pt>
    <dgm:pt modelId="{BFBCE59C-B668-4A19-9466-398B69547DD0}" type="parTrans" cxnId="{7B4E3242-F3EA-4814-A396-3DE0AABDC203}">
      <dgm:prSet/>
      <dgm:spPr/>
      <dgm:t>
        <a:bodyPr/>
        <a:lstStyle/>
        <a:p>
          <a:endParaRPr lang="en-US"/>
        </a:p>
      </dgm:t>
    </dgm:pt>
    <dgm:pt modelId="{8DCABB76-5AA1-49C0-97FB-E994C0F75892}" type="sibTrans" cxnId="{7B4E3242-F3EA-4814-A396-3DE0AABDC203}">
      <dgm:prSet/>
      <dgm:spPr/>
      <dgm:t>
        <a:bodyPr/>
        <a:lstStyle/>
        <a:p>
          <a:endParaRPr lang="en-US"/>
        </a:p>
      </dgm:t>
    </dgm:pt>
    <dgm:pt modelId="{735D7316-A57B-4DA3-8806-48F52D06C480}">
      <dgm:prSet/>
      <dgm:spPr/>
      <dgm:t>
        <a:bodyPr/>
        <a:lstStyle/>
        <a:p>
          <a:r>
            <a:rPr lang="en-US"/>
            <a:t>Identify a single start and end event </a:t>
          </a:r>
        </a:p>
      </dgm:t>
    </dgm:pt>
    <dgm:pt modelId="{524D4E53-A70A-4C66-A59F-17B0F20E25B0}" type="parTrans" cxnId="{6FB23E0B-39BB-4C82-8814-89ECB1A404F7}">
      <dgm:prSet/>
      <dgm:spPr/>
      <dgm:t>
        <a:bodyPr/>
        <a:lstStyle/>
        <a:p>
          <a:endParaRPr lang="en-US"/>
        </a:p>
      </dgm:t>
    </dgm:pt>
    <dgm:pt modelId="{EBD04B89-20FF-4880-BA26-7E0D328ABC61}" type="sibTrans" cxnId="{6FB23E0B-39BB-4C82-8814-89ECB1A404F7}">
      <dgm:prSet/>
      <dgm:spPr/>
      <dgm:t>
        <a:bodyPr/>
        <a:lstStyle/>
        <a:p>
          <a:endParaRPr lang="en-US"/>
        </a:p>
      </dgm:t>
    </dgm:pt>
    <dgm:pt modelId="{74889698-38A5-43AA-974A-2CB21B0A2994}">
      <dgm:prSet/>
      <dgm:spPr/>
      <dgm:t>
        <a:bodyPr/>
        <a:lstStyle/>
        <a:p>
          <a:r>
            <a:rPr lang="en-US"/>
            <a:t>Arrange events in sequence (give events a unique number) </a:t>
          </a:r>
        </a:p>
      </dgm:t>
    </dgm:pt>
    <dgm:pt modelId="{8BC57235-A156-4AB7-ACE8-426A3485C303}" type="parTrans" cxnId="{259EE072-A992-4752-9EC5-11A0D245EA35}">
      <dgm:prSet/>
      <dgm:spPr/>
      <dgm:t>
        <a:bodyPr/>
        <a:lstStyle/>
        <a:p>
          <a:endParaRPr lang="en-US"/>
        </a:p>
      </dgm:t>
    </dgm:pt>
    <dgm:pt modelId="{482F8E08-B499-4DDC-B291-BCE5F8D0E008}" type="sibTrans" cxnId="{259EE072-A992-4752-9EC5-11A0D245EA35}">
      <dgm:prSet/>
      <dgm:spPr/>
      <dgm:t>
        <a:bodyPr/>
        <a:lstStyle/>
        <a:p>
          <a:endParaRPr lang="en-US"/>
        </a:p>
      </dgm:t>
    </dgm:pt>
    <dgm:pt modelId="{AB9C0FE6-DDE6-45E4-9D81-E9C4753BDB4A}">
      <dgm:prSet/>
      <dgm:spPr/>
      <dgm:t>
        <a:bodyPr/>
        <a:lstStyle/>
        <a:p>
          <a:r>
            <a:rPr lang="en-US"/>
            <a:t>Establish start and finish times of each task. Keep in mind the estimates made for duration and effort. </a:t>
          </a:r>
        </a:p>
      </dgm:t>
    </dgm:pt>
    <dgm:pt modelId="{39C76E1E-8557-4BB9-8D7C-3D1A22EA99BA}" type="parTrans" cxnId="{37FA5751-1C2D-426E-9066-11F78E1712A2}">
      <dgm:prSet/>
      <dgm:spPr/>
      <dgm:t>
        <a:bodyPr/>
        <a:lstStyle/>
        <a:p>
          <a:endParaRPr lang="en-US"/>
        </a:p>
      </dgm:t>
    </dgm:pt>
    <dgm:pt modelId="{6C1EF726-3FC4-4B4C-AD71-5B77281FC9D0}" type="sibTrans" cxnId="{37FA5751-1C2D-426E-9066-11F78E1712A2}">
      <dgm:prSet/>
      <dgm:spPr/>
      <dgm:t>
        <a:bodyPr/>
        <a:lstStyle/>
        <a:p>
          <a:endParaRPr lang="en-US"/>
        </a:p>
      </dgm:t>
    </dgm:pt>
    <dgm:pt modelId="{5A424A95-4AD5-486C-88C4-9F71AE1BD175}">
      <dgm:prSet/>
      <dgm:spPr/>
      <dgm:t>
        <a:bodyPr/>
        <a:lstStyle/>
        <a:p>
          <a:r>
            <a:rPr lang="en-US"/>
            <a:t>Determine float </a:t>
          </a:r>
        </a:p>
      </dgm:t>
    </dgm:pt>
    <dgm:pt modelId="{40579342-C290-4D2B-B2C9-AF1DFC38103E}" type="parTrans" cxnId="{2B20566D-FE30-4278-8676-0DC02EA7294D}">
      <dgm:prSet/>
      <dgm:spPr/>
      <dgm:t>
        <a:bodyPr/>
        <a:lstStyle/>
        <a:p>
          <a:endParaRPr lang="en-US"/>
        </a:p>
      </dgm:t>
    </dgm:pt>
    <dgm:pt modelId="{DD52FED2-F8DE-415E-8F18-91B577667B5F}" type="sibTrans" cxnId="{2B20566D-FE30-4278-8676-0DC02EA7294D}">
      <dgm:prSet/>
      <dgm:spPr/>
      <dgm:t>
        <a:bodyPr/>
        <a:lstStyle/>
        <a:p>
          <a:endParaRPr lang="en-US"/>
        </a:p>
      </dgm:t>
    </dgm:pt>
    <dgm:pt modelId="{E442BB67-3CDB-4271-BEDC-5275EADD6388}">
      <dgm:prSet/>
      <dgm:spPr/>
      <dgm:t>
        <a:bodyPr/>
        <a:lstStyle/>
        <a:p>
          <a:r>
            <a:rPr lang="en-US"/>
            <a:t>Revise</a:t>
          </a:r>
          <a:r>
            <a:rPr lang="en-US" b="0"/>
            <a:t> </a:t>
          </a:r>
          <a:endParaRPr lang="en-US"/>
        </a:p>
      </dgm:t>
    </dgm:pt>
    <dgm:pt modelId="{232A9F84-CEBF-412C-A7F6-AF9FEFCDC8EB}" type="parTrans" cxnId="{DD544FAC-A7D6-4A1F-BBCC-3EFD5CC9394F}">
      <dgm:prSet/>
      <dgm:spPr/>
      <dgm:t>
        <a:bodyPr/>
        <a:lstStyle/>
        <a:p>
          <a:endParaRPr lang="en-US"/>
        </a:p>
      </dgm:t>
    </dgm:pt>
    <dgm:pt modelId="{B36B51D2-62E1-4E48-866B-B6C13C379826}" type="sibTrans" cxnId="{DD544FAC-A7D6-4A1F-BBCC-3EFD5CC9394F}">
      <dgm:prSet/>
      <dgm:spPr/>
      <dgm:t>
        <a:bodyPr/>
        <a:lstStyle/>
        <a:p>
          <a:endParaRPr lang="en-US"/>
        </a:p>
      </dgm:t>
    </dgm:pt>
    <dgm:pt modelId="{53EECA5F-326E-46ED-8C30-7A3FB15981CE}" type="pres">
      <dgm:prSet presAssocID="{58FB83BF-4E7B-4FA1-AAE0-0BEEC3E7DFCD}" presName="Name0" presStyleCnt="0">
        <dgm:presLayoutVars>
          <dgm:dir/>
          <dgm:resizeHandles val="exact"/>
        </dgm:presLayoutVars>
      </dgm:prSet>
      <dgm:spPr/>
    </dgm:pt>
    <dgm:pt modelId="{B2631F0B-8C11-46D5-90AA-69FAB741983B}" type="pres">
      <dgm:prSet presAssocID="{389378D1-6EFB-452D-B1C9-9F1689F5B87D}" presName="node" presStyleLbl="node1" presStyleIdx="0" presStyleCnt="7">
        <dgm:presLayoutVars>
          <dgm:bulletEnabled val="1"/>
        </dgm:presLayoutVars>
      </dgm:prSet>
      <dgm:spPr/>
    </dgm:pt>
    <dgm:pt modelId="{CB6E1CC9-8029-496C-B377-A419BB33E7BC}" type="pres">
      <dgm:prSet presAssocID="{FED9D253-7A34-4036-99CB-7A99C1EFEC55}" presName="sibTrans" presStyleLbl="sibTrans1D1" presStyleIdx="0" presStyleCnt="6"/>
      <dgm:spPr/>
    </dgm:pt>
    <dgm:pt modelId="{C860B255-7382-4B32-8B4C-AC95D4EA578D}" type="pres">
      <dgm:prSet presAssocID="{FED9D253-7A34-4036-99CB-7A99C1EFEC55}" presName="connectorText" presStyleLbl="sibTrans1D1" presStyleIdx="0" presStyleCnt="6"/>
      <dgm:spPr/>
    </dgm:pt>
    <dgm:pt modelId="{0851E6C7-ECE6-4F15-8CE2-6E443CE4A54C}" type="pres">
      <dgm:prSet presAssocID="{399FD691-F4CB-47D4-938D-D78566E51D49}" presName="node" presStyleLbl="node1" presStyleIdx="1" presStyleCnt="7">
        <dgm:presLayoutVars>
          <dgm:bulletEnabled val="1"/>
        </dgm:presLayoutVars>
      </dgm:prSet>
      <dgm:spPr/>
    </dgm:pt>
    <dgm:pt modelId="{E9EE6916-1A34-40F3-A3FA-6CAD9F38CC75}" type="pres">
      <dgm:prSet presAssocID="{8DCABB76-5AA1-49C0-97FB-E994C0F75892}" presName="sibTrans" presStyleLbl="sibTrans1D1" presStyleIdx="1" presStyleCnt="6"/>
      <dgm:spPr/>
    </dgm:pt>
    <dgm:pt modelId="{9D701C6B-9910-4B66-A35C-DF159FD512C8}" type="pres">
      <dgm:prSet presAssocID="{8DCABB76-5AA1-49C0-97FB-E994C0F75892}" presName="connectorText" presStyleLbl="sibTrans1D1" presStyleIdx="1" presStyleCnt="6"/>
      <dgm:spPr/>
    </dgm:pt>
    <dgm:pt modelId="{D83A5037-DBAC-438E-9BAC-2C208DAF3EDD}" type="pres">
      <dgm:prSet presAssocID="{735D7316-A57B-4DA3-8806-48F52D06C480}" presName="node" presStyleLbl="node1" presStyleIdx="2" presStyleCnt="7">
        <dgm:presLayoutVars>
          <dgm:bulletEnabled val="1"/>
        </dgm:presLayoutVars>
      </dgm:prSet>
      <dgm:spPr/>
    </dgm:pt>
    <dgm:pt modelId="{5A1B019A-AD4A-4466-8CDA-12985391386B}" type="pres">
      <dgm:prSet presAssocID="{EBD04B89-20FF-4880-BA26-7E0D328ABC61}" presName="sibTrans" presStyleLbl="sibTrans1D1" presStyleIdx="2" presStyleCnt="6"/>
      <dgm:spPr/>
    </dgm:pt>
    <dgm:pt modelId="{7C800939-BF69-4C1A-B0AF-D4459FE84F5A}" type="pres">
      <dgm:prSet presAssocID="{EBD04B89-20FF-4880-BA26-7E0D328ABC61}" presName="connectorText" presStyleLbl="sibTrans1D1" presStyleIdx="2" presStyleCnt="6"/>
      <dgm:spPr/>
    </dgm:pt>
    <dgm:pt modelId="{550337CD-B35B-4E1D-86B3-8A58430AD0C2}" type="pres">
      <dgm:prSet presAssocID="{74889698-38A5-43AA-974A-2CB21B0A2994}" presName="node" presStyleLbl="node1" presStyleIdx="3" presStyleCnt="7">
        <dgm:presLayoutVars>
          <dgm:bulletEnabled val="1"/>
        </dgm:presLayoutVars>
      </dgm:prSet>
      <dgm:spPr/>
    </dgm:pt>
    <dgm:pt modelId="{7CFD7CFB-A2AC-4D77-8733-240512F8B511}" type="pres">
      <dgm:prSet presAssocID="{482F8E08-B499-4DDC-B291-BCE5F8D0E008}" presName="sibTrans" presStyleLbl="sibTrans1D1" presStyleIdx="3" presStyleCnt="6"/>
      <dgm:spPr/>
    </dgm:pt>
    <dgm:pt modelId="{F601F20D-E13A-4DF0-A229-1E9F1C69C4C3}" type="pres">
      <dgm:prSet presAssocID="{482F8E08-B499-4DDC-B291-BCE5F8D0E008}" presName="connectorText" presStyleLbl="sibTrans1D1" presStyleIdx="3" presStyleCnt="6"/>
      <dgm:spPr/>
    </dgm:pt>
    <dgm:pt modelId="{3E5A9C87-825E-4190-8899-BB3814B45046}" type="pres">
      <dgm:prSet presAssocID="{AB9C0FE6-DDE6-45E4-9D81-E9C4753BDB4A}" presName="node" presStyleLbl="node1" presStyleIdx="4" presStyleCnt="7">
        <dgm:presLayoutVars>
          <dgm:bulletEnabled val="1"/>
        </dgm:presLayoutVars>
      </dgm:prSet>
      <dgm:spPr/>
    </dgm:pt>
    <dgm:pt modelId="{11EB9A8C-D80B-450A-A6FE-99733B7C0C74}" type="pres">
      <dgm:prSet presAssocID="{6C1EF726-3FC4-4B4C-AD71-5B77281FC9D0}" presName="sibTrans" presStyleLbl="sibTrans1D1" presStyleIdx="4" presStyleCnt="6"/>
      <dgm:spPr/>
    </dgm:pt>
    <dgm:pt modelId="{B63DE696-8EE1-47CC-99AB-BC071EFA05C5}" type="pres">
      <dgm:prSet presAssocID="{6C1EF726-3FC4-4B4C-AD71-5B77281FC9D0}" presName="connectorText" presStyleLbl="sibTrans1D1" presStyleIdx="4" presStyleCnt="6"/>
      <dgm:spPr/>
    </dgm:pt>
    <dgm:pt modelId="{00035A55-6C0D-4232-8CC0-E4A58BC41E4E}" type="pres">
      <dgm:prSet presAssocID="{5A424A95-4AD5-486C-88C4-9F71AE1BD175}" presName="node" presStyleLbl="node1" presStyleIdx="5" presStyleCnt="7">
        <dgm:presLayoutVars>
          <dgm:bulletEnabled val="1"/>
        </dgm:presLayoutVars>
      </dgm:prSet>
      <dgm:spPr/>
    </dgm:pt>
    <dgm:pt modelId="{A2215263-6818-4DA4-AEA9-80167A8CF00D}" type="pres">
      <dgm:prSet presAssocID="{DD52FED2-F8DE-415E-8F18-91B577667B5F}" presName="sibTrans" presStyleLbl="sibTrans1D1" presStyleIdx="5" presStyleCnt="6"/>
      <dgm:spPr/>
    </dgm:pt>
    <dgm:pt modelId="{859F7A6E-B82B-4B08-9343-3D0EA91D9279}" type="pres">
      <dgm:prSet presAssocID="{DD52FED2-F8DE-415E-8F18-91B577667B5F}" presName="connectorText" presStyleLbl="sibTrans1D1" presStyleIdx="5" presStyleCnt="6"/>
      <dgm:spPr/>
    </dgm:pt>
    <dgm:pt modelId="{18F5AC6C-CEEA-499B-AA9E-17C4C543BBD7}" type="pres">
      <dgm:prSet presAssocID="{E442BB67-3CDB-4271-BEDC-5275EADD6388}" presName="node" presStyleLbl="node1" presStyleIdx="6" presStyleCnt="7">
        <dgm:presLayoutVars>
          <dgm:bulletEnabled val="1"/>
        </dgm:presLayoutVars>
      </dgm:prSet>
      <dgm:spPr/>
    </dgm:pt>
  </dgm:ptLst>
  <dgm:cxnLst>
    <dgm:cxn modelId="{1C049B05-CDFD-4E4D-BAF8-8AD5B2EEC243}" type="presOf" srcId="{735D7316-A57B-4DA3-8806-48F52D06C480}" destId="{D83A5037-DBAC-438E-9BAC-2C208DAF3EDD}" srcOrd="0" destOrd="0" presId="urn:microsoft.com/office/officeart/2016/7/layout/RepeatingBendingProcessNew"/>
    <dgm:cxn modelId="{A720390A-89DE-4833-BDCE-F984191B77F0}" type="presOf" srcId="{6C1EF726-3FC4-4B4C-AD71-5B77281FC9D0}" destId="{B63DE696-8EE1-47CC-99AB-BC071EFA05C5}" srcOrd="1" destOrd="0" presId="urn:microsoft.com/office/officeart/2016/7/layout/RepeatingBendingProcessNew"/>
    <dgm:cxn modelId="{6FB23E0B-39BB-4C82-8814-89ECB1A404F7}" srcId="{58FB83BF-4E7B-4FA1-AAE0-0BEEC3E7DFCD}" destId="{735D7316-A57B-4DA3-8806-48F52D06C480}" srcOrd="2" destOrd="0" parTransId="{524D4E53-A70A-4C66-A59F-17B0F20E25B0}" sibTransId="{EBD04B89-20FF-4880-BA26-7E0D328ABC61}"/>
    <dgm:cxn modelId="{A691F211-FA03-4CA3-886E-2795109EFD44}" type="presOf" srcId="{8DCABB76-5AA1-49C0-97FB-E994C0F75892}" destId="{9D701C6B-9910-4B66-A35C-DF159FD512C8}" srcOrd="1" destOrd="0" presId="urn:microsoft.com/office/officeart/2016/7/layout/RepeatingBendingProcessNew"/>
    <dgm:cxn modelId="{10A10432-9CD7-4604-81C1-EBAFC55BFCE9}" type="presOf" srcId="{399FD691-F4CB-47D4-938D-D78566E51D49}" destId="{0851E6C7-ECE6-4F15-8CE2-6E443CE4A54C}" srcOrd="0" destOrd="0" presId="urn:microsoft.com/office/officeart/2016/7/layout/RepeatingBendingProcessNew"/>
    <dgm:cxn modelId="{5D8B3B3C-4767-444B-923A-A8C4A8416C45}" type="presOf" srcId="{74889698-38A5-43AA-974A-2CB21B0A2994}" destId="{550337CD-B35B-4E1D-86B3-8A58430AD0C2}" srcOrd="0" destOrd="0" presId="urn:microsoft.com/office/officeart/2016/7/layout/RepeatingBendingProcessNew"/>
    <dgm:cxn modelId="{B04B1C5E-82E2-494F-8AAF-E4B6B65EE262}" type="presOf" srcId="{6C1EF726-3FC4-4B4C-AD71-5B77281FC9D0}" destId="{11EB9A8C-D80B-450A-A6FE-99733B7C0C74}" srcOrd="0" destOrd="0" presId="urn:microsoft.com/office/officeart/2016/7/layout/RepeatingBendingProcessNew"/>
    <dgm:cxn modelId="{7B4E3242-F3EA-4814-A396-3DE0AABDC203}" srcId="{58FB83BF-4E7B-4FA1-AAE0-0BEEC3E7DFCD}" destId="{399FD691-F4CB-47D4-938D-D78566E51D49}" srcOrd="1" destOrd="0" parTransId="{BFBCE59C-B668-4A19-9466-398B69547DD0}" sibTransId="{8DCABB76-5AA1-49C0-97FB-E994C0F75892}"/>
    <dgm:cxn modelId="{77027C47-F611-486A-A807-092E042FCED9}" type="presOf" srcId="{482F8E08-B499-4DDC-B291-BCE5F8D0E008}" destId="{7CFD7CFB-A2AC-4D77-8733-240512F8B511}" srcOrd="0" destOrd="0" presId="urn:microsoft.com/office/officeart/2016/7/layout/RepeatingBendingProcessNew"/>
    <dgm:cxn modelId="{B609FF69-669B-4004-93BD-1097C086FDD9}" type="presOf" srcId="{FED9D253-7A34-4036-99CB-7A99C1EFEC55}" destId="{C860B255-7382-4B32-8B4C-AC95D4EA578D}" srcOrd="1" destOrd="0" presId="urn:microsoft.com/office/officeart/2016/7/layout/RepeatingBendingProcessNew"/>
    <dgm:cxn modelId="{2B20566D-FE30-4278-8676-0DC02EA7294D}" srcId="{58FB83BF-4E7B-4FA1-AAE0-0BEEC3E7DFCD}" destId="{5A424A95-4AD5-486C-88C4-9F71AE1BD175}" srcOrd="5" destOrd="0" parTransId="{40579342-C290-4D2B-B2C9-AF1DFC38103E}" sibTransId="{DD52FED2-F8DE-415E-8F18-91B577667B5F}"/>
    <dgm:cxn modelId="{C288884D-AEB1-4869-93ED-1FC1807DBA67}" type="presOf" srcId="{EBD04B89-20FF-4880-BA26-7E0D328ABC61}" destId="{7C800939-BF69-4C1A-B0AF-D4459FE84F5A}" srcOrd="1" destOrd="0" presId="urn:microsoft.com/office/officeart/2016/7/layout/RepeatingBendingProcessNew"/>
    <dgm:cxn modelId="{37FA5751-1C2D-426E-9066-11F78E1712A2}" srcId="{58FB83BF-4E7B-4FA1-AAE0-0BEEC3E7DFCD}" destId="{AB9C0FE6-DDE6-45E4-9D81-E9C4753BDB4A}" srcOrd="4" destOrd="0" parTransId="{39C76E1E-8557-4BB9-8D7C-3D1A22EA99BA}" sibTransId="{6C1EF726-3FC4-4B4C-AD71-5B77281FC9D0}"/>
    <dgm:cxn modelId="{259EE072-A992-4752-9EC5-11A0D245EA35}" srcId="{58FB83BF-4E7B-4FA1-AAE0-0BEEC3E7DFCD}" destId="{74889698-38A5-43AA-974A-2CB21B0A2994}" srcOrd="3" destOrd="0" parTransId="{8BC57235-A156-4AB7-ACE8-426A3485C303}" sibTransId="{482F8E08-B499-4DDC-B291-BCE5F8D0E008}"/>
    <dgm:cxn modelId="{616A6A97-E7FC-4E38-85C4-50B95B0C8F51}" type="presOf" srcId="{FED9D253-7A34-4036-99CB-7A99C1EFEC55}" destId="{CB6E1CC9-8029-496C-B377-A419BB33E7BC}" srcOrd="0" destOrd="0" presId="urn:microsoft.com/office/officeart/2016/7/layout/RepeatingBendingProcessNew"/>
    <dgm:cxn modelId="{5A977698-9664-49E3-AB93-B43CC5D38A81}" type="presOf" srcId="{8DCABB76-5AA1-49C0-97FB-E994C0F75892}" destId="{E9EE6916-1A34-40F3-A3FA-6CAD9F38CC75}" srcOrd="0" destOrd="0" presId="urn:microsoft.com/office/officeart/2016/7/layout/RepeatingBendingProcessNew"/>
    <dgm:cxn modelId="{24EDDE98-D9C0-46BD-825C-3A35FA521E34}" type="presOf" srcId="{482F8E08-B499-4DDC-B291-BCE5F8D0E008}" destId="{F601F20D-E13A-4DF0-A229-1E9F1C69C4C3}" srcOrd="1" destOrd="0" presId="urn:microsoft.com/office/officeart/2016/7/layout/RepeatingBendingProcessNew"/>
    <dgm:cxn modelId="{D799CFA2-1E2A-4938-8719-960572F1714F}" type="presOf" srcId="{389378D1-6EFB-452D-B1C9-9F1689F5B87D}" destId="{B2631F0B-8C11-46D5-90AA-69FAB741983B}" srcOrd="0" destOrd="0" presId="urn:microsoft.com/office/officeart/2016/7/layout/RepeatingBendingProcessNew"/>
    <dgm:cxn modelId="{8A0C26A9-579C-46AD-92FF-7240C894FAF3}" type="presOf" srcId="{5A424A95-4AD5-486C-88C4-9F71AE1BD175}" destId="{00035A55-6C0D-4232-8CC0-E4A58BC41E4E}" srcOrd="0" destOrd="0" presId="urn:microsoft.com/office/officeart/2016/7/layout/RepeatingBendingProcessNew"/>
    <dgm:cxn modelId="{DD544FAC-A7D6-4A1F-BBCC-3EFD5CC9394F}" srcId="{58FB83BF-4E7B-4FA1-AAE0-0BEEC3E7DFCD}" destId="{E442BB67-3CDB-4271-BEDC-5275EADD6388}" srcOrd="6" destOrd="0" parTransId="{232A9F84-CEBF-412C-A7F6-AF9FEFCDC8EB}" sibTransId="{B36B51D2-62E1-4E48-866B-B6C13C379826}"/>
    <dgm:cxn modelId="{73EBEDB9-CD30-4811-9D2C-86E847188DDC}" type="presOf" srcId="{AB9C0FE6-DDE6-45E4-9D81-E9C4753BDB4A}" destId="{3E5A9C87-825E-4190-8899-BB3814B45046}" srcOrd="0" destOrd="0" presId="urn:microsoft.com/office/officeart/2016/7/layout/RepeatingBendingProcessNew"/>
    <dgm:cxn modelId="{4AF0E3BE-FD43-4B95-BDA2-AC3CE54C2FB7}" srcId="{58FB83BF-4E7B-4FA1-AAE0-0BEEC3E7DFCD}" destId="{389378D1-6EFB-452D-B1C9-9F1689F5B87D}" srcOrd="0" destOrd="0" parTransId="{BAD501C7-7FB5-4BF7-A53C-A218B251D373}" sibTransId="{FED9D253-7A34-4036-99CB-7A99C1EFEC55}"/>
    <dgm:cxn modelId="{C6EB19D3-E577-45FE-A7D0-0A3E6081BDFD}" type="presOf" srcId="{E442BB67-3CDB-4271-BEDC-5275EADD6388}" destId="{18F5AC6C-CEEA-499B-AA9E-17C4C543BBD7}" srcOrd="0" destOrd="0" presId="urn:microsoft.com/office/officeart/2016/7/layout/RepeatingBendingProcessNew"/>
    <dgm:cxn modelId="{6DBCFFDB-1E83-4948-96AE-9D57857E174F}" type="presOf" srcId="{58FB83BF-4E7B-4FA1-AAE0-0BEEC3E7DFCD}" destId="{53EECA5F-326E-46ED-8C30-7A3FB15981CE}" srcOrd="0" destOrd="0" presId="urn:microsoft.com/office/officeart/2016/7/layout/RepeatingBendingProcessNew"/>
    <dgm:cxn modelId="{DDECF0DF-5A93-40DA-86FF-40D7CA0E8421}" type="presOf" srcId="{DD52FED2-F8DE-415E-8F18-91B577667B5F}" destId="{A2215263-6818-4DA4-AEA9-80167A8CF00D}" srcOrd="0" destOrd="0" presId="urn:microsoft.com/office/officeart/2016/7/layout/RepeatingBendingProcessNew"/>
    <dgm:cxn modelId="{9A18C3F1-A593-4B21-833B-76DA64E931B2}" type="presOf" srcId="{EBD04B89-20FF-4880-BA26-7E0D328ABC61}" destId="{5A1B019A-AD4A-4466-8CDA-12985391386B}" srcOrd="0" destOrd="0" presId="urn:microsoft.com/office/officeart/2016/7/layout/RepeatingBendingProcessNew"/>
    <dgm:cxn modelId="{401F4BF3-3756-4335-9765-14FF75E128B4}" type="presOf" srcId="{DD52FED2-F8DE-415E-8F18-91B577667B5F}" destId="{859F7A6E-B82B-4B08-9343-3D0EA91D9279}" srcOrd="1" destOrd="0" presId="urn:microsoft.com/office/officeart/2016/7/layout/RepeatingBendingProcessNew"/>
    <dgm:cxn modelId="{D75F7403-5B9D-436A-90F9-662F8948B452}" type="presParOf" srcId="{53EECA5F-326E-46ED-8C30-7A3FB15981CE}" destId="{B2631F0B-8C11-46D5-90AA-69FAB741983B}" srcOrd="0" destOrd="0" presId="urn:microsoft.com/office/officeart/2016/7/layout/RepeatingBendingProcessNew"/>
    <dgm:cxn modelId="{1226346C-5055-4F6C-9D76-0E63F3252A80}" type="presParOf" srcId="{53EECA5F-326E-46ED-8C30-7A3FB15981CE}" destId="{CB6E1CC9-8029-496C-B377-A419BB33E7BC}" srcOrd="1" destOrd="0" presId="urn:microsoft.com/office/officeart/2016/7/layout/RepeatingBendingProcessNew"/>
    <dgm:cxn modelId="{9794280E-199E-403C-B52F-A941FEECF93B}" type="presParOf" srcId="{CB6E1CC9-8029-496C-B377-A419BB33E7BC}" destId="{C860B255-7382-4B32-8B4C-AC95D4EA578D}" srcOrd="0" destOrd="0" presId="urn:microsoft.com/office/officeart/2016/7/layout/RepeatingBendingProcessNew"/>
    <dgm:cxn modelId="{27F42F23-05D4-4025-8DDC-70B2AB66D6E2}" type="presParOf" srcId="{53EECA5F-326E-46ED-8C30-7A3FB15981CE}" destId="{0851E6C7-ECE6-4F15-8CE2-6E443CE4A54C}" srcOrd="2" destOrd="0" presId="urn:microsoft.com/office/officeart/2016/7/layout/RepeatingBendingProcessNew"/>
    <dgm:cxn modelId="{0B2C5E10-5754-4667-B3A4-45A605A5F69F}" type="presParOf" srcId="{53EECA5F-326E-46ED-8C30-7A3FB15981CE}" destId="{E9EE6916-1A34-40F3-A3FA-6CAD9F38CC75}" srcOrd="3" destOrd="0" presId="urn:microsoft.com/office/officeart/2016/7/layout/RepeatingBendingProcessNew"/>
    <dgm:cxn modelId="{6591FD71-751F-4810-899B-9ED2D5DADAB8}" type="presParOf" srcId="{E9EE6916-1A34-40F3-A3FA-6CAD9F38CC75}" destId="{9D701C6B-9910-4B66-A35C-DF159FD512C8}" srcOrd="0" destOrd="0" presId="urn:microsoft.com/office/officeart/2016/7/layout/RepeatingBendingProcessNew"/>
    <dgm:cxn modelId="{7ABE51DF-6F33-4E41-A575-53F4773B499F}" type="presParOf" srcId="{53EECA5F-326E-46ED-8C30-7A3FB15981CE}" destId="{D83A5037-DBAC-438E-9BAC-2C208DAF3EDD}" srcOrd="4" destOrd="0" presId="urn:microsoft.com/office/officeart/2016/7/layout/RepeatingBendingProcessNew"/>
    <dgm:cxn modelId="{7981423F-AA36-4875-B1C1-0DC22958BC3D}" type="presParOf" srcId="{53EECA5F-326E-46ED-8C30-7A3FB15981CE}" destId="{5A1B019A-AD4A-4466-8CDA-12985391386B}" srcOrd="5" destOrd="0" presId="urn:microsoft.com/office/officeart/2016/7/layout/RepeatingBendingProcessNew"/>
    <dgm:cxn modelId="{ACEBF5B0-8974-4C5C-9595-E40BD183FC26}" type="presParOf" srcId="{5A1B019A-AD4A-4466-8CDA-12985391386B}" destId="{7C800939-BF69-4C1A-B0AF-D4459FE84F5A}" srcOrd="0" destOrd="0" presId="urn:microsoft.com/office/officeart/2016/7/layout/RepeatingBendingProcessNew"/>
    <dgm:cxn modelId="{A922448B-1B1A-47EC-92D6-B7DD3221FF8C}" type="presParOf" srcId="{53EECA5F-326E-46ED-8C30-7A3FB15981CE}" destId="{550337CD-B35B-4E1D-86B3-8A58430AD0C2}" srcOrd="6" destOrd="0" presId="urn:microsoft.com/office/officeart/2016/7/layout/RepeatingBendingProcessNew"/>
    <dgm:cxn modelId="{B6168FB9-9770-439A-BF79-6BEBBD75912D}" type="presParOf" srcId="{53EECA5F-326E-46ED-8C30-7A3FB15981CE}" destId="{7CFD7CFB-A2AC-4D77-8733-240512F8B511}" srcOrd="7" destOrd="0" presId="urn:microsoft.com/office/officeart/2016/7/layout/RepeatingBendingProcessNew"/>
    <dgm:cxn modelId="{C6EF66F0-F6AE-42C7-AFA4-D1F334E67324}" type="presParOf" srcId="{7CFD7CFB-A2AC-4D77-8733-240512F8B511}" destId="{F601F20D-E13A-4DF0-A229-1E9F1C69C4C3}" srcOrd="0" destOrd="0" presId="urn:microsoft.com/office/officeart/2016/7/layout/RepeatingBendingProcessNew"/>
    <dgm:cxn modelId="{BDAA3D1A-0AEC-4A94-8B8B-3EEE56C2F57A}" type="presParOf" srcId="{53EECA5F-326E-46ED-8C30-7A3FB15981CE}" destId="{3E5A9C87-825E-4190-8899-BB3814B45046}" srcOrd="8" destOrd="0" presId="urn:microsoft.com/office/officeart/2016/7/layout/RepeatingBendingProcessNew"/>
    <dgm:cxn modelId="{CABA6023-C0EA-4FAD-B73C-7C33E3A6397C}" type="presParOf" srcId="{53EECA5F-326E-46ED-8C30-7A3FB15981CE}" destId="{11EB9A8C-D80B-450A-A6FE-99733B7C0C74}" srcOrd="9" destOrd="0" presId="urn:microsoft.com/office/officeart/2016/7/layout/RepeatingBendingProcessNew"/>
    <dgm:cxn modelId="{5644D8E9-555B-44F5-8A97-5A7E7DDF6699}" type="presParOf" srcId="{11EB9A8C-D80B-450A-A6FE-99733B7C0C74}" destId="{B63DE696-8EE1-47CC-99AB-BC071EFA05C5}" srcOrd="0" destOrd="0" presId="urn:microsoft.com/office/officeart/2016/7/layout/RepeatingBendingProcessNew"/>
    <dgm:cxn modelId="{D7E0278C-3A04-41F4-BD94-21B6A63113E0}" type="presParOf" srcId="{53EECA5F-326E-46ED-8C30-7A3FB15981CE}" destId="{00035A55-6C0D-4232-8CC0-E4A58BC41E4E}" srcOrd="10" destOrd="0" presId="urn:microsoft.com/office/officeart/2016/7/layout/RepeatingBendingProcessNew"/>
    <dgm:cxn modelId="{62152778-2EDE-4914-B868-1CB101BB2BB5}" type="presParOf" srcId="{53EECA5F-326E-46ED-8C30-7A3FB15981CE}" destId="{A2215263-6818-4DA4-AEA9-80167A8CF00D}" srcOrd="11" destOrd="0" presId="urn:microsoft.com/office/officeart/2016/7/layout/RepeatingBendingProcessNew"/>
    <dgm:cxn modelId="{20434BB6-E07B-48F7-9464-581FBCDFB11A}" type="presParOf" srcId="{A2215263-6818-4DA4-AEA9-80167A8CF00D}" destId="{859F7A6E-B82B-4B08-9343-3D0EA91D9279}" srcOrd="0" destOrd="0" presId="urn:microsoft.com/office/officeart/2016/7/layout/RepeatingBendingProcessNew"/>
    <dgm:cxn modelId="{4D2EB7B4-5A1B-4405-B521-762A3A7C00FF}" type="presParOf" srcId="{53EECA5F-326E-46ED-8C30-7A3FB15981CE}" destId="{18F5AC6C-CEEA-499B-AA9E-17C4C543BBD7}"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6E67E01B-70A1-4984-B307-E2605EBD9DB0}" type="doc">
      <dgm:prSet loTypeId="urn:microsoft.com/office/officeart/2005/8/layout/hProcess11" loCatId="process" qsTypeId="urn:microsoft.com/office/officeart/2005/8/quickstyle/simple1" qsCatId="simple" csTypeId="urn:microsoft.com/office/officeart/2005/8/colors/colorful1" csCatId="colorful" phldr="1"/>
      <dgm:spPr/>
      <dgm:t>
        <a:bodyPr/>
        <a:lstStyle/>
        <a:p>
          <a:endParaRPr lang="en-IN"/>
        </a:p>
      </dgm:t>
    </dgm:pt>
    <dgm:pt modelId="{B6EE4757-58E4-4C14-BC34-8261F8E4987B}">
      <dgm:prSet/>
      <dgm:spPr/>
      <dgm:t>
        <a:bodyPr/>
        <a:lstStyle/>
        <a:p>
          <a:r>
            <a:rPr lang="en-IN" dirty="0"/>
            <a:t>This quality process can be viewed as a framework for arranging and selecting quality activities satisfying a goal.</a:t>
          </a:r>
        </a:p>
      </dgm:t>
    </dgm:pt>
    <dgm:pt modelId="{8C756D28-1B47-49FB-882A-9F78DB8125C5}" type="parTrans" cxnId="{5E96FB5D-8111-4F90-906E-EEC5D294D806}">
      <dgm:prSet/>
      <dgm:spPr/>
      <dgm:t>
        <a:bodyPr/>
        <a:lstStyle/>
        <a:p>
          <a:endParaRPr lang="en-IN"/>
        </a:p>
      </dgm:t>
    </dgm:pt>
    <dgm:pt modelId="{044410E8-BF92-4999-B5CB-302FC66C491D}" type="sibTrans" cxnId="{5E96FB5D-8111-4F90-906E-EEC5D294D806}">
      <dgm:prSet/>
      <dgm:spPr/>
      <dgm:t>
        <a:bodyPr/>
        <a:lstStyle/>
        <a:p>
          <a:endParaRPr lang="en-IN"/>
        </a:p>
      </dgm:t>
    </dgm:pt>
    <dgm:pt modelId="{10250787-4796-409D-8464-D46441027942}">
      <dgm:prSet/>
      <dgm:spPr/>
      <dgm:t>
        <a:bodyPr/>
        <a:lstStyle/>
        <a:p>
          <a:r>
            <a:rPr lang="en-IN"/>
            <a:t>Quality goals should ensure dependability properties( within a time period without arguing).</a:t>
          </a:r>
        </a:p>
      </dgm:t>
    </dgm:pt>
    <dgm:pt modelId="{B2E09ECA-EE56-4E26-9486-31C4D615A98A}" type="parTrans" cxnId="{041B7F63-6262-4CC3-955C-0EC7A07AA6C5}">
      <dgm:prSet/>
      <dgm:spPr/>
      <dgm:t>
        <a:bodyPr/>
        <a:lstStyle/>
        <a:p>
          <a:endParaRPr lang="en-IN"/>
        </a:p>
      </dgm:t>
    </dgm:pt>
    <dgm:pt modelId="{B0B0A7AA-85FD-40D5-AA7E-1EB7CFAF4005}" type="sibTrans" cxnId="{041B7F63-6262-4CC3-955C-0EC7A07AA6C5}">
      <dgm:prSet/>
      <dgm:spPr/>
      <dgm:t>
        <a:bodyPr/>
        <a:lstStyle/>
        <a:p>
          <a:endParaRPr lang="en-IN"/>
        </a:p>
      </dgm:t>
    </dgm:pt>
    <dgm:pt modelId="{8CE74E6A-DD9F-4194-B236-7213ABCFE373}">
      <dgm:prSet/>
      <dgm:spPr/>
      <dgm:t>
        <a:bodyPr/>
        <a:lstStyle/>
        <a:p>
          <a:r>
            <a:rPr lang="en-IN"/>
            <a:t>Explicitly mention quality factors at specification as these activities have constraint and tradeoffs.	</a:t>
          </a:r>
        </a:p>
      </dgm:t>
    </dgm:pt>
    <dgm:pt modelId="{5510F5DD-F39D-49CF-AD01-ABD30DE89E57}" type="parTrans" cxnId="{7AA3F423-0405-4AFB-81CF-9268285B6760}">
      <dgm:prSet/>
      <dgm:spPr/>
      <dgm:t>
        <a:bodyPr/>
        <a:lstStyle/>
        <a:p>
          <a:endParaRPr lang="en-IN"/>
        </a:p>
      </dgm:t>
    </dgm:pt>
    <dgm:pt modelId="{359BBE0E-A589-48A9-851B-76BA8EE6FF6A}" type="sibTrans" cxnId="{7AA3F423-0405-4AFB-81CF-9268285B6760}">
      <dgm:prSet/>
      <dgm:spPr/>
      <dgm:t>
        <a:bodyPr/>
        <a:lstStyle/>
        <a:p>
          <a:endParaRPr lang="en-IN"/>
        </a:p>
      </dgm:t>
    </dgm:pt>
    <dgm:pt modelId="{2BA58AE4-C156-4B0C-8DCE-A3AE3203E070}" type="pres">
      <dgm:prSet presAssocID="{6E67E01B-70A1-4984-B307-E2605EBD9DB0}" presName="Name0" presStyleCnt="0">
        <dgm:presLayoutVars>
          <dgm:dir/>
          <dgm:resizeHandles val="exact"/>
        </dgm:presLayoutVars>
      </dgm:prSet>
      <dgm:spPr/>
    </dgm:pt>
    <dgm:pt modelId="{7BE4CA94-E1D2-4155-A344-3927048A7BBB}" type="pres">
      <dgm:prSet presAssocID="{6E67E01B-70A1-4984-B307-E2605EBD9DB0}" presName="arrow" presStyleLbl="bgShp" presStyleIdx="0" presStyleCnt="1"/>
      <dgm:spPr/>
    </dgm:pt>
    <dgm:pt modelId="{9D337D38-74B2-4DA5-9534-ADAF02CBC81A}" type="pres">
      <dgm:prSet presAssocID="{6E67E01B-70A1-4984-B307-E2605EBD9DB0}" presName="points" presStyleCnt="0"/>
      <dgm:spPr/>
    </dgm:pt>
    <dgm:pt modelId="{5B45A71B-0EBB-49C1-9712-1B586268D20B}" type="pres">
      <dgm:prSet presAssocID="{B6EE4757-58E4-4C14-BC34-8261F8E4987B}" presName="compositeA" presStyleCnt="0"/>
      <dgm:spPr/>
    </dgm:pt>
    <dgm:pt modelId="{DCA06C41-216E-4899-9976-6378D7CA893D}" type="pres">
      <dgm:prSet presAssocID="{B6EE4757-58E4-4C14-BC34-8261F8E4987B}" presName="textA" presStyleLbl="revTx" presStyleIdx="0" presStyleCnt="3">
        <dgm:presLayoutVars>
          <dgm:bulletEnabled val="1"/>
        </dgm:presLayoutVars>
      </dgm:prSet>
      <dgm:spPr/>
    </dgm:pt>
    <dgm:pt modelId="{85FE4D10-1F34-4324-914E-966F932ECBC1}" type="pres">
      <dgm:prSet presAssocID="{B6EE4757-58E4-4C14-BC34-8261F8E4987B}" presName="circleA" presStyleLbl="node1" presStyleIdx="0" presStyleCnt="3"/>
      <dgm:spPr/>
    </dgm:pt>
    <dgm:pt modelId="{9D5C277B-8183-43D6-A461-0C440DBE9B2D}" type="pres">
      <dgm:prSet presAssocID="{B6EE4757-58E4-4C14-BC34-8261F8E4987B}" presName="spaceA" presStyleCnt="0"/>
      <dgm:spPr/>
    </dgm:pt>
    <dgm:pt modelId="{F98F35BC-FD6C-41C9-A082-632AB87A765B}" type="pres">
      <dgm:prSet presAssocID="{044410E8-BF92-4999-B5CB-302FC66C491D}" presName="space" presStyleCnt="0"/>
      <dgm:spPr/>
    </dgm:pt>
    <dgm:pt modelId="{CE521459-739B-4AC1-831A-C7D6DC1FED6E}" type="pres">
      <dgm:prSet presAssocID="{10250787-4796-409D-8464-D46441027942}" presName="compositeB" presStyleCnt="0"/>
      <dgm:spPr/>
    </dgm:pt>
    <dgm:pt modelId="{9995239B-B2ED-422F-A6CB-5B2F87BEDBFB}" type="pres">
      <dgm:prSet presAssocID="{10250787-4796-409D-8464-D46441027942}" presName="textB" presStyleLbl="revTx" presStyleIdx="1" presStyleCnt="3">
        <dgm:presLayoutVars>
          <dgm:bulletEnabled val="1"/>
        </dgm:presLayoutVars>
      </dgm:prSet>
      <dgm:spPr/>
    </dgm:pt>
    <dgm:pt modelId="{F959727F-ACBF-4DA2-839E-91898B83F973}" type="pres">
      <dgm:prSet presAssocID="{10250787-4796-409D-8464-D46441027942}" presName="circleB" presStyleLbl="node1" presStyleIdx="1" presStyleCnt="3"/>
      <dgm:spPr/>
    </dgm:pt>
    <dgm:pt modelId="{E9C23629-0C46-4984-9A94-EA2D5278E923}" type="pres">
      <dgm:prSet presAssocID="{10250787-4796-409D-8464-D46441027942}" presName="spaceB" presStyleCnt="0"/>
      <dgm:spPr/>
    </dgm:pt>
    <dgm:pt modelId="{7DCA905A-12B7-4D24-800A-443CF6CBF177}" type="pres">
      <dgm:prSet presAssocID="{B0B0A7AA-85FD-40D5-AA7E-1EB7CFAF4005}" presName="space" presStyleCnt="0"/>
      <dgm:spPr/>
    </dgm:pt>
    <dgm:pt modelId="{E82E8459-BDC7-49EB-B351-70FBAE95E5E2}" type="pres">
      <dgm:prSet presAssocID="{8CE74E6A-DD9F-4194-B236-7213ABCFE373}" presName="compositeA" presStyleCnt="0"/>
      <dgm:spPr/>
    </dgm:pt>
    <dgm:pt modelId="{2CD6269C-3056-43FB-B26B-87EAFC234600}" type="pres">
      <dgm:prSet presAssocID="{8CE74E6A-DD9F-4194-B236-7213ABCFE373}" presName="textA" presStyleLbl="revTx" presStyleIdx="2" presStyleCnt="3">
        <dgm:presLayoutVars>
          <dgm:bulletEnabled val="1"/>
        </dgm:presLayoutVars>
      </dgm:prSet>
      <dgm:spPr/>
    </dgm:pt>
    <dgm:pt modelId="{0173B59E-EE13-47B6-9545-FD90D5311CD8}" type="pres">
      <dgm:prSet presAssocID="{8CE74E6A-DD9F-4194-B236-7213ABCFE373}" presName="circleA" presStyleLbl="node1" presStyleIdx="2" presStyleCnt="3"/>
      <dgm:spPr/>
    </dgm:pt>
    <dgm:pt modelId="{79F56FBA-DD92-43C7-BAFB-419D05930313}" type="pres">
      <dgm:prSet presAssocID="{8CE74E6A-DD9F-4194-B236-7213ABCFE373}" presName="spaceA" presStyleCnt="0"/>
      <dgm:spPr/>
    </dgm:pt>
  </dgm:ptLst>
  <dgm:cxnLst>
    <dgm:cxn modelId="{3D555B0E-E9DE-48A2-8950-E9C23A8CADFC}" type="presOf" srcId="{B6EE4757-58E4-4C14-BC34-8261F8E4987B}" destId="{DCA06C41-216E-4899-9976-6378D7CA893D}" srcOrd="0" destOrd="0" presId="urn:microsoft.com/office/officeart/2005/8/layout/hProcess11"/>
    <dgm:cxn modelId="{62051022-4D15-4B43-991D-88ED45CE5B38}" type="presOf" srcId="{10250787-4796-409D-8464-D46441027942}" destId="{9995239B-B2ED-422F-A6CB-5B2F87BEDBFB}" srcOrd="0" destOrd="0" presId="urn:microsoft.com/office/officeart/2005/8/layout/hProcess11"/>
    <dgm:cxn modelId="{7AA3F423-0405-4AFB-81CF-9268285B6760}" srcId="{6E67E01B-70A1-4984-B307-E2605EBD9DB0}" destId="{8CE74E6A-DD9F-4194-B236-7213ABCFE373}" srcOrd="2" destOrd="0" parTransId="{5510F5DD-F39D-49CF-AD01-ABD30DE89E57}" sibTransId="{359BBE0E-A589-48A9-851B-76BA8EE6FF6A}"/>
    <dgm:cxn modelId="{E7E2CB31-02FD-4850-B694-2966C4F14D06}" type="presOf" srcId="{8CE74E6A-DD9F-4194-B236-7213ABCFE373}" destId="{2CD6269C-3056-43FB-B26B-87EAFC234600}" srcOrd="0" destOrd="0" presId="urn:microsoft.com/office/officeart/2005/8/layout/hProcess11"/>
    <dgm:cxn modelId="{5E96FB5D-8111-4F90-906E-EEC5D294D806}" srcId="{6E67E01B-70A1-4984-B307-E2605EBD9DB0}" destId="{B6EE4757-58E4-4C14-BC34-8261F8E4987B}" srcOrd="0" destOrd="0" parTransId="{8C756D28-1B47-49FB-882A-9F78DB8125C5}" sibTransId="{044410E8-BF92-4999-B5CB-302FC66C491D}"/>
    <dgm:cxn modelId="{041B7F63-6262-4CC3-955C-0EC7A07AA6C5}" srcId="{6E67E01B-70A1-4984-B307-E2605EBD9DB0}" destId="{10250787-4796-409D-8464-D46441027942}" srcOrd="1" destOrd="0" parTransId="{B2E09ECA-EE56-4E26-9486-31C4D615A98A}" sibTransId="{B0B0A7AA-85FD-40D5-AA7E-1EB7CFAF4005}"/>
    <dgm:cxn modelId="{7AB646C1-5B37-40AC-B38C-0C180E1EBE15}" type="presOf" srcId="{6E67E01B-70A1-4984-B307-E2605EBD9DB0}" destId="{2BA58AE4-C156-4B0C-8DCE-A3AE3203E070}" srcOrd="0" destOrd="0" presId="urn:microsoft.com/office/officeart/2005/8/layout/hProcess11"/>
    <dgm:cxn modelId="{BF0A3BCA-1584-41C5-8712-956BB661FF79}" type="presParOf" srcId="{2BA58AE4-C156-4B0C-8DCE-A3AE3203E070}" destId="{7BE4CA94-E1D2-4155-A344-3927048A7BBB}" srcOrd="0" destOrd="0" presId="urn:microsoft.com/office/officeart/2005/8/layout/hProcess11"/>
    <dgm:cxn modelId="{1DF590DF-5457-4C1F-BF79-AADE7C00665B}" type="presParOf" srcId="{2BA58AE4-C156-4B0C-8DCE-A3AE3203E070}" destId="{9D337D38-74B2-4DA5-9534-ADAF02CBC81A}" srcOrd="1" destOrd="0" presId="urn:microsoft.com/office/officeart/2005/8/layout/hProcess11"/>
    <dgm:cxn modelId="{FB3B92E4-2972-4235-88E8-04DF624337F4}" type="presParOf" srcId="{9D337D38-74B2-4DA5-9534-ADAF02CBC81A}" destId="{5B45A71B-0EBB-49C1-9712-1B586268D20B}" srcOrd="0" destOrd="0" presId="urn:microsoft.com/office/officeart/2005/8/layout/hProcess11"/>
    <dgm:cxn modelId="{D361CCF4-7D2F-4573-93D0-DB9A8EBD1D7B}" type="presParOf" srcId="{5B45A71B-0EBB-49C1-9712-1B586268D20B}" destId="{DCA06C41-216E-4899-9976-6378D7CA893D}" srcOrd="0" destOrd="0" presId="urn:microsoft.com/office/officeart/2005/8/layout/hProcess11"/>
    <dgm:cxn modelId="{718FDF50-4768-433E-8CBA-60F8E2CA766D}" type="presParOf" srcId="{5B45A71B-0EBB-49C1-9712-1B586268D20B}" destId="{85FE4D10-1F34-4324-914E-966F932ECBC1}" srcOrd="1" destOrd="0" presId="urn:microsoft.com/office/officeart/2005/8/layout/hProcess11"/>
    <dgm:cxn modelId="{B6C82D4C-D984-4546-998E-6E86EB0A4DA3}" type="presParOf" srcId="{5B45A71B-0EBB-49C1-9712-1B586268D20B}" destId="{9D5C277B-8183-43D6-A461-0C440DBE9B2D}" srcOrd="2" destOrd="0" presId="urn:microsoft.com/office/officeart/2005/8/layout/hProcess11"/>
    <dgm:cxn modelId="{894B70EF-9844-4BAF-A8C2-D3182F31BC03}" type="presParOf" srcId="{9D337D38-74B2-4DA5-9534-ADAF02CBC81A}" destId="{F98F35BC-FD6C-41C9-A082-632AB87A765B}" srcOrd="1" destOrd="0" presId="urn:microsoft.com/office/officeart/2005/8/layout/hProcess11"/>
    <dgm:cxn modelId="{B4C9A03E-591E-4E11-82D9-0FAEFFB20E77}" type="presParOf" srcId="{9D337D38-74B2-4DA5-9534-ADAF02CBC81A}" destId="{CE521459-739B-4AC1-831A-C7D6DC1FED6E}" srcOrd="2" destOrd="0" presId="urn:microsoft.com/office/officeart/2005/8/layout/hProcess11"/>
    <dgm:cxn modelId="{24813552-DCA5-45C8-8A14-804C492E935E}" type="presParOf" srcId="{CE521459-739B-4AC1-831A-C7D6DC1FED6E}" destId="{9995239B-B2ED-422F-A6CB-5B2F87BEDBFB}" srcOrd="0" destOrd="0" presId="urn:microsoft.com/office/officeart/2005/8/layout/hProcess11"/>
    <dgm:cxn modelId="{823837D7-81CB-499E-8FCB-57FE98CEF064}" type="presParOf" srcId="{CE521459-739B-4AC1-831A-C7D6DC1FED6E}" destId="{F959727F-ACBF-4DA2-839E-91898B83F973}" srcOrd="1" destOrd="0" presId="urn:microsoft.com/office/officeart/2005/8/layout/hProcess11"/>
    <dgm:cxn modelId="{57C31C75-D2DE-412F-B3FA-5C5F49C77AD7}" type="presParOf" srcId="{CE521459-739B-4AC1-831A-C7D6DC1FED6E}" destId="{E9C23629-0C46-4984-9A94-EA2D5278E923}" srcOrd="2" destOrd="0" presId="urn:microsoft.com/office/officeart/2005/8/layout/hProcess11"/>
    <dgm:cxn modelId="{5D9D5AAC-D192-445D-B6F3-4535D161F86F}" type="presParOf" srcId="{9D337D38-74B2-4DA5-9534-ADAF02CBC81A}" destId="{7DCA905A-12B7-4D24-800A-443CF6CBF177}" srcOrd="3" destOrd="0" presId="urn:microsoft.com/office/officeart/2005/8/layout/hProcess11"/>
    <dgm:cxn modelId="{14CCEA23-32A1-43B1-B9D2-E450664D1C33}" type="presParOf" srcId="{9D337D38-74B2-4DA5-9534-ADAF02CBC81A}" destId="{E82E8459-BDC7-49EB-B351-70FBAE95E5E2}" srcOrd="4" destOrd="0" presId="urn:microsoft.com/office/officeart/2005/8/layout/hProcess11"/>
    <dgm:cxn modelId="{364A3AE9-0288-448A-A425-5CF20915C9E9}" type="presParOf" srcId="{E82E8459-BDC7-49EB-B351-70FBAE95E5E2}" destId="{2CD6269C-3056-43FB-B26B-87EAFC234600}" srcOrd="0" destOrd="0" presId="urn:microsoft.com/office/officeart/2005/8/layout/hProcess11"/>
    <dgm:cxn modelId="{22DC4519-A1B7-4A05-BFCE-72E1437DC1A3}" type="presParOf" srcId="{E82E8459-BDC7-49EB-B351-70FBAE95E5E2}" destId="{0173B59E-EE13-47B6-9545-FD90D5311CD8}" srcOrd="1" destOrd="0" presId="urn:microsoft.com/office/officeart/2005/8/layout/hProcess11"/>
    <dgm:cxn modelId="{34B79D5D-2026-454B-896A-AE4E83627671}" type="presParOf" srcId="{E82E8459-BDC7-49EB-B351-70FBAE95E5E2}" destId="{79F56FBA-DD92-43C7-BAFB-419D05930313}"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EF36FD8B-23E8-454B-90C9-2D83ABCE4A9C}" type="doc">
      <dgm:prSet loTypeId="urn:microsoft.com/office/officeart/2005/8/layout/radial4" loCatId="relationship" qsTypeId="urn:microsoft.com/office/officeart/2005/8/quickstyle/simple1" qsCatId="simple" csTypeId="urn:microsoft.com/office/officeart/2005/8/colors/colorful1" csCatId="colorful" phldr="1"/>
      <dgm:spPr/>
      <dgm:t>
        <a:bodyPr/>
        <a:lstStyle/>
        <a:p>
          <a:endParaRPr lang="en-IN"/>
        </a:p>
      </dgm:t>
    </dgm:pt>
    <dgm:pt modelId="{001E4F96-03C5-4DD2-A4D7-2E109FA7884D}">
      <dgm:prSet phldrT="[Text]"/>
      <dgm:spPr/>
      <dgm:t>
        <a:bodyPr/>
        <a:lstStyle/>
        <a:p>
          <a:r>
            <a:rPr lang="en-IN" dirty="0"/>
            <a:t>Quality Process</a:t>
          </a:r>
        </a:p>
      </dgm:t>
    </dgm:pt>
    <dgm:pt modelId="{E1DBB332-DF62-41CF-B45F-BB68BD535473}" type="parTrans" cxnId="{D58F3B0E-5101-4BDF-8871-6A7AB7F2C638}">
      <dgm:prSet/>
      <dgm:spPr/>
      <dgm:t>
        <a:bodyPr/>
        <a:lstStyle/>
        <a:p>
          <a:endParaRPr lang="en-IN"/>
        </a:p>
      </dgm:t>
    </dgm:pt>
    <dgm:pt modelId="{86B1FD64-BC2F-4DF0-A7C5-960FCD379CAD}" type="sibTrans" cxnId="{D58F3B0E-5101-4BDF-8871-6A7AB7F2C638}">
      <dgm:prSet/>
      <dgm:spPr/>
      <dgm:t>
        <a:bodyPr/>
        <a:lstStyle/>
        <a:p>
          <a:endParaRPr lang="en-IN"/>
        </a:p>
      </dgm:t>
    </dgm:pt>
    <dgm:pt modelId="{976C7510-31F2-4BA0-BAD7-1CC81CCA0950}">
      <dgm:prSet phldrT="[Text]"/>
      <dgm:spPr/>
      <dgm:t>
        <a:bodyPr/>
        <a:lstStyle/>
        <a:p>
          <a:r>
            <a:rPr lang="en-IN" dirty="0"/>
            <a:t>Completeness</a:t>
          </a:r>
        </a:p>
      </dgm:t>
    </dgm:pt>
    <dgm:pt modelId="{F035BFE1-20EE-45DE-8F0A-DECDF93FAC56}" type="parTrans" cxnId="{F26A0296-BA3B-4B1E-88EB-937A6613C7C1}">
      <dgm:prSet/>
      <dgm:spPr/>
      <dgm:t>
        <a:bodyPr/>
        <a:lstStyle/>
        <a:p>
          <a:endParaRPr lang="en-IN"/>
        </a:p>
      </dgm:t>
    </dgm:pt>
    <dgm:pt modelId="{826E2D5D-54A1-41DF-93E9-4B013CC00F2D}" type="sibTrans" cxnId="{F26A0296-BA3B-4B1E-88EB-937A6613C7C1}">
      <dgm:prSet/>
      <dgm:spPr/>
      <dgm:t>
        <a:bodyPr/>
        <a:lstStyle/>
        <a:p>
          <a:endParaRPr lang="en-IN"/>
        </a:p>
      </dgm:t>
    </dgm:pt>
    <dgm:pt modelId="{1D405458-0210-4859-B548-3C01C701DD12}">
      <dgm:prSet phldrT="[Text]"/>
      <dgm:spPr/>
      <dgm:t>
        <a:bodyPr/>
        <a:lstStyle/>
        <a:p>
          <a:r>
            <a:rPr lang="en-IN" dirty="0"/>
            <a:t>Timeliness</a:t>
          </a:r>
        </a:p>
      </dgm:t>
    </dgm:pt>
    <dgm:pt modelId="{4E7BB90A-70C4-4D47-B516-EBE280CF72F3}" type="parTrans" cxnId="{6A403D96-456E-4BED-AC85-93DF933F0BF1}">
      <dgm:prSet/>
      <dgm:spPr/>
      <dgm:t>
        <a:bodyPr/>
        <a:lstStyle/>
        <a:p>
          <a:endParaRPr lang="en-IN"/>
        </a:p>
      </dgm:t>
    </dgm:pt>
    <dgm:pt modelId="{5C2EA2E6-B78F-4C3F-AA1D-376F51AEAECE}" type="sibTrans" cxnId="{6A403D96-456E-4BED-AC85-93DF933F0BF1}">
      <dgm:prSet/>
      <dgm:spPr/>
      <dgm:t>
        <a:bodyPr/>
        <a:lstStyle/>
        <a:p>
          <a:endParaRPr lang="en-IN"/>
        </a:p>
      </dgm:t>
    </dgm:pt>
    <dgm:pt modelId="{735A0FCE-CAAF-4258-A248-4FE2826B82FB}">
      <dgm:prSet phldrT="[Text]"/>
      <dgm:spPr/>
      <dgm:t>
        <a:bodyPr/>
        <a:lstStyle/>
        <a:p>
          <a:r>
            <a:rPr lang="en-IN" dirty="0"/>
            <a:t>Cost Effectiveness</a:t>
          </a:r>
        </a:p>
      </dgm:t>
    </dgm:pt>
    <dgm:pt modelId="{395B91A6-8BAF-491B-B5F4-B539570F4E44}" type="parTrans" cxnId="{4DBA56ED-7708-4FD9-965D-F22DA01454A0}">
      <dgm:prSet/>
      <dgm:spPr/>
      <dgm:t>
        <a:bodyPr/>
        <a:lstStyle/>
        <a:p>
          <a:endParaRPr lang="en-IN"/>
        </a:p>
      </dgm:t>
    </dgm:pt>
    <dgm:pt modelId="{2F6F0510-D601-4E96-A7C0-F4CD3E0600F1}" type="sibTrans" cxnId="{4DBA56ED-7708-4FD9-965D-F22DA01454A0}">
      <dgm:prSet/>
      <dgm:spPr/>
      <dgm:t>
        <a:bodyPr/>
        <a:lstStyle/>
        <a:p>
          <a:endParaRPr lang="en-IN"/>
        </a:p>
      </dgm:t>
    </dgm:pt>
    <dgm:pt modelId="{045B44DE-AE42-4ABA-A01C-387C789251C2}" type="pres">
      <dgm:prSet presAssocID="{EF36FD8B-23E8-454B-90C9-2D83ABCE4A9C}" presName="cycle" presStyleCnt="0">
        <dgm:presLayoutVars>
          <dgm:chMax val="1"/>
          <dgm:dir/>
          <dgm:animLvl val="ctr"/>
          <dgm:resizeHandles val="exact"/>
        </dgm:presLayoutVars>
      </dgm:prSet>
      <dgm:spPr/>
    </dgm:pt>
    <dgm:pt modelId="{CBC4000E-D4DA-41F8-84DB-32A823B580CB}" type="pres">
      <dgm:prSet presAssocID="{001E4F96-03C5-4DD2-A4D7-2E109FA7884D}" presName="centerShape" presStyleLbl="node0" presStyleIdx="0" presStyleCnt="1"/>
      <dgm:spPr/>
    </dgm:pt>
    <dgm:pt modelId="{70FCA71D-5780-4AE2-8F0B-E0A74075B8AA}" type="pres">
      <dgm:prSet presAssocID="{F035BFE1-20EE-45DE-8F0A-DECDF93FAC56}" presName="parTrans" presStyleLbl="bgSibTrans2D1" presStyleIdx="0" presStyleCnt="3"/>
      <dgm:spPr/>
    </dgm:pt>
    <dgm:pt modelId="{73D3E9D1-1DA6-4C62-9F4D-CB4A0B81803B}" type="pres">
      <dgm:prSet presAssocID="{976C7510-31F2-4BA0-BAD7-1CC81CCA0950}" presName="node" presStyleLbl="node1" presStyleIdx="0" presStyleCnt="3">
        <dgm:presLayoutVars>
          <dgm:bulletEnabled val="1"/>
        </dgm:presLayoutVars>
      </dgm:prSet>
      <dgm:spPr/>
    </dgm:pt>
    <dgm:pt modelId="{BE159B56-7E4F-4216-B2F5-767822737C09}" type="pres">
      <dgm:prSet presAssocID="{4E7BB90A-70C4-4D47-B516-EBE280CF72F3}" presName="parTrans" presStyleLbl="bgSibTrans2D1" presStyleIdx="1" presStyleCnt="3"/>
      <dgm:spPr/>
    </dgm:pt>
    <dgm:pt modelId="{BE6F8A84-AEB5-4352-AB85-CE80346759CF}" type="pres">
      <dgm:prSet presAssocID="{1D405458-0210-4859-B548-3C01C701DD12}" presName="node" presStyleLbl="node1" presStyleIdx="1" presStyleCnt="3">
        <dgm:presLayoutVars>
          <dgm:bulletEnabled val="1"/>
        </dgm:presLayoutVars>
      </dgm:prSet>
      <dgm:spPr/>
    </dgm:pt>
    <dgm:pt modelId="{B8AF4536-0E75-4397-B894-17151791CB8B}" type="pres">
      <dgm:prSet presAssocID="{395B91A6-8BAF-491B-B5F4-B539570F4E44}" presName="parTrans" presStyleLbl="bgSibTrans2D1" presStyleIdx="2" presStyleCnt="3"/>
      <dgm:spPr/>
    </dgm:pt>
    <dgm:pt modelId="{FCCE1D72-70BC-4C8F-9ACE-9BE908A18DAB}" type="pres">
      <dgm:prSet presAssocID="{735A0FCE-CAAF-4258-A248-4FE2826B82FB}" presName="node" presStyleLbl="node1" presStyleIdx="2" presStyleCnt="3">
        <dgm:presLayoutVars>
          <dgm:bulletEnabled val="1"/>
        </dgm:presLayoutVars>
      </dgm:prSet>
      <dgm:spPr/>
    </dgm:pt>
  </dgm:ptLst>
  <dgm:cxnLst>
    <dgm:cxn modelId="{033AA006-BFA9-4F23-8DAC-E3E3FD4950F2}" type="presOf" srcId="{4E7BB90A-70C4-4D47-B516-EBE280CF72F3}" destId="{BE159B56-7E4F-4216-B2F5-767822737C09}" srcOrd="0" destOrd="0" presId="urn:microsoft.com/office/officeart/2005/8/layout/radial4"/>
    <dgm:cxn modelId="{D58F3B0E-5101-4BDF-8871-6A7AB7F2C638}" srcId="{EF36FD8B-23E8-454B-90C9-2D83ABCE4A9C}" destId="{001E4F96-03C5-4DD2-A4D7-2E109FA7884D}" srcOrd="0" destOrd="0" parTransId="{E1DBB332-DF62-41CF-B45F-BB68BD535473}" sibTransId="{86B1FD64-BC2F-4DF0-A7C5-960FCD379CAD}"/>
    <dgm:cxn modelId="{AEDA5E34-F9F8-4912-8BD4-5B407E8BB907}" type="presOf" srcId="{EF36FD8B-23E8-454B-90C9-2D83ABCE4A9C}" destId="{045B44DE-AE42-4ABA-A01C-387C789251C2}" srcOrd="0" destOrd="0" presId="urn:microsoft.com/office/officeart/2005/8/layout/radial4"/>
    <dgm:cxn modelId="{F94F7E5C-9668-40CF-B1AE-74B7C4276328}" type="presOf" srcId="{F035BFE1-20EE-45DE-8F0A-DECDF93FAC56}" destId="{70FCA71D-5780-4AE2-8F0B-E0A74075B8AA}" srcOrd="0" destOrd="0" presId="urn:microsoft.com/office/officeart/2005/8/layout/radial4"/>
    <dgm:cxn modelId="{F4D7D651-21D9-411C-A15E-5BA265508DC5}" type="presOf" srcId="{976C7510-31F2-4BA0-BAD7-1CC81CCA0950}" destId="{73D3E9D1-1DA6-4C62-9F4D-CB4A0B81803B}" srcOrd="0" destOrd="0" presId="urn:microsoft.com/office/officeart/2005/8/layout/radial4"/>
    <dgm:cxn modelId="{F26A0296-BA3B-4B1E-88EB-937A6613C7C1}" srcId="{001E4F96-03C5-4DD2-A4D7-2E109FA7884D}" destId="{976C7510-31F2-4BA0-BAD7-1CC81CCA0950}" srcOrd="0" destOrd="0" parTransId="{F035BFE1-20EE-45DE-8F0A-DECDF93FAC56}" sibTransId="{826E2D5D-54A1-41DF-93E9-4B013CC00F2D}"/>
    <dgm:cxn modelId="{6A403D96-456E-4BED-AC85-93DF933F0BF1}" srcId="{001E4F96-03C5-4DD2-A4D7-2E109FA7884D}" destId="{1D405458-0210-4859-B548-3C01C701DD12}" srcOrd="1" destOrd="0" parTransId="{4E7BB90A-70C4-4D47-B516-EBE280CF72F3}" sibTransId="{5C2EA2E6-B78F-4C3F-AA1D-376F51AEAECE}"/>
    <dgm:cxn modelId="{04E783A4-80E8-451A-886F-D306FBEDEB9C}" type="presOf" srcId="{395B91A6-8BAF-491B-B5F4-B539570F4E44}" destId="{B8AF4536-0E75-4397-B894-17151791CB8B}" srcOrd="0" destOrd="0" presId="urn:microsoft.com/office/officeart/2005/8/layout/radial4"/>
    <dgm:cxn modelId="{F3E8C3BA-4A4C-418D-B299-A2C51D7C15F5}" type="presOf" srcId="{735A0FCE-CAAF-4258-A248-4FE2826B82FB}" destId="{FCCE1D72-70BC-4C8F-9ACE-9BE908A18DAB}" srcOrd="0" destOrd="0" presId="urn:microsoft.com/office/officeart/2005/8/layout/radial4"/>
    <dgm:cxn modelId="{BC1BFCBF-70F9-4854-9B9B-CB42692B4F6C}" type="presOf" srcId="{1D405458-0210-4859-B548-3C01C701DD12}" destId="{BE6F8A84-AEB5-4352-AB85-CE80346759CF}" srcOrd="0" destOrd="0" presId="urn:microsoft.com/office/officeart/2005/8/layout/radial4"/>
    <dgm:cxn modelId="{A440ABC2-27B9-4C7D-807F-4BA76D1A7F07}" type="presOf" srcId="{001E4F96-03C5-4DD2-A4D7-2E109FA7884D}" destId="{CBC4000E-D4DA-41F8-84DB-32A823B580CB}" srcOrd="0" destOrd="0" presId="urn:microsoft.com/office/officeart/2005/8/layout/radial4"/>
    <dgm:cxn modelId="{4DBA56ED-7708-4FD9-965D-F22DA01454A0}" srcId="{001E4F96-03C5-4DD2-A4D7-2E109FA7884D}" destId="{735A0FCE-CAAF-4258-A248-4FE2826B82FB}" srcOrd="2" destOrd="0" parTransId="{395B91A6-8BAF-491B-B5F4-B539570F4E44}" sibTransId="{2F6F0510-D601-4E96-A7C0-F4CD3E0600F1}"/>
    <dgm:cxn modelId="{9A984609-087A-48ED-A9DA-7E035988F306}" type="presParOf" srcId="{045B44DE-AE42-4ABA-A01C-387C789251C2}" destId="{CBC4000E-D4DA-41F8-84DB-32A823B580CB}" srcOrd="0" destOrd="0" presId="urn:microsoft.com/office/officeart/2005/8/layout/radial4"/>
    <dgm:cxn modelId="{F989C448-4A4D-45E7-9180-2270CCE31A22}" type="presParOf" srcId="{045B44DE-AE42-4ABA-A01C-387C789251C2}" destId="{70FCA71D-5780-4AE2-8F0B-E0A74075B8AA}" srcOrd="1" destOrd="0" presId="urn:microsoft.com/office/officeart/2005/8/layout/radial4"/>
    <dgm:cxn modelId="{86A6BEC1-9ED1-4EBD-9847-0FE067425D83}" type="presParOf" srcId="{045B44DE-AE42-4ABA-A01C-387C789251C2}" destId="{73D3E9D1-1DA6-4C62-9F4D-CB4A0B81803B}" srcOrd="2" destOrd="0" presId="urn:microsoft.com/office/officeart/2005/8/layout/radial4"/>
    <dgm:cxn modelId="{93FE1110-3460-413B-B409-AEEFE9CD8F55}" type="presParOf" srcId="{045B44DE-AE42-4ABA-A01C-387C789251C2}" destId="{BE159B56-7E4F-4216-B2F5-767822737C09}" srcOrd="3" destOrd="0" presId="urn:microsoft.com/office/officeart/2005/8/layout/radial4"/>
    <dgm:cxn modelId="{289FA19C-09F8-4370-959F-63B35309F8FA}" type="presParOf" srcId="{045B44DE-AE42-4ABA-A01C-387C789251C2}" destId="{BE6F8A84-AEB5-4352-AB85-CE80346759CF}" srcOrd="4" destOrd="0" presId="urn:microsoft.com/office/officeart/2005/8/layout/radial4"/>
    <dgm:cxn modelId="{9C5FF661-B77E-4CFE-9873-5FAD55F05DE9}" type="presParOf" srcId="{045B44DE-AE42-4ABA-A01C-387C789251C2}" destId="{B8AF4536-0E75-4397-B894-17151791CB8B}" srcOrd="5" destOrd="0" presId="urn:microsoft.com/office/officeart/2005/8/layout/radial4"/>
    <dgm:cxn modelId="{8519C573-9FA0-43B4-90B7-1F32DF05D093}" type="presParOf" srcId="{045B44DE-AE42-4ABA-A01C-387C789251C2}" destId="{FCCE1D72-70BC-4C8F-9ACE-9BE908A18DAB}"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D6EE1729-76EE-4E3C-9917-79551DCD52A7}"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9FC1DDD8-4831-44C7-9E61-7DD76AB0ECC9}">
      <dgm:prSet/>
      <dgm:spPr/>
      <dgm:t>
        <a:bodyPr/>
        <a:lstStyle/>
        <a:p>
          <a:r>
            <a:rPr lang="en-IN"/>
            <a:t>Achieving Process Visibility</a:t>
          </a:r>
          <a:endParaRPr lang="en-US"/>
        </a:p>
      </dgm:t>
    </dgm:pt>
    <dgm:pt modelId="{1423AD40-5381-4A6E-9792-03643D31980B}" type="parTrans" cxnId="{6C8ADB81-B087-4EC6-A51C-2A7597A8D237}">
      <dgm:prSet/>
      <dgm:spPr/>
      <dgm:t>
        <a:bodyPr/>
        <a:lstStyle/>
        <a:p>
          <a:endParaRPr lang="en-US"/>
        </a:p>
      </dgm:t>
    </dgm:pt>
    <dgm:pt modelId="{84F21494-9894-4F21-9852-9780486DC4E7}" type="sibTrans" cxnId="{6C8ADB81-B087-4EC6-A51C-2A7597A8D237}">
      <dgm:prSet/>
      <dgm:spPr/>
      <dgm:t>
        <a:bodyPr/>
        <a:lstStyle/>
        <a:p>
          <a:endParaRPr lang="en-US"/>
        </a:p>
      </dgm:t>
    </dgm:pt>
    <dgm:pt modelId="{74160DF3-14D8-4167-A646-C63AB8DC92D8}">
      <dgm:prSet/>
      <dgm:spPr/>
      <dgm:t>
        <a:bodyPr/>
        <a:lstStyle/>
        <a:p>
          <a:r>
            <a:rPr lang="en-IN"/>
            <a:t>How does our progress compare to our plan?</a:t>
          </a:r>
          <a:endParaRPr lang="en-US"/>
        </a:p>
      </dgm:t>
    </dgm:pt>
    <dgm:pt modelId="{502A7C7F-0A8C-4043-BBD3-DFDAD294A796}" type="parTrans" cxnId="{BE46698F-667B-4A81-8ABD-25F4EBA2E5F2}">
      <dgm:prSet/>
      <dgm:spPr/>
      <dgm:t>
        <a:bodyPr/>
        <a:lstStyle/>
        <a:p>
          <a:endParaRPr lang="en-US"/>
        </a:p>
      </dgm:t>
    </dgm:pt>
    <dgm:pt modelId="{83F0CA47-D83F-4197-8DD2-EAC2652BE32D}" type="sibTrans" cxnId="{BE46698F-667B-4A81-8ABD-25F4EBA2E5F2}">
      <dgm:prSet/>
      <dgm:spPr/>
      <dgm:t>
        <a:bodyPr/>
        <a:lstStyle/>
        <a:p>
          <a:endParaRPr lang="en-US"/>
        </a:p>
      </dgm:t>
    </dgm:pt>
    <dgm:pt modelId="{710851F9-1282-4B98-AD82-56B1F9758961}">
      <dgm:prSet/>
      <dgm:spPr/>
      <dgm:t>
        <a:bodyPr/>
        <a:lstStyle/>
        <a:p>
          <a:r>
            <a:rPr lang="en-IN"/>
            <a:t>Not only in terms of schedule visibility but it should be progress against quality goals</a:t>
          </a:r>
          <a:endParaRPr lang="en-US"/>
        </a:p>
      </dgm:t>
    </dgm:pt>
    <dgm:pt modelId="{D29EDD91-D45C-4B76-8869-8689404C0441}" type="parTrans" cxnId="{7B7ED0BA-E4FF-4866-A410-7E82B8ECB497}">
      <dgm:prSet/>
      <dgm:spPr/>
      <dgm:t>
        <a:bodyPr/>
        <a:lstStyle/>
        <a:p>
          <a:endParaRPr lang="en-US"/>
        </a:p>
      </dgm:t>
    </dgm:pt>
    <dgm:pt modelId="{416AD819-C7BA-4C0C-BF65-CDEEB68C8E08}" type="sibTrans" cxnId="{7B7ED0BA-E4FF-4866-A410-7E82B8ECB497}">
      <dgm:prSet/>
      <dgm:spPr/>
      <dgm:t>
        <a:bodyPr/>
        <a:lstStyle/>
        <a:p>
          <a:endParaRPr lang="en-US"/>
        </a:p>
      </dgm:t>
    </dgm:pt>
    <dgm:pt modelId="{BC9B6D33-0204-4544-AB4B-619C504E13D5}">
      <dgm:prSet/>
      <dgm:spPr/>
      <dgm:t>
        <a:bodyPr/>
        <a:lstStyle/>
        <a:p>
          <a:r>
            <a:rPr lang="en-IN"/>
            <a:t>Should gain confidence in quality before final testing .</a:t>
          </a:r>
          <a:endParaRPr lang="en-US"/>
        </a:p>
      </dgm:t>
    </dgm:pt>
    <dgm:pt modelId="{376CB9D5-DD06-458A-B335-35ADF3BAF2E7}" type="parTrans" cxnId="{D352AB9D-AFCE-4FC6-9557-8A4CBF100171}">
      <dgm:prSet/>
      <dgm:spPr/>
      <dgm:t>
        <a:bodyPr/>
        <a:lstStyle/>
        <a:p>
          <a:endParaRPr lang="en-US"/>
        </a:p>
      </dgm:t>
    </dgm:pt>
    <dgm:pt modelId="{9CC33A65-32D0-452D-9B09-4BFB752506DC}" type="sibTrans" cxnId="{D352AB9D-AFCE-4FC6-9557-8A4CBF100171}">
      <dgm:prSet/>
      <dgm:spPr/>
      <dgm:t>
        <a:bodyPr/>
        <a:lstStyle/>
        <a:p>
          <a:endParaRPr lang="en-US"/>
        </a:p>
      </dgm:t>
    </dgm:pt>
    <dgm:pt modelId="{6962D017-E915-4F39-A165-C0D4D13FCE96}" type="pres">
      <dgm:prSet presAssocID="{D6EE1729-76EE-4E3C-9917-79551DCD52A7}" presName="vert0" presStyleCnt="0">
        <dgm:presLayoutVars>
          <dgm:dir/>
          <dgm:animOne val="branch"/>
          <dgm:animLvl val="lvl"/>
        </dgm:presLayoutVars>
      </dgm:prSet>
      <dgm:spPr/>
    </dgm:pt>
    <dgm:pt modelId="{1950C78B-3A89-4083-B2CB-18E47C16CB67}" type="pres">
      <dgm:prSet presAssocID="{9FC1DDD8-4831-44C7-9E61-7DD76AB0ECC9}" presName="thickLine" presStyleLbl="alignNode1" presStyleIdx="0" presStyleCnt="4"/>
      <dgm:spPr/>
    </dgm:pt>
    <dgm:pt modelId="{0A4BB8DC-B33B-467D-9E79-8D1A5582DC3B}" type="pres">
      <dgm:prSet presAssocID="{9FC1DDD8-4831-44C7-9E61-7DD76AB0ECC9}" presName="horz1" presStyleCnt="0"/>
      <dgm:spPr/>
    </dgm:pt>
    <dgm:pt modelId="{E81EE4CD-6E74-4706-A75E-1075A602A4E4}" type="pres">
      <dgm:prSet presAssocID="{9FC1DDD8-4831-44C7-9E61-7DD76AB0ECC9}" presName="tx1" presStyleLbl="revTx" presStyleIdx="0" presStyleCnt="4"/>
      <dgm:spPr/>
    </dgm:pt>
    <dgm:pt modelId="{5EDF5148-FBF6-4496-8665-E4E02A369D3C}" type="pres">
      <dgm:prSet presAssocID="{9FC1DDD8-4831-44C7-9E61-7DD76AB0ECC9}" presName="vert1" presStyleCnt="0"/>
      <dgm:spPr/>
    </dgm:pt>
    <dgm:pt modelId="{B48E4549-2427-4A40-AB90-758ADDA9335C}" type="pres">
      <dgm:prSet presAssocID="{74160DF3-14D8-4167-A646-C63AB8DC92D8}" presName="thickLine" presStyleLbl="alignNode1" presStyleIdx="1" presStyleCnt="4"/>
      <dgm:spPr/>
    </dgm:pt>
    <dgm:pt modelId="{85C8C95A-8321-4A0B-BCF2-9B29C1BEEFDB}" type="pres">
      <dgm:prSet presAssocID="{74160DF3-14D8-4167-A646-C63AB8DC92D8}" presName="horz1" presStyleCnt="0"/>
      <dgm:spPr/>
    </dgm:pt>
    <dgm:pt modelId="{623C71EF-0A33-4252-A88F-B12E042FE194}" type="pres">
      <dgm:prSet presAssocID="{74160DF3-14D8-4167-A646-C63AB8DC92D8}" presName="tx1" presStyleLbl="revTx" presStyleIdx="1" presStyleCnt="4"/>
      <dgm:spPr/>
    </dgm:pt>
    <dgm:pt modelId="{9367D178-935B-4913-A14E-1F68D37496E7}" type="pres">
      <dgm:prSet presAssocID="{74160DF3-14D8-4167-A646-C63AB8DC92D8}" presName="vert1" presStyleCnt="0"/>
      <dgm:spPr/>
    </dgm:pt>
    <dgm:pt modelId="{A77A441D-E937-49EB-A532-4D6C35229FC6}" type="pres">
      <dgm:prSet presAssocID="{710851F9-1282-4B98-AD82-56B1F9758961}" presName="thickLine" presStyleLbl="alignNode1" presStyleIdx="2" presStyleCnt="4"/>
      <dgm:spPr/>
    </dgm:pt>
    <dgm:pt modelId="{C92DCC78-63EB-4420-82AF-A6DC53D7E401}" type="pres">
      <dgm:prSet presAssocID="{710851F9-1282-4B98-AD82-56B1F9758961}" presName="horz1" presStyleCnt="0"/>
      <dgm:spPr/>
    </dgm:pt>
    <dgm:pt modelId="{D9AC902F-C32E-4D27-B007-D239DED44BE6}" type="pres">
      <dgm:prSet presAssocID="{710851F9-1282-4B98-AD82-56B1F9758961}" presName="tx1" presStyleLbl="revTx" presStyleIdx="2" presStyleCnt="4"/>
      <dgm:spPr/>
    </dgm:pt>
    <dgm:pt modelId="{03386AC0-EFEC-4114-B7CA-1B6E89472559}" type="pres">
      <dgm:prSet presAssocID="{710851F9-1282-4B98-AD82-56B1F9758961}" presName="vert1" presStyleCnt="0"/>
      <dgm:spPr/>
    </dgm:pt>
    <dgm:pt modelId="{F1E5AE04-0747-4231-AA43-BAC7B4959452}" type="pres">
      <dgm:prSet presAssocID="{BC9B6D33-0204-4544-AB4B-619C504E13D5}" presName="thickLine" presStyleLbl="alignNode1" presStyleIdx="3" presStyleCnt="4"/>
      <dgm:spPr/>
    </dgm:pt>
    <dgm:pt modelId="{C2FD8323-392B-442B-BD69-5F20B6071987}" type="pres">
      <dgm:prSet presAssocID="{BC9B6D33-0204-4544-AB4B-619C504E13D5}" presName="horz1" presStyleCnt="0"/>
      <dgm:spPr/>
    </dgm:pt>
    <dgm:pt modelId="{019068B7-0659-44A4-A8F9-88426CA96C0A}" type="pres">
      <dgm:prSet presAssocID="{BC9B6D33-0204-4544-AB4B-619C504E13D5}" presName="tx1" presStyleLbl="revTx" presStyleIdx="3" presStyleCnt="4"/>
      <dgm:spPr/>
    </dgm:pt>
    <dgm:pt modelId="{48EDB37A-B529-4A7B-8A3B-DDF28164C5F9}" type="pres">
      <dgm:prSet presAssocID="{BC9B6D33-0204-4544-AB4B-619C504E13D5}" presName="vert1" presStyleCnt="0"/>
      <dgm:spPr/>
    </dgm:pt>
  </dgm:ptLst>
  <dgm:cxnLst>
    <dgm:cxn modelId="{A208B670-7A4D-44FC-87D4-561159396D66}" type="presOf" srcId="{74160DF3-14D8-4167-A646-C63AB8DC92D8}" destId="{623C71EF-0A33-4252-A88F-B12E042FE194}" srcOrd="0" destOrd="0" presId="urn:microsoft.com/office/officeart/2008/layout/LinedList"/>
    <dgm:cxn modelId="{5CCA9B56-514E-419A-A491-DA7837AC152E}" type="presOf" srcId="{710851F9-1282-4B98-AD82-56B1F9758961}" destId="{D9AC902F-C32E-4D27-B007-D239DED44BE6}" srcOrd="0" destOrd="0" presId="urn:microsoft.com/office/officeart/2008/layout/LinedList"/>
    <dgm:cxn modelId="{6C8ADB81-B087-4EC6-A51C-2A7597A8D237}" srcId="{D6EE1729-76EE-4E3C-9917-79551DCD52A7}" destId="{9FC1DDD8-4831-44C7-9E61-7DD76AB0ECC9}" srcOrd="0" destOrd="0" parTransId="{1423AD40-5381-4A6E-9792-03643D31980B}" sibTransId="{84F21494-9894-4F21-9852-9780486DC4E7}"/>
    <dgm:cxn modelId="{BE46698F-667B-4A81-8ABD-25F4EBA2E5F2}" srcId="{D6EE1729-76EE-4E3C-9917-79551DCD52A7}" destId="{74160DF3-14D8-4167-A646-C63AB8DC92D8}" srcOrd="1" destOrd="0" parTransId="{502A7C7F-0A8C-4043-BBD3-DFDAD294A796}" sibTransId="{83F0CA47-D83F-4197-8DD2-EAC2652BE32D}"/>
    <dgm:cxn modelId="{D352AB9D-AFCE-4FC6-9557-8A4CBF100171}" srcId="{D6EE1729-76EE-4E3C-9917-79551DCD52A7}" destId="{BC9B6D33-0204-4544-AB4B-619C504E13D5}" srcOrd="3" destOrd="0" parTransId="{376CB9D5-DD06-458A-B335-35ADF3BAF2E7}" sibTransId="{9CC33A65-32D0-452D-9B09-4BFB752506DC}"/>
    <dgm:cxn modelId="{7B7ED0BA-E4FF-4866-A410-7E82B8ECB497}" srcId="{D6EE1729-76EE-4E3C-9917-79551DCD52A7}" destId="{710851F9-1282-4B98-AD82-56B1F9758961}" srcOrd="2" destOrd="0" parTransId="{D29EDD91-D45C-4B76-8869-8689404C0441}" sibTransId="{416AD819-C7BA-4C0C-BF65-CDEEB68C8E08}"/>
    <dgm:cxn modelId="{3261EFC1-80EF-4B89-9870-F3C50BDF4367}" type="presOf" srcId="{9FC1DDD8-4831-44C7-9E61-7DD76AB0ECC9}" destId="{E81EE4CD-6E74-4706-A75E-1075A602A4E4}" srcOrd="0" destOrd="0" presId="urn:microsoft.com/office/officeart/2008/layout/LinedList"/>
    <dgm:cxn modelId="{78EDEBCA-9D92-4930-BE13-CD89D3033E37}" type="presOf" srcId="{BC9B6D33-0204-4544-AB4B-619C504E13D5}" destId="{019068B7-0659-44A4-A8F9-88426CA96C0A}" srcOrd="0" destOrd="0" presId="urn:microsoft.com/office/officeart/2008/layout/LinedList"/>
    <dgm:cxn modelId="{EFDE16F4-B65E-45A9-A0BD-58491B292AA9}" type="presOf" srcId="{D6EE1729-76EE-4E3C-9917-79551DCD52A7}" destId="{6962D017-E915-4F39-A165-C0D4D13FCE96}" srcOrd="0" destOrd="0" presId="urn:microsoft.com/office/officeart/2008/layout/LinedList"/>
    <dgm:cxn modelId="{60AE4919-34B6-4ED0-8FC5-29788A68F5A3}" type="presParOf" srcId="{6962D017-E915-4F39-A165-C0D4D13FCE96}" destId="{1950C78B-3A89-4083-B2CB-18E47C16CB67}" srcOrd="0" destOrd="0" presId="urn:microsoft.com/office/officeart/2008/layout/LinedList"/>
    <dgm:cxn modelId="{606EE05B-9CAE-4DBF-AEE9-688BFF4FF31F}" type="presParOf" srcId="{6962D017-E915-4F39-A165-C0D4D13FCE96}" destId="{0A4BB8DC-B33B-467D-9E79-8D1A5582DC3B}" srcOrd="1" destOrd="0" presId="urn:microsoft.com/office/officeart/2008/layout/LinedList"/>
    <dgm:cxn modelId="{B474E0E6-0106-44F9-A862-7B2AF5A451A1}" type="presParOf" srcId="{0A4BB8DC-B33B-467D-9E79-8D1A5582DC3B}" destId="{E81EE4CD-6E74-4706-A75E-1075A602A4E4}" srcOrd="0" destOrd="0" presId="urn:microsoft.com/office/officeart/2008/layout/LinedList"/>
    <dgm:cxn modelId="{525C3339-D847-47C3-A43F-F005CD373B5B}" type="presParOf" srcId="{0A4BB8DC-B33B-467D-9E79-8D1A5582DC3B}" destId="{5EDF5148-FBF6-4496-8665-E4E02A369D3C}" srcOrd="1" destOrd="0" presId="urn:microsoft.com/office/officeart/2008/layout/LinedList"/>
    <dgm:cxn modelId="{A5CDBFF0-557E-4691-9540-2C54CD293448}" type="presParOf" srcId="{6962D017-E915-4F39-A165-C0D4D13FCE96}" destId="{B48E4549-2427-4A40-AB90-758ADDA9335C}" srcOrd="2" destOrd="0" presId="urn:microsoft.com/office/officeart/2008/layout/LinedList"/>
    <dgm:cxn modelId="{E5D5B47D-0237-4F70-AD0A-68481E0A8975}" type="presParOf" srcId="{6962D017-E915-4F39-A165-C0D4D13FCE96}" destId="{85C8C95A-8321-4A0B-BCF2-9B29C1BEEFDB}" srcOrd="3" destOrd="0" presId="urn:microsoft.com/office/officeart/2008/layout/LinedList"/>
    <dgm:cxn modelId="{55402908-9A24-49AB-8CDC-9510F03F195E}" type="presParOf" srcId="{85C8C95A-8321-4A0B-BCF2-9B29C1BEEFDB}" destId="{623C71EF-0A33-4252-A88F-B12E042FE194}" srcOrd="0" destOrd="0" presId="urn:microsoft.com/office/officeart/2008/layout/LinedList"/>
    <dgm:cxn modelId="{1F1F5BB2-E11D-4F5D-B403-25E83FDE3338}" type="presParOf" srcId="{85C8C95A-8321-4A0B-BCF2-9B29C1BEEFDB}" destId="{9367D178-935B-4913-A14E-1F68D37496E7}" srcOrd="1" destOrd="0" presId="urn:microsoft.com/office/officeart/2008/layout/LinedList"/>
    <dgm:cxn modelId="{68E67D7E-F719-4B50-A774-737F895C5B7A}" type="presParOf" srcId="{6962D017-E915-4F39-A165-C0D4D13FCE96}" destId="{A77A441D-E937-49EB-A532-4D6C35229FC6}" srcOrd="4" destOrd="0" presId="urn:microsoft.com/office/officeart/2008/layout/LinedList"/>
    <dgm:cxn modelId="{AF06A4F1-EDC6-4B3E-A349-FF8507B29168}" type="presParOf" srcId="{6962D017-E915-4F39-A165-C0D4D13FCE96}" destId="{C92DCC78-63EB-4420-82AF-A6DC53D7E401}" srcOrd="5" destOrd="0" presId="urn:microsoft.com/office/officeart/2008/layout/LinedList"/>
    <dgm:cxn modelId="{25E0C7A4-80D0-40F7-8DAE-65C1D0962D5D}" type="presParOf" srcId="{C92DCC78-63EB-4420-82AF-A6DC53D7E401}" destId="{D9AC902F-C32E-4D27-B007-D239DED44BE6}" srcOrd="0" destOrd="0" presId="urn:microsoft.com/office/officeart/2008/layout/LinedList"/>
    <dgm:cxn modelId="{AC255A26-1BC4-45A3-BE33-189F86C1CECE}" type="presParOf" srcId="{C92DCC78-63EB-4420-82AF-A6DC53D7E401}" destId="{03386AC0-EFEC-4114-B7CA-1B6E89472559}" srcOrd="1" destOrd="0" presId="urn:microsoft.com/office/officeart/2008/layout/LinedList"/>
    <dgm:cxn modelId="{8A01178B-FED0-42D1-936D-8B4F775ADE0E}" type="presParOf" srcId="{6962D017-E915-4F39-A165-C0D4D13FCE96}" destId="{F1E5AE04-0747-4231-AA43-BAC7B4959452}" srcOrd="6" destOrd="0" presId="urn:microsoft.com/office/officeart/2008/layout/LinedList"/>
    <dgm:cxn modelId="{C1628FF5-8445-432E-9169-3B954801FD55}" type="presParOf" srcId="{6962D017-E915-4F39-A165-C0D4D13FCE96}" destId="{C2FD8323-392B-442B-BD69-5F20B6071987}" srcOrd="7" destOrd="0" presId="urn:microsoft.com/office/officeart/2008/layout/LinedList"/>
    <dgm:cxn modelId="{18E70EDE-50D1-4ACD-8C49-04902B98FCCB}" type="presParOf" srcId="{C2FD8323-392B-442B-BD69-5F20B6071987}" destId="{019068B7-0659-44A4-A8F9-88426CA96C0A}" srcOrd="0" destOrd="0" presId="urn:microsoft.com/office/officeart/2008/layout/LinedList"/>
    <dgm:cxn modelId="{880D78F8-C0E2-44ED-85A0-4DD413D5B264}" type="presParOf" srcId="{C2FD8323-392B-442B-BD69-5F20B6071987}" destId="{48EDB37A-B529-4A7B-8A3B-DDF28164C5F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FB9B1591-09BA-49A3-87BC-D2FEFD80548F}"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IN"/>
        </a:p>
      </dgm:t>
    </dgm:pt>
    <dgm:pt modelId="{F5811E8A-05CC-4B43-9200-A99AC4FFB791}">
      <dgm:prSet/>
      <dgm:spPr/>
      <dgm:t>
        <a:bodyPr/>
        <a:lstStyle/>
        <a:p>
          <a:r>
            <a:rPr lang="en-IN"/>
            <a:t>Achieve early visibility </a:t>
          </a:r>
        </a:p>
      </dgm:t>
    </dgm:pt>
    <dgm:pt modelId="{A737ACCA-4CA3-4CE7-BD32-5F78D513AE0D}" type="parTrans" cxnId="{BA640F19-A29C-47E8-B673-96F959EDA90A}">
      <dgm:prSet/>
      <dgm:spPr/>
      <dgm:t>
        <a:bodyPr/>
        <a:lstStyle/>
        <a:p>
          <a:endParaRPr lang="en-IN"/>
        </a:p>
      </dgm:t>
    </dgm:pt>
    <dgm:pt modelId="{0A663968-574F-43F3-A933-4E7EE64D5F2D}" type="sibTrans" cxnId="{BA640F19-A29C-47E8-B673-96F959EDA90A}">
      <dgm:prSet/>
      <dgm:spPr/>
      <dgm:t>
        <a:bodyPr/>
        <a:lstStyle/>
        <a:p>
          <a:endParaRPr lang="en-IN"/>
        </a:p>
      </dgm:t>
    </dgm:pt>
    <dgm:pt modelId="{A5512DF6-3BF2-4672-847A-61657E508DF9}">
      <dgm:prSet/>
      <dgm:spPr/>
      <dgm:t>
        <a:bodyPr/>
        <a:lstStyle/>
        <a:p>
          <a:r>
            <a:rPr lang="en-IN"/>
            <a:t>Arranging activities to be cost-effective</a:t>
          </a:r>
        </a:p>
      </dgm:t>
    </dgm:pt>
    <dgm:pt modelId="{464B2CDD-6EBB-4934-857D-E8F85B11F1D6}" type="parTrans" cxnId="{0EDC90F0-E9B6-489F-BE68-48A83B97F9AC}">
      <dgm:prSet/>
      <dgm:spPr/>
      <dgm:t>
        <a:bodyPr/>
        <a:lstStyle/>
        <a:p>
          <a:endParaRPr lang="en-IN"/>
        </a:p>
      </dgm:t>
    </dgm:pt>
    <dgm:pt modelId="{E920E2DC-9C8E-4B8B-BF7D-D8574BCFD640}" type="sibTrans" cxnId="{0EDC90F0-E9B6-489F-BE68-48A83B97F9AC}">
      <dgm:prSet/>
      <dgm:spPr/>
      <dgm:t>
        <a:bodyPr/>
        <a:lstStyle/>
        <a:p>
          <a:endParaRPr lang="en-IN"/>
        </a:p>
      </dgm:t>
    </dgm:pt>
    <dgm:pt modelId="{B153CC66-1684-478D-9D36-F17FEFB8161E}">
      <dgm:prSet/>
      <dgm:spPr/>
      <dgm:t>
        <a:bodyPr/>
        <a:lstStyle/>
        <a:p>
          <a:r>
            <a:rPr lang="en-IN"/>
            <a:t>For example, one designs test cases at the earliest opportunity (not "just in time") and uses both automated and manual static analysis techniques on software artifacts that are produced before actual code.</a:t>
          </a:r>
        </a:p>
      </dgm:t>
    </dgm:pt>
    <dgm:pt modelId="{513D6A09-145C-4958-89B6-F623F948860D}" type="parTrans" cxnId="{7AB04238-3685-4638-B7EB-BF71755847B5}">
      <dgm:prSet/>
      <dgm:spPr/>
      <dgm:t>
        <a:bodyPr/>
        <a:lstStyle/>
        <a:p>
          <a:endParaRPr lang="en-IN"/>
        </a:p>
      </dgm:t>
    </dgm:pt>
    <dgm:pt modelId="{B76CD627-C79F-470E-96CF-59A786F33B14}" type="sibTrans" cxnId="{7AB04238-3685-4638-B7EB-BF71755847B5}">
      <dgm:prSet/>
      <dgm:spPr/>
      <dgm:t>
        <a:bodyPr/>
        <a:lstStyle/>
        <a:p>
          <a:endParaRPr lang="en-IN"/>
        </a:p>
      </dgm:t>
    </dgm:pt>
    <dgm:pt modelId="{CC8C3304-96A3-44E6-8564-1C8616901C4B}" type="pres">
      <dgm:prSet presAssocID="{FB9B1591-09BA-49A3-87BC-D2FEFD80548F}" presName="Name0" presStyleCnt="0">
        <dgm:presLayoutVars>
          <dgm:dir/>
          <dgm:animLvl val="lvl"/>
          <dgm:resizeHandles val="exact"/>
        </dgm:presLayoutVars>
      </dgm:prSet>
      <dgm:spPr/>
    </dgm:pt>
    <dgm:pt modelId="{C2ED3BE6-B171-4528-9839-38870F3E3E77}" type="pres">
      <dgm:prSet presAssocID="{B153CC66-1684-478D-9D36-F17FEFB8161E}" presName="boxAndChildren" presStyleCnt="0"/>
      <dgm:spPr/>
    </dgm:pt>
    <dgm:pt modelId="{155EB3CB-6E0D-45FB-B4D2-1DD1C411845F}" type="pres">
      <dgm:prSet presAssocID="{B153CC66-1684-478D-9D36-F17FEFB8161E}" presName="parentTextBox" presStyleLbl="node1" presStyleIdx="0" presStyleCnt="3"/>
      <dgm:spPr/>
    </dgm:pt>
    <dgm:pt modelId="{9F1FAB20-EAE6-4EB2-A172-773D2C6C71B4}" type="pres">
      <dgm:prSet presAssocID="{E920E2DC-9C8E-4B8B-BF7D-D8574BCFD640}" presName="sp" presStyleCnt="0"/>
      <dgm:spPr/>
    </dgm:pt>
    <dgm:pt modelId="{DC2F6DD3-BEC3-4854-BE63-0910E46B968B}" type="pres">
      <dgm:prSet presAssocID="{A5512DF6-3BF2-4672-847A-61657E508DF9}" presName="arrowAndChildren" presStyleCnt="0"/>
      <dgm:spPr/>
    </dgm:pt>
    <dgm:pt modelId="{5E7E6D6C-9A09-42EA-8F91-8028F2E44F73}" type="pres">
      <dgm:prSet presAssocID="{A5512DF6-3BF2-4672-847A-61657E508DF9}" presName="parentTextArrow" presStyleLbl="node1" presStyleIdx="1" presStyleCnt="3"/>
      <dgm:spPr/>
    </dgm:pt>
    <dgm:pt modelId="{8003DB62-EC43-4131-AB6B-6651DFB63086}" type="pres">
      <dgm:prSet presAssocID="{0A663968-574F-43F3-A933-4E7EE64D5F2D}" presName="sp" presStyleCnt="0"/>
      <dgm:spPr/>
    </dgm:pt>
    <dgm:pt modelId="{660DE07C-0FDC-4060-8DCE-BFB12F3F3EA1}" type="pres">
      <dgm:prSet presAssocID="{F5811E8A-05CC-4B43-9200-A99AC4FFB791}" presName="arrowAndChildren" presStyleCnt="0"/>
      <dgm:spPr/>
    </dgm:pt>
    <dgm:pt modelId="{C15DEAB7-829F-45F2-88D0-6BD3831C978B}" type="pres">
      <dgm:prSet presAssocID="{F5811E8A-05CC-4B43-9200-A99AC4FFB791}" presName="parentTextArrow" presStyleLbl="node1" presStyleIdx="2" presStyleCnt="3" custLinFactNeighborY="-1566"/>
      <dgm:spPr/>
    </dgm:pt>
  </dgm:ptLst>
  <dgm:cxnLst>
    <dgm:cxn modelId="{44769D0C-5C9C-4361-9AFD-1957CEE2E5CD}" type="presOf" srcId="{FB9B1591-09BA-49A3-87BC-D2FEFD80548F}" destId="{CC8C3304-96A3-44E6-8564-1C8616901C4B}" srcOrd="0" destOrd="0" presId="urn:microsoft.com/office/officeart/2005/8/layout/process4"/>
    <dgm:cxn modelId="{1FB7F815-921B-4D81-A863-83B06FFD67B1}" type="presOf" srcId="{B153CC66-1684-478D-9D36-F17FEFB8161E}" destId="{155EB3CB-6E0D-45FB-B4D2-1DD1C411845F}" srcOrd="0" destOrd="0" presId="urn:microsoft.com/office/officeart/2005/8/layout/process4"/>
    <dgm:cxn modelId="{BA640F19-A29C-47E8-B673-96F959EDA90A}" srcId="{FB9B1591-09BA-49A3-87BC-D2FEFD80548F}" destId="{F5811E8A-05CC-4B43-9200-A99AC4FFB791}" srcOrd="0" destOrd="0" parTransId="{A737ACCA-4CA3-4CE7-BD32-5F78D513AE0D}" sibTransId="{0A663968-574F-43F3-A933-4E7EE64D5F2D}"/>
    <dgm:cxn modelId="{BD873821-7F2B-4396-94DC-DD956696F5A9}" type="presOf" srcId="{F5811E8A-05CC-4B43-9200-A99AC4FFB791}" destId="{C15DEAB7-829F-45F2-88D0-6BD3831C978B}" srcOrd="0" destOrd="0" presId="urn:microsoft.com/office/officeart/2005/8/layout/process4"/>
    <dgm:cxn modelId="{7AB04238-3685-4638-B7EB-BF71755847B5}" srcId="{FB9B1591-09BA-49A3-87BC-D2FEFD80548F}" destId="{B153CC66-1684-478D-9D36-F17FEFB8161E}" srcOrd="2" destOrd="0" parTransId="{513D6A09-145C-4958-89B6-F623F948860D}" sibTransId="{B76CD627-C79F-470E-96CF-59A786F33B14}"/>
    <dgm:cxn modelId="{76B2D992-BE8D-4FA1-9787-E0A5865C2162}" type="presOf" srcId="{A5512DF6-3BF2-4672-847A-61657E508DF9}" destId="{5E7E6D6C-9A09-42EA-8F91-8028F2E44F73}" srcOrd="0" destOrd="0" presId="urn:microsoft.com/office/officeart/2005/8/layout/process4"/>
    <dgm:cxn modelId="{0EDC90F0-E9B6-489F-BE68-48A83B97F9AC}" srcId="{FB9B1591-09BA-49A3-87BC-D2FEFD80548F}" destId="{A5512DF6-3BF2-4672-847A-61657E508DF9}" srcOrd="1" destOrd="0" parTransId="{464B2CDD-6EBB-4934-857D-E8F85B11F1D6}" sibTransId="{E920E2DC-9C8E-4B8B-BF7D-D8574BCFD640}"/>
    <dgm:cxn modelId="{FFE83294-982C-43C7-A311-A5D203ED9F44}" type="presParOf" srcId="{CC8C3304-96A3-44E6-8564-1C8616901C4B}" destId="{C2ED3BE6-B171-4528-9839-38870F3E3E77}" srcOrd="0" destOrd="0" presId="urn:microsoft.com/office/officeart/2005/8/layout/process4"/>
    <dgm:cxn modelId="{CBFDFDC6-D5E0-44AF-99EF-148928AE10D4}" type="presParOf" srcId="{C2ED3BE6-B171-4528-9839-38870F3E3E77}" destId="{155EB3CB-6E0D-45FB-B4D2-1DD1C411845F}" srcOrd="0" destOrd="0" presId="urn:microsoft.com/office/officeart/2005/8/layout/process4"/>
    <dgm:cxn modelId="{030C4662-9ECA-48BB-BB4E-D02CF5DBE0CF}" type="presParOf" srcId="{CC8C3304-96A3-44E6-8564-1C8616901C4B}" destId="{9F1FAB20-EAE6-4EB2-A172-773D2C6C71B4}" srcOrd="1" destOrd="0" presId="urn:microsoft.com/office/officeart/2005/8/layout/process4"/>
    <dgm:cxn modelId="{52AC50FA-20C4-4593-945D-FC9B96088085}" type="presParOf" srcId="{CC8C3304-96A3-44E6-8564-1C8616901C4B}" destId="{DC2F6DD3-BEC3-4854-BE63-0910E46B968B}" srcOrd="2" destOrd="0" presId="urn:microsoft.com/office/officeart/2005/8/layout/process4"/>
    <dgm:cxn modelId="{C3C80DE3-1441-4B6E-BD85-710FB7A1C4FF}" type="presParOf" srcId="{DC2F6DD3-BEC3-4854-BE63-0910E46B968B}" destId="{5E7E6D6C-9A09-42EA-8F91-8028F2E44F73}" srcOrd="0" destOrd="0" presId="urn:microsoft.com/office/officeart/2005/8/layout/process4"/>
    <dgm:cxn modelId="{7B8D5D86-2F99-4A2C-AB8B-B418A8809ED8}" type="presParOf" srcId="{CC8C3304-96A3-44E6-8564-1C8616901C4B}" destId="{8003DB62-EC43-4131-AB6B-6651DFB63086}" srcOrd="3" destOrd="0" presId="urn:microsoft.com/office/officeart/2005/8/layout/process4"/>
    <dgm:cxn modelId="{F6CC69F7-10C9-476F-90E5-8560C4271D09}" type="presParOf" srcId="{CC8C3304-96A3-44E6-8564-1C8616901C4B}" destId="{660DE07C-0FDC-4060-8DCE-BFB12F3F3EA1}" srcOrd="4" destOrd="0" presId="urn:microsoft.com/office/officeart/2005/8/layout/process4"/>
    <dgm:cxn modelId="{AE59A6D2-3649-419D-BC38-B9F07D475D13}" type="presParOf" srcId="{660DE07C-0FDC-4060-8DCE-BFB12F3F3EA1}" destId="{C15DEAB7-829F-45F2-88D0-6BD3831C978B}"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6C1824C-51E6-499C-84A4-A191DDA8E0E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CE27F14-54D7-40A4-9107-13A722477B1B}">
      <dgm:prSet/>
      <dgm:spPr/>
      <dgm:t>
        <a:bodyPr/>
        <a:lstStyle/>
        <a:p>
          <a:r>
            <a:rPr lang="en-IN"/>
            <a:t>Oracles that </a:t>
          </a:r>
          <a:r>
            <a:rPr lang="en-IN" b="1" u="sng"/>
            <a:t>check results without references to predicted output are often partial</a:t>
          </a:r>
          <a:r>
            <a:rPr lang="en-IN"/>
            <a:t>, in the sense that they can detect some violations of the actual specification but not others. </a:t>
          </a:r>
          <a:endParaRPr lang="en-US"/>
        </a:p>
      </dgm:t>
    </dgm:pt>
    <dgm:pt modelId="{AA52AD8E-52B9-4740-939E-E52BA515354B}" type="parTrans" cxnId="{383A8D31-D4BE-42C9-9E30-03FA377F82BE}">
      <dgm:prSet/>
      <dgm:spPr/>
      <dgm:t>
        <a:bodyPr/>
        <a:lstStyle/>
        <a:p>
          <a:endParaRPr lang="en-US"/>
        </a:p>
      </dgm:t>
    </dgm:pt>
    <dgm:pt modelId="{778D0553-850E-4557-9940-502B84E5672F}" type="sibTrans" cxnId="{383A8D31-D4BE-42C9-9E30-03FA377F82BE}">
      <dgm:prSet/>
      <dgm:spPr/>
      <dgm:t>
        <a:bodyPr/>
        <a:lstStyle/>
        <a:p>
          <a:endParaRPr lang="en-US"/>
        </a:p>
      </dgm:t>
    </dgm:pt>
    <dgm:pt modelId="{B2E887F1-6EF7-4A18-9C28-DD19F90C5193}">
      <dgm:prSet/>
      <dgm:spPr/>
      <dgm:t>
        <a:bodyPr/>
        <a:lstStyle/>
        <a:p>
          <a:r>
            <a:rPr lang="en-IN"/>
            <a:t>They check necessary conditions for correctness. </a:t>
          </a:r>
          <a:endParaRPr lang="en-US"/>
        </a:p>
      </dgm:t>
    </dgm:pt>
    <dgm:pt modelId="{82D025BE-658A-4AEC-8470-EBD0D4EFCED9}" type="parTrans" cxnId="{7DE61633-EAD8-47D1-BFA8-4FDD2CD5F7CB}">
      <dgm:prSet/>
      <dgm:spPr/>
      <dgm:t>
        <a:bodyPr/>
        <a:lstStyle/>
        <a:p>
          <a:endParaRPr lang="en-US"/>
        </a:p>
      </dgm:t>
    </dgm:pt>
    <dgm:pt modelId="{18717B67-AE7E-4BF2-98CC-F3A26E71D2CA}" type="sibTrans" cxnId="{7DE61633-EAD8-47D1-BFA8-4FDD2CD5F7CB}">
      <dgm:prSet/>
      <dgm:spPr/>
      <dgm:t>
        <a:bodyPr/>
        <a:lstStyle/>
        <a:p>
          <a:endParaRPr lang="en-US"/>
        </a:p>
      </dgm:t>
    </dgm:pt>
    <dgm:pt modelId="{F685D259-49D9-48C6-810D-D085BA1DF133}">
      <dgm:prSet/>
      <dgm:spPr/>
      <dgm:t>
        <a:bodyPr/>
        <a:lstStyle/>
        <a:p>
          <a:r>
            <a:rPr lang="en-IN"/>
            <a:t>A cheap partial oracle that can be used for a large number of test cases is often combined with a more expensive comparison-based oracle that can be used with a smaller set of test cases for which predicted output has been obtained </a:t>
          </a:r>
          <a:endParaRPr lang="en-US"/>
        </a:p>
      </dgm:t>
    </dgm:pt>
    <dgm:pt modelId="{564831A4-70A1-447B-8B2C-96B4E305693A}" type="parTrans" cxnId="{BC1E1D48-39C7-4D78-A372-8A20014355AA}">
      <dgm:prSet/>
      <dgm:spPr/>
      <dgm:t>
        <a:bodyPr/>
        <a:lstStyle/>
        <a:p>
          <a:endParaRPr lang="en-US"/>
        </a:p>
      </dgm:t>
    </dgm:pt>
    <dgm:pt modelId="{8A80AC11-BE9F-4722-806B-3574DB4EAB51}" type="sibTrans" cxnId="{BC1E1D48-39C7-4D78-A372-8A20014355AA}">
      <dgm:prSet/>
      <dgm:spPr/>
      <dgm:t>
        <a:bodyPr/>
        <a:lstStyle/>
        <a:p>
          <a:endParaRPr lang="en-US"/>
        </a:p>
      </dgm:t>
    </dgm:pt>
    <dgm:pt modelId="{14F3A622-2F0A-4C1D-954D-C61BC190682F}">
      <dgm:prSet/>
      <dgm:spPr/>
      <dgm:t>
        <a:bodyPr/>
        <a:lstStyle/>
        <a:p>
          <a:r>
            <a:rPr lang="en-IN"/>
            <a:t>Specifications are often incomplete </a:t>
          </a:r>
          <a:endParaRPr lang="en-US"/>
        </a:p>
      </dgm:t>
    </dgm:pt>
    <dgm:pt modelId="{F3F2D682-07CA-49CB-95C1-91550DA371C1}" type="parTrans" cxnId="{3CDDCB74-EA47-47E0-BFD1-2BB057C42E13}">
      <dgm:prSet/>
      <dgm:spPr/>
      <dgm:t>
        <a:bodyPr/>
        <a:lstStyle/>
        <a:p>
          <a:endParaRPr lang="en-US"/>
        </a:p>
      </dgm:t>
    </dgm:pt>
    <dgm:pt modelId="{6BA9B787-4805-43AF-987B-C6B7407C8AA6}" type="sibTrans" cxnId="{3CDDCB74-EA47-47E0-BFD1-2BB057C42E13}">
      <dgm:prSet/>
      <dgm:spPr/>
      <dgm:t>
        <a:bodyPr/>
        <a:lstStyle/>
        <a:p>
          <a:endParaRPr lang="en-US"/>
        </a:p>
      </dgm:t>
    </dgm:pt>
    <dgm:pt modelId="{09DFBC08-35AC-484F-85D7-C73A4331206D}">
      <dgm:prSet/>
      <dgm:spPr/>
      <dgm:t>
        <a:bodyPr/>
        <a:lstStyle/>
        <a:p>
          <a:r>
            <a:rPr lang="en-IN"/>
            <a:t>Automatic derivations of test oracles are impossible </a:t>
          </a:r>
          <a:endParaRPr lang="en-US"/>
        </a:p>
      </dgm:t>
    </dgm:pt>
    <dgm:pt modelId="{6CB22B40-2BCD-4999-903D-DD8E0C2BA2F8}" type="parTrans" cxnId="{D6110D0F-DF4B-4C2F-A582-FF862BC74D4F}">
      <dgm:prSet/>
      <dgm:spPr/>
      <dgm:t>
        <a:bodyPr/>
        <a:lstStyle/>
        <a:p>
          <a:endParaRPr lang="en-US"/>
        </a:p>
      </dgm:t>
    </dgm:pt>
    <dgm:pt modelId="{ED45E343-F8CE-470B-A37C-05C0661D9912}" type="sibTrans" cxnId="{D6110D0F-DF4B-4C2F-A582-FF862BC74D4F}">
      <dgm:prSet/>
      <dgm:spPr/>
      <dgm:t>
        <a:bodyPr/>
        <a:lstStyle/>
        <a:p>
          <a:endParaRPr lang="en-US"/>
        </a:p>
      </dgm:t>
    </dgm:pt>
    <dgm:pt modelId="{6A1D9DB4-770D-4F8B-8808-161B7006C50F}" type="pres">
      <dgm:prSet presAssocID="{C6C1824C-51E6-499C-84A4-A191DDA8E0E9}" presName="root" presStyleCnt="0">
        <dgm:presLayoutVars>
          <dgm:dir/>
          <dgm:resizeHandles val="exact"/>
        </dgm:presLayoutVars>
      </dgm:prSet>
      <dgm:spPr/>
    </dgm:pt>
    <dgm:pt modelId="{9D339E0C-D571-4ECD-AD05-7306C6CC607A}" type="pres">
      <dgm:prSet presAssocID="{2CE27F14-54D7-40A4-9107-13A722477B1B}" presName="compNode" presStyleCnt="0"/>
      <dgm:spPr/>
    </dgm:pt>
    <dgm:pt modelId="{E0298E3C-F7BA-4FC5-9336-7624E12F9DBA}" type="pres">
      <dgm:prSet presAssocID="{2CE27F14-54D7-40A4-9107-13A722477B1B}" presName="bgRect" presStyleLbl="bgShp" presStyleIdx="0" presStyleCnt="5"/>
      <dgm:spPr/>
    </dgm:pt>
    <dgm:pt modelId="{A7AF2EA7-807A-4F6D-8BEC-D331FC294CF4}" type="pres">
      <dgm:prSet presAssocID="{2CE27F14-54D7-40A4-9107-13A722477B1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peed Bump"/>
        </a:ext>
      </dgm:extLst>
    </dgm:pt>
    <dgm:pt modelId="{CBF85725-4E4B-430E-8BB7-D387E3B20610}" type="pres">
      <dgm:prSet presAssocID="{2CE27F14-54D7-40A4-9107-13A722477B1B}" presName="spaceRect" presStyleCnt="0"/>
      <dgm:spPr/>
    </dgm:pt>
    <dgm:pt modelId="{ABE9B079-4A45-4B5E-8718-BEC603D2C3A9}" type="pres">
      <dgm:prSet presAssocID="{2CE27F14-54D7-40A4-9107-13A722477B1B}" presName="parTx" presStyleLbl="revTx" presStyleIdx="0" presStyleCnt="5">
        <dgm:presLayoutVars>
          <dgm:chMax val="0"/>
          <dgm:chPref val="0"/>
        </dgm:presLayoutVars>
      </dgm:prSet>
      <dgm:spPr/>
    </dgm:pt>
    <dgm:pt modelId="{B80D267A-69FF-4ACB-A22D-CF970F6F5044}" type="pres">
      <dgm:prSet presAssocID="{778D0553-850E-4557-9940-502B84E5672F}" presName="sibTrans" presStyleCnt="0"/>
      <dgm:spPr/>
    </dgm:pt>
    <dgm:pt modelId="{A666657C-5ABE-45A3-9725-42DDB191C777}" type="pres">
      <dgm:prSet presAssocID="{B2E887F1-6EF7-4A18-9C28-DD19F90C5193}" presName="compNode" presStyleCnt="0"/>
      <dgm:spPr/>
    </dgm:pt>
    <dgm:pt modelId="{BFA28EA9-C220-4368-A839-74A67FFC70B8}" type="pres">
      <dgm:prSet presAssocID="{B2E887F1-6EF7-4A18-9C28-DD19F90C5193}" presName="bgRect" presStyleLbl="bgShp" presStyleIdx="1" presStyleCnt="5"/>
      <dgm:spPr/>
    </dgm:pt>
    <dgm:pt modelId="{99FFEDCB-D4E5-4B4C-B565-F9F8DDF3C52F}" type="pres">
      <dgm:prSet presAssocID="{B2E887F1-6EF7-4A18-9C28-DD19F90C519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9CEFA62B-E69C-47FC-96C7-E7AF5052D30F}" type="pres">
      <dgm:prSet presAssocID="{B2E887F1-6EF7-4A18-9C28-DD19F90C5193}" presName="spaceRect" presStyleCnt="0"/>
      <dgm:spPr/>
    </dgm:pt>
    <dgm:pt modelId="{1D33A3A5-11EA-42DC-A232-9B1BB17FC527}" type="pres">
      <dgm:prSet presAssocID="{B2E887F1-6EF7-4A18-9C28-DD19F90C5193}" presName="parTx" presStyleLbl="revTx" presStyleIdx="1" presStyleCnt="5">
        <dgm:presLayoutVars>
          <dgm:chMax val="0"/>
          <dgm:chPref val="0"/>
        </dgm:presLayoutVars>
      </dgm:prSet>
      <dgm:spPr/>
    </dgm:pt>
    <dgm:pt modelId="{09595B6A-77B1-443E-BC38-79191E91D9E3}" type="pres">
      <dgm:prSet presAssocID="{18717B67-AE7E-4BF2-98CC-F3A26E71D2CA}" presName="sibTrans" presStyleCnt="0"/>
      <dgm:spPr/>
    </dgm:pt>
    <dgm:pt modelId="{07023E14-700D-4DA6-8919-11D1A917753B}" type="pres">
      <dgm:prSet presAssocID="{F685D259-49D9-48C6-810D-D085BA1DF133}" presName="compNode" presStyleCnt="0"/>
      <dgm:spPr/>
    </dgm:pt>
    <dgm:pt modelId="{AE7700F5-B791-4588-BDBC-0FE884151DCE}" type="pres">
      <dgm:prSet presAssocID="{F685D259-49D9-48C6-810D-D085BA1DF133}" presName="bgRect" presStyleLbl="bgShp" presStyleIdx="2" presStyleCnt="5"/>
      <dgm:spPr/>
    </dgm:pt>
    <dgm:pt modelId="{54AB3FD7-57A2-4D3B-8B65-A35353F48B7F}" type="pres">
      <dgm:prSet presAssocID="{F685D259-49D9-48C6-810D-D085BA1DF13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ter"/>
        </a:ext>
      </dgm:extLst>
    </dgm:pt>
    <dgm:pt modelId="{901F75CD-287A-48C8-84B3-E3A86E678198}" type="pres">
      <dgm:prSet presAssocID="{F685D259-49D9-48C6-810D-D085BA1DF133}" presName="spaceRect" presStyleCnt="0"/>
      <dgm:spPr/>
    </dgm:pt>
    <dgm:pt modelId="{6EEE787E-A270-44F2-9F79-7DA217A694B6}" type="pres">
      <dgm:prSet presAssocID="{F685D259-49D9-48C6-810D-D085BA1DF133}" presName="parTx" presStyleLbl="revTx" presStyleIdx="2" presStyleCnt="5">
        <dgm:presLayoutVars>
          <dgm:chMax val="0"/>
          <dgm:chPref val="0"/>
        </dgm:presLayoutVars>
      </dgm:prSet>
      <dgm:spPr/>
    </dgm:pt>
    <dgm:pt modelId="{8AD17539-F808-4F29-884C-068A1585BB25}" type="pres">
      <dgm:prSet presAssocID="{8A80AC11-BE9F-4722-806B-3574DB4EAB51}" presName="sibTrans" presStyleCnt="0"/>
      <dgm:spPr/>
    </dgm:pt>
    <dgm:pt modelId="{96C51ACA-5D3F-403D-9F36-969E1CBA2430}" type="pres">
      <dgm:prSet presAssocID="{14F3A622-2F0A-4C1D-954D-C61BC190682F}" presName="compNode" presStyleCnt="0"/>
      <dgm:spPr/>
    </dgm:pt>
    <dgm:pt modelId="{8D817C9E-1C8D-4FC8-A185-E82697602282}" type="pres">
      <dgm:prSet presAssocID="{14F3A622-2F0A-4C1D-954D-C61BC190682F}" presName="bgRect" presStyleLbl="bgShp" presStyleIdx="3" presStyleCnt="5"/>
      <dgm:spPr/>
    </dgm:pt>
    <dgm:pt modelId="{AD311B76-0B8E-4A56-A458-44B9965B89D3}" type="pres">
      <dgm:prSet presAssocID="{14F3A622-2F0A-4C1D-954D-C61BC190682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ose"/>
        </a:ext>
      </dgm:extLst>
    </dgm:pt>
    <dgm:pt modelId="{82FFC763-5803-4CFA-9919-1E6F96671EB4}" type="pres">
      <dgm:prSet presAssocID="{14F3A622-2F0A-4C1D-954D-C61BC190682F}" presName="spaceRect" presStyleCnt="0"/>
      <dgm:spPr/>
    </dgm:pt>
    <dgm:pt modelId="{224EAA62-EFEB-44DF-BF23-124E568DF1FC}" type="pres">
      <dgm:prSet presAssocID="{14F3A622-2F0A-4C1D-954D-C61BC190682F}" presName="parTx" presStyleLbl="revTx" presStyleIdx="3" presStyleCnt="5">
        <dgm:presLayoutVars>
          <dgm:chMax val="0"/>
          <dgm:chPref val="0"/>
        </dgm:presLayoutVars>
      </dgm:prSet>
      <dgm:spPr/>
    </dgm:pt>
    <dgm:pt modelId="{E1FF46D1-B944-4B27-9B48-A5574F718053}" type="pres">
      <dgm:prSet presAssocID="{6BA9B787-4805-43AF-987B-C6B7407C8AA6}" presName="sibTrans" presStyleCnt="0"/>
      <dgm:spPr/>
    </dgm:pt>
    <dgm:pt modelId="{F4A2773C-A359-4161-92A8-35096041DC51}" type="pres">
      <dgm:prSet presAssocID="{09DFBC08-35AC-484F-85D7-C73A4331206D}" presName="compNode" presStyleCnt="0"/>
      <dgm:spPr/>
    </dgm:pt>
    <dgm:pt modelId="{566F5C7D-9318-481B-BD5B-146868C203A9}" type="pres">
      <dgm:prSet presAssocID="{09DFBC08-35AC-484F-85D7-C73A4331206D}" presName="bgRect" presStyleLbl="bgShp" presStyleIdx="4" presStyleCnt="5"/>
      <dgm:spPr/>
    </dgm:pt>
    <dgm:pt modelId="{7DF22EEB-00B4-4F33-8FD4-549607F7070D}" type="pres">
      <dgm:prSet presAssocID="{09DFBC08-35AC-484F-85D7-C73A4331206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icroscope"/>
        </a:ext>
      </dgm:extLst>
    </dgm:pt>
    <dgm:pt modelId="{AE9B79D6-AB85-4C18-8BB5-0E4EE88A65B0}" type="pres">
      <dgm:prSet presAssocID="{09DFBC08-35AC-484F-85D7-C73A4331206D}" presName="spaceRect" presStyleCnt="0"/>
      <dgm:spPr/>
    </dgm:pt>
    <dgm:pt modelId="{973C992F-5AD7-434E-A364-3F4C0AD924CA}" type="pres">
      <dgm:prSet presAssocID="{09DFBC08-35AC-484F-85D7-C73A4331206D}" presName="parTx" presStyleLbl="revTx" presStyleIdx="4" presStyleCnt="5">
        <dgm:presLayoutVars>
          <dgm:chMax val="0"/>
          <dgm:chPref val="0"/>
        </dgm:presLayoutVars>
      </dgm:prSet>
      <dgm:spPr/>
    </dgm:pt>
  </dgm:ptLst>
  <dgm:cxnLst>
    <dgm:cxn modelId="{D6110D0F-DF4B-4C2F-A582-FF862BC74D4F}" srcId="{C6C1824C-51E6-499C-84A4-A191DDA8E0E9}" destId="{09DFBC08-35AC-484F-85D7-C73A4331206D}" srcOrd="4" destOrd="0" parTransId="{6CB22B40-2BCD-4999-903D-DD8E0C2BA2F8}" sibTransId="{ED45E343-F8CE-470B-A37C-05C0661D9912}"/>
    <dgm:cxn modelId="{CAA46421-1B73-4D30-907A-089CD56942F9}" type="presOf" srcId="{14F3A622-2F0A-4C1D-954D-C61BC190682F}" destId="{224EAA62-EFEB-44DF-BF23-124E568DF1FC}" srcOrd="0" destOrd="0" presId="urn:microsoft.com/office/officeart/2018/2/layout/IconVerticalSolidList"/>
    <dgm:cxn modelId="{383A8D31-D4BE-42C9-9E30-03FA377F82BE}" srcId="{C6C1824C-51E6-499C-84A4-A191DDA8E0E9}" destId="{2CE27F14-54D7-40A4-9107-13A722477B1B}" srcOrd="0" destOrd="0" parTransId="{AA52AD8E-52B9-4740-939E-E52BA515354B}" sibTransId="{778D0553-850E-4557-9940-502B84E5672F}"/>
    <dgm:cxn modelId="{7DE61633-EAD8-47D1-BFA8-4FDD2CD5F7CB}" srcId="{C6C1824C-51E6-499C-84A4-A191DDA8E0E9}" destId="{B2E887F1-6EF7-4A18-9C28-DD19F90C5193}" srcOrd="1" destOrd="0" parTransId="{82D025BE-658A-4AEC-8470-EBD0D4EFCED9}" sibTransId="{18717B67-AE7E-4BF2-98CC-F3A26E71D2CA}"/>
    <dgm:cxn modelId="{5698255C-1E42-4C60-BE30-5DF46B767C38}" type="presOf" srcId="{09DFBC08-35AC-484F-85D7-C73A4331206D}" destId="{973C992F-5AD7-434E-A364-3F4C0AD924CA}" srcOrd="0" destOrd="0" presId="urn:microsoft.com/office/officeart/2018/2/layout/IconVerticalSolidList"/>
    <dgm:cxn modelId="{D269865F-30E5-4E5F-BC5B-F12B5C5836A0}" type="presOf" srcId="{2CE27F14-54D7-40A4-9107-13A722477B1B}" destId="{ABE9B079-4A45-4B5E-8718-BEC603D2C3A9}" srcOrd="0" destOrd="0" presId="urn:microsoft.com/office/officeart/2018/2/layout/IconVerticalSolidList"/>
    <dgm:cxn modelId="{BC1E1D48-39C7-4D78-A372-8A20014355AA}" srcId="{C6C1824C-51E6-499C-84A4-A191DDA8E0E9}" destId="{F685D259-49D9-48C6-810D-D085BA1DF133}" srcOrd="2" destOrd="0" parTransId="{564831A4-70A1-447B-8B2C-96B4E305693A}" sibTransId="{8A80AC11-BE9F-4722-806B-3574DB4EAB51}"/>
    <dgm:cxn modelId="{806A2C68-90D3-4FE9-92CC-60769FA36022}" type="presOf" srcId="{F685D259-49D9-48C6-810D-D085BA1DF133}" destId="{6EEE787E-A270-44F2-9F79-7DA217A694B6}" srcOrd="0" destOrd="0" presId="urn:microsoft.com/office/officeart/2018/2/layout/IconVerticalSolidList"/>
    <dgm:cxn modelId="{3D79FF6A-129B-48E9-B718-06D2872DDF09}" type="presOf" srcId="{B2E887F1-6EF7-4A18-9C28-DD19F90C5193}" destId="{1D33A3A5-11EA-42DC-A232-9B1BB17FC527}" srcOrd="0" destOrd="0" presId="urn:microsoft.com/office/officeart/2018/2/layout/IconVerticalSolidList"/>
    <dgm:cxn modelId="{3CDDCB74-EA47-47E0-BFD1-2BB057C42E13}" srcId="{C6C1824C-51E6-499C-84A4-A191DDA8E0E9}" destId="{14F3A622-2F0A-4C1D-954D-C61BC190682F}" srcOrd="3" destOrd="0" parTransId="{F3F2D682-07CA-49CB-95C1-91550DA371C1}" sibTransId="{6BA9B787-4805-43AF-987B-C6B7407C8AA6}"/>
    <dgm:cxn modelId="{2B4B6B7D-FB2F-4060-8200-7AF336BA8C9E}" type="presOf" srcId="{C6C1824C-51E6-499C-84A4-A191DDA8E0E9}" destId="{6A1D9DB4-770D-4F8B-8808-161B7006C50F}" srcOrd="0" destOrd="0" presId="urn:microsoft.com/office/officeart/2018/2/layout/IconVerticalSolidList"/>
    <dgm:cxn modelId="{3A03697F-AE97-4EA0-BE43-8EA4D039FCE6}" type="presParOf" srcId="{6A1D9DB4-770D-4F8B-8808-161B7006C50F}" destId="{9D339E0C-D571-4ECD-AD05-7306C6CC607A}" srcOrd="0" destOrd="0" presId="urn:microsoft.com/office/officeart/2018/2/layout/IconVerticalSolidList"/>
    <dgm:cxn modelId="{B22FD839-5391-4108-B928-1138668AD2AD}" type="presParOf" srcId="{9D339E0C-D571-4ECD-AD05-7306C6CC607A}" destId="{E0298E3C-F7BA-4FC5-9336-7624E12F9DBA}" srcOrd="0" destOrd="0" presId="urn:microsoft.com/office/officeart/2018/2/layout/IconVerticalSolidList"/>
    <dgm:cxn modelId="{CD9C4DFB-BFA4-4A95-BC28-1A9F97C08F9B}" type="presParOf" srcId="{9D339E0C-D571-4ECD-AD05-7306C6CC607A}" destId="{A7AF2EA7-807A-4F6D-8BEC-D331FC294CF4}" srcOrd="1" destOrd="0" presId="urn:microsoft.com/office/officeart/2018/2/layout/IconVerticalSolidList"/>
    <dgm:cxn modelId="{6571D58D-9914-4647-A337-FCB5DB8CF4D0}" type="presParOf" srcId="{9D339E0C-D571-4ECD-AD05-7306C6CC607A}" destId="{CBF85725-4E4B-430E-8BB7-D387E3B20610}" srcOrd="2" destOrd="0" presId="urn:microsoft.com/office/officeart/2018/2/layout/IconVerticalSolidList"/>
    <dgm:cxn modelId="{B94C58C1-6D84-4478-A5D2-43A4132CD81F}" type="presParOf" srcId="{9D339E0C-D571-4ECD-AD05-7306C6CC607A}" destId="{ABE9B079-4A45-4B5E-8718-BEC603D2C3A9}" srcOrd="3" destOrd="0" presId="urn:microsoft.com/office/officeart/2018/2/layout/IconVerticalSolidList"/>
    <dgm:cxn modelId="{828C601E-3B33-4382-9CFD-A84BFFC1F4B6}" type="presParOf" srcId="{6A1D9DB4-770D-4F8B-8808-161B7006C50F}" destId="{B80D267A-69FF-4ACB-A22D-CF970F6F5044}" srcOrd="1" destOrd="0" presId="urn:microsoft.com/office/officeart/2018/2/layout/IconVerticalSolidList"/>
    <dgm:cxn modelId="{8B73FC0C-0787-4C0C-8625-C959AF83EDBD}" type="presParOf" srcId="{6A1D9DB4-770D-4F8B-8808-161B7006C50F}" destId="{A666657C-5ABE-45A3-9725-42DDB191C777}" srcOrd="2" destOrd="0" presId="urn:microsoft.com/office/officeart/2018/2/layout/IconVerticalSolidList"/>
    <dgm:cxn modelId="{BBC7AF73-8C48-46A6-A2FF-4A9255819A81}" type="presParOf" srcId="{A666657C-5ABE-45A3-9725-42DDB191C777}" destId="{BFA28EA9-C220-4368-A839-74A67FFC70B8}" srcOrd="0" destOrd="0" presId="urn:microsoft.com/office/officeart/2018/2/layout/IconVerticalSolidList"/>
    <dgm:cxn modelId="{C6E762EE-71BB-4477-B954-C21D40063019}" type="presParOf" srcId="{A666657C-5ABE-45A3-9725-42DDB191C777}" destId="{99FFEDCB-D4E5-4B4C-B565-F9F8DDF3C52F}" srcOrd="1" destOrd="0" presId="urn:microsoft.com/office/officeart/2018/2/layout/IconVerticalSolidList"/>
    <dgm:cxn modelId="{C39B2654-E217-4AA1-9E83-08BDFC4035C4}" type="presParOf" srcId="{A666657C-5ABE-45A3-9725-42DDB191C777}" destId="{9CEFA62B-E69C-47FC-96C7-E7AF5052D30F}" srcOrd="2" destOrd="0" presId="urn:microsoft.com/office/officeart/2018/2/layout/IconVerticalSolidList"/>
    <dgm:cxn modelId="{6B239C4A-F5E2-4AC4-AA28-1F68161C6CA5}" type="presParOf" srcId="{A666657C-5ABE-45A3-9725-42DDB191C777}" destId="{1D33A3A5-11EA-42DC-A232-9B1BB17FC527}" srcOrd="3" destOrd="0" presId="urn:microsoft.com/office/officeart/2018/2/layout/IconVerticalSolidList"/>
    <dgm:cxn modelId="{30F3D9B3-F327-48AB-98A9-4607AF2F4717}" type="presParOf" srcId="{6A1D9DB4-770D-4F8B-8808-161B7006C50F}" destId="{09595B6A-77B1-443E-BC38-79191E91D9E3}" srcOrd="3" destOrd="0" presId="urn:microsoft.com/office/officeart/2018/2/layout/IconVerticalSolidList"/>
    <dgm:cxn modelId="{51BB66EB-C9AC-4746-B31B-EC6B90C52724}" type="presParOf" srcId="{6A1D9DB4-770D-4F8B-8808-161B7006C50F}" destId="{07023E14-700D-4DA6-8919-11D1A917753B}" srcOrd="4" destOrd="0" presId="urn:microsoft.com/office/officeart/2018/2/layout/IconVerticalSolidList"/>
    <dgm:cxn modelId="{0BC34B3F-1D11-45A9-A5DA-6E9F46C97476}" type="presParOf" srcId="{07023E14-700D-4DA6-8919-11D1A917753B}" destId="{AE7700F5-B791-4588-BDBC-0FE884151DCE}" srcOrd="0" destOrd="0" presId="urn:microsoft.com/office/officeart/2018/2/layout/IconVerticalSolidList"/>
    <dgm:cxn modelId="{41F2F198-05ED-4794-AA85-9147218AC97D}" type="presParOf" srcId="{07023E14-700D-4DA6-8919-11D1A917753B}" destId="{54AB3FD7-57A2-4D3B-8B65-A35353F48B7F}" srcOrd="1" destOrd="0" presId="urn:microsoft.com/office/officeart/2018/2/layout/IconVerticalSolidList"/>
    <dgm:cxn modelId="{B3CE7790-EDE5-4BDF-BB00-98409E3F055A}" type="presParOf" srcId="{07023E14-700D-4DA6-8919-11D1A917753B}" destId="{901F75CD-287A-48C8-84B3-E3A86E678198}" srcOrd="2" destOrd="0" presId="urn:microsoft.com/office/officeart/2018/2/layout/IconVerticalSolidList"/>
    <dgm:cxn modelId="{18603401-77BE-44E5-A744-D0FB19328DAA}" type="presParOf" srcId="{07023E14-700D-4DA6-8919-11D1A917753B}" destId="{6EEE787E-A270-44F2-9F79-7DA217A694B6}" srcOrd="3" destOrd="0" presId="urn:microsoft.com/office/officeart/2018/2/layout/IconVerticalSolidList"/>
    <dgm:cxn modelId="{ED4FEAAB-8868-4F09-83C4-989716831215}" type="presParOf" srcId="{6A1D9DB4-770D-4F8B-8808-161B7006C50F}" destId="{8AD17539-F808-4F29-884C-068A1585BB25}" srcOrd="5" destOrd="0" presId="urn:microsoft.com/office/officeart/2018/2/layout/IconVerticalSolidList"/>
    <dgm:cxn modelId="{D505F2F7-2435-451B-8CE1-78DFA48862C8}" type="presParOf" srcId="{6A1D9DB4-770D-4F8B-8808-161B7006C50F}" destId="{96C51ACA-5D3F-403D-9F36-969E1CBA2430}" srcOrd="6" destOrd="0" presId="urn:microsoft.com/office/officeart/2018/2/layout/IconVerticalSolidList"/>
    <dgm:cxn modelId="{0829927F-6FDE-4B63-BB5C-F9CD8E474DC1}" type="presParOf" srcId="{96C51ACA-5D3F-403D-9F36-969E1CBA2430}" destId="{8D817C9E-1C8D-4FC8-A185-E82697602282}" srcOrd="0" destOrd="0" presId="urn:microsoft.com/office/officeart/2018/2/layout/IconVerticalSolidList"/>
    <dgm:cxn modelId="{0F03CD05-9A07-41E9-85DE-A9A936C0EFDC}" type="presParOf" srcId="{96C51ACA-5D3F-403D-9F36-969E1CBA2430}" destId="{AD311B76-0B8E-4A56-A458-44B9965B89D3}" srcOrd="1" destOrd="0" presId="urn:microsoft.com/office/officeart/2018/2/layout/IconVerticalSolidList"/>
    <dgm:cxn modelId="{571154FB-D119-44D7-88AC-618BFCEF907E}" type="presParOf" srcId="{96C51ACA-5D3F-403D-9F36-969E1CBA2430}" destId="{82FFC763-5803-4CFA-9919-1E6F96671EB4}" srcOrd="2" destOrd="0" presId="urn:microsoft.com/office/officeart/2018/2/layout/IconVerticalSolidList"/>
    <dgm:cxn modelId="{0B17B157-3528-412D-A513-73256D46CCE4}" type="presParOf" srcId="{96C51ACA-5D3F-403D-9F36-969E1CBA2430}" destId="{224EAA62-EFEB-44DF-BF23-124E568DF1FC}" srcOrd="3" destOrd="0" presId="urn:microsoft.com/office/officeart/2018/2/layout/IconVerticalSolidList"/>
    <dgm:cxn modelId="{03E155C8-B08B-4817-8409-BE423A21F17B}" type="presParOf" srcId="{6A1D9DB4-770D-4F8B-8808-161B7006C50F}" destId="{E1FF46D1-B944-4B27-9B48-A5574F718053}" srcOrd="7" destOrd="0" presId="urn:microsoft.com/office/officeart/2018/2/layout/IconVerticalSolidList"/>
    <dgm:cxn modelId="{7102E55A-E7E7-47E6-BF1D-17689D5D3DE2}" type="presParOf" srcId="{6A1D9DB4-770D-4F8B-8808-161B7006C50F}" destId="{F4A2773C-A359-4161-92A8-35096041DC51}" srcOrd="8" destOrd="0" presId="urn:microsoft.com/office/officeart/2018/2/layout/IconVerticalSolidList"/>
    <dgm:cxn modelId="{1DAF4246-12EC-4052-ADE0-53E481470105}" type="presParOf" srcId="{F4A2773C-A359-4161-92A8-35096041DC51}" destId="{566F5C7D-9318-481B-BD5B-146868C203A9}" srcOrd="0" destOrd="0" presId="urn:microsoft.com/office/officeart/2018/2/layout/IconVerticalSolidList"/>
    <dgm:cxn modelId="{7E98B78D-5369-4510-AB35-EB59679A11D9}" type="presParOf" srcId="{F4A2773C-A359-4161-92A8-35096041DC51}" destId="{7DF22EEB-00B4-4F33-8FD4-549607F7070D}" srcOrd="1" destOrd="0" presId="urn:microsoft.com/office/officeart/2018/2/layout/IconVerticalSolidList"/>
    <dgm:cxn modelId="{F10C4C21-27BB-49D3-B2A7-10BD28A515B3}" type="presParOf" srcId="{F4A2773C-A359-4161-92A8-35096041DC51}" destId="{AE9B79D6-AB85-4C18-8BB5-0E4EE88A65B0}" srcOrd="2" destOrd="0" presId="urn:microsoft.com/office/officeart/2018/2/layout/IconVerticalSolidList"/>
    <dgm:cxn modelId="{A09DB4A4-CF0F-4E6E-A0D6-5790F9823309}" type="presParOf" srcId="{F4A2773C-A359-4161-92A8-35096041DC51}" destId="{973C992F-5AD7-434E-A364-3F4C0AD924C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5DC1FBCA-42AD-4482-BDD4-94743EA4100A}"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C1063F38-E85D-4958-BB23-856FE54A6CE6}">
      <dgm:prSet/>
      <dgm:spPr/>
      <dgm:t>
        <a:bodyPr/>
        <a:lstStyle/>
        <a:p>
          <a:r>
            <a:rPr lang="en-IN"/>
            <a:t>The </a:t>
          </a:r>
          <a:r>
            <a:rPr lang="en-IN" b="1"/>
            <a:t>final analysis and test plan</a:t>
          </a:r>
          <a:r>
            <a:rPr lang="en-IN"/>
            <a:t> includes additional information that illustrates constraints, pass and fail criteria, schedule, deliverables, hardware and software requirements, risks, and contingencies. </a:t>
          </a:r>
          <a:endParaRPr lang="en-US"/>
        </a:p>
      </dgm:t>
    </dgm:pt>
    <dgm:pt modelId="{F067737B-B4C4-490A-80DD-4C19E2B5E83B}" type="parTrans" cxnId="{B263CA90-2EC6-42B0-B154-D8BA85E680FA}">
      <dgm:prSet/>
      <dgm:spPr/>
      <dgm:t>
        <a:bodyPr/>
        <a:lstStyle/>
        <a:p>
          <a:endParaRPr lang="en-US"/>
        </a:p>
      </dgm:t>
    </dgm:pt>
    <dgm:pt modelId="{E316FDE8-2567-4226-8B1D-2827E229D39F}" type="sibTrans" cxnId="{B263CA90-2EC6-42B0-B154-D8BA85E680FA}">
      <dgm:prSet/>
      <dgm:spPr/>
      <dgm:t>
        <a:bodyPr/>
        <a:lstStyle/>
        <a:p>
          <a:endParaRPr lang="en-US"/>
        </a:p>
      </dgm:t>
    </dgm:pt>
    <dgm:pt modelId="{7BAD8418-422B-4525-B054-B14D5FCF7BD9}">
      <dgm:prSet/>
      <dgm:spPr/>
      <dgm:t>
        <a:bodyPr/>
        <a:lstStyle/>
        <a:p>
          <a:r>
            <a:rPr lang="en-IN" b="1"/>
            <a:t>Constraints</a:t>
          </a:r>
          <a:r>
            <a:rPr lang="en-IN"/>
            <a:t> indicate deadlines and limits that may be derived from the hardware and software implementation of the system under analysis and the tools available for analysis and testing. </a:t>
          </a:r>
          <a:endParaRPr lang="en-US"/>
        </a:p>
      </dgm:t>
    </dgm:pt>
    <dgm:pt modelId="{5728A819-CEFD-4D17-A6D4-EB7572B38521}" type="parTrans" cxnId="{677FF473-223A-4A03-8472-7ABA5792E95B}">
      <dgm:prSet/>
      <dgm:spPr/>
      <dgm:t>
        <a:bodyPr/>
        <a:lstStyle/>
        <a:p>
          <a:endParaRPr lang="en-US"/>
        </a:p>
      </dgm:t>
    </dgm:pt>
    <dgm:pt modelId="{CA786F34-6D37-4954-9E79-B4DCCB14598D}" type="sibTrans" cxnId="{677FF473-223A-4A03-8472-7ABA5792E95B}">
      <dgm:prSet/>
      <dgm:spPr/>
      <dgm:t>
        <a:bodyPr/>
        <a:lstStyle/>
        <a:p>
          <a:endParaRPr lang="en-US"/>
        </a:p>
      </dgm:t>
    </dgm:pt>
    <dgm:pt modelId="{72832C25-71C9-433C-BAEE-ACCFA4AA5786}">
      <dgm:prSet/>
      <dgm:spPr/>
      <dgm:t>
        <a:bodyPr/>
        <a:lstStyle/>
        <a:p>
          <a:r>
            <a:rPr lang="en-IN" b="1"/>
            <a:t>Pass and fail criteria</a:t>
          </a:r>
          <a:r>
            <a:rPr lang="en-IN"/>
            <a:t> indicate when a test or analysis activity succeeds or fails, thus supporting monitoring of the quality process. </a:t>
          </a:r>
          <a:endParaRPr lang="en-US"/>
        </a:p>
      </dgm:t>
    </dgm:pt>
    <dgm:pt modelId="{F20D9AC9-8326-4DAA-9C63-2D4D52DD09C4}" type="parTrans" cxnId="{385011E9-EDBD-4FE0-8BA6-4CCA6EE77FA5}">
      <dgm:prSet/>
      <dgm:spPr/>
      <dgm:t>
        <a:bodyPr/>
        <a:lstStyle/>
        <a:p>
          <a:endParaRPr lang="en-US"/>
        </a:p>
      </dgm:t>
    </dgm:pt>
    <dgm:pt modelId="{A76BFE91-468E-4BA1-A978-D909EFB1C5E3}" type="sibTrans" cxnId="{385011E9-EDBD-4FE0-8BA6-4CCA6EE77FA5}">
      <dgm:prSet/>
      <dgm:spPr/>
      <dgm:t>
        <a:bodyPr/>
        <a:lstStyle/>
        <a:p>
          <a:endParaRPr lang="en-US"/>
        </a:p>
      </dgm:t>
    </dgm:pt>
    <dgm:pt modelId="{CDF5B39B-4C2E-47A1-8DE9-39E4D3435749}">
      <dgm:prSet/>
      <dgm:spPr/>
      <dgm:t>
        <a:bodyPr/>
        <a:lstStyle/>
        <a:p>
          <a:r>
            <a:rPr lang="en-IN"/>
            <a:t>The </a:t>
          </a:r>
          <a:r>
            <a:rPr lang="en-IN" b="1"/>
            <a:t>schedule</a:t>
          </a:r>
          <a:r>
            <a:rPr lang="en-IN"/>
            <a:t> describes the individual tasks to be performed and provides a feasible schedule. </a:t>
          </a:r>
          <a:endParaRPr lang="en-US"/>
        </a:p>
      </dgm:t>
    </dgm:pt>
    <dgm:pt modelId="{1FF67BB6-C707-4773-8858-AA57F4C6DDEA}" type="parTrans" cxnId="{D06917B6-0C91-4C74-9C9F-6E69357C85B0}">
      <dgm:prSet/>
      <dgm:spPr/>
      <dgm:t>
        <a:bodyPr/>
        <a:lstStyle/>
        <a:p>
          <a:endParaRPr lang="en-US"/>
        </a:p>
      </dgm:t>
    </dgm:pt>
    <dgm:pt modelId="{B9944798-3EE9-425B-A090-8EC5F0DCE5B5}" type="sibTrans" cxnId="{D06917B6-0C91-4C74-9C9F-6E69357C85B0}">
      <dgm:prSet/>
      <dgm:spPr/>
      <dgm:t>
        <a:bodyPr/>
        <a:lstStyle/>
        <a:p>
          <a:endParaRPr lang="en-US"/>
        </a:p>
      </dgm:t>
    </dgm:pt>
    <dgm:pt modelId="{D4D1B212-C103-4235-8181-54CCF363F5BF}">
      <dgm:prSet/>
      <dgm:spPr/>
      <dgm:t>
        <a:bodyPr/>
        <a:lstStyle/>
        <a:p>
          <a:r>
            <a:rPr lang="en-IN" b="1"/>
            <a:t>Deliverables</a:t>
          </a:r>
          <a:r>
            <a:rPr lang="en-IN"/>
            <a:t> specify which documents, scaffolding and test cases must be produced, and indicate the quality expected from such deliverables. </a:t>
          </a:r>
          <a:endParaRPr lang="en-US"/>
        </a:p>
      </dgm:t>
    </dgm:pt>
    <dgm:pt modelId="{10405EBE-1EFE-48D4-B5FC-415F78464974}" type="parTrans" cxnId="{68EB04EE-99D7-4597-B9BA-34F0D87CCBCC}">
      <dgm:prSet/>
      <dgm:spPr/>
      <dgm:t>
        <a:bodyPr/>
        <a:lstStyle/>
        <a:p>
          <a:endParaRPr lang="en-US"/>
        </a:p>
      </dgm:t>
    </dgm:pt>
    <dgm:pt modelId="{D0CA6182-C510-4310-BD8D-E9C1C840F002}" type="sibTrans" cxnId="{68EB04EE-99D7-4597-B9BA-34F0D87CCBCC}">
      <dgm:prSet/>
      <dgm:spPr/>
      <dgm:t>
        <a:bodyPr/>
        <a:lstStyle/>
        <a:p>
          <a:endParaRPr lang="en-US"/>
        </a:p>
      </dgm:t>
    </dgm:pt>
    <dgm:pt modelId="{FF175114-3D8B-48CA-93E0-21B01649F9D7}">
      <dgm:prSet/>
      <dgm:spPr/>
      <dgm:t>
        <a:bodyPr/>
        <a:lstStyle/>
        <a:p>
          <a:r>
            <a:rPr lang="en-IN" b="1"/>
            <a:t>Hardware</a:t>
          </a:r>
          <a:r>
            <a:rPr lang="en-IN"/>
            <a:t>, environment and tool requirements indicate the support needed to perform the scheduled activities. </a:t>
          </a:r>
          <a:endParaRPr lang="en-US"/>
        </a:p>
      </dgm:t>
    </dgm:pt>
    <dgm:pt modelId="{B886C51C-563A-4F9C-860C-104EF538D912}" type="parTrans" cxnId="{2652AE4E-51E0-4D22-88BF-8791C518F799}">
      <dgm:prSet/>
      <dgm:spPr/>
      <dgm:t>
        <a:bodyPr/>
        <a:lstStyle/>
        <a:p>
          <a:endParaRPr lang="en-US"/>
        </a:p>
      </dgm:t>
    </dgm:pt>
    <dgm:pt modelId="{6EB73F3F-074A-4633-AA49-E367A6641108}" type="sibTrans" cxnId="{2652AE4E-51E0-4D22-88BF-8791C518F799}">
      <dgm:prSet/>
      <dgm:spPr/>
      <dgm:t>
        <a:bodyPr/>
        <a:lstStyle/>
        <a:p>
          <a:endParaRPr lang="en-US"/>
        </a:p>
      </dgm:t>
    </dgm:pt>
    <dgm:pt modelId="{80B0EB38-1293-473E-99D3-E6E82BA65E3C}">
      <dgm:prSet/>
      <dgm:spPr/>
      <dgm:t>
        <a:bodyPr/>
        <a:lstStyle/>
        <a:p>
          <a:r>
            <a:rPr lang="en-IN"/>
            <a:t>The </a:t>
          </a:r>
          <a:r>
            <a:rPr lang="en-IN" b="1"/>
            <a:t>risk plan</a:t>
          </a:r>
          <a:r>
            <a:rPr lang="en-IN"/>
            <a:t> identifies the possible problems and provides recovery actions to avoid major failures. </a:t>
          </a:r>
          <a:endParaRPr lang="en-US"/>
        </a:p>
      </dgm:t>
    </dgm:pt>
    <dgm:pt modelId="{20206C66-BF31-4204-A511-098ADB5AC49A}" type="parTrans" cxnId="{E5E0B2C1-CE22-49A5-9459-74E8DBD297E1}">
      <dgm:prSet/>
      <dgm:spPr/>
      <dgm:t>
        <a:bodyPr/>
        <a:lstStyle/>
        <a:p>
          <a:endParaRPr lang="en-US"/>
        </a:p>
      </dgm:t>
    </dgm:pt>
    <dgm:pt modelId="{7A4A4ABB-D89A-424C-B3C9-6E9C78299DFB}" type="sibTrans" cxnId="{E5E0B2C1-CE22-49A5-9459-74E8DBD297E1}">
      <dgm:prSet/>
      <dgm:spPr/>
      <dgm:t>
        <a:bodyPr/>
        <a:lstStyle/>
        <a:p>
          <a:endParaRPr lang="en-US"/>
        </a:p>
      </dgm:t>
    </dgm:pt>
    <dgm:pt modelId="{E819FFAA-8F44-4E18-89A4-4CD53D8AC3D1}" type="pres">
      <dgm:prSet presAssocID="{5DC1FBCA-42AD-4482-BDD4-94743EA4100A}" presName="vert0" presStyleCnt="0">
        <dgm:presLayoutVars>
          <dgm:dir/>
          <dgm:animOne val="branch"/>
          <dgm:animLvl val="lvl"/>
        </dgm:presLayoutVars>
      </dgm:prSet>
      <dgm:spPr/>
    </dgm:pt>
    <dgm:pt modelId="{1361E408-23F7-4227-8CD5-93C0387EB490}" type="pres">
      <dgm:prSet presAssocID="{C1063F38-E85D-4958-BB23-856FE54A6CE6}" presName="thickLine" presStyleLbl="alignNode1" presStyleIdx="0" presStyleCnt="7"/>
      <dgm:spPr/>
    </dgm:pt>
    <dgm:pt modelId="{2D7F59E1-D44D-41FE-BDE3-80442161B566}" type="pres">
      <dgm:prSet presAssocID="{C1063F38-E85D-4958-BB23-856FE54A6CE6}" presName="horz1" presStyleCnt="0"/>
      <dgm:spPr/>
    </dgm:pt>
    <dgm:pt modelId="{612032F1-BB0C-4294-AA30-B3D91E7FD231}" type="pres">
      <dgm:prSet presAssocID="{C1063F38-E85D-4958-BB23-856FE54A6CE6}" presName="tx1" presStyleLbl="revTx" presStyleIdx="0" presStyleCnt="7"/>
      <dgm:spPr/>
    </dgm:pt>
    <dgm:pt modelId="{BE59E178-4BA1-4720-B48C-0BA719F336DD}" type="pres">
      <dgm:prSet presAssocID="{C1063F38-E85D-4958-BB23-856FE54A6CE6}" presName="vert1" presStyleCnt="0"/>
      <dgm:spPr/>
    </dgm:pt>
    <dgm:pt modelId="{42AF6BE9-C564-4530-A4F1-E33D87C392D0}" type="pres">
      <dgm:prSet presAssocID="{7BAD8418-422B-4525-B054-B14D5FCF7BD9}" presName="thickLine" presStyleLbl="alignNode1" presStyleIdx="1" presStyleCnt="7"/>
      <dgm:spPr/>
    </dgm:pt>
    <dgm:pt modelId="{0DBDED8F-2DF8-4522-9419-1C4D91F6F0F7}" type="pres">
      <dgm:prSet presAssocID="{7BAD8418-422B-4525-B054-B14D5FCF7BD9}" presName="horz1" presStyleCnt="0"/>
      <dgm:spPr/>
    </dgm:pt>
    <dgm:pt modelId="{AA6AC2D1-C67B-4566-97A5-3BABE57EDC78}" type="pres">
      <dgm:prSet presAssocID="{7BAD8418-422B-4525-B054-B14D5FCF7BD9}" presName="tx1" presStyleLbl="revTx" presStyleIdx="1" presStyleCnt="7"/>
      <dgm:spPr/>
    </dgm:pt>
    <dgm:pt modelId="{9C018883-BB9D-44DF-B123-2E92F262FB19}" type="pres">
      <dgm:prSet presAssocID="{7BAD8418-422B-4525-B054-B14D5FCF7BD9}" presName="vert1" presStyleCnt="0"/>
      <dgm:spPr/>
    </dgm:pt>
    <dgm:pt modelId="{EDE4E8B7-FBA1-40CA-AE59-B83C4B4D32A2}" type="pres">
      <dgm:prSet presAssocID="{72832C25-71C9-433C-BAEE-ACCFA4AA5786}" presName="thickLine" presStyleLbl="alignNode1" presStyleIdx="2" presStyleCnt="7"/>
      <dgm:spPr/>
    </dgm:pt>
    <dgm:pt modelId="{086C129B-270C-4AA7-833A-890949570B40}" type="pres">
      <dgm:prSet presAssocID="{72832C25-71C9-433C-BAEE-ACCFA4AA5786}" presName="horz1" presStyleCnt="0"/>
      <dgm:spPr/>
    </dgm:pt>
    <dgm:pt modelId="{EC7DB566-B693-49F4-90B9-41401AACD46E}" type="pres">
      <dgm:prSet presAssocID="{72832C25-71C9-433C-BAEE-ACCFA4AA5786}" presName="tx1" presStyleLbl="revTx" presStyleIdx="2" presStyleCnt="7"/>
      <dgm:spPr/>
    </dgm:pt>
    <dgm:pt modelId="{ADFB32EF-D9A7-456A-BB55-551451E13FC4}" type="pres">
      <dgm:prSet presAssocID="{72832C25-71C9-433C-BAEE-ACCFA4AA5786}" presName="vert1" presStyleCnt="0"/>
      <dgm:spPr/>
    </dgm:pt>
    <dgm:pt modelId="{9AD3B15B-C8A0-481D-AE21-71C7F6203E0D}" type="pres">
      <dgm:prSet presAssocID="{CDF5B39B-4C2E-47A1-8DE9-39E4D3435749}" presName="thickLine" presStyleLbl="alignNode1" presStyleIdx="3" presStyleCnt="7"/>
      <dgm:spPr/>
    </dgm:pt>
    <dgm:pt modelId="{7E84F930-DAC9-4FEA-89E3-1E950399F43A}" type="pres">
      <dgm:prSet presAssocID="{CDF5B39B-4C2E-47A1-8DE9-39E4D3435749}" presName="horz1" presStyleCnt="0"/>
      <dgm:spPr/>
    </dgm:pt>
    <dgm:pt modelId="{162299C8-4A56-4C5C-8FF5-5AC6A7B56B88}" type="pres">
      <dgm:prSet presAssocID="{CDF5B39B-4C2E-47A1-8DE9-39E4D3435749}" presName="tx1" presStyleLbl="revTx" presStyleIdx="3" presStyleCnt="7"/>
      <dgm:spPr/>
    </dgm:pt>
    <dgm:pt modelId="{CFC4AFA6-6599-475D-B27D-07CCC0BBCF67}" type="pres">
      <dgm:prSet presAssocID="{CDF5B39B-4C2E-47A1-8DE9-39E4D3435749}" presName="vert1" presStyleCnt="0"/>
      <dgm:spPr/>
    </dgm:pt>
    <dgm:pt modelId="{13FEE04C-4CAD-4851-9AA6-C01D51A30198}" type="pres">
      <dgm:prSet presAssocID="{D4D1B212-C103-4235-8181-54CCF363F5BF}" presName="thickLine" presStyleLbl="alignNode1" presStyleIdx="4" presStyleCnt="7"/>
      <dgm:spPr/>
    </dgm:pt>
    <dgm:pt modelId="{3E1C937C-BFB7-4F1B-9FA7-6FA8963C2C26}" type="pres">
      <dgm:prSet presAssocID="{D4D1B212-C103-4235-8181-54CCF363F5BF}" presName="horz1" presStyleCnt="0"/>
      <dgm:spPr/>
    </dgm:pt>
    <dgm:pt modelId="{CD732953-D4E2-4CB5-B581-B743EE9787E0}" type="pres">
      <dgm:prSet presAssocID="{D4D1B212-C103-4235-8181-54CCF363F5BF}" presName="tx1" presStyleLbl="revTx" presStyleIdx="4" presStyleCnt="7"/>
      <dgm:spPr/>
    </dgm:pt>
    <dgm:pt modelId="{4D833BC6-86DB-4232-B5BA-479ADE20F968}" type="pres">
      <dgm:prSet presAssocID="{D4D1B212-C103-4235-8181-54CCF363F5BF}" presName="vert1" presStyleCnt="0"/>
      <dgm:spPr/>
    </dgm:pt>
    <dgm:pt modelId="{EEB4F6FB-0B4C-47BF-9C7F-356DF465BF26}" type="pres">
      <dgm:prSet presAssocID="{FF175114-3D8B-48CA-93E0-21B01649F9D7}" presName="thickLine" presStyleLbl="alignNode1" presStyleIdx="5" presStyleCnt="7"/>
      <dgm:spPr/>
    </dgm:pt>
    <dgm:pt modelId="{74A2CFA8-2F2E-4720-9E1A-437E71FFDEC1}" type="pres">
      <dgm:prSet presAssocID="{FF175114-3D8B-48CA-93E0-21B01649F9D7}" presName="horz1" presStyleCnt="0"/>
      <dgm:spPr/>
    </dgm:pt>
    <dgm:pt modelId="{4C40925A-8726-4539-A65F-542AA2CCA2A2}" type="pres">
      <dgm:prSet presAssocID="{FF175114-3D8B-48CA-93E0-21B01649F9D7}" presName="tx1" presStyleLbl="revTx" presStyleIdx="5" presStyleCnt="7"/>
      <dgm:spPr/>
    </dgm:pt>
    <dgm:pt modelId="{58F0E1B6-E816-4734-9DF6-608989222269}" type="pres">
      <dgm:prSet presAssocID="{FF175114-3D8B-48CA-93E0-21B01649F9D7}" presName="vert1" presStyleCnt="0"/>
      <dgm:spPr/>
    </dgm:pt>
    <dgm:pt modelId="{9F63B113-63D5-4ED1-9626-F0F63E24CEA7}" type="pres">
      <dgm:prSet presAssocID="{80B0EB38-1293-473E-99D3-E6E82BA65E3C}" presName="thickLine" presStyleLbl="alignNode1" presStyleIdx="6" presStyleCnt="7"/>
      <dgm:spPr/>
    </dgm:pt>
    <dgm:pt modelId="{10938EEC-F043-4CE5-A890-B037E18BF13A}" type="pres">
      <dgm:prSet presAssocID="{80B0EB38-1293-473E-99D3-E6E82BA65E3C}" presName="horz1" presStyleCnt="0"/>
      <dgm:spPr/>
    </dgm:pt>
    <dgm:pt modelId="{106BB565-A348-415C-BF1E-BFFC06ED2FCD}" type="pres">
      <dgm:prSet presAssocID="{80B0EB38-1293-473E-99D3-E6E82BA65E3C}" presName="tx1" presStyleLbl="revTx" presStyleIdx="6" presStyleCnt="7"/>
      <dgm:spPr/>
    </dgm:pt>
    <dgm:pt modelId="{38DFB426-19CB-4E25-B32A-B41823D643FC}" type="pres">
      <dgm:prSet presAssocID="{80B0EB38-1293-473E-99D3-E6E82BA65E3C}" presName="vert1" presStyleCnt="0"/>
      <dgm:spPr/>
    </dgm:pt>
  </dgm:ptLst>
  <dgm:cxnLst>
    <dgm:cxn modelId="{76932823-8870-4B57-8104-D925DB27DEF8}" type="presOf" srcId="{72832C25-71C9-433C-BAEE-ACCFA4AA5786}" destId="{EC7DB566-B693-49F4-90B9-41401AACD46E}" srcOrd="0" destOrd="0" presId="urn:microsoft.com/office/officeart/2008/layout/LinedList"/>
    <dgm:cxn modelId="{02A8DF27-95B5-45FF-A8CA-C042F1CFDBDC}" type="presOf" srcId="{FF175114-3D8B-48CA-93E0-21B01649F9D7}" destId="{4C40925A-8726-4539-A65F-542AA2CCA2A2}" srcOrd="0" destOrd="0" presId="urn:microsoft.com/office/officeart/2008/layout/LinedList"/>
    <dgm:cxn modelId="{4D26BE3B-0F92-41F2-9C24-2E3452FA88AC}" type="presOf" srcId="{CDF5B39B-4C2E-47A1-8DE9-39E4D3435749}" destId="{162299C8-4A56-4C5C-8FF5-5AC6A7B56B88}" srcOrd="0" destOrd="0" presId="urn:microsoft.com/office/officeart/2008/layout/LinedList"/>
    <dgm:cxn modelId="{F397F440-F3A8-44CE-93FF-1BAF9DAA9536}" type="presOf" srcId="{80B0EB38-1293-473E-99D3-E6E82BA65E3C}" destId="{106BB565-A348-415C-BF1E-BFFC06ED2FCD}" srcOrd="0" destOrd="0" presId="urn:microsoft.com/office/officeart/2008/layout/LinedList"/>
    <dgm:cxn modelId="{74788D4D-E237-426F-BF6E-C09136716500}" type="presOf" srcId="{C1063F38-E85D-4958-BB23-856FE54A6CE6}" destId="{612032F1-BB0C-4294-AA30-B3D91E7FD231}" srcOrd="0" destOrd="0" presId="urn:microsoft.com/office/officeart/2008/layout/LinedList"/>
    <dgm:cxn modelId="{2652AE4E-51E0-4D22-88BF-8791C518F799}" srcId="{5DC1FBCA-42AD-4482-BDD4-94743EA4100A}" destId="{FF175114-3D8B-48CA-93E0-21B01649F9D7}" srcOrd="5" destOrd="0" parTransId="{B886C51C-563A-4F9C-860C-104EF538D912}" sibTransId="{6EB73F3F-074A-4633-AA49-E367A6641108}"/>
    <dgm:cxn modelId="{677FF473-223A-4A03-8472-7ABA5792E95B}" srcId="{5DC1FBCA-42AD-4482-BDD4-94743EA4100A}" destId="{7BAD8418-422B-4525-B054-B14D5FCF7BD9}" srcOrd="1" destOrd="0" parTransId="{5728A819-CEFD-4D17-A6D4-EB7572B38521}" sibTransId="{CA786F34-6D37-4954-9E79-B4DCCB14598D}"/>
    <dgm:cxn modelId="{B263CA90-2EC6-42B0-B154-D8BA85E680FA}" srcId="{5DC1FBCA-42AD-4482-BDD4-94743EA4100A}" destId="{C1063F38-E85D-4958-BB23-856FE54A6CE6}" srcOrd="0" destOrd="0" parTransId="{F067737B-B4C4-490A-80DD-4C19E2B5E83B}" sibTransId="{E316FDE8-2567-4226-8B1D-2827E229D39F}"/>
    <dgm:cxn modelId="{616D39B4-022E-49AB-AFE5-E25F51FD1F1C}" type="presOf" srcId="{7BAD8418-422B-4525-B054-B14D5FCF7BD9}" destId="{AA6AC2D1-C67B-4566-97A5-3BABE57EDC78}" srcOrd="0" destOrd="0" presId="urn:microsoft.com/office/officeart/2008/layout/LinedList"/>
    <dgm:cxn modelId="{D06917B6-0C91-4C74-9C9F-6E69357C85B0}" srcId="{5DC1FBCA-42AD-4482-BDD4-94743EA4100A}" destId="{CDF5B39B-4C2E-47A1-8DE9-39E4D3435749}" srcOrd="3" destOrd="0" parTransId="{1FF67BB6-C707-4773-8858-AA57F4C6DDEA}" sibTransId="{B9944798-3EE9-425B-A090-8EC5F0DCE5B5}"/>
    <dgm:cxn modelId="{E5E0B2C1-CE22-49A5-9459-74E8DBD297E1}" srcId="{5DC1FBCA-42AD-4482-BDD4-94743EA4100A}" destId="{80B0EB38-1293-473E-99D3-E6E82BA65E3C}" srcOrd="6" destOrd="0" parTransId="{20206C66-BF31-4204-A511-098ADB5AC49A}" sibTransId="{7A4A4ABB-D89A-424C-B3C9-6E9C78299DFB}"/>
    <dgm:cxn modelId="{FA63F0D5-468A-4BDD-B1FB-DBD72D7473A6}" type="presOf" srcId="{D4D1B212-C103-4235-8181-54CCF363F5BF}" destId="{CD732953-D4E2-4CB5-B581-B743EE9787E0}" srcOrd="0" destOrd="0" presId="urn:microsoft.com/office/officeart/2008/layout/LinedList"/>
    <dgm:cxn modelId="{385011E9-EDBD-4FE0-8BA6-4CCA6EE77FA5}" srcId="{5DC1FBCA-42AD-4482-BDD4-94743EA4100A}" destId="{72832C25-71C9-433C-BAEE-ACCFA4AA5786}" srcOrd="2" destOrd="0" parTransId="{F20D9AC9-8326-4DAA-9C63-2D4D52DD09C4}" sibTransId="{A76BFE91-468E-4BA1-A978-D909EFB1C5E3}"/>
    <dgm:cxn modelId="{68EB04EE-99D7-4597-B9BA-34F0D87CCBCC}" srcId="{5DC1FBCA-42AD-4482-BDD4-94743EA4100A}" destId="{D4D1B212-C103-4235-8181-54CCF363F5BF}" srcOrd="4" destOrd="0" parTransId="{10405EBE-1EFE-48D4-B5FC-415F78464974}" sibTransId="{D0CA6182-C510-4310-BD8D-E9C1C840F002}"/>
    <dgm:cxn modelId="{93284BF6-C2CC-434B-95F2-A8DEF760BA98}" type="presOf" srcId="{5DC1FBCA-42AD-4482-BDD4-94743EA4100A}" destId="{E819FFAA-8F44-4E18-89A4-4CD53D8AC3D1}" srcOrd="0" destOrd="0" presId="urn:microsoft.com/office/officeart/2008/layout/LinedList"/>
    <dgm:cxn modelId="{C784A401-0AC6-477E-8B48-529CE91C1C79}" type="presParOf" srcId="{E819FFAA-8F44-4E18-89A4-4CD53D8AC3D1}" destId="{1361E408-23F7-4227-8CD5-93C0387EB490}" srcOrd="0" destOrd="0" presId="urn:microsoft.com/office/officeart/2008/layout/LinedList"/>
    <dgm:cxn modelId="{96917333-C271-41DC-8E49-27AC77C40F4A}" type="presParOf" srcId="{E819FFAA-8F44-4E18-89A4-4CD53D8AC3D1}" destId="{2D7F59E1-D44D-41FE-BDE3-80442161B566}" srcOrd="1" destOrd="0" presId="urn:microsoft.com/office/officeart/2008/layout/LinedList"/>
    <dgm:cxn modelId="{71033449-80A0-4A9F-BA0C-0924027CC780}" type="presParOf" srcId="{2D7F59E1-D44D-41FE-BDE3-80442161B566}" destId="{612032F1-BB0C-4294-AA30-B3D91E7FD231}" srcOrd="0" destOrd="0" presId="urn:microsoft.com/office/officeart/2008/layout/LinedList"/>
    <dgm:cxn modelId="{EBFCE0D7-2038-4269-9212-D9A08014FC58}" type="presParOf" srcId="{2D7F59E1-D44D-41FE-BDE3-80442161B566}" destId="{BE59E178-4BA1-4720-B48C-0BA719F336DD}" srcOrd="1" destOrd="0" presId="urn:microsoft.com/office/officeart/2008/layout/LinedList"/>
    <dgm:cxn modelId="{106A0664-B332-4382-9B4D-63E1A370C26B}" type="presParOf" srcId="{E819FFAA-8F44-4E18-89A4-4CD53D8AC3D1}" destId="{42AF6BE9-C564-4530-A4F1-E33D87C392D0}" srcOrd="2" destOrd="0" presId="urn:microsoft.com/office/officeart/2008/layout/LinedList"/>
    <dgm:cxn modelId="{B79B2529-0649-4717-98FC-BCE94C5236ED}" type="presParOf" srcId="{E819FFAA-8F44-4E18-89A4-4CD53D8AC3D1}" destId="{0DBDED8F-2DF8-4522-9419-1C4D91F6F0F7}" srcOrd="3" destOrd="0" presId="urn:microsoft.com/office/officeart/2008/layout/LinedList"/>
    <dgm:cxn modelId="{7A6DAF64-6256-4B29-88FE-06892A120FDD}" type="presParOf" srcId="{0DBDED8F-2DF8-4522-9419-1C4D91F6F0F7}" destId="{AA6AC2D1-C67B-4566-97A5-3BABE57EDC78}" srcOrd="0" destOrd="0" presId="urn:microsoft.com/office/officeart/2008/layout/LinedList"/>
    <dgm:cxn modelId="{B97C6D1B-89D1-452E-A440-6FEF22B2597D}" type="presParOf" srcId="{0DBDED8F-2DF8-4522-9419-1C4D91F6F0F7}" destId="{9C018883-BB9D-44DF-B123-2E92F262FB19}" srcOrd="1" destOrd="0" presId="urn:microsoft.com/office/officeart/2008/layout/LinedList"/>
    <dgm:cxn modelId="{99E3370E-09E6-4DD5-9C5E-E24DFEFCB413}" type="presParOf" srcId="{E819FFAA-8F44-4E18-89A4-4CD53D8AC3D1}" destId="{EDE4E8B7-FBA1-40CA-AE59-B83C4B4D32A2}" srcOrd="4" destOrd="0" presId="urn:microsoft.com/office/officeart/2008/layout/LinedList"/>
    <dgm:cxn modelId="{07D93F09-A056-494E-8397-CB7F15E2CAE1}" type="presParOf" srcId="{E819FFAA-8F44-4E18-89A4-4CD53D8AC3D1}" destId="{086C129B-270C-4AA7-833A-890949570B40}" srcOrd="5" destOrd="0" presId="urn:microsoft.com/office/officeart/2008/layout/LinedList"/>
    <dgm:cxn modelId="{F517EE44-0D15-49EC-8E5E-3FE3207D3200}" type="presParOf" srcId="{086C129B-270C-4AA7-833A-890949570B40}" destId="{EC7DB566-B693-49F4-90B9-41401AACD46E}" srcOrd="0" destOrd="0" presId="urn:microsoft.com/office/officeart/2008/layout/LinedList"/>
    <dgm:cxn modelId="{A288777D-4B6F-4052-B070-30D2C7439FAF}" type="presParOf" srcId="{086C129B-270C-4AA7-833A-890949570B40}" destId="{ADFB32EF-D9A7-456A-BB55-551451E13FC4}" srcOrd="1" destOrd="0" presId="urn:microsoft.com/office/officeart/2008/layout/LinedList"/>
    <dgm:cxn modelId="{436FEF7D-8684-4F2F-9E60-7393B929EA18}" type="presParOf" srcId="{E819FFAA-8F44-4E18-89A4-4CD53D8AC3D1}" destId="{9AD3B15B-C8A0-481D-AE21-71C7F6203E0D}" srcOrd="6" destOrd="0" presId="urn:microsoft.com/office/officeart/2008/layout/LinedList"/>
    <dgm:cxn modelId="{D99FC2F0-5479-46F6-8A28-04DAEBCB5B15}" type="presParOf" srcId="{E819FFAA-8F44-4E18-89A4-4CD53D8AC3D1}" destId="{7E84F930-DAC9-4FEA-89E3-1E950399F43A}" srcOrd="7" destOrd="0" presId="urn:microsoft.com/office/officeart/2008/layout/LinedList"/>
    <dgm:cxn modelId="{DF72C2EB-4C33-445E-A26D-DBC06EA4D081}" type="presParOf" srcId="{7E84F930-DAC9-4FEA-89E3-1E950399F43A}" destId="{162299C8-4A56-4C5C-8FF5-5AC6A7B56B88}" srcOrd="0" destOrd="0" presId="urn:microsoft.com/office/officeart/2008/layout/LinedList"/>
    <dgm:cxn modelId="{7A58BD34-82E7-47C6-83E0-C958BB6785E5}" type="presParOf" srcId="{7E84F930-DAC9-4FEA-89E3-1E950399F43A}" destId="{CFC4AFA6-6599-475D-B27D-07CCC0BBCF67}" srcOrd="1" destOrd="0" presId="urn:microsoft.com/office/officeart/2008/layout/LinedList"/>
    <dgm:cxn modelId="{E8D403A6-95EE-4E91-9E2B-42833A928A83}" type="presParOf" srcId="{E819FFAA-8F44-4E18-89A4-4CD53D8AC3D1}" destId="{13FEE04C-4CAD-4851-9AA6-C01D51A30198}" srcOrd="8" destOrd="0" presId="urn:microsoft.com/office/officeart/2008/layout/LinedList"/>
    <dgm:cxn modelId="{E451A890-CF42-430F-BF0B-2DB3BEFF3B20}" type="presParOf" srcId="{E819FFAA-8F44-4E18-89A4-4CD53D8AC3D1}" destId="{3E1C937C-BFB7-4F1B-9FA7-6FA8963C2C26}" srcOrd="9" destOrd="0" presId="urn:microsoft.com/office/officeart/2008/layout/LinedList"/>
    <dgm:cxn modelId="{285EF9A5-9078-46E5-BA91-7D7CC5D55109}" type="presParOf" srcId="{3E1C937C-BFB7-4F1B-9FA7-6FA8963C2C26}" destId="{CD732953-D4E2-4CB5-B581-B743EE9787E0}" srcOrd="0" destOrd="0" presId="urn:microsoft.com/office/officeart/2008/layout/LinedList"/>
    <dgm:cxn modelId="{D022C144-6400-493D-B89E-3E6A260E2158}" type="presParOf" srcId="{3E1C937C-BFB7-4F1B-9FA7-6FA8963C2C26}" destId="{4D833BC6-86DB-4232-B5BA-479ADE20F968}" srcOrd="1" destOrd="0" presId="urn:microsoft.com/office/officeart/2008/layout/LinedList"/>
    <dgm:cxn modelId="{B430594E-4F0E-4C3E-88D9-4EEA64DC85B4}" type="presParOf" srcId="{E819FFAA-8F44-4E18-89A4-4CD53D8AC3D1}" destId="{EEB4F6FB-0B4C-47BF-9C7F-356DF465BF26}" srcOrd="10" destOrd="0" presId="urn:microsoft.com/office/officeart/2008/layout/LinedList"/>
    <dgm:cxn modelId="{639CEEBD-3C05-4726-9430-8E0C4D205E4D}" type="presParOf" srcId="{E819FFAA-8F44-4E18-89A4-4CD53D8AC3D1}" destId="{74A2CFA8-2F2E-4720-9E1A-437E71FFDEC1}" srcOrd="11" destOrd="0" presId="urn:microsoft.com/office/officeart/2008/layout/LinedList"/>
    <dgm:cxn modelId="{018A13CA-5187-4EDF-AC71-63022FB06211}" type="presParOf" srcId="{74A2CFA8-2F2E-4720-9E1A-437E71FFDEC1}" destId="{4C40925A-8726-4539-A65F-542AA2CCA2A2}" srcOrd="0" destOrd="0" presId="urn:microsoft.com/office/officeart/2008/layout/LinedList"/>
    <dgm:cxn modelId="{2009F823-5AFF-4DEE-B4FE-2ED9C635CF0E}" type="presParOf" srcId="{74A2CFA8-2F2E-4720-9E1A-437E71FFDEC1}" destId="{58F0E1B6-E816-4734-9DF6-608989222269}" srcOrd="1" destOrd="0" presId="urn:microsoft.com/office/officeart/2008/layout/LinedList"/>
    <dgm:cxn modelId="{48DB46BA-D47C-4435-A577-19B2B7611C92}" type="presParOf" srcId="{E819FFAA-8F44-4E18-89A4-4CD53D8AC3D1}" destId="{9F63B113-63D5-4ED1-9626-F0F63E24CEA7}" srcOrd="12" destOrd="0" presId="urn:microsoft.com/office/officeart/2008/layout/LinedList"/>
    <dgm:cxn modelId="{032EF4A9-44FA-482A-88A0-10859B1F7E0F}" type="presParOf" srcId="{E819FFAA-8F44-4E18-89A4-4CD53D8AC3D1}" destId="{10938EEC-F043-4CE5-A890-B037E18BF13A}" srcOrd="13" destOrd="0" presId="urn:microsoft.com/office/officeart/2008/layout/LinedList"/>
    <dgm:cxn modelId="{7E6F9C59-31EA-4FD5-88B7-2465030CA678}" type="presParOf" srcId="{10938EEC-F043-4CE5-A890-B037E18BF13A}" destId="{106BB565-A348-415C-BF1E-BFFC06ED2FCD}" srcOrd="0" destOrd="0" presId="urn:microsoft.com/office/officeart/2008/layout/LinedList"/>
    <dgm:cxn modelId="{359F7765-B425-4047-B5DF-501C1C9F4EC0}" type="presParOf" srcId="{10938EEC-F043-4CE5-A890-B037E18BF13A}" destId="{38DFB426-19CB-4E25-B32A-B41823D643F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775B821D-5B4B-4D7B-BAEE-B4F6AF46F5B1}"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198A5082-DBE5-4B6F-A442-3B6C7C1FBD79}">
      <dgm:prSet/>
      <dgm:spPr/>
      <dgm:t>
        <a:bodyPr/>
        <a:lstStyle/>
        <a:p>
          <a:r>
            <a:rPr lang="en-IN"/>
            <a:t>Which team will fail in product development?</a:t>
          </a:r>
          <a:endParaRPr lang="en-US"/>
        </a:p>
      </dgm:t>
    </dgm:pt>
    <dgm:pt modelId="{6B769837-5683-48F5-9A37-570EA41D8E6D}" type="parTrans" cxnId="{6AAF25EC-3388-47AB-BD3E-FDDFEEFD51FB}">
      <dgm:prSet/>
      <dgm:spPr/>
      <dgm:t>
        <a:bodyPr/>
        <a:lstStyle/>
        <a:p>
          <a:endParaRPr lang="en-US"/>
        </a:p>
      </dgm:t>
    </dgm:pt>
    <dgm:pt modelId="{404A5BE3-A444-4C7C-A28F-7F085A4A99AA}" type="sibTrans" cxnId="{6AAF25EC-3388-47AB-BD3E-FDDFEEFD51FB}">
      <dgm:prSet/>
      <dgm:spPr/>
      <dgm:t>
        <a:bodyPr/>
        <a:lstStyle/>
        <a:p>
          <a:endParaRPr lang="en-US"/>
        </a:p>
      </dgm:t>
    </dgm:pt>
    <dgm:pt modelId="{4C8D033C-F83A-484E-A714-923B948DAF33}">
      <dgm:prSet/>
      <dgm:spPr/>
      <dgm:t>
        <a:bodyPr/>
        <a:lstStyle/>
        <a:p>
          <a:r>
            <a:rPr lang="en-IN"/>
            <a:t>Think beyond restrictions in terms of scheduling, not enough resources, not enough budget.</a:t>
          </a:r>
          <a:endParaRPr lang="en-US"/>
        </a:p>
      </dgm:t>
    </dgm:pt>
    <dgm:pt modelId="{59EEAFBF-DE54-4002-8737-85165835304C}" type="parTrans" cxnId="{C61DD46E-8F91-43D4-97B3-7E79653891EA}">
      <dgm:prSet/>
      <dgm:spPr/>
      <dgm:t>
        <a:bodyPr/>
        <a:lstStyle/>
        <a:p>
          <a:endParaRPr lang="en-US"/>
        </a:p>
      </dgm:t>
    </dgm:pt>
    <dgm:pt modelId="{706D6D13-C85F-47E7-BFBE-2762BEE909A1}" type="sibTrans" cxnId="{C61DD46E-8F91-43D4-97B3-7E79653891EA}">
      <dgm:prSet/>
      <dgm:spPr/>
      <dgm:t>
        <a:bodyPr/>
        <a:lstStyle/>
        <a:p>
          <a:endParaRPr lang="en-US"/>
        </a:p>
      </dgm:t>
    </dgm:pt>
    <dgm:pt modelId="{B0A5B286-E1C9-4A19-884F-8FB3A01DFD18}">
      <dgm:prSet/>
      <dgm:spPr/>
      <dgm:t>
        <a:bodyPr/>
        <a:lstStyle/>
        <a:p>
          <a:r>
            <a:rPr lang="en-IN"/>
            <a:t>I need answer in terms of quality process</a:t>
          </a:r>
          <a:endParaRPr lang="en-US"/>
        </a:p>
      </dgm:t>
    </dgm:pt>
    <dgm:pt modelId="{4CB81B97-5EA1-44E6-B8F6-A9FEF829CC88}" type="parTrans" cxnId="{B4D30DC4-C338-4B8D-A3A8-85E1B0C155B8}">
      <dgm:prSet/>
      <dgm:spPr/>
      <dgm:t>
        <a:bodyPr/>
        <a:lstStyle/>
        <a:p>
          <a:endParaRPr lang="en-US"/>
        </a:p>
      </dgm:t>
    </dgm:pt>
    <dgm:pt modelId="{81118CCF-1832-47EF-94CD-B09082B9F62F}" type="sibTrans" cxnId="{B4D30DC4-C338-4B8D-A3A8-85E1B0C155B8}">
      <dgm:prSet/>
      <dgm:spPr/>
      <dgm:t>
        <a:bodyPr/>
        <a:lstStyle/>
        <a:p>
          <a:endParaRPr lang="en-US"/>
        </a:p>
      </dgm:t>
    </dgm:pt>
    <dgm:pt modelId="{BDB46979-2E61-4177-A5BC-56C1C4C783AB}" type="pres">
      <dgm:prSet presAssocID="{775B821D-5B4B-4D7B-BAEE-B4F6AF46F5B1}" presName="vert0" presStyleCnt="0">
        <dgm:presLayoutVars>
          <dgm:dir/>
          <dgm:animOne val="branch"/>
          <dgm:animLvl val="lvl"/>
        </dgm:presLayoutVars>
      </dgm:prSet>
      <dgm:spPr/>
    </dgm:pt>
    <dgm:pt modelId="{C7B37CD7-8ABD-4CCC-9F20-BC6376929EE2}" type="pres">
      <dgm:prSet presAssocID="{198A5082-DBE5-4B6F-A442-3B6C7C1FBD79}" presName="thickLine" presStyleLbl="alignNode1" presStyleIdx="0" presStyleCnt="3"/>
      <dgm:spPr/>
    </dgm:pt>
    <dgm:pt modelId="{27E284C4-49B5-4129-B0F1-B31524E752DF}" type="pres">
      <dgm:prSet presAssocID="{198A5082-DBE5-4B6F-A442-3B6C7C1FBD79}" presName="horz1" presStyleCnt="0"/>
      <dgm:spPr/>
    </dgm:pt>
    <dgm:pt modelId="{A2C69475-DB52-4A81-AF49-54A6029799EC}" type="pres">
      <dgm:prSet presAssocID="{198A5082-DBE5-4B6F-A442-3B6C7C1FBD79}" presName="tx1" presStyleLbl="revTx" presStyleIdx="0" presStyleCnt="3"/>
      <dgm:spPr/>
    </dgm:pt>
    <dgm:pt modelId="{9D0E567E-88AD-4C4E-85FF-3EBAAD9AC5E5}" type="pres">
      <dgm:prSet presAssocID="{198A5082-DBE5-4B6F-A442-3B6C7C1FBD79}" presName="vert1" presStyleCnt="0"/>
      <dgm:spPr/>
    </dgm:pt>
    <dgm:pt modelId="{C1DEF279-ED9A-4436-A696-37D3E10BBB1B}" type="pres">
      <dgm:prSet presAssocID="{4C8D033C-F83A-484E-A714-923B948DAF33}" presName="thickLine" presStyleLbl="alignNode1" presStyleIdx="1" presStyleCnt="3"/>
      <dgm:spPr/>
    </dgm:pt>
    <dgm:pt modelId="{F723EF30-EEB8-456D-8150-72F9FB2B8DD3}" type="pres">
      <dgm:prSet presAssocID="{4C8D033C-F83A-484E-A714-923B948DAF33}" presName="horz1" presStyleCnt="0"/>
      <dgm:spPr/>
    </dgm:pt>
    <dgm:pt modelId="{0BB6BE24-A949-4FA1-870D-3594BD0031CC}" type="pres">
      <dgm:prSet presAssocID="{4C8D033C-F83A-484E-A714-923B948DAF33}" presName="tx1" presStyleLbl="revTx" presStyleIdx="1" presStyleCnt="3"/>
      <dgm:spPr/>
    </dgm:pt>
    <dgm:pt modelId="{4407EDE8-726E-47A1-86D6-7F1E3DE157A7}" type="pres">
      <dgm:prSet presAssocID="{4C8D033C-F83A-484E-A714-923B948DAF33}" presName="vert1" presStyleCnt="0"/>
      <dgm:spPr/>
    </dgm:pt>
    <dgm:pt modelId="{B9339298-0AE9-4803-BDF4-40D11FD0A4AE}" type="pres">
      <dgm:prSet presAssocID="{B0A5B286-E1C9-4A19-884F-8FB3A01DFD18}" presName="thickLine" presStyleLbl="alignNode1" presStyleIdx="2" presStyleCnt="3"/>
      <dgm:spPr/>
    </dgm:pt>
    <dgm:pt modelId="{08923835-D5AB-424A-9F63-B21AA58B97C0}" type="pres">
      <dgm:prSet presAssocID="{B0A5B286-E1C9-4A19-884F-8FB3A01DFD18}" presName="horz1" presStyleCnt="0"/>
      <dgm:spPr/>
    </dgm:pt>
    <dgm:pt modelId="{43F67C7A-C2A5-4FC9-A106-2E95287AFA9D}" type="pres">
      <dgm:prSet presAssocID="{B0A5B286-E1C9-4A19-884F-8FB3A01DFD18}" presName="tx1" presStyleLbl="revTx" presStyleIdx="2" presStyleCnt="3"/>
      <dgm:spPr/>
    </dgm:pt>
    <dgm:pt modelId="{68515797-0EEC-4D37-A139-E6B14C9FB6FD}" type="pres">
      <dgm:prSet presAssocID="{B0A5B286-E1C9-4A19-884F-8FB3A01DFD18}" presName="vert1" presStyleCnt="0"/>
      <dgm:spPr/>
    </dgm:pt>
  </dgm:ptLst>
  <dgm:cxnLst>
    <dgm:cxn modelId="{92DA222E-7754-4A2C-92E3-6545A1332C34}" type="presOf" srcId="{198A5082-DBE5-4B6F-A442-3B6C7C1FBD79}" destId="{A2C69475-DB52-4A81-AF49-54A6029799EC}" srcOrd="0" destOrd="0" presId="urn:microsoft.com/office/officeart/2008/layout/LinedList"/>
    <dgm:cxn modelId="{C61DD46E-8F91-43D4-97B3-7E79653891EA}" srcId="{775B821D-5B4B-4D7B-BAEE-B4F6AF46F5B1}" destId="{4C8D033C-F83A-484E-A714-923B948DAF33}" srcOrd="1" destOrd="0" parTransId="{59EEAFBF-DE54-4002-8737-85165835304C}" sibTransId="{706D6D13-C85F-47E7-BFBE-2762BEE909A1}"/>
    <dgm:cxn modelId="{216B4E70-DE9B-41C3-BE1B-C1823D4292CF}" type="presOf" srcId="{775B821D-5B4B-4D7B-BAEE-B4F6AF46F5B1}" destId="{BDB46979-2E61-4177-A5BC-56C1C4C783AB}" srcOrd="0" destOrd="0" presId="urn:microsoft.com/office/officeart/2008/layout/LinedList"/>
    <dgm:cxn modelId="{06D7A4A8-0D58-4B65-B01E-00B5C08EF02B}" type="presOf" srcId="{B0A5B286-E1C9-4A19-884F-8FB3A01DFD18}" destId="{43F67C7A-C2A5-4FC9-A106-2E95287AFA9D}" srcOrd="0" destOrd="0" presId="urn:microsoft.com/office/officeart/2008/layout/LinedList"/>
    <dgm:cxn modelId="{B4D30DC4-C338-4B8D-A3A8-85E1B0C155B8}" srcId="{775B821D-5B4B-4D7B-BAEE-B4F6AF46F5B1}" destId="{B0A5B286-E1C9-4A19-884F-8FB3A01DFD18}" srcOrd="2" destOrd="0" parTransId="{4CB81B97-5EA1-44E6-B8F6-A9FEF829CC88}" sibTransId="{81118CCF-1832-47EF-94CD-B09082B9F62F}"/>
    <dgm:cxn modelId="{A9ADF5DE-4956-4B9E-8162-A348FF516751}" type="presOf" srcId="{4C8D033C-F83A-484E-A714-923B948DAF33}" destId="{0BB6BE24-A949-4FA1-870D-3594BD0031CC}" srcOrd="0" destOrd="0" presId="urn:microsoft.com/office/officeart/2008/layout/LinedList"/>
    <dgm:cxn modelId="{6AAF25EC-3388-47AB-BD3E-FDDFEEFD51FB}" srcId="{775B821D-5B4B-4D7B-BAEE-B4F6AF46F5B1}" destId="{198A5082-DBE5-4B6F-A442-3B6C7C1FBD79}" srcOrd="0" destOrd="0" parTransId="{6B769837-5683-48F5-9A37-570EA41D8E6D}" sibTransId="{404A5BE3-A444-4C7C-A28F-7F085A4A99AA}"/>
    <dgm:cxn modelId="{7C8C9284-806C-4DF1-934A-8AD164CC0405}" type="presParOf" srcId="{BDB46979-2E61-4177-A5BC-56C1C4C783AB}" destId="{C7B37CD7-8ABD-4CCC-9F20-BC6376929EE2}" srcOrd="0" destOrd="0" presId="urn:microsoft.com/office/officeart/2008/layout/LinedList"/>
    <dgm:cxn modelId="{CC7E1820-7550-4DA1-B6C4-4573A14A8D00}" type="presParOf" srcId="{BDB46979-2E61-4177-A5BC-56C1C4C783AB}" destId="{27E284C4-49B5-4129-B0F1-B31524E752DF}" srcOrd="1" destOrd="0" presId="urn:microsoft.com/office/officeart/2008/layout/LinedList"/>
    <dgm:cxn modelId="{40E305B2-51EE-444B-B45A-0736679CD7B3}" type="presParOf" srcId="{27E284C4-49B5-4129-B0F1-B31524E752DF}" destId="{A2C69475-DB52-4A81-AF49-54A6029799EC}" srcOrd="0" destOrd="0" presId="urn:microsoft.com/office/officeart/2008/layout/LinedList"/>
    <dgm:cxn modelId="{009CCA93-C86C-40D5-BE76-6F66C7FEC0C1}" type="presParOf" srcId="{27E284C4-49B5-4129-B0F1-B31524E752DF}" destId="{9D0E567E-88AD-4C4E-85FF-3EBAAD9AC5E5}" srcOrd="1" destOrd="0" presId="urn:microsoft.com/office/officeart/2008/layout/LinedList"/>
    <dgm:cxn modelId="{5D222A3A-1DF5-4949-B860-519106F52A2D}" type="presParOf" srcId="{BDB46979-2E61-4177-A5BC-56C1C4C783AB}" destId="{C1DEF279-ED9A-4436-A696-37D3E10BBB1B}" srcOrd="2" destOrd="0" presId="urn:microsoft.com/office/officeart/2008/layout/LinedList"/>
    <dgm:cxn modelId="{517988C0-C1B4-4B22-ADD9-5A22791021DB}" type="presParOf" srcId="{BDB46979-2E61-4177-A5BC-56C1C4C783AB}" destId="{F723EF30-EEB8-456D-8150-72F9FB2B8DD3}" srcOrd="3" destOrd="0" presId="urn:microsoft.com/office/officeart/2008/layout/LinedList"/>
    <dgm:cxn modelId="{0C098F69-22B6-4BE6-87D6-C722FE2DCE2C}" type="presParOf" srcId="{F723EF30-EEB8-456D-8150-72F9FB2B8DD3}" destId="{0BB6BE24-A949-4FA1-870D-3594BD0031CC}" srcOrd="0" destOrd="0" presId="urn:microsoft.com/office/officeart/2008/layout/LinedList"/>
    <dgm:cxn modelId="{F04E3464-C6E4-429D-BD40-167D824B67AF}" type="presParOf" srcId="{F723EF30-EEB8-456D-8150-72F9FB2B8DD3}" destId="{4407EDE8-726E-47A1-86D6-7F1E3DE157A7}" srcOrd="1" destOrd="0" presId="urn:microsoft.com/office/officeart/2008/layout/LinedList"/>
    <dgm:cxn modelId="{B035D888-781E-49E5-972A-1084090327D9}" type="presParOf" srcId="{BDB46979-2E61-4177-A5BC-56C1C4C783AB}" destId="{B9339298-0AE9-4803-BDF4-40D11FD0A4AE}" srcOrd="4" destOrd="0" presId="urn:microsoft.com/office/officeart/2008/layout/LinedList"/>
    <dgm:cxn modelId="{1CC119F5-1974-4136-BE8B-FDC80218AB93}" type="presParOf" srcId="{BDB46979-2E61-4177-A5BC-56C1C4C783AB}" destId="{08923835-D5AB-424A-9F63-B21AA58B97C0}" srcOrd="5" destOrd="0" presId="urn:microsoft.com/office/officeart/2008/layout/LinedList"/>
    <dgm:cxn modelId="{A51735E9-1043-472A-BE32-52F44E10CD71}" type="presParOf" srcId="{08923835-D5AB-424A-9F63-B21AA58B97C0}" destId="{43F67C7A-C2A5-4FC9-A106-2E95287AFA9D}" srcOrd="0" destOrd="0" presId="urn:microsoft.com/office/officeart/2008/layout/LinedList"/>
    <dgm:cxn modelId="{EE47E06C-5889-4BC6-97ED-CF5FB3894D43}" type="presParOf" srcId="{08923835-D5AB-424A-9F63-B21AA58B97C0}" destId="{68515797-0EEC-4D37-A139-E6B14C9FB6F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0A1192D0-FED6-4182-B402-C6D87726F1AE}" type="doc">
      <dgm:prSet loTypeId="urn:microsoft.com/office/officeart/2005/8/layout/bProcess2" loCatId="process" qsTypeId="urn:microsoft.com/office/officeart/2005/8/quickstyle/simple1" qsCatId="simple" csTypeId="urn:microsoft.com/office/officeart/2005/8/colors/colorful1" csCatId="colorful"/>
      <dgm:spPr/>
      <dgm:t>
        <a:bodyPr/>
        <a:lstStyle/>
        <a:p>
          <a:endParaRPr lang="en-US"/>
        </a:p>
      </dgm:t>
    </dgm:pt>
    <dgm:pt modelId="{D8D20EAB-AC27-4C23-92ED-9E0662A282F4}">
      <dgm:prSet/>
      <dgm:spPr/>
      <dgm:t>
        <a:bodyPr/>
        <a:lstStyle/>
        <a:p>
          <a:r>
            <a:rPr lang="en-IN"/>
            <a:t>So now you know what is dependability property? </a:t>
          </a:r>
          <a:endParaRPr lang="en-US"/>
        </a:p>
      </dgm:t>
    </dgm:pt>
    <dgm:pt modelId="{F31E4971-97FB-4E91-9E00-F2B44D5FAD6D}" type="parTrans" cxnId="{98662CF9-1624-437E-871A-CA703A9D587C}">
      <dgm:prSet/>
      <dgm:spPr/>
      <dgm:t>
        <a:bodyPr/>
        <a:lstStyle/>
        <a:p>
          <a:endParaRPr lang="en-US"/>
        </a:p>
      </dgm:t>
    </dgm:pt>
    <dgm:pt modelId="{1A18ADBE-145B-49B8-80E2-6298BDA15E09}" type="sibTrans" cxnId="{98662CF9-1624-437E-871A-CA703A9D587C}">
      <dgm:prSet/>
      <dgm:spPr/>
      <dgm:t>
        <a:bodyPr/>
        <a:lstStyle/>
        <a:p>
          <a:endParaRPr lang="en-US"/>
        </a:p>
      </dgm:t>
    </dgm:pt>
    <dgm:pt modelId="{12B6BB05-C24A-4D0C-A34F-632D30C56EF4}">
      <dgm:prSet/>
      <dgm:spPr/>
      <dgm:t>
        <a:bodyPr/>
        <a:lstStyle/>
        <a:p>
          <a:r>
            <a:rPr lang="en-IN"/>
            <a:t>Which dependable properties are directly influenced by specification?</a:t>
          </a:r>
          <a:endParaRPr lang="en-US"/>
        </a:p>
      </dgm:t>
    </dgm:pt>
    <dgm:pt modelId="{515BFBD0-D1D9-44C5-B337-27560C806228}" type="parTrans" cxnId="{81AAB9E2-DCE9-4B72-99B9-6A2921E232E5}">
      <dgm:prSet/>
      <dgm:spPr/>
      <dgm:t>
        <a:bodyPr/>
        <a:lstStyle/>
        <a:p>
          <a:endParaRPr lang="en-US"/>
        </a:p>
      </dgm:t>
    </dgm:pt>
    <dgm:pt modelId="{646AAEA3-006D-41A7-A902-32E21B69F5C4}" type="sibTrans" cxnId="{81AAB9E2-DCE9-4B72-99B9-6A2921E232E5}">
      <dgm:prSet/>
      <dgm:spPr/>
      <dgm:t>
        <a:bodyPr/>
        <a:lstStyle/>
        <a:p>
          <a:endParaRPr lang="en-US"/>
        </a:p>
      </dgm:t>
    </dgm:pt>
    <dgm:pt modelId="{D5684E49-360A-4C43-964C-73E3B9EBF8F5}" type="pres">
      <dgm:prSet presAssocID="{0A1192D0-FED6-4182-B402-C6D87726F1AE}" presName="diagram" presStyleCnt="0">
        <dgm:presLayoutVars>
          <dgm:dir/>
          <dgm:resizeHandles/>
        </dgm:presLayoutVars>
      </dgm:prSet>
      <dgm:spPr/>
    </dgm:pt>
    <dgm:pt modelId="{8E1A734D-7C09-47F9-8A01-92385223A854}" type="pres">
      <dgm:prSet presAssocID="{D8D20EAB-AC27-4C23-92ED-9E0662A282F4}" presName="firstNode" presStyleLbl="node1" presStyleIdx="0" presStyleCnt="2">
        <dgm:presLayoutVars>
          <dgm:bulletEnabled val="1"/>
        </dgm:presLayoutVars>
      </dgm:prSet>
      <dgm:spPr/>
    </dgm:pt>
    <dgm:pt modelId="{4AE6542D-FDEB-467C-9C80-9910035379A2}" type="pres">
      <dgm:prSet presAssocID="{1A18ADBE-145B-49B8-80E2-6298BDA15E09}" presName="sibTrans" presStyleLbl="sibTrans2D1" presStyleIdx="0" presStyleCnt="1"/>
      <dgm:spPr/>
    </dgm:pt>
    <dgm:pt modelId="{E0B0CA9F-B863-4D4B-A640-7FAE995C3CA9}" type="pres">
      <dgm:prSet presAssocID="{12B6BB05-C24A-4D0C-A34F-632D30C56EF4}" presName="lastNode" presStyleLbl="node1" presStyleIdx="1" presStyleCnt="2">
        <dgm:presLayoutVars>
          <dgm:bulletEnabled val="1"/>
        </dgm:presLayoutVars>
      </dgm:prSet>
      <dgm:spPr/>
    </dgm:pt>
  </dgm:ptLst>
  <dgm:cxnLst>
    <dgm:cxn modelId="{C1EEFE87-0ACA-413D-BE7A-DC5E77B83F11}" type="presOf" srcId="{12B6BB05-C24A-4D0C-A34F-632D30C56EF4}" destId="{E0B0CA9F-B863-4D4B-A640-7FAE995C3CA9}" srcOrd="0" destOrd="0" presId="urn:microsoft.com/office/officeart/2005/8/layout/bProcess2"/>
    <dgm:cxn modelId="{74BEBE99-BE74-4BDD-B967-ED71A091409F}" type="presOf" srcId="{0A1192D0-FED6-4182-B402-C6D87726F1AE}" destId="{D5684E49-360A-4C43-964C-73E3B9EBF8F5}" srcOrd="0" destOrd="0" presId="urn:microsoft.com/office/officeart/2005/8/layout/bProcess2"/>
    <dgm:cxn modelId="{C6852BC4-FA19-460B-91B8-BABEA1C9794D}" type="presOf" srcId="{D8D20EAB-AC27-4C23-92ED-9E0662A282F4}" destId="{8E1A734D-7C09-47F9-8A01-92385223A854}" srcOrd="0" destOrd="0" presId="urn:microsoft.com/office/officeart/2005/8/layout/bProcess2"/>
    <dgm:cxn modelId="{81AAB9E2-DCE9-4B72-99B9-6A2921E232E5}" srcId="{0A1192D0-FED6-4182-B402-C6D87726F1AE}" destId="{12B6BB05-C24A-4D0C-A34F-632D30C56EF4}" srcOrd="1" destOrd="0" parTransId="{515BFBD0-D1D9-44C5-B337-27560C806228}" sibTransId="{646AAEA3-006D-41A7-A902-32E21B69F5C4}"/>
    <dgm:cxn modelId="{98662CF9-1624-437E-871A-CA703A9D587C}" srcId="{0A1192D0-FED6-4182-B402-C6D87726F1AE}" destId="{D8D20EAB-AC27-4C23-92ED-9E0662A282F4}" srcOrd="0" destOrd="0" parTransId="{F31E4971-97FB-4E91-9E00-F2B44D5FAD6D}" sibTransId="{1A18ADBE-145B-49B8-80E2-6298BDA15E09}"/>
    <dgm:cxn modelId="{80EFD6FE-7B8A-4E68-B429-16936AA6987F}" type="presOf" srcId="{1A18ADBE-145B-49B8-80E2-6298BDA15E09}" destId="{4AE6542D-FDEB-467C-9C80-9910035379A2}" srcOrd="0" destOrd="0" presId="urn:microsoft.com/office/officeart/2005/8/layout/bProcess2"/>
    <dgm:cxn modelId="{08BD1852-DCF1-403F-B49E-F98FE1C6273B}" type="presParOf" srcId="{D5684E49-360A-4C43-964C-73E3B9EBF8F5}" destId="{8E1A734D-7C09-47F9-8A01-92385223A854}" srcOrd="0" destOrd="0" presId="urn:microsoft.com/office/officeart/2005/8/layout/bProcess2"/>
    <dgm:cxn modelId="{EA149631-D5BD-4AA2-8C3F-35EFD58FF64B}" type="presParOf" srcId="{D5684E49-360A-4C43-964C-73E3B9EBF8F5}" destId="{4AE6542D-FDEB-467C-9C80-9910035379A2}" srcOrd="1" destOrd="0" presId="urn:microsoft.com/office/officeart/2005/8/layout/bProcess2"/>
    <dgm:cxn modelId="{29590185-A5EB-4E93-929B-9B3B85E1DA9C}" type="presParOf" srcId="{D5684E49-360A-4C43-964C-73E3B9EBF8F5}" destId="{E0B0CA9F-B863-4D4B-A640-7FAE995C3CA9}" srcOrd="2"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17161393-FFC1-4701-B7D3-E146A2DF11F6}"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037ED013-D84B-49DB-AB28-D83DC2ABF211}">
      <dgm:prSet/>
      <dgm:spPr/>
      <dgm:t>
        <a:bodyPr/>
        <a:lstStyle/>
        <a:p>
          <a:r>
            <a:rPr lang="en-IN" b="1"/>
            <a:t>Mean time between failures (MTBF)</a:t>
          </a:r>
          <a:r>
            <a:rPr lang="en-IN"/>
            <a:t> is yet another measure of reliability, also using time as the unit of execution. </a:t>
          </a:r>
          <a:endParaRPr lang="en-US"/>
        </a:p>
      </dgm:t>
    </dgm:pt>
    <dgm:pt modelId="{A5319BA1-F5D6-404E-A4F8-98632AB2ED6B}" type="parTrans" cxnId="{5DC45F42-2339-4129-9D52-485ED3A23E9F}">
      <dgm:prSet/>
      <dgm:spPr/>
      <dgm:t>
        <a:bodyPr/>
        <a:lstStyle/>
        <a:p>
          <a:endParaRPr lang="en-US"/>
        </a:p>
      </dgm:t>
    </dgm:pt>
    <dgm:pt modelId="{0A90B749-C0DD-41D4-A438-47045CB9936B}" type="sibTrans" cxnId="{5DC45F42-2339-4129-9D52-485ED3A23E9F}">
      <dgm:prSet/>
      <dgm:spPr/>
      <dgm:t>
        <a:bodyPr/>
        <a:lstStyle/>
        <a:p>
          <a:endParaRPr lang="en-US"/>
        </a:p>
      </dgm:t>
    </dgm:pt>
    <dgm:pt modelId="{72C676BC-5CCF-43BE-9556-47F376A48E64}">
      <dgm:prSet/>
      <dgm:spPr/>
      <dgm:t>
        <a:bodyPr/>
        <a:lstStyle/>
        <a:p>
          <a:r>
            <a:rPr lang="en-IN"/>
            <a:t>The hypothetical network switch that typically fails once in a 24hour period and takes about an hour to recover has a mean time between failures of 23 hours. </a:t>
          </a:r>
          <a:endParaRPr lang="en-US"/>
        </a:p>
      </dgm:t>
    </dgm:pt>
    <dgm:pt modelId="{C70C1B37-DB94-473C-8D42-13D8892B9611}" type="parTrans" cxnId="{D631E0BF-8AA6-4C9B-B501-F5E86253C797}">
      <dgm:prSet/>
      <dgm:spPr/>
      <dgm:t>
        <a:bodyPr/>
        <a:lstStyle/>
        <a:p>
          <a:endParaRPr lang="en-US"/>
        </a:p>
      </dgm:t>
    </dgm:pt>
    <dgm:pt modelId="{9D4C9E28-4264-487E-913F-AF7BBD0BC3B6}" type="sibTrans" cxnId="{D631E0BF-8AA6-4C9B-B501-F5E86253C797}">
      <dgm:prSet/>
      <dgm:spPr/>
      <dgm:t>
        <a:bodyPr/>
        <a:lstStyle/>
        <a:p>
          <a:endParaRPr lang="en-US"/>
        </a:p>
      </dgm:t>
    </dgm:pt>
    <dgm:pt modelId="{EC54F0D6-9601-426A-B3DE-F3750FE41197}" type="pres">
      <dgm:prSet presAssocID="{17161393-FFC1-4701-B7D3-E146A2DF11F6}" presName="hierChild1" presStyleCnt="0">
        <dgm:presLayoutVars>
          <dgm:chPref val="1"/>
          <dgm:dir/>
          <dgm:animOne val="branch"/>
          <dgm:animLvl val="lvl"/>
          <dgm:resizeHandles/>
        </dgm:presLayoutVars>
      </dgm:prSet>
      <dgm:spPr/>
    </dgm:pt>
    <dgm:pt modelId="{A784DB23-1968-4DC0-9CF1-D1D59084802F}" type="pres">
      <dgm:prSet presAssocID="{037ED013-D84B-49DB-AB28-D83DC2ABF211}" presName="hierRoot1" presStyleCnt="0"/>
      <dgm:spPr/>
    </dgm:pt>
    <dgm:pt modelId="{73C6AFBC-73B5-4CB2-ABE6-1818BB7F2748}" type="pres">
      <dgm:prSet presAssocID="{037ED013-D84B-49DB-AB28-D83DC2ABF211}" presName="composite" presStyleCnt="0"/>
      <dgm:spPr/>
    </dgm:pt>
    <dgm:pt modelId="{147FBDA5-067C-46B3-9E59-526CDF88D416}" type="pres">
      <dgm:prSet presAssocID="{037ED013-D84B-49DB-AB28-D83DC2ABF211}" presName="background" presStyleLbl="node0" presStyleIdx="0" presStyleCnt="2"/>
      <dgm:spPr/>
    </dgm:pt>
    <dgm:pt modelId="{82FA6B1C-F1B7-4A16-8DAC-9A2A31A9AB27}" type="pres">
      <dgm:prSet presAssocID="{037ED013-D84B-49DB-AB28-D83DC2ABF211}" presName="text" presStyleLbl="fgAcc0" presStyleIdx="0" presStyleCnt="2">
        <dgm:presLayoutVars>
          <dgm:chPref val="3"/>
        </dgm:presLayoutVars>
      </dgm:prSet>
      <dgm:spPr/>
    </dgm:pt>
    <dgm:pt modelId="{7A4CEC9E-96D7-4C79-88FC-9641C353BAFB}" type="pres">
      <dgm:prSet presAssocID="{037ED013-D84B-49DB-AB28-D83DC2ABF211}" presName="hierChild2" presStyleCnt="0"/>
      <dgm:spPr/>
    </dgm:pt>
    <dgm:pt modelId="{761D7FF3-1C87-40B2-A4E2-521153F154CB}" type="pres">
      <dgm:prSet presAssocID="{72C676BC-5CCF-43BE-9556-47F376A48E64}" presName="hierRoot1" presStyleCnt="0"/>
      <dgm:spPr/>
    </dgm:pt>
    <dgm:pt modelId="{2F4923EE-E70D-413A-AF99-D0C03260BE5E}" type="pres">
      <dgm:prSet presAssocID="{72C676BC-5CCF-43BE-9556-47F376A48E64}" presName="composite" presStyleCnt="0"/>
      <dgm:spPr/>
    </dgm:pt>
    <dgm:pt modelId="{C66F1A9A-4642-4165-9461-DF4BF73EE432}" type="pres">
      <dgm:prSet presAssocID="{72C676BC-5CCF-43BE-9556-47F376A48E64}" presName="background" presStyleLbl="node0" presStyleIdx="1" presStyleCnt="2"/>
      <dgm:spPr/>
    </dgm:pt>
    <dgm:pt modelId="{B034D613-D7E8-427F-8B06-15D7D3342350}" type="pres">
      <dgm:prSet presAssocID="{72C676BC-5CCF-43BE-9556-47F376A48E64}" presName="text" presStyleLbl="fgAcc0" presStyleIdx="1" presStyleCnt="2">
        <dgm:presLayoutVars>
          <dgm:chPref val="3"/>
        </dgm:presLayoutVars>
      </dgm:prSet>
      <dgm:spPr/>
    </dgm:pt>
    <dgm:pt modelId="{51B9D144-4056-4BF5-93B1-D7F38068293B}" type="pres">
      <dgm:prSet presAssocID="{72C676BC-5CCF-43BE-9556-47F376A48E64}" presName="hierChild2" presStyleCnt="0"/>
      <dgm:spPr/>
    </dgm:pt>
  </dgm:ptLst>
  <dgm:cxnLst>
    <dgm:cxn modelId="{2E0C9C5D-0095-4959-AF80-C1B70F62CA92}" type="presOf" srcId="{037ED013-D84B-49DB-AB28-D83DC2ABF211}" destId="{82FA6B1C-F1B7-4A16-8DAC-9A2A31A9AB27}" srcOrd="0" destOrd="0" presId="urn:microsoft.com/office/officeart/2005/8/layout/hierarchy1"/>
    <dgm:cxn modelId="{5DC45F42-2339-4129-9D52-485ED3A23E9F}" srcId="{17161393-FFC1-4701-B7D3-E146A2DF11F6}" destId="{037ED013-D84B-49DB-AB28-D83DC2ABF211}" srcOrd="0" destOrd="0" parTransId="{A5319BA1-F5D6-404E-A4F8-98632AB2ED6B}" sibTransId="{0A90B749-C0DD-41D4-A438-47045CB9936B}"/>
    <dgm:cxn modelId="{DF12D974-FDAD-47BF-BD59-B938340C7F67}" type="presOf" srcId="{72C676BC-5CCF-43BE-9556-47F376A48E64}" destId="{B034D613-D7E8-427F-8B06-15D7D3342350}" srcOrd="0" destOrd="0" presId="urn:microsoft.com/office/officeart/2005/8/layout/hierarchy1"/>
    <dgm:cxn modelId="{495E6AB7-75B6-4B65-8C53-CFC579AE8C40}" type="presOf" srcId="{17161393-FFC1-4701-B7D3-E146A2DF11F6}" destId="{EC54F0D6-9601-426A-B3DE-F3750FE41197}" srcOrd="0" destOrd="0" presId="urn:microsoft.com/office/officeart/2005/8/layout/hierarchy1"/>
    <dgm:cxn modelId="{D631E0BF-8AA6-4C9B-B501-F5E86253C797}" srcId="{17161393-FFC1-4701-B7D3-E146A2DF11F6}" destId="{72C676BC-5CCF-43BE-9556-47F376A48E64}" srcOrd="1" destOrd="0" parTransId="{C70C1B37-DB94-473C-8D42-13D8892B9611}" sibTransId="{9D4C9E28-4264-487E-913F-AF7BBD0BC3B6}"/>
    <dgm:cxn modelId="{69E8335B-7740-4F8E-AFA9-BCBB1CE5EA7F}" type="presParOf" srcId="{EC54F0D6-9601-426A-B3DE-F3750FE41197}" destId="{A784DB23-1968-4DC0-9CF1-D1D59084802F}" srcOrd="0" destOrd="0" presId="urn:microsoft.com/office/officeart/2005/8/layout/hierarchy1"/>
    <dgm:cxn modelId="{A9C0FDBA-74E3-4CD4-B2E9-42CF461668EB}" type="presParOf" srcId="{A784DB23-1968-4DC0-9CF1-D1D59084802F}" destId="{73C6AFBC-73B5-4CB2-ABE6-1818BB7F2748}" srcOrd="0" destOrd="0" presId="urn:microsoft.com/office/officeart/2005/8/layout/hierarchy1"/>
    <dgm:cxn modelId="{F2C2F069-3D47-4B83-95BE-01D7D5DE9B03}" type="presParOf" srcId="{73C6AFBC-73B5-4CB2-ABE6-1818BB7F2748}" destId="{147FBDA5-067C-46B3-9E59-526CDF88D416}" srcOrd="0" destOrd="0" presId="urn:microsoft.com/office/officeart/2005/8/layout/hierarchy1"/>
    <dgm:cxn modelId="{F10D66E5-5D22-47F8-86CB-517FEDFA7111}" type="presParOf" srcId="{73C6AFBC-73B5-4CB2-ABE6-1818BB7F2748}" destId="{82FA6B1C-F1B7-4A16-8DAC-9A2A31A9AB27}" srcOrd="1" destOrd="0" presId="urn:microsoft.com/office/officeart/2005/8/layout/hierarchy1"/>
    <dgm:cxn modelId="{4FAB4E49-93D9-4FFE-A22D-EDE8D15E843D}" type="presParOf" srcId="{A784DB23-1968-4DC0-9CF1-D1D59084802F}" destId="{7A4CEC9E-96D7-4C79-88FC-9641C353BAFB}" srcOrd="1" destOrd="0" presId="urn:microsoft.com/office/officeart/2005/8/layout/hierarchy1"/>
    <dgm:cxn modelId="{5D9D39CA-C9CC-4353-93CC-DB73EDE09D7D}" type="presParOf" srcId="{EC54F0D6-9601-426A-B3DE-F3750FE41197}" destId="{761D7FF3-1C87-40B2-A4E2-521153F154CB}" srcOrd="1" destOrd="0" presId="urn:microsoft.com/office/officeart/2005/8/layout/hierarchy1"/>
    <dgm:cxn modelId="{38B52CB2-BB5D-4EAA-8A54-2A17FCD66483}" type="presParOf" srcId="{761D7FF3-1C87-40B2-A4E2-521153F154CB}" destId="{2F4923EE-E70D-413A-AF99-D0C03260BE5E}" srcOrd="0" destOrd="0" presId="urn:microsoft.com/office/officeart/2005/8/layout/hierarchy1"/>
    <dgm:cxn modelId="{6803D495-ACD2-406D-AF7C-5994D2C95C8D}" type="presParOf" srcId="{2F4923EE-E70D-413A-AF99-D0C03260BE5E}" destId="{C66F1A9A-4642-4165-9461-DF4BF73EE432}" srcOrd="0" destOrd="0" presId="urn:microsoft.com/office/officeart/2005/8/layout/hierarchy1"/>
    <dgm:cxn modelId="{79435266-9187-43D9-88CD-9A34886552FB}" type="presParOf" srcId="{2F4923EE-E70D-413A-AF99-D0C03260BE5E}" destId="{B034D613-D7E8-427F-8B06-15D7D3342350}" srcOrd="1" destOrd="0" presId="urn:microsoft.com/office/officeart/2005/8/layout/hierarchy1"/>
    <dgm:cxn modelId="{BF4951B4-2B79-4D57-8C4B-43E6221C7C18}" type="presParOf" srcId="{761D7FF3-1C87-40B2-A4E2-521153F154CB}" destId="{51B9D144-4056-4BF5-93B1-D7F38068293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34DD097F-36C5-4086-85FC-0B4CF38FF85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4E06D42-9943-4FDF-8C6F-35C81615AE42}">
      <dgm:prSet/>
      <dgm:spPr/>
      <dgm:t>
        <a:bodyPr/>
        <a:lstStyle/>
        <a:p>
          <a:r>
            <a:rPr lang="en-IN"/>
            <a:t>Is safety an aspect of correctness?</a:t>
          </a:r>
          <a:endParaRPr lang="en-US"/>
        </a:p>
      </dgm:t>
    </dgm:pt>
    <dgm:pt modelId="{11A0D70D-AF22-40D1-8564-52FF3673B229}" type="parTrans" cxnId="{48EB930F-61EA-477B-8115-98057BDAF15B}">
      <dgm:prSet/>
      <dgm:spPr/>
      <dgm:t>
        <a:bodyPr/>
        <a:lstStyle/>
        <a:p>
          <a:endParaRPr lang="en-US"/>
        </a:p>
      </dgm:t>
    </dgm:pt>
    <dgm:pt modelId="{E63ED95C-01D0-459C-9DF4-A58962B0C32E}" type="sibTrans" cxnId="{48EB930F-61EA-477B-8115-98057BDAF15B}">
      <dgm:prSet/>
      <dgm:spPr/>
      <dgm:t>
        <a:bodyPr/>
        <a:lstStyle/>
        <a:p>
          <a:endParaRPr lang="en-US"/>
        </a:p>
      </dgm:t>
    </dgm:pt>
    <dgm:pt modelId="{FBC3414F-94F7-4EC6-AC51-69E0AF359758}">
      <dgm:prSet/>
      <dgm:spPr/>
      <dgm:t>
        <a:bodyPr/>
        <a:lstStyle/>
        <a:p>
          <a:r>
            <a:rPr lang="en-IN"/>
            <a:t>Does good specification mean good safety?</a:t>
          </a:r>
          <a:endParaRPr lang="en-US"/>
        </a:p>
      </dgm:t>
    </dgm:pt>
    <dgm:pt modelId="{6A496B7F-494D-452A-B7FD-00C01C5B6962}" type="parTrans" cxnId="{EC52BE3E-508E-4296-9D51-4DBE27E1B021}">
      <dgm:prSet/>
      <dgm:spPr/>
      <dgm:t>
        <a:bodyPr/>
        <a:lstStyle/>
        <a:p>
          <a:endParaRPr lang="en-US"/>
        </a:p>
      </dgm:t>
    </dgm:pt>
    <dgm:pt modelId="{AC1246FA-2658-4795-9510-F82703301490}" type="sibTrans" cxnId="{EC52BE3E-508E-4296-9D51-4DBE27E1B021}">
      <dgm:prSet/>
      <dgm:spPr/>
      <dgm:t>
        <a:bodyPr/>
        <a:lstStyle/>
        <a:p>
          <a:endParaRPr lang="en-US"/>
        </a:p>
      </dgm:t>
    </dgm:pt>
    <dgm:pt modelId="{8061CAB0-8F7C-4181-BF42-AA6A6A99593E}" type="pres">
      <dgm:prSet presAssocID="{34DD097F-36C5-4086-85FC-0B4CF38FF85A}" presName="root" presStyleCnt="0">
        <dgm:presLayoutVars>
          <dgm:dir/>
          <dgm:resizeHandles val="exact"/>
        </dgm:presLayoutVars>
      </dgm:prSet>
      <dgm:spPr/>
    </dgm:pt>
    <dgm:pt modelId="{B206A6D8-9A17-4973-ACEC-E5F9AF2DE277}" type="pres">
      <dgm:prSet presAssocID="{E4E06D42-9943-4FDF-8C6F-35C81615AE42}" presName="compNode" presStyleCnt="0"/>
      <dgm:spPr/>
    </dgm:pt>
    <dgm:pt modelId="{15F687CA-0029-454D-B470-69B88A85548D}" type="pres">
      <dgm:prSet presAssocID="{E4E06D42-9943-4FDF-8C6F-35C81615AE42}" presName="bgRect" presStyleLbl="bgShp" presStyleIdx="0" presStyleCnt="2"/>
      <dgm:spPr/>
    </dgm:pt>
    <dgm:pt modelId="{6AA9CCE4-5DAA-4790-AF23-0D72CED74DB8}" type="pres">
      <dgm:prSet presAssocID="{E4E06D42-9943-4FDF-8C6F-35C81615AE4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rritant"/>
        </a:ext>
      </dgm:extLst>
    </dgm:pt>
    <dgm:pt modelId="{0A620F83-2A9D-4CB4-BFEF-9B10D398662F}" type="pres">
      <dgm:prSet presAssocID="{E4E06D42-9943-4FDF-8C6F-35C81615AE42}" presName="spaceRect" presStyleCnt="0"/>
      <dgm:spPr/>
    </dgm:pt>
    <dgm:pt modelId="{FD73624B-07EB-4122-9226-F6F0EBBD75A5}" type="pres">
      <dgm:prSet presAssocID="{E4E06D42-9943-4FDF-8C6F-35C81615AE42}" presName="parTx" presStyleLbl="revTx" presStyleIdx="0" presStyleCnt="2">
        <dgm:presLayoutVars>
          <dgm:chMax val="0"/>
          <dgm:chPref val="0"/>
        </dgm:presLayoutVars>
      </dgm:prSet>
      <dgm:spPr/>
    </dgm:pt>
    <dgm:pt modelId="{D071A979-55D1-450E-AD0D-AA7432AA506F}" type="pres">
      <dgm:prSet presAssocID="{E63ED95C-01D0-459C-9DF4-A58962B0C32E}" presName="sibTrans" presStyleCnt="0"/>
      <dgm:spPr/>
    </dgm:pt>
    <dgm:pt modelId="{C9821FAE-3628-4475-B156-7BBEE4A86176}" type="pres">
      <dgm:prSet presAssocID="{FBC3414F-94F7-4EC6-AC51-69E0AF359758}" presName="compNode" presStyleCnt="0"/>
      <dgm:spPr/>
    </dgm:pt>
    <dgm:pt modelId="{0FABB8AC-341F-4BE5-8693-34E0783251CB}" type="pres">
      <dgm:prSet presAssocID="{FBC3414F-94F7-4EC6-AC51-69E0AF359758}" presName="bgRect" presStyleLbl="bgShp" presStyleIdx="1" presStyleCnt="2"/>
      <dgm:spPr/>
    </dgm:pt>
    <dgm:pt modelId="{02157039-7BFA-4B98-84C9-3ECEE1844367}" type="pres">
      <dgm:prSet presAssocID="{FBC3414F-94F7-4EC6-AC51-69E0AF35975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humbs Up Sign"/>
        </a:ext>
      </dgm:extLst>
    </dgm:pt>
    <dgm:pt modelId="{BF3F2CDB-E9FF-4E9C-B335-7C64CBCA0555}" type="pres">
      <dgm:prSet presAssocID="{FBC3414F-94F7-4EC6-AC51-69E0AF359758}" presName="spaceRect" presStyleCnt="0"/>
      <dgm:spPr/>
    </dgm:pt>
    <dgm:pt modelId="{CB5517CE-7783-4A3E-8DB8-2A79786AA49A}" type="pres">
      <dgm:prSet presAssocID="{FBC3414F-94F7-4EC6-AC51-69E0AF359758}" presName="parTx" presStyleLbl="revTx" presStyleIdx="1" presStyleCnt="2">
        <dgm:presLayoutVars>
          <dgm:chMax val="0"/>
          <dgm:chPref val="0"/>
        </dgm:presLayoutVars>
      </dgm:prSet>
      <dgm:spPr/>
    </dgm:pt>
  </dgm:ptLst>
  <dgm:cxnLst>
    <dgm:cxn modelId="{90BAC40D-1BF6-45F8-AFEA-C7A693BC0A51}" type="presOf" srcId="{E4E06D42-9943-4FDF-8C6F-35C81615AE42}" destId="{FD73624B-07EB-4122-9226-F6F0EBBD75A5}" srcOrd="0" destOrd="0" presId="urn:microsoft.com/office/officeart/2018/2/layout/IconVerticalSolidList"/>
    <dgm:cxn modelId="{48EB930F-61EA-477B-8115-98057BDAF15B}" srcId="{34DD097F-36C5-4086-85FC-0B4CF38FF85A}" destId="{E4E06D42-9943-4FDF-8C6F-35C81615AE42}" srcOrd="0" destOrd="0" parTransId="{11A0D70D-AF22-40D1-8564-52FF3673B229}" sibTransId="{E63ED95C-01D0-459C-9DF4-A58962B0C32E}"/>
    <dgm:cxn modelId="{EC52BE3E-508E-4296-9D51-4DBE27E1B021}" srcId="{34DD097F-36C5-4086-85FC-0B4CF38FF85A}" destId="{FBC3414F-94F7-4EC6-AC51-69E0AF359758}" srcOrd="1" destOrd="0" parTransId="{6A496B7F-494D-452A-B7FD-00C01C5B6962}" sibTransId="{AC1246FA-2658-4795-9510-F82703301490}"/>
    <dgm:cxn modelId="{FEB2A76D-50F7-4CB0-8F9F-60ECBA2E8D05}" type="presOf" srcId="{FBC3414F-94F7-4EC6-AC51-69E0AF359758}" destId="{CB5517CE-7783-4A3E-8DB8-2A79786AA49A}" srcOrd="0" destOrd="0" presId="urn:microsoft.com/office/officeart/2018/2/layout/IconVerticalSolidList"/>
    <dgm:cxn modelId="{3D672F77-66D6-42D6-AF95-596B90913D56}" type="presOf" srcId="{34DD097F-36C5-4086-85FC-0B4CF38FF85A}" destId="{8061CAB0-8F7C-4181-BF42-AA6A6A99593E}" srcOrd="0" destOrd="0" presId="urn:microsoft.com/office/officeart/2018/2/layout/IconVerticalSolidList"/>
    <dgm:cxn modelId="{CBFC41FE-F3FD-492A-ABE6-46E2CDE13D05}" type="presParOf" srcId="{8061CAB0-8F7C-4181-BF42-AA6A6A99593E}" destId="{B206A6D8-9A17-4973-ACEC-E5F9AF2DE277}" srcOrd="0" destOrd="0" presId="urn:microsoft.com/office/officeart/2018/2/layout/IconVerticalSolidList"/>
    <dgm:cxn modelId="{09697E72-D0FB-4037-86C8-50ABBF36D767}" type="presParOf" srcId="{B206A6D8-9A17-4973-ACEC-E5F9AF2DE277}" destId="{15F687CA-0029-454D-B470-69B88A85548D}" srcOrd="0" destOrd="0" presId="urn:microsoft.com/office/officeart/2018/2/layout/IconVerticalSolidList"/>
    <dgm:cxn modelId="{7C87455C-273A-4B3A-9ACA-B0AF620AB5D2}" type="presParOf" srcId="{B206A6D8-9A17-4973-ACEC-E5F9AF2DE277}" destId="{6AA9CCE4-5DAA-4790-AF23-0D72CED74DB8}" srcOrd="1" destOrd="0" presId="urn:microsoft.com/office/officeart/2018/2/layout/IconVerticalSolidList"/>
    <dgm:cxn modelId="{093DB83C-7E6B-416C-9C4D-319E4BEE5B49}" type="presParOf" srcId="{B206A6D8-9A17-4973-ACEC-E5F9AF2DE277}" destId="{0A620F83-2A9D-4CB4-BFEF-9B10D398662F}" srcOrd="2" destOrd="0" presId="urn:microsoft.com/office/officeart/2018/2/layout/IconVerticalSolidList"/>
    <dgm:cxn modelId="{19DD054B-9A90-4ADA-A975-BAD573343F28}" type="presParOf" srcId="{B206A6D8-9A17-4973-ACEC-E5F9AF2DE277}" destId="{FD73624B-07EB-4122-9226-F6F0EBBD75A5}" srcOrd="3" destOrd="0" presId="urn:microsoft.com/office/officeart/2018/2/layout/IconVerticalSolidList"/>
    <dgm:cxn modelId="{50959844-CC34-4D77-96F8-E1CE63895737}" type="presParOf" srcId="{8061CAB0-8F7C-4181-BF42-AA6A6A99593E}" destId="{D071A979-55D1-450E-AD0D-AA7432AA506F}" srcOrd="1" destOrd="0" presId="urn:microsoft.com/office/officeart/2018/2/layout/IconVerticalSolidList"/>
    <dgm:cxn modelId="{21D9994C-1E05-4250-A860-288A3DC96541}" type="presParOf" srcId="{8061CAB0-8F7C-4181-BF42-AA6A6A99593E}" destId="{C9821FAE-3628-4475-B156-7BBEE4A86176}" srcOrd="2" destOrd="0" presId="urn:microsoft.com/office/officeart/2018/2/layout/IconVerticalSolidList"/>
    <dgm:cxn modelId="{B0D0C336-9CC7-4079-B04E-AACA73AEBDA9}" type="presParOf" srcId="{C9821FAE-3628-4475-B156-7BBEE4A86176}" destId="{0FABB8AC-341F-4BE5-8693-34E0783251CB}" srcOrd="0" destOrd="0" presId="urn:microsoft.com/office/officeart/2018/2/layout/IconVerticalSolidList"/>
    <dgm:cxn modelId="{9B38A521-1EDF-496D-88DD-B06C1D0B8125}" type="presParOf" srcId="{C9821FAE-3628-4475-B156-7BBEE4A86176}" destId="{02157039-7BFA-4B98-84C9-3ECEE1844367}" srcOrd="1" destOrd="0" presId="urn:microsoft.com/office/officeart/2018/2/layout/IconVerticalSolidList"/>
    <dgm:cxn modelId="{0F62D344-CFF0-4A71-9C86-2DE0DEBB2154}" type="presParOf" srcId="{C9821FAE-3628-4475-B156-7BBEE4A86176}" destId="{BF3F2CDB-E9FF-4E9C-B335-7C64CBCA0555}" srcOrd="2" destOrd="0" presId="urn:microsoft.com/office/officeart/2018/2/layout/IconVerticalSolidList"/>
    <dgm:cxn modelId="{B8FCFBD2-387C-440F-827D-EA5E5BF7A69D}" type="presParOf" srcId="{C9821FAE-3628-4475-B156-7BBEE4A86176}" destId="{CB5517CE-7783-4A3E-8DB8-2A79786AA49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AA442350-29DC-402B-B1E9-6349AAD0B392}"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70929758-12EF-4002-B1F1-3C5EA2A7151E}">
      <dgm:prSet/>
      <dgm:spPr/>
      <dgm:t>
        <a:bodyPr/>
        <a:lstStyle/>
        <a:p>
          <a:r>
            <a:rPr lang="en-IN"/>
            <a:t>Safety is concerned with preventing certain undesirable behaviors, called hazards. </a:t>
          </a:r>
          <a:endParaRPr lang="en-US"/>
        </a:p>
      </dgm:t>
    </dgm:pt>
    <dgm:pt modelId="{2EA068CA-3302-4BD4-9003-DD41461847CA}" type="parTrans" cxnId="{9CD42A0F-716F-461A-BDFB-467348473889}">
      <dgm:prSet/>
      <dgm:spPr/>
      <dgm:t>
        <a:bodyPr/>
        <a:lstStyle/>
        <a:p>
          <a:endParaRPr lang="en-US"/>
        </a:p>
      </dgm:t>
    </dgm:pt>
    <dgm:pt modelId="{A5705ECB-4334-4745-9ACF-72851A270B67}" type="sibTrans" cxnId="{9CD42A0F-716F-461A-BDFB-467348473889}">
      <dgm:prSet/>
      <dgm:spPr/>
      <dgm:t>
        <a:bodyPr/>
        <a:lstStyle/>
        <a:p>
          <a:endParaRPr lang="en-US"/>
        </a:p>
      </dgm:t>
    </dgm:pt>
    <dgm:pt modelId="{D9A662B8-449C-4ACA-9D00-6ECD436D6545}">
      <dgm:prSet/>
      <dgm:spPr/>
      <dgm:t>
        <a:bodyPr/>
        <a:lstStyle/>
        <a:p>
          <a:r>
            <a:rPr lang="en-IN"/>
            <a:t>It is quite explicitly not concerned with achieving any useful behavior apart from whatever functionality is needed to prevent hazards. </a:t>
          </a:r>
          <a:endParaRPr lang="en-US"/>
        </a:p>
      </dgm:t>
    </dgm:pt>
    <dgm:pt modelId="{EB857C26-C85F-43E2-85AE-E7C2E268E6BA}" type="parTrans" cxnId="{DFAE23D9-7933-4320-9C5A-D9135987CA3F}">
      <dgm:prSet/>
      <dgm:spPr/>
      <dgm:t>
        <a:bodyPr/>
        <a:lstStyle/>
        <a:p>
          <a:endParaRPr lang="en-US"/>
        </a:p>
      </dgm:t>
    </dgm:pt>
    <dgm:pt modelId="{C45A099C-AAAD-42FC-95FB-A05D916AC8AF}" type="sibTrans" cxnId="{DFAE23D9-7933-4320-9C5A-D9135987CA3F}">
      <dgm:prSet/>
      <dgm:spPr/>
      <dgm:t>
        <a:bodyPr/>
        <a:lstStyle/>
        <a:p>
          <a:endParaRPr lang="en-US"/>
        </a:p>
      </dgm:t>
    </dgm:pt>
    <dgm:pt modelId="{F03EE30A-CA9C-4995-A936-C110A17C220F}">
      <dgm:prSet/>
      <dgm:spPr/>
      <dgm:t>
        <a:bodyPr/>
        <a:lstStyle/>
        <a:p>
          <a:r>
            <a:rPr lang="en-IN"/>
            <a:t>Software safety is typically a concern in "critical" systems such as avionics and medical systems, but the basic principles apply to any system in which particularly undesirable behaviors can be distinguished from failure. </a:t>
          </a:r>
          <a:endParaRPr lang="en-US"/>
        </a:p>
      </dgm:t>
    </dgm:pt>
    <dgm:pt modelId="{B3D5CC2A-8973-4350-BDE0-C4476039BC96}" type="parTrans" cxnId="{A73840B0-3AF7-422D-B0F5-DA2479AB6247}">
      <dgm:prSet/>
      <dgm:spPr/>
      <dgm:t>
        <a:bodyPr/>
        <a:lstStyle/>
        <a:p>
          <a:endParaRPr lang="en-US"/>
        </a:p>
      </dgm:t>
    </dgm:pt>
    <dgm:pt modelId="{226521DE-799C-4E70-888B-64D1BAB44F65}" type="sibTrans" cxnId="{A73840B0-3AF7-422D-B0F5-DA2479AB6247}">
      <dgm:prSet/>
      <dgm:spPr/>
      <dgm:t>
        <a:bodyPr/>
        <a:lstStyle/>
        <a:p>
          <a:endParaRPr lang="en-US"/>
        </a:p>
      </dgm:t>
    </dgm:pt>
    <dgm:pt modelId="{64E535A6-F57A-4E71-8CCB-810091EFFF9A}">
      <dgm:prSet/>
      <dgm:spPr/>
      <dgm:t>
        <a:bodyPr/>
        <a:lstStyle/>
        <a:p>
          <a:r>
            <a:rPr lang="en-IN"/>
            <a:t>For example, while it is annoying when a word processor crashes, it is much more annoying if it irrecoverably corrupts document files. </a:t>
          </a:r>
          <a:endParaRPr lang="en-US"/>
        </a:p>
      </dgm:t>
    </dgm:pt>
    <dgm:pt modelId="{E58D0998-F852-4495-837E-451AAE4A7002}" type="parTrans" cxnId="{F7B7F9A8-0438-4572-99B1-CAFA6B836E2C}">
      <dgm:prSet/>
      <dgm:spPr/>
      <dgm:t>
        <a:bodyPr/>
        <a:lstStyle/>
        <a:p>
          <a:endParaRPr lang="en-US"/>
        </a:p>
      </dgm:t>
    </dgm:pt>
    <dgm:pt modelId="{2050BE3F-34F7-4773-9DF4-D631683A178A}" type="sibTrans" cxnId="{F7B7F9A8-0438-4572-99B1-CAFA6B836E2C}">
      <dgm:prSet/>
      <dgm:spPr/>
      <dgm:t>
        <a:bodyPr/>
        <a:lstStyle/>
        <a:p>
          <a:endParaRPr lang="en-US"/>
        </a:p>
      </dgm:t>
    </dgm:pt>
    <dgm:pt modelId="{B72ABE6E-AD66-46F8-8AE1-5621B8E95DAB}" type="pres">
      <dgm:prSet presAssocID="{AA442350-29DC-402B-B1E9-6349AAD0B392}" presName="vert0" presStyleCnt="0">
        <dgm:presLayoutVars>
          <dgm:dir/>
          <dgm:animOne val="branch"/>
          <dgm:animLvl val="lvl"/>
        </dgm:presLayoutVars>
      </dgm:prSet>
      <dgm:spPr/>
    </dgm:pt>
    <dgm:pt modelId="{521F3C49-51DB-46D9-883D-C75276756BE7}" type="pres">
      <dgm:prSet presAssocID="{70929758-12EF-4002-B1F1-3C5EA2A7151E}" presName="thickLine" presStyleLbl="alignNode1" presStyleIdx="0" presStyleCnt="4"/>
      <dgm:spPr/>
    </dgm:pt>
    <dgm:pt modelId="{375D477B-C413-4854-9723-801495A0747E}" type="pres">
      <dgm:prSet presAssocID="{70929758-12EF-4002-B1F1-3C5EA2A7151E}" presName="horz1" presStyleCnt="0"/>
      <dgm:spPr/>
    </dgm:pt>
    <dgm:pt modelId="{8E4BC6F9-582A-41EC-A47B-146BB914CF82}" type="pres">
      <dgm:prSet presAssocID="{70929758-12EF-4002-B1F1-3C5EA2A7151E}" presName="tx1" presStyleLbl="revTx" presStyleIdx="0" presStyleCnt="4"/>
      <dgm:spPr/>
    </dgm:pt>
    <dgm:pt modelId="{03612866-003A-4CB9-938D-81D8FE808471}" type="pres">
      <dgm:prSet presAssocID="{70929758-12EF-4002-B1F1-3C5EA2A7151E}" presName="vert1" presStyleCnt="0"/>
      <dgm:spPr/>
    </dgm:pt>
    <dgm:pt modelId="{1FD44A36-C717-48C4-883A-BD8FDB5A6628}" type="pres">
      <dgm:prSet presAssocID="{D9A662B8-449C-4ACA-9D00-6ECD436D6545}" presName="thickLine" presStyleLbl="alignNode1" presStyleIdx="1" presStyleCnt="4"/>
      <dgm:spPr/>
    </dgm:pt>
    <dgm:pt modelId="{40D5F4E5-1256-4C55-A6FA-F21B0BCD2CB2}" type="pres">
      <dgm:prSet presAssocID="{D9A662B8-449C-4ACA-9D00-6ECD436D6545}" presName="horz1" presStyleCnt="0"/>
      <dgm:spPr/>
    </dgm:pt>
    <dgm:pt modelId="{C4687231-8A66-4C41-A826-BA11903E1C20}" type="pres">
      <dgm:prSet presAssocID="{D9A662B8-449C-4ACA-9D00-6ECD436D6545}" presName="tx1" presStyleLbl="revTx" presStyleIdx="1" presStyleCnt="4"/>
      <dgm:spPr/>
    </dgm:pt>
    <dgm:pt modelId="{5AF12B74-141B-4B9B-A411-FC54EB178180}" type="pres">
      <dgm:prSet presAssocID="{D9A662B8-449C-4ACA-9D00-6ECD436D6545}" presName="vert1" presStyleCnt="0"/>
      <dgm:spPr/>
    </dgm:pt>
    <dgm:pt modelId="{6B0A6C42-CAAA-4D4E-9D37-B32AA4779D16}" type="pres">
      <dgm:prSet presAssocID="{F03EE30A-CA9C-4995-A936-C110A17C220F}" presName="thickLine" presStyleLbl="alignNode1" presStyleIdx="2" presStyleCnt="4"/>
      <dgm:spPr/>
    </dgm:pt>
    <dgm:pt modelId="{E8633B38-6CFB-4236-A131-9113FE487D3B}" type="pres">
      <dgm:prSet presAssocID="{F03EE30A-CA9C-4995-A936-C110A17C220F}" presName="horz1" presStyleCnt="0"/>
      <dgm:spPr/>
    </dgm:pt>
    <dgm:pt modelId="{885F4142-8887-4246-B1BF-2BC66AD4B389}" type="pres">
      <dgm:prSet presAssocID="{F03EE30A-CA9C-4995-A936-C110A17C220F}" presName="tx1" presStyleLbl="revTx" presStyleIdx="2" presStyleCnt="4"/>
      <dgm:spPr/>
    </dgm:pt>
    <dgm:pt modelId="{1FA3F0F0-DBF5-4A5D-B820-2B36D4E2668C}" type="pres">
      <dgm:prSet presAssocID="{F03EE30A-CA9C-4995-A936-C110A17C220F}" presName="vert1" presStyleCnt="0"/>
      <dgm:spPr/>
    </dgm:pt>
    <dgm:pt modelId="{307BBC2C-7431-43EA-AE28-F575276BF1BB}" type="pres">
      <dgm:prSet presAssocID="{64E535A6-F57A-4E71-8CCB-810091EFFF9A}" presName="thickLine" presStyleLbl="alignNode1" presStyleIdx="3" presStyleCnt="4"/>
      <dgm:spPr/>
    </dgm:pt>
    <dgm:pt modelId="{6972BFB5-1BAB-4EAA-B75C-6B574489B3C3}" type="pres">
      <dgm:prSet presAssocID="{64E535A6-F57A-4E71-8CCB-810091EFFF9A}" presName="horz1" presStyleCnt="0"/>
      <dgm:spPr/>
    </dgm:pt>
    <dgm:pt modelId="{E5C617A2-C55F-482B-8508-57672BAB77E2}" type="pres">
      <dgm:prSet presAssocID="{64E535A6-F57A-4E71-8CCB-810091EFFF9A}" presName="tx1" presStyleLbl="revTx" presStyleIdx="3" presStyleCnt="4"/>
      <dgm:spPr/>
    </dgm:pt>
    <dgm:pt modelId="{23FAE023-FA52-44C8-8C14-5C92A3CCAAB8}" type="pres">
      <dgm:prSet presAssocID="{64E535A6-F57A-4E71-8CCB-810091EFFF9A}" presName="vert1" presStyleCnt="0"/>
      <dgm:spPr/>
    </dgm:pt>
  </dgm:ptLst>
  <dgm:cxnLst>
    <dgm:cxn modelId="{9CD42A0F-716F-461A-BDFB-467348473889}" srcId="{AA442350-29DC-402B-B1E9-6349AAD0B392}" destId="{70929758-12EF-4002-B1F1-3C5EA2A7151E}" srcOrd="0" destOrd="0" parTransId="{2EA068CA-3302-4BD4-9003-DD41461847CA}" sibTransId="{A5705ECB-4334-4745-9ACF-72851A270B67}"/>
    <dgm:cxn modelId="{9116903B-23E9-4B55-85C8-26496D2B62C1}" type="presOf" srcId="{70929758-12EF-4002-B1F1-3C5EA2A7151E}" destId="{8E4BC6F9-582A-41EC-A47B-146BB914CF82}" srcOrd="0" destOrd="0" presId="urn:microsoft.com/office/officeart/2008/layout/LinedList"/>
    <dgm:cxn modelId="{18BD1B5C-21C8-4530-9B16-6AD784BCC88F}" type="presOf" srcId="{64E535A6-F57A-4E71-8CCB-810091EFFF9A}" destId="{E5C617A2-C55F-482B-8508-57672BAB77E2}" srcOrd="0" destOrd="0" presId="urn:microsoft.com/office/officeart/2008/layout/LinedList"/>
    <dgm:cxn modelId="{51CB5E8D-1693-4D1F-86AD-7846BA3BC313}" type="presOf" srcId="{AA442350-29DC-402B-B1E9-6349AAD0B392}" destId="{B72ABE6E-AD66-46F8-8AE1-5621B8E95DAB}" srcOrd="0" destOrd="0" presId="urn:microsoft.com/office/officeart/2008/layout/LinedList"/>
    <dgm:cxn modelId="{F7B7F9A8-0438-4572-99B1-CAFA6B836E2C}" srcId="{AA442350-29DC-402B-B1E9-6349AAD0B392}" destId="{64E535A6-F57A-4E71-8CCB-810091EFFF9A}" srcOrd="3" destOrd="0" parTransId="{E58D0998-F852-4495-837E-451AAE4A7002}" sibTransId="{2050BE3F-34F7-4773-9DF4-D631683A178A}"/>
    <dgm:cxn modelId="{A73840B0-3AF7-422D-B0F5-DA2479AB6247}" srcId="{AA442350-29DC-402B-B1E9-6349AAD0B392}" destId="{F03EE30A-CA9C-4995-A936-C110A17C220F}" srcOrd="2" destOrd="0" parTransId="{B3D5CC2A-8973-4350-BDE0-C4476039BC96}" sibTransId="{226521DE-799C-4E70-888B-64D1BAB44F65}"/>
    <dgm:cxn modelId="{FBA649B5-B635-4F72-AAF6-C55AF10485B7}" type="presOf" srcId="{F03EE30A-CA9C-4995-A936-C110A17C220F}" destId="{885F4142-8887-4246-B1BF-2BC66AD4B389}" srcOrd="0" destOrd="0" presId="urn:microsoft.com/office/officeart/2008/layout/LinedList"/>
    <dgm:cxn modelId="{0FEB6ED2-9702-4F03-B2FF-195A870773CD}" type="presOf" srcId="{D9A662B8-449C-4ACA-9D00-6ECD436D6545}" destId="{C4687231-8A66-4C41-A826-BA11903E1C20}" srcOrd="0" destOrd="0" presId="urn:microsoft.com/office/officeart/2008/layout/LinedList"/>
    <dgm:cxn modelId="{DFAE23D9-7933-4320-9C5A-D9135987CA3F}" srcId="{AA442350-29DC-402B-B1E9-6349AAD0B392}" destId="{D9A662B8-449C-4ACA-9D00-6ECD436D6545}" srcOrd="1" destOrd="0" parTransId="{EB857C26-C85F-43E2-85AE-E7C2E268E6BA}" sibTransId="{C45A099C-AAAD-42FC-95FB-A05D916AC8AF}"/>
    <dgm:cxn modelId="{8EE79BB3-42B0-4ED1-A187-FCF3A2C784E0}" type="presParOf" srcId="{B72ABE6E-AD66-46F8-8AE1-5621B8E95DAB}" destId="{521F3C49-51DB-46D9-883D-C75276756BE7}" srcOrd="0" destOrd="0" presId="urn:microsoft.com/office/officeart/2008/layout/LinedList"/>
    <dgm:cxn modelId="{65EF9ED9-0A95-431B-908E-2B10038F4487}" type="presParOf" srcId="{B72ABE6E-AD66-46F8-8AE1-5621B8E95DAB}" destId="{375D477B-C413-4854-9723-801495A0747E}" srcOrd="1" destOrd="0" presId="urn:microsoft.com/office/officeart/2008/layout/LinedList"/>
    <dgm:cxn modelId="{5248257A-9CBB-41F2-BA16-7F8471288992}" type="presParOf" srcId="{375D477B-C413-4854-9723-801495A0747E}" destId="{8E4BC6F9-582A-41EC-A47B-146BB914CF82}" srcOrd="0" destOrd="0" presId="urn:microsoft.com/office/officeart/2008/layout/LinedList"/>
    <dgm:cxn modelId="{15EC0262-3E3D-4845-8E89-00E34E4A78B7}" type="presParOf" srcId="{375D477B-C413-4854-9723-801495A0747E}" destId="{03612866-003A-4CB9-938D-81D8FE808471}" srcOrd="1" destOrd="0" presId="urn:microsoft.com/office/officeart/2008/layout/LinedList"/>
    <dgm:cxn modelId="{159AE111-67DD-44D2-861F-BAAAA93DA746}" type="presParOf" srcId="{B72ABE6E-AD66-46F8-8AE1-5621B8E95DAB}" destId="{1FD44A36-C717-48C4-883A-BD8FDB5A6628}" srcOrd="2" destOrd="0" presId="urn:microsoft.com/office/officeart/2008/layout/LinedList"/>
    <dgm:cxn modelId="{3C87778C-E51E-44CE-AF6E-8C5AED50E10B}" type="presParOf" srcId="{B72ABE6E-AD66-46F8-8AE1-5621B8E95DAB}" destId="{40D5F4E5-1256-4C55-A6FA-F21B0BCD2CB2}" srcOrd="3" destOrd="0" presId="urn:microsoft.com/office/officeart/2008/layout/LinedList"/>
    <dgm:cxn modelId="{16741DA3-B88B-4D86-836C-CCA29DFF8003}" type="presParOf" srcId="{40D5F4E5-1256-4C55-A6FA-F21B0BCD2CB2}" destId="{C4687231-8A66-4C41-A826-BA11903E1C20}" srcOrd="0" destOrd="0" presId="urn:microsoft.com/office/officeart/2008/layout/LinedList"/>
    <dgm:cxn modelId="{4DDB911B-6AF0-4CDF-8959-912657B60F52}" type="presParOf" srcId="{40D5F4E5-1256-4C55-A6FA-F21B0BCD2CB2}" destId="{5AF12B74-141B-4B9B-A411-FC54EB178180}" srcOrd="1" destOrd="0" presId="urn:microsoft.com/office/officeart/2008/layout/LinedList"/>
    <dgm:cxn modelId="{7CBB4D30-F1A7-4607-8D0E-6F78FEBB4C85}" type="presParOf" srcId="{B72ABE6E-AD66-46F8-8AE1-5621B8E95DAB}" destId="{6B0A6C42-CAAA-4D4E-9D37-B32AA4779D16}" srcOrd="4" destOrd="0" presId="urn:microsoft.com/office/officeart/2008/layout/LinedList"/>
    <dgm:cxn modelId="{CF2B888B-C885-4191-B8B0-6CA77FED542D}" type="presParOf" srcId="{B72ABE6E-AD66-46F8-8AE1-5621B8E95DAB}" destId="{E8633B38-6CFB-4236-A131-9113FE487D3B}" srcOrd="5" destOrd="0" presId="urn:microsoft.com/office/officeart/2008/layout/LinedList"/>
    <dgm:cxn modelId="{1CA2DD15-7F0E-407D-855C-427DBFE9349F}" type="presParOf" srcId="{E8633B38-6CFB-4236-A131-9113FE487D3B}" destId="{885F4142-8887-4246-B1BF-2BC66AD4B389}" srcOrd="0" destOrd="0" presId="urn:microsoft.com/office/officeart/2008/layout/LinedList"/>
    <dgm:cxn modelId="{483DCB22-517D-46FA-9382-C16833CEBFF6}" type="presParOf" srcId="{E8633B38-6CFB-4236-A131-9113FE487D3B}" destId="{1FA3F0F0-DBF5-4A5D-B820-2B36D4E2668C}" srcOrd="1" destOrd="0" presId="urn:microsoft.com/office/officeart/2008/layout/LinedList"/>
    <dgm:cxn modelId="{E635F8B9-CAC0-4647-AA3F-350446244365}" type="presParOf" srcId="{B72ABE6E-AD66-46F8-8AE1-5621B8E95DAB}" destId="{307BBC2C-7431-43EA-AE28-F575276BF1BB}" srcOrd="6" destOrd="0" presId="urn:microsoft.com/office/officeart/2008/layout/LinedList"/>
    <dgm:cxn modelId="{BA5F6299-CBAE-4DA0-8519-19BD2CF0AFF8}" type="presParOf" srcId="{B72ABE6E-AD66-46F8-8AE1-5621B8E95DAB}" destId="{6972BFB5-1BAB-4EAA-B75C-6B574489B3C3}" srcOrd="7" destOrd="0" presId="urn:microsoft.com/office/officeart/2008/layout/LinedList"/>
    <dgm:cxn modelId="{6E7873B6-40D0-4826-9410-3AA3B75B9C3B}" type="presParOf" srcId="{6972BFB5-1BAB-4EAA-B75C-6B574489B3C3}" destId="{E5C617A2-C55F-482B-8508-57672BAB77E2}" srcOrd="0" destOrd="0" presId="urn:microsoft.com/office/officeart/2008/layout/LinedList"/>
    <dgm:cxn modelId="{D9033970-C650-480E-82A2-B09E3FDAD8B8}" type="presParOf" srcId="{6972BFB5-1BAB-4EAA-B75C-6B574489B3C3}" destId="{23FAE023-FA52-44C8-8C14-5C92A3CCAAB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21036AFA-357B-4A39-8D58-0F71C1461A9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4DE5F9A-7CDC-4FA9-81C1-4E137E9D7AFF}">
      <dgm:prSet/>
      <dgm:spPr/>
      <dgm:t>
        <a:bodyPr/>
        <a:lstStyle/>
        <a:p>
          <a:r>
            <a:rPr lang="en-IN"/>
            <a:t>Just as correctness is meaningless without a specification of allowed behaviors, safety is meaningless without a specification of hazards to be prevented, and in practice the </a:t>
          </a:r>
          <a:r>
            <a:rPr lang="en-IN" i="1"/>
            <a:t>first step of safety analysis is always finding and classifying hazards. </a:t>
          </a:r>
          <a:endParaRPr lang="en-US"/>
        </a:p>
      </dgm:t>
    </dgm:pt>
    <dgm:pt modelId="{B9BC0482-842A-421E-91EA-FA5F04A9856F}" type="parTrans" cxnId="{F74E6C0E-5653-4CD4-B040-2D7CB1275AAB}">
      <dgm:prSet/>
      <dgm:spPr/>
      <dgm:t>
        <a:bodyPr/>
        <a:lstStyle/>
        <a:p>
          <a:endParaRPr lang="en-US"/>
        </a:p>
      </dgm:t>
    </dgm:pt>
    <dgm:pt modelId="{4969416C-868C-4499-B69D-A6AF92B351DD}" type="sibTrans" cxnId="{F74E6C0E-5653-4CD4-B040-2D7CB1275AAB}">
      <dgm:prSet/>
      <dgm:spPr/>
      <dgm:t>
        <a:bodyPr/>
        <a:lstStyle/>
        <a:p>
          <a:endParaRPr lang="en-US"/>
        </a:p>
      </dgm:t>
    </dgm:pt>
    <dgm:pt modelId="{F3C098E1-FDBA-4616-9486-A7EC9C875BBA}">
      <dgm:prSet/>
      <dgm:spPr/>
      <dgm:t>
        <a:bodyPr/>
        <a:lstStyle/>
        <a:p>
          <a:r>
            <a:rPr lang="en-IN"/>
            <a:t>Typically, hazards are associated with some system in which the software is embedded (e.g., the medical device), rather than the software alone. </a:t>
          </a:r>
          <a:endParaRPr lang="en-US"/>
        </a:p>
      </dgm:t>
    </dgm:pt>
    <dgm:pt modelId="{E353291D-5979-4133-8D62-1EECF2F98E9F}" type="parTrans" cxnId="{0C1AD1B6-DCCF-4EB1-89D2-F880091AB361}">
      <dgm:prSet/>
      <dgm:spPr/>
      <dgm:t>
        <a:bodyPr/>
        <a:lstStyle/>
        <a:p>
          <a:endParaRPr lang="en-US"/>
        </a:p>
      </dgm:t>
    </dgm:pt>
    <dgm:pt modelId="{762D867F-0C12-494D-91E1-C28C2180D051}" type="sibTrans" cxnId="{0C1AD1B6-DCCF-4EB1-89D2-F880091AB361}">
      <dgm:prSet/>
      <dgm:spPr/>
      <dgm:t>
        <a:bodyPr/>
        <a:lstStyle/>
        <a:p>
          <a:endParaRPr lang="en-US"/>
        </a:p>
      </dgm:t>
    </dgm:pt>
    <dgm:pt modelId="{36AEE6F1-778F-4555-9378-6DF65845700C}">
      <dgm:prSet/>
      <dgm:spPr/>
      <dgm:t>
        <a:bodyPr/>
        <a:lstStyle/>
        <a:p>
          <a:r>
            <a:rPr lang="en-IN"/>
            <a:t>The distinguishing feature of safety is that it is concerned only with these hazards, and not with other aspects of correct functioning. </a:t>
          </a:r>
          <a:endParaRPr lang="en-US"/>
        </a:p>
      </dgm:t>
    </dgm:pt>
    <dgm:pt modelId="{6F41D5A8-FFC1-44A9-83C8-F92A6CE04AEC}" type="parTrans" cxnId="{BE79B466-B225-4385-8706-CF50FC35CB01}">
      <dgm:prSet/>
      <dgm:spPr/>
      <dgm:t>
        <a:bodyPr/>
        <a:lstStyle/>
        <a:p>
          <a:endParaRPr lang="en-US"/>
        </a:p>
      </dgm:t>
    </dgm:pt>
    <dgm:pt modelId="{ECEB7B61-487A-4AD4-AD6B-686B3FBCC54E}" type="sibTrans" cxnId="{BE79B466-B225-4385-8706-CF50FC35CB01}">
      <dgm:prSet/>
      <dgm:spPr/>
      <dgm:t>
        <a:bodyPr/>
        <a:lstStyle/>
        <a:p>
          <a:endParaRPr lang="en-US"/>
        </a:p>
      </dgm:t>
    </dgm:pt>
    <dgm:pt modelId="{D1521226-DCEB-40E8-BEFE-1FC1BD2B4E91}" type="pres">
      <dgm:prSet presAssocID="{21036AFA-357B-4A39-8D58-0F71C1461A97}" presName="linear" presStyleCnt="0">
        <dgm:presLayoutVars>
          <dgm:animLvl val="lvl"/>
          <dgm:resizeHandles val="exact"/>
        </dgm:presLayoutVars>
      </dgm:prSet>
      <dgm:spPr/>
    </dgm:pt>
    <dgm:pt modelId="{94AA9FDE-1379-4F4B-BC6C-1128B55EEF95}" type="pres">
      <dgm:prSet presAssocID="{34DE5F9A-7CDC-4FA9-81C1-4E137E9D7AFF}" presName="parentText" presStyleLbl="node1" presStyleIdx="0" presStyleCnt="3">
        <dgm:presLayoutVars>
          <dgm:chMax val="0"/>
          <dgm:bulletEnabled val="1"/>
        </dgm:presLayoutVars>
      </dgm:prSet>
      <dgm:spPr/>
    </dgm:pt>
    <dgm:pt modelId="{12FE0C94-D8CF-45AA-B5AF-698328F556A1}" type="pres">
      <dgm:prSet presAssocID="{4969416C-868C-4499-B69D-A6AF92B351DD}" presName="spacer" presStyleCnt="0"/>
      <dgm:spPr/>
    </dgm:pt>
    <dgm:pt modelId="{E95C88E4-5413-409C-84AA-AB190FBE3092}" type="pres">
      <dgm:prSet presAssocID="{F3C098E1-FDBA-4616-9486-A7EC9C875BBA}" presName="parentText" presStyleLbl="node1" presStyleIdx="1" presStyleCnt="3">
        <dgm:presLayoutVars>
          <dgm:chMax val="0"/>
          <dgm:bulletEnabled val="1"/>
        </dgm:presLayoutVars>
      </dgm:prSet>
      <dgm:spPr/>
    </dgm:pt>
    <dgm:pt modelId="{AB3380A4-2F23-49D5-A06B-2EEFA35DD7ED}" type="pres">
      <dgm:prSet presAssocID="{762D867F-0C12-494D-91E1-C28C2180D051}" presName="spacer" presStyleCnt="0"/>
      <dgm:spPr/>
    </dgm:pt>
    <dgm:pt modelId="{AF0FFACE-E808-4D39-BF2E-2C218DFF7C00}" type="pres">
      <dgm:prSet presAssocID="{36AEE6F1-778F-4555-9378-6DF65845700C}" presName="parentText" presStyleLbl="node1" presStyleIdx="2" presStyleCnt="3">
        <dgm:presLayoutVars>
          <dgm:chMax val="0"/>
          <dgm:bulletEnabled val="1"/>
        </dgm:presLayoutVars>
      </dgm:prSet>
      <dgm:spPr/>
    </dgm:pt>
  </dgm:ptLst>
  <dgm:cxnLst>
    <dgm:cxn modelId="{F74E6C0E-5653-4CD4-B040-2D7CB1275AAB}" srcId="{21036AFA-357B-4A39-8D58-0F71C1461A97}" destId="{34DE5F9A-7CDC-4FA9-81C1-4E137E9D7AFF}" srcOrd="0" destOrd="0" parTransId="{B9BC0482-842A-421E-91EA-FA5F04A9856F}" sibTransId="{4969416C-868C-4499-B69D-A6AF92B351DD}"/>
    <dgm:cxn modelId="{760A2A2E-6485-4C3A-B5A5-4CB786B5DFF1}" type="presOf" srcId="{F3C098E1-FDBA-4616-9486-A7EC9C875BBA}" destId="{E95C88E4-5413-409C-84AA-AB190FBE3092}" srcOrd="0" destOrd="0" presId="urn:microsoft.com/office/officeart/2005/8/layout/vList2"/>
    <dgm:cxn modelId="{BE79B466-B225-4385-8706-CF50FC35CB01}" srcId="{21036AFA-357B-4A39-8D58-0F71C1461A97}" destId="{36AEE6F1-778F-4555-9378-6DF65845700C}" srcOrd="2" destOrd="0" parTransId="{6F41D5A8-FFC1-44A9-83C8-F92A6CE04AEC}" sibTransId="{ECEB7B61-487A-4AD4-AD6B-686B3FBCC54E}"/>
    <dgm:cxn modelId="{40D7FE66-D427-44B4-ABBC-953870911A11}" type="presOf" srcId="{21036AFA-357B-4A39-8D58-0F71C1461A97}" destId="{D1521226-DCEB-40E8-BEFE-1FC1BD2B4E91}" srcOrd="0" destOrd="0" presId="urn:microsoft.com/office/officeart/2005/8/layout/vList2"/>
    <dgm:cxn modelId="{123B7195-FF3C-4B8E-B9D6-04926FCD71D1}" type="presOf" srcId="{36AEE6F1-778F-4555-9378-6DF65845700C}" destId="{AF0FFACE-E808-4D39-BF2E-2C218DFF7C00}" srcOrd="0" destOrd="0" presId="urn:microsoft.com/office/officeart/2005/8/layout/vList2"/>
    <dgm:cxn modelId="{0C1AD1B6-DCCF-4EB1-89D2-F880091AB361}" srcId="{21036AFA-357B-4A39-8D58-0F71C1461A97}" destId="{F3C098E1-FDBA-4616-9486-A7EC9C875BBA}" srcOrd="1" destOrd="0" parTransId="{E353291D-5979-4133-8D62-1EECF2F98E9F}" sibTransId="{762D867F-0C12-494D-91E1-C28C2180D051}"/>
    <dgm:cxn modelId="{77E7AAE2-62D3-4244-B166-E4F9DA566A39}" type="presOf" srcId="{34DE5F9A-7CDC-4FA9-81C1-4E137E9D7AFF}" destId="{94AA9FDE-1379-4F4B-BC6C-1128B55EEF95}" srcOrd="0" destOrd="0" presId="urn:microsoft.com/office/officeart/2005/8/layout/vList2"/>
    <dgm:cxn modelId="{760A5B96-C67C-40CF-BE2C-5C1D349DB3DE}" type="presParOf" srcId="{D1521226-DCEB-40E8-BEFE-1FC1BD2B4E91}" destId="{94AA9FDE-1379-4F4B-BC6C-1128B55EEF95}" srcOrd="0" destOrd="0" presId="urn:microsoft.com/office/officeart/2005/8/layout/vList2"/>
    <dgm:cxn modelId="{CA0F4FE7-0633-49DC-BE07-75CE401B3A3A}" type="presParOf" srcId="{D1521226-DCEB-40E8-BEFE-1FC1BD2B4E91}" destId="{12FE0C94-D8CF-45AA-B5AF-698328F556A1}" srcOrd="1" destOrd="0" presId="urn:microsoft.com/office/officeart/2005/8/layout/vList2"/>
    <dgm:cxn modelId="{5F132968-2AD9-47A8-80B9-5A62659782CE}" type="presParOf" srcId="{D1521226-DCEB-40E8-BEFE-1FC1BD2B4E91}" destId="{E95C88E4-5413-409C-84AA-AB190FBE3092}" srcOrd="2" destOrd="0" presId="urn:microsoft.com/office/officeart/2005/8/layout/vList2"/>
    <dgm:cxn modelId="{C42E3F16-4603-431C-80B1-AEB4A81010D9}" type="presParOf" srcId="{D1521226-DCEB-40E8-BEFE-1FC1BD2B4E91}" destId="{AB3380A4-2F23-49D5-A06B-2EEFA35DD7ED}" srcOrd="3" destOrd="0" presId="urn:microsoft.com/office/officeart/2005/8/layout/vList2"/>
    <dgm:cxn modelId="{9D9FD0C2-56EA-4DCC-ACB8-541B772B2254}" type="presParOf" srcId="{D1521226-DCEB-40E8-BEFE-1FC1BD2B4E91}" destId="{AF0FFACE-E808-4D39-BF2E-2C218DFF7C0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F6AED44B-6E77-4891-89BC-76467C33F9D5}"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34F025BB-6299-4372-A4AE-A5B1E7F954B3}">
      <dgm:prSet/>
      <dgm:spPr/>
      <dgm:t>
        <a:bodyPr/>
        <a:lstStyle/>
        <a:p>
          <a:r>
            <a:rPr lang="en-IN" i="1"/>
            <a:t>Correctness and reliability depend upon normal operating conditions. </a:t>
          </a:r>
          <a:endParaRPr lang="en-US"/>
        </a:p>
      </dgm:t>
    </dgm:pt>
    <dgm:pt modelId="{6ED2FDA4-5504-4343-85B1-AFE0D1449342}" type="parTrans" cxnId="{E1BDBC48-3498-4E78-ABAF-D39416ECBDDD}">
      <dgm:prSet/>
      <dgm:spPr/>
      <dgm:t>
        <a:bodyPr/>
        <a:lstStyle/>
        <a:p>
          <a:endParaRPr lang="en-US"/>
        </a:p>
      </dgm:t>
    </dgm:pt>
    <dgm:pt modelId="{21674ACA-3005-46C4-8F75-571BC83F0D92}" type="sibTrans" cxnId="{E1BDBC48-3498-4E78-ABAF-D39416ECBDDD}">
      <dgm:prSet/>
      <dgm:spPr/>
      <dgm:t>
        <a:bodyPr/>
        <a:lstStyle/>
        <a:p>
          <a:endParaRPr lang="en-US"/>
        </a:p>
      </dgm:t>
    </dgm:pt>
    <dgm:pt modelId="{BE14D24E-92AC-4BE0-9F2E-107EB5386FDD}">
      <dgm:prSet/>
      <dgm:spPr/>
      <dgm:t>
        <a:bodyPr/>
        <a:lstStyle/>
        <a:p>
          <a:r>
            <a:rPr lang="en-IN"/>
            <a:t>It is not reasonable to expect a word processing program to save changes normally when the file does not fit in storage, or to expect a database to continue to operate normally when the computer loses power, or to expect a Web site to provide completely satisfactory service to all visitors when the load is 100 times greater than the maximum for which it was designed. </a:t>
          </a:r>
          <a:endParaRPr lang="en-US"/>
        </a:p>
      </dgm:t>
    </dgm:pt>
    <dgm:pt modelId="{69095A7A-CEFA-4BBA-A6C5-D5502B604C09}" type="parTrans" cxnId="{23286495-7922-422F-A510-3E96B89CB3B6}">
      <dgm:prSet/>
      <dgm:spPr/>
      <dgm:t>
        <a:bodyPr/>
        <a:lstStyle/>
        <a:p>
          <a:endParaRPr lang="en-US"/>
        </a:p>
      </dgm:t>
    </dgm:pt>
    <dgm:pt modelId="{D2A27449-DDEA-4DDE-8898-598754BB4CC0}" type="sibTrans" cxnId="{23286495-7922-422F-A510-3E96B89CB3B6}">
      <dgm:prSet/>
      <dgm:spPr/>
      <dgm:t>
        <a:bodyPr/>
        <a:lstStyle/>
        <a:p>
          <a:endParaRPr lang="en-US"/>
        </a:p>
      </dgm:t>
    </dgm:pt>
    <dgm:pt modelId="{5087F60F-8D96-44F4-9576-DCAE55677E5C}">
      <dgm:prSet/>
      <dgm:spPr/>
      <dgm:t>
        <a:bodyPr/>
        <a:lstStyle/>
        <a:p>
          <a:r>
            <a:rPr lang="en-IN"/>
            <a:t>Software that fails under these conditions, which violate the premises of its design, may still be "</a:t>
          </a:r>
          <a:r>
            <a:rPr lang="en-IN" b="1"/>
            <a:t>correct</a:t>
          </a:r>
          <a:r>
            <a:rPr lang="en-IN"/>
            <a:t>" but we need to verify how system behaves when these conditions occur.</a:t>
          </a:r>
          <a:endParaRPr lang="en-US"/>
        </a:p>
      </dgm:t>
    </dgm:pt>
    <dgm:pt modelId="{2F3F9F76-2A3B-4AF8-879C-A06A2ABE2067}" type="parTrans" cxnId="{280A5358-D6CD-4667-8402-E1B647245436}">
      <dgm:prSet/>
      <dgm:spPr/>
      <dgm:t>
        <a:bodyPr/>
        <a:lstStyle/>
        <a:p>
          <a:endParaRPr lang="en-US"/>
        </a:p>
      </dgm:t>
    </dgm:pt>
    <dgm:pt modelId="{5A602FD2-40C9-4D09-9FCD-F87E108F6E9A}" type="sibTrans" cxnId="{280A5358-D6CD-4667-8402-E1B647245436}">
      <dgm:prSet/>
      <dgm:spPr/>
      <dgm:t>
        <a:bodyPr/>
        <a:lstStyle/>
        <a:p>
          <a:endParaRPr lang="en-US"/>
        </a:p>
      </dgm:t>
    </dgm:pt>
    <dgm:pt modelId="{375A8B05-FFED-41AD-828C-219D846E2F98}" type="pres">
      <dgm:prSet presAssocID="{F6AED44B-6E77-4891-89BC-76467C33F9D5}" presName="vert0" presStyleCnt="0">
        <dgm:presLayoutVars>
          <dgm:dir/>
          <dgm:animOne val="branch"/>
          <dgm:animLvl val="lvl"/>
        </dgm:presLayoutVars>
      </dgm:prSet>
      <dgm:spPr/>
    </dgm:pt>
    <dgm:pt modelId="{44397AEA-5B01-4943-AF28-D64A934C6041}" type="pres">
      <dgm:prSet presAssocID="{34F025BB-6299-4372-A4AE-A5B1E7F954B3}" presName="thickLine" presStyleLbl="alignNode1" presStyleIdx="0" presStyleCnt="3"/>
      <dgm:spPr/>
    </dgm:pt>
    <dgm:pt modelId="{1F370186-F44F-405D-8358-251EA71BBB72}" type="pres">
      <dgm:prSet presAssocID="{34F025BB-6299-4372-A4AE-A5B1E7F954B3}" presName="horz1" presStyleCnt="0"/>
      <dgm:spPr/>
    </dgm:pt>
    <dgm:pt modelId="{1781D1D4-7C15-4D92-BD9F-FBBFDE6B53DD}" type="pres">
      <dgm:prSet presAssocID="{34F025BB-6299-4372-A4AE-A5B1E7F954B3}" presName="tx1" presStyleLbl="revTx" presStyleIdx="0" presStyleCnt="3"/>
      <dgm:spPr/>
    </dgm:pt>
    <dgm:pt modelId="{AFE96A35-6A38-465C-91E0-EFDDB8D00A84}" type="pres">
      <dgm:prSet presAssocID="{34F025BB-6299-4372-A4AE-A5B1E7F954B3}" presName="vert1" presStyleCnt="0"/>
      <dgm:spPr/>
    </dgm:pt>
    <dgm:pt modelId="{ED1105A4-369D-4173-B1CF-A57A9469E2A7}" type="pres">
      <dgm:prSet presAssocID="{BE14D24E-92AC-4BE0-9F2E-107EB5386FDD}" presName="thickLine" presStyleLbl="alignNode1" presStyleIdx="1" presStyleCnt="3"/>
      <dgm:spPr/>
    </dgm:pt>
    <dgm:pt modelId="{56E8937D-5F0D-49E0-B4EC-B83B4A2DCAA8}" type="pres">
      <dgm:prSet presAssocID="{BE14D24E-92AC-4BE0-9F2E-107EB5386FDD}" presName="horz1" presStyleCnt="0"/>
      <dgm:spPr/>
    </dgm:pt>
    <dgm:pt modelId="{49C20F95-3CB7-4F22-99FE-00D0A59DAE0F}" type="pres">
      <dgm:prSet presAssocID="{BE14D24E-92AC-4BE0-9F2E-107EB5386FDD}" presName="tx1" presStyleLbl="revTx" presStyleIdx="1" presStyleCnt="3"/>
      <dgm:spPr/>
    </dgm:pt>
    <dgm:pt modelId="{9B901B5C-F355-464E-8C34-B46E12C3945C}" type="pres">
      <dgm:prSet presAssocID="{BE14D24E-92AC-4BE0-9F2E-107EB5386FDD}" presName="vert1" presStyleCnt="0"/>
      <dgm:spPr/>
    </dgm:pt>
    <dgm:pt modelId="{09ED62A1-3D2D-4A37-8CF0-01C871666CC2}" type="pres">
      <dgm:prSet presAssocID="{5087F60F-8D96-44F4-9576-DCAE55677E5C}" presName="thickLine" presStyleLbl="alignNode1" presStyleIdx="2" presStyleCnt="3"/>
      <dgm:spPr/>
    </dgm:pt>
    <dgm:pt modelId="{C234D929-A7E5-42EE-9373-C81A4D265A47}" type="pres">
      <dgm:prSet presAssocID="{5087F60F-8D96-44F4-9576-DCAE55677E5C}" presName="horz1" presStyleCnt="0"/>
      <dgm:spPr/>
    </dgm:pt>
    <dgm:pt modelId="{A579FCFB-191E-405B-9701-4BD2F04983EB}" type="pres">
      <dgm:prSet presAssocID="{5087F60F-8D96-44F4-9576-DCAE55677E5C}" presName="tx1" presStyleLbl="revTx" presStyleIdx="2" presStyleCnt="3"/>
      <dgm:spPr/>
    </dgm:pt>
    <dgm:pt modelId="{D53485F2-133A-4F28-8A09-C2C709DFFCE4}" type="pres">
      <dgm:prSet presAssocID="{5087F60F-8D96-44F4-9576-DCAE55677E5C}" presName="vert1" presStyleCnt="0"/>
      <dgm:spPr/>
    </dgm:pt>
  </dgm:ptLst>
  <dgm:cxnLst>
    <dgm:cxn modelId="{A5EFF638-AD1A-4E94-9B06-C6F5AA206980}" type="presOf" srcId="{F6AED44B-6E77-4891-89BC-76467C33F9D5}" destId="{375A8B05-FFED-41AD-828C-219D846E2F98}" srcOrd="0" destOrd="0" presId="urn:microsoft.com/office/officeart/2008/layout/LinedList"/>
    <dgm:cxn modelId="{E1BDBC48-3498-4E78-ABAF-D39416ECBDDD}" srcId="{F6AED44B-6E77-4891-89BC-76467C33F9D5}" destId="{34F025BB-6299-4372-A4AE-A5B1E7F954B3}" srcOrd="0" destOrd="0" parTransId="{6ED2FDA4-5504-4343-85B1-AFE0D1449342}" sibTransId="{21674ACA-3005-46C4-8F75-571BC83F0D92}"/>
    <dgm:cxn modelId="{280A5358-D6CD-4667-8402-E1B647245436}" srcId="{F6AED44B-6E77-4891-89BC-76467C33F9D5}" destId="{5087F60F-8D96-44F4-9576-DCAE55677E5C}" srcOrd="2" destOrd="0" parTransId="{2F3F9F76-2A3B-4AF8-879C-A06A2ABE2067}" sibTransId="{5A602FD2-40C9-4D09-9FCD-F87E108F6E9A}"/>
    <dgm:cxn modelId="{A02FA18E-AFDF-4E2E-BEFC-89109F8CD335}" type="presOf" srcId="{5087F60F-8D96-44F4-9576-DCAE55677E5C}" destId="{A579FCFB-191E-405B-9701-4BD2F04983EB}" srcOrd="0" destOrd="0" presId="urn:microsoft.com/office/officeart/2008/layout/LinedList"/>
    <dgm:cxn modelId="{23286495-7922-422F-A510-3E96B89CB3B6}" srcId="{F6AED44B-6E77-4891-89BC-76467C33F9D5}" destId="{BE14D24E-92AC-4BE0-9F2E-107EB5386FDD}" srcOrd="1" destOrd="0" parTransId="{69095A7A-CEFA-4BBA-A6C5-D5502B604C09}" sibTransId="{D2A27449-DDEA-4DDE-8898-598754BB4CC0}"/>
    <dgm:cxn modelId="{68995DC6-DE37-4C8A-9A90-71D31FC9F697}" type="presOf" srcId="{34F025BB-6299-4372-A4AE-A5B1E7F954B3}" destId="{1781D1D4-7C15-4D92-BD9F-FBBFDE6B53DD}" srcOrd="0" destOrd="0" presId="urn:microsoft.com/office/officeart/2008/layout/LinedList"/>
    <dgm:cxn modelId="{4E0A81E9-BB0E-45A6-B3F6-E190D5E2F2F6}" type="presOf" srcId="{BE14D24E-92AC-4BE0-9F2E-107EB5386FDD}" destId="{49C20F95-3CB7-4F22-99FE-00D0A59DAE0F}" srcOrd="0" destOrd="0" presId="urn:microsoft.com/office/officeart/2008/layout/LinedList"/>
    <dgm:cxn modelId="{AD67B75F-BBF5-4D7F-B2FD-D3A396E0369E}" type="presParOf" srcId="{375A8B05-FFED-41AD-828C-219D846E2F98}" destId="{44397AEA-5B01-4943-AF28-D64A934C6041}" srcOrd="0" destOrd="0" presId="urn:microsoft.com/office/officeart/2008/layout/LinedList"/>
    <dgm:cxn modelId="{064EDF13-AB9A-48EB-ABB1-E2E6DA170115}" type="presParOf" srcId="{375A8B05-FFED-41AD-828C-219D846E2F98}" destId="{1F370186-F44F-405D-8358-251EA71BBB72}" srcOrd="1" destOrd="0" presId="urn:microsoft.com/office/officeart/2008/layout/LinedList"/>
    <dgm:cxn modelId="{C74AF3F1-9915-4956-8A4F-B5E2ADE7299B}" type="presParOf" srcId="{1F370186-F44F-405D-8358-251EA71BBB72}" destId="{1781D1D4-7C15-4D92-BD9F-FBBFDE6B53DD}" srcOrd="0" destOrd="0" presId="urn:microsoft.com/office/officeart/2008/layout/LinedList"/>
    <dgm:cxn modelId="{1CCE314A-1E8D-4072-847A-14685FCE055B}" type="presParOf" srcId="{1F370186-F44F-405D-8358-251EA71BBB72}" destId="{AFE96A35-6A38-465C-91E0-EFDDB8D00A84}" srcOrd="1" destOrd="0" presId="urn:microsoft.com/office/officeart/2008/layout/LinedList"/>
    <dgm:cxn modelId="{325F4CF3-2BE0-4C23-9829-3598388C3D59}" type="presParOf" srcId="{375A8B05-FFED-41AD-828C-219D846E2F98}" destId="{ED1105A4-369D-4173-B1CF-A57A9469E2A7}" srcOrd="2" destOrd="0" presId="urn:microsoft.com/office/officeart/2008/layout/LinedList"/>
    <dgm:cxn modelId="{CDC5DF85-D601-420E-B09A-B81ACAAFBFE4}" type="presParOf" srcId="{375A8B05-FFED-41AD-828C-219D846E2F98}" destId="{56E8937D-5F0D-49E0-B4EC-B83B4A2DCAA8}" srcOrd="3" destOrd="0" presId="urn:microsoft.com/office/officeart/2008/layout/LinedList"/>
    <dgm:cxn modelId="{26DC19E2-C5EF-4BCA-8FB2-5FC060CAB075}" type="presParOf" srcId="{56E8937D-5F0D-49E0-B4EC-B83B4A2DCAA8}" destId="{49C20F95-3CB7-4F22-99FE-00D0A59DAE0F}" srcOrd="0" destOrd="0" presId="urn:microsoft.com/office/officeart/2008/layout/LinedList"/>
    <dgm:cxn modelId="{AAF5F980-D78B-42DC-9C6A-91FA8FF0AB20}" type="presParOf" srcId="{56E8937D-5F0D-49E0-B4EC-B83B4A2DCAA8}" destId="{9B901B5C-F355-464E-8C34-B46E12C3945C}" srcOrd="1" destOrd="0" presId="urn:microsoft.com/office/officeart/2008/layout/LinedList"/>
    <dgm:cxn modelId="{DBBBF569-73AB-4A3D-8FB7-330A8A9A97C5}" type="presParOf" srcId="{375A8B05-FFED-41AD-828C-219D846E2F98}" destId="{09ED62A1-3D2D-4A37-8CF0-01C871666CC2}" srcOrd="4" destOrd="0" presId="urn:microsoft.com/office/officeart/2008/layout/LinedList"/>
    <dgm:cxn modelId="{35191517-B120-48E3-B779-E6502948363B}" type="presParOf" srcId="{375A8B05-FFED-41AD-828C-219D846E2F98}" destId="{C234D929-A7E5-42EE-9373-C81A4D265A47}" srcOrd="5" destOrd="0" presId="urn:microsoft.com/office/officeart/2008/layout/LinedList"/>
    <dgm:cxn modelId="{D1CBE42D-828C-443C-9308-AD8A0BB8AB88}" type="presParOf" srcId="{C234D929-A7E5-42EE-9373-C81A4D265A47}" destId="{A579FCFB-191E-405B-9701-4BD2F04983EB}" srcOrd="0" destOrd="0" presId="urn:microsoft.com/office/officeart/2008/layout/LinedList"/>
    <dgm:cxn modelId="{3D714636-4F13-43DA-A362-1C9D3CDB9282}" type="presParOf" srcId="{C234D929-A7E5-42EE-9373-C81A4D265A47}" destId="{D53485F2-133A-4F28-8A09-C2C709DFFCE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D153DCE9-600D-4D2C-9067-848FD7B091AF}"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08664A35-9A95-4222-B958-752E116A7245}">
      <dgm:prSet/>
      <dgm:spPr/>
      <dgm:t>
        <a:bodyPr/>
        <a:lstStyle/>
        <a:p>
          <a:r>
            <a:rPr lang="en-IN"/>
            <a:t>It is acceptable that the word processor fails to write the new file that does not fit on disk, but it is unacceptable if it  corrupts the previous version of the file in attempt.</a:t>
          </a:r>
          <a:endParaRPr lang="en-US"/>
        </a:p>
      </dgm:t>
    </dgm:pt>
    <dgm:pt modelId="{16EE8BFA-08C2-4C4C-ADB1-DB1B4F9F6EA1}" type="parTrans" cxnId="{7CDB7E36-211F-4F1C-A6CC-2926759E05E1}">
      <dgm:prSet/>
      <dgm:spPr/>
      <dgm:t>
        <a:bodyPr/>
        <a:lstStyle/>
        <a:p>
          <a:endParaRPr lang="en-US"/>
        </a:p>
      </dgm:t>
    </dgm:pt>
    <dgm:pt modelId="{05E838C8-242E-40F6-98BE-D2DB4C08002C}" type="sibTrans" cxnId="{7CDB7E36-211F-4F1C-A6CC-2926759E05E1}">
      <dgm:prSet/>
      <dgm:spPr/>
      <dgm:t>
        <a:bodyPr/>
        <a:lstStyle/>
        <a:p>
          <a:endParaRPr lang="en-US"/>
        </a:p>
      </dgm:t>
    </dgm:pt>
    <dgm:pt modelId="{5A940357-C55D-483D-B783-F0867D108986}">
      <dgm:prSet/>
      <dgm:spPr/>
      <dgm:t>
        <a:bodyPr/>
        <a:lstStyle/>
        <a:p>
          <a:r>
            <a:rPr lang="en-IN"/>
            <a:t>It is acceptable for the database system to cease to function when the power is cut, but unacceptable for it to leave the database in a corrupt state. </a:t>
          </a:r>
          <a:endParaRPr lang="en-US"/>
        </a:p>
      </dgm:t>
    </dgm:pt>
    <dgm:pt modelId="{2D79A4F8-8B3D-46F7-87FE-D0F617DADD5A}" type="parTrans" cxnId="{4A4FBCA3-6E16-4AA8-A3A8-7BC4BF9F64EC}">
      <dgm:prSet/>
      <dgm:spPr/>
      <dgm:t>
        <a:bodyPr/>
        <a:lstStyle/>
        <a:p>
          <a:endParaRPr lang="en-US"/>
        </a:p>
      </dgm:t>
    </dgm:pt>
    <dgm:pt modelId="{C5BCEF3F-F2FE-4932-B803-6DD421B5DE6D}" type="sibTrans" cxnId="{4A4FBCA3-6E16-4AA8-A3A8-7BC4BF9F64EC}">
      <dgm:prSet/>
      <dgm:spPr/>
      <dgm:t>
        <a:bodyPr/>
        <a:lstStyle/>
        <a:p>
          <a:endParaRPr lang="en-US"/>
        </a:p>
      </dgm:t>
    </dgm:pt>
    <dgm:pt modelId="{C079430B-B48C-48EB-AF66-4B3A54DBBD7E}">
      <dgm:prSet/>
      <dgm:spPr/>
      <dgm:t>
        <a:bodyPr/>
        <a:lstStyle/>
        <a:p>
          <a:r>
            <a:rPr lang="en-IN"/>
            <a:t>Consider a website handling 1000 users and when users increases then it is preferable for the Web system to turn away some arriving users rather than becoming too slow for all, or crashing. </a:t>
          </a:r>
          <a:endParaRPr lang="en-US"/>
        </a:p>
      </dgm:t>
    </dgm:pt>
    <dgm:pt modelId="{9C5FF466-6768-487F-BA33-C54FC41CCBE7}" type="parTrans" cxnId="{70743A25-2B52-46D8-8623-29B5B834F273}">
      <dgm:prSet/>
      <dgm:spPr/>
      <dgm:t>
        <a:bodyPr/>
        <a:lstStyle/>
        <a:p>
          <a:endParaRPr lang="en-US"/>
        </a:p>
      </dgm:t>
    </dgm:pt>
    <dgm:pt modelId="{EA20635F-DD4A-493D-ABD1-A6EFD93A81FC}" type="sibTrans" cxnId="{70743A25-2B52-46D8-8623-29B5B834F273}">
      <dgm:prSet/>
      <dgm:spPr/>
      <dgm:t>
        <a:bodyPr/>
        <a:lstStyle/>
        <a:p>
          <a:endParaRPr lang="en-US"/>
        </a:p>
      </dgm:t>
    </dgm:pt>
    <dgm:pt modelId="{06DAFF62-E051-4B9A-BFB5-2E3B8A74007D}">
      <dgm:prSet/>
      <dgm:spPr/>
      <dgm:t>
        <a:bodyPr/>
        <a:lstStyle/>
        <a:p>
          <a:r>
            <a:rPr lang="en-IN" i="1"/>
            <a:t>Software that gracefully degrades or fails "softly" outside its normal operating parameters is </a:t>
          </a:r>
          <a:r>
            <a:rPr lang="en-IN" b="1" i="1"/>
            <a:t>robust. </a:t>
          </a:r>
          <a:endParaRPr lang="en-US"/>
        </a:p>
      </dgm:t>
    </dgm:pt>
    <dgm:pt modelId="{9B7725DA-119A-4BA3-ADB7-6276C2881780}" type="parTrans" cxnId="{8129A12C-617B-4F59-AA05-5762F5AE521D}">
      <dgm:prSet/>
      <dgm:spPr/>
      <dgm:t>
        <a:bodyPr/>
        <a:lstStyle/>
        <a:p>
          <a:endParaRPr lang="en-US"/>
        </a:p>
      </dgm:t>
    </dgm:pt>
    <dgm:pt modelId="{B5D626D1-D929-4E8B-AF12-65E0DCF25952}" type="sibTrans" cxnId="{8129A12C-617B-4F59-AA05-5762F5AE521D}">
      <dgm:prSet/>
      <dgm:spPr/>
      <dgm:t>
        <a:bodyPr/>
        <a:lstStyle/>
        <a:p>
          <a:endParaRPr lang="en-US"/>
        </a:p>
      </dgm:t>
    </dgm:pt>
    <dgm:pt modelId="{880E4849-AD97-48A4-ADCD-3A5D1A3C4CBD}" type="pres">
      <dgm:prSet presAssocID="{D153DCE9-600D-4D2C-9067-848FD7B091AF}" presName="vert0" presStyleCnt="0">
        <dgm:presLayoutVars>
          <dgm:dir/>
          <dgm:animOne val="branch"/>
          <dgm:animLvl val="lvl"/>
        </dgm:presLayoutVars>
      </dgm:prSet>
      <dgm:spPr/>
    </dgm:pt>
    <dgm:pt modelId="{B108C904-ACDE-46A8-B255-BC9066302428}" type="pres">
      <dgm:prSet presAssocID="{08664A35-9A95-4222-B958-752E116A7245}" presName="thickLine" presStyleLbl="alignNode1" presStyleIdx="0" presStyleCnt="4"/>
      <dgm:spPr/>
    </dgm:pt>
    <dgm:pt modelId="{11FEDDFB-4AE6-40AB-878F-E69D66739D26}" type="pres">
      <dgm:prSet presAssocID="{08664A35-9A95-4222-B958-752E116A7245}" presName="horz1" presStyleCnt="0"/>
      <dgm:spPr/>
    </dgm:pt>
    <dgm:pt modelId="{7E8917E5-9C12-459A-BA8B-8DDA65AF4378}" type="pres">
      <dgm:prSet presAssocID="{08664A35-9A95-4222-B958-752E116A7245}" presName="tx1" presStyleLbl="revTx" presStyleIdx="0" presStyleCnt="4"/>
      <dgm:spPr/>
    </dgm:pt>
    <dgm:pt modelId="{F10A3410-34A3-4660-B6F1-3A2BE8D3A3F5}" type="pres">
      <dgm:prSet presAssocID="{08664A35-9A95-4222-B958-752E116A7245}" presName="vert1" presStyleCnt="0"/>
      <dgm:spPr/>
    </dgm:pt>
    <dgm:pt modelId="{031DD1FD-8C2B-4461-A02A-5F0B11E49FA4}" type="pres">
      <dgm:prSet presAssocID="{5A940357-C55D-483D-B783-F0867D108986}" presName="thickLine" presStyleLbl="alignNode1" presStyleIdx="1" presStyleCnt="4"/>
      <dgm:spPr/>
    </dgm:pt>
    <dgm:pt modelId="{CD597A99-B12A-4AD8-A08C-D2F651DF9644}" type="pres">
      <dgm:prSet presAssocID="{5A940357-C55D-483D-B783-F0867D108986}" presName="horz1" presStyleCnt="0"/>
      <dgm:spPr/>
    </dgm:pt>
    <dgm:pt modelId="{877A219E-FF14-4826-8B3D-D2A68CC12238}" type="pres">
      <dgm:prSet presAssocID="{5A940357-C55D-483D-B783-F0867D108986}" presName="tx1" presStyleLbl="revTx" presStyleIdx="1" presStyleCnt="4"/>
      <dgm:spPr/>
    </dgm:pt>
    <dgm:pt modelId="{17A2D57C-9DAF-4AB3-A532-FB1CD4EFE5B4}" type="pres">
      <dgm:prSet presAssocID="{5A940357-C55D-483D-B783-F0867D108986}" presName="vert1" presStyleCnt="0"/>
      <dgm:spPr/>
    </dgm:pt>
    <dgm:pt modelId="{CE8581B2-0B7F-4454-A457-3BCDD1E17522}" type="pres">
      <dgm:prSet presAssocID="{C079430B-B48C-48EB-AF66-4B3A54DBBD7E}" presName="thickLine" presStyleLbl="alignNode1" presStyleIdx="2" presStyleCnt="4"/>
      <dgm:spPr/>
    </dgm:pt>
    <dgm:pt modelId="{443E25D9-27BB-4168-B733-F37E5A107C2A}" type="pres">
      <dgm:prSet presAssocID="{C079430B-B48C-48EB-AF66-4B3A54DBBD7E}" presName="horz1" presStyleCnt="0"/>
      <dgm:spPr/>
    </dgm:pt>
    <dgm:pt modelId="{FA9F65A4-F283-40CD-9683-B1A9A162E7DC}" type="pres">
      <dgm:prSet presAssocID="{C079430B-B48C-48EB-AF66-4B3A54DBBD7E}" presName="tx1" presStyleLbl="revTx" presStyleIdx="2" presStyleCnt="4"/>
      <dgm:spPr/>
    </dgm:pt>
    <dgm:pt modelId="{13BEACD6-377B-47DE-8AE5-9583534F501F}" type="pres">
      <dgm:prSet presAssocID="{C079430B-B48C-48EB-AF66-4B3A54DBBD7E}" presName="vert1" presStyleCnt="0"/>
      <dgm:spPr/>
    </dgm:pt>
    <dgm:pt modelId="{73A60BF8-9142-4AFB-820B-FE3E3106FC3E}" type="pres">
      <dgm:prSet presAssocID="{06DAFF62-E051-4B9A-BFB5-2E3B8A74007D}" presName="thickLine" presStyleLbl="alignNode1" presStyleIdx="3" presStyleCnt="4"/>
      <dgm:spPr/>
    </dgm:pt>
    <dgm:pt modelId="{CDDE78E8-6B55-4E5F-991D-9905BD606555}" type="pres">
      <dgm:prSet presAssocID="{06DAFF62-E051-4B9A-BFB5-2E3B8A74007D}" presName="horz1" presStyleCnt="0"/>
      <dgm:spPr/>
    </dgm:pt>
    <dgm:pt modelId="{586C2874-1895-44FC-9877-5DBCBF66DCAE}" type="pres">
      <dgm:prSet presAssocID="{06DAFF62-E051-4B9A-BFB5-2E3B8A74007D}" presName="tx1" presStyleLbl="revTx" presStyleIdx="3" presStyleCnt="4"/>
      <dgm:spPr/>
    </dgm:pt>
    <dgm:pt modelId="{9AEAB03B-4121-4BD9-A230-1F1176CFB392}" type="pres">
      <dgm:prSet presAssocID="{06DAFF62-E051-4B9A-BFB5-2E3B8A74007D}" presName="vert1" presStyleCnt="0"/>
      <dgm:spPr/>
    </dgm:pt>
  </dgm:ptLst>
  <dgm:cxnLst>
    <dgm:cxn modelId="{70743A25-2B52-46D8-8623-29B5B834F273}" srcId="{D153DCE9-600D-4D2C-9067-848FD7B091AF}" destId="{C079430B-B48C-48EB-AF66-4B3A54DBBD7E}" srcOrd="2" destOrd="0" parTransId="{9C5FF466-6768-487F-BA33-C54FC41CCBE7}" sibTransId="{EA20635F-DD4A-493D-ABD1-A6EFD93A81FC}"/>
    <dgm:cxn modelId="{8129A12C-617B-4F59-AA05-5762F5AE521D}" srcId="{D153DCE9-600D-4D2C-9067-848FD7B091AF}" destId="{06DAFF62-E051-4B9A-BFB5-2E3B8A74007D}" srcOrd="3" destOrd="0" parTransId="{9B7725DA-119A-4BA3-ADB7-6276C2881780}" sibTransId="{B5D626D1-D929-4E8B-AF12-65E0DCF25952}"/>
    <dgm:cxn modelId="{811C7733-CE6D-4AAE-9BFE-2C098A40AF64}" type="presOf" srcId="{08664A35-9A95-4222-B958-752E116A7245}" destId="{7E8917E5-9C12-459A-BA8B-8DDA65AF4378}" srcOrd="0" destOrd="0" presId="urn:microsoft.com/office/officeart/2008/layout/LinedList"/>
    <dgm:cxn modelId="{7CDB7E36-211F-4F1C-A6CC-2926759E05E1}" srcId="{D153DCE9-600D-4D2C-9067-848FD7B091AF}" destId="{08664A35-9A95-4222-B958-752E116A7245}" srcOrd="0" destOrd="0" parTransId="{16EE8BFA-08C2-4C4C-ADB1-DB1B4F9F6EA1}" sibTransId="{05E838C8-242E-40F6-98BE-D2DB4C08002C}"/>
    <dgm:cxn modelId="{E0B6603A-8EA0-4162-A2EB-B22143A51BC1}" type="presOf" srcId="{06DAFF62-E051-4B9A-BFB5-2E3B8A74007D}" destId="{586C2874-1895-44FC-9877-5DBCBF66DCAE}" srcOrd="0" destOrd="0" presId="urn:microsoft.com/office/officeart/2008/layout/LinedList"/>
    <dgm:cxn modelId="{16312690-6B53-4FF1-B898-740371220927}" type="presOf" srcId="{C079430B-B48C-48EB-AF66-4B3A54DBBD7E}" destId="{FA9F65A4-F283-40CD-9683-B1A9A162E7DC}" srcOrd="0" destOrd="0" presId="urn:microsoft.com/office/officeart/2008/layout/LinedList"/>
    <dgm:cxn modelId="{50022593-40E5-4E21-93CC-3A62FBC67CD6}" type="presOf" srcId="{5A940357-C55D-483D-B783-F0867D108986}" destId="{877A219E-FF14-4826-8B3D-D2A68CC12238}" srcOrd="0" destOrd="0" presId="urn:microsoft.com/office/officeart/2008/layout/LinedList"/>
    <dgm:cxn modelId="{4A4FBCA3-6E16-4AA8-A3A8-7BC4BF9F64EC}" srcId="{D153DCE9-600D-4D2C-9067-848FD7B091AF}" destId="{5A940357-C55D-483D-B783-F0867D108986}" srcOrd="1" destOrd="0" parTransId="{2D79A4F8-8B3D-46F7-87FE-D0F617DADD5A}" sibTransId="{C5BCEF3F-F2FE-4932-B803-6DD421B5DE6D}"/>
    <dgm:cxn modelId="{6CAB91CC-73CF-4953-BBE3-5C3B95FA0B7C}" type="presOf" srcId="{D153DCE9-600D-4D2C-9067-848FD7B091AF}" destId="{880E4849-AD97-48A4-ADCD-3A5D1A3C4CBD}" srcOrd="0" destOrd="0" presId="urn:microsoft.com/office/officeart/2008/layout/LinedList"/>
    <dgm:cxn modelId="{4448FC3F-3DA0-4146-90AA-F4A3CB9EB3BC}" type="presParOf" srcId="{880E4849-AD97-48A4-ADCD-3A5D1A3C4CBD}" destId="{B108C904-ACDE-46A8-B255-BC9066302428}" srcOrd="0" destOrd="0" presId="urn:microsoft.com/office/officeart/2008/layout/LinedList"/>
    <dgm:cxn modelId="{07476791-943E-48A0-B01E-1E53B2BC1DF4}" type="presParOf" srcId="{880E4849-AD97-48A4-ADCD-3A5D1A3C4CBD}" destId="{11FEDDFB-4AE6-40AB-878F-E69D66739D26}" srcOrd="1" destOrd="0" presId="urn:microsoft.com/office/officeart/2008/layout/LinedList"/>
    <dgm:cxn modelId="{7244E0F2-0568-4A70-9070-4425255FFFD4}" type="presParOf" srcId="{11FEDDFB-4AE6-40AB-878F-E69D66739D26}" destId="{7E8917E5-9C12-459A-BA8B-8DDA65AF4378}" srcOrd="0" destOrd="0" presId="urn:microsoft.com/office/officeart/2008/layout/LinedList"/>
    <dgm:cxn modelId="{9F9F374D-04A6-41A0-A89C-156B6E13A6C6}" type="presParOf" srcId="{11FEDDFB-4AE6-40AB-878F-E69D66739D26}" destId="{F10A3410-34A3-4660-B6F1-3A2BE8D3A3F5}" srcOrd="1" destOrd="0" presId="urn:microsoft.com/office/officeart/2008/layout/LinedList"/>
    <dgm:cxn modelId="{A2134BED-BE21-44AC-B1CC-B045E3DEEEAA}" type="presParOf" srcId="{880E4849-AD97-48A4-ADCD-3A5D1A3C4CBD}" destId="{031DD1FD-8C2B-4461-A02A-5F0B11E49FA4}" srcOrd="2" destOrd="0" presId="urn:microsoft.com/office/officeart/2008/layout/LinedList"/>
    <dgm:cxn modelId="{587CEF9E-42BE-428D-A968-83FD760FD3BD}" type="presParOf" srcId="{880E4849-AD97-48A4-ADCD-3A5D1A3C4CBD}" destId="{CD597A99-B12A-4AD8-A08C-D2F651DF9644}" srcOrd="3" destOrd="0" presId="urn:microsoft.com/office/officeart/2008/layout/LinedList"/>
    <dgm:cxn modelId="{FAD6D5FB-AFDA-4779-B405-9503F5DBD1AC}" type="presParOf" srcId="{CD597A99-B12A-4AD8-A08C-D2F651DF9644}" destId="{877A219E-FF14-4826-8B3D-D2A68CC12238}" srcOrd="0" destOrd="0" presId="urn:microsoft.com/office/officeart/2008/layout/LinedList"/>
    <dgm:cxn modelId="{CAF63BE5-E058-401A-9F24-85B4B181EB16}" type="presParOf" srcId="{CD597A99-B12A-4AD8-A08C-D2F651DF9644}" destId="{17A2D57C-9DAF-4AB3-A532-FB1CD4EFE5B4}" srcOrd="1" destOrd="0" presId="urn:microsoft.com/office/officeart/2008/layout/LinedList"/>
    <dgm:cxn modelId="{D81A4AA2-25C8-432B-958C-A35B72F936BC}" type="presParOf" srcId="{880E4849-AD97-48A4-ADCD-3A5D1A3C4CBD}" destId="{CE8581B2-0B7F-4454-A457-3BCDD1E17522}" srcOrd="4" destOrd="0" presId="urn:microsoft.com/office/officeart/2008/layout/LinedList"/>
    <dgm:cxn modelId="{80372EED-535D-475B-BBB0-C5F34342FA59}" type="presParOf" srcId="{880E4849-AD97-48A4-ADCD-3A5D1A3C4CBD}" destId="{443E25D9-27BB-4168-B733-F37E5A107C2A}" srcOrd="5" destOrd="0" presId="urn:microsoft.com/office/officeart/2008/layout/LinedList"/>
    <dgm:cxn modelId="{FDDA5DEF-A073-42F5-90A8-DA7060227327}" type="presParOf" srcId="{443E25D9-27BB-4168-B733-F37E5A107C2A}" destId="{FA9F65A4-F283-40CD-9683-B1A9A162E7DC}" srcOrd="0" destOrd="0" presId="urn:microsoft.com/office/officeart/2008/layout/LinedList"/>
    <dgm:cxn modelId="{B8F91688-9B62-4153-BE72-6E9554AB372B}" type="presParOf" srcId="{443E25D9-27BB-4168-B733-F37E5A107C2A}" destId="{13BEACD6-377B-47DE-8AE5-9583534F501F}" srcOrd="1" destOrd="0" presId="urn:microsoft.com/office/officeart/2008/layout/LinedList"/>
    <dgm:cxn modelId="{BDEE4CB3-4AEC-456E-9076-29BABC30875A}" type="presParOf" srcId="{880E4849-AD97-48A4-ADCD-3A5D1A3C4CBD}" destId="{73A60BF8-9142-4AFB-820B-FE3E3106FC3E}" srcOrd="6" destOrd="0" presId="urn:microsoft.com/office/officeart/2008/layout/LinedList"/>
    <dgm:cxn modelId="{7E5C6D0F-707A-45F2-9EE6-C83C98901E65}" type="presParOf" srcId="{880E4849-AD97-48A4-ADCD-3A5D1A3C4CBD}" destId="{CDDE78E8-6B55-4E5F-991D-9905BD606555}" srcOrd="7" destOrd="0" presId="urn:microsoft.com/office/officeart/2008/layout/LinedList"/>
    <dgm:cxn modelId="{D034768B-77B2-40EF-8CC0-71E579FAA16F}" type="presParOf" srcId="{CDDE78E8-6B55-4E5F-991D-9905BD606555}" destId="{586C2874-1895-44FC-9877-5DBCBF66DCAE}" srcOrd="0" destOrd="0" presId="urn:microsoft.com/office/officeart/2008/layout/LinedList"/>
    <dgm:cxn modelId="{69D81B16-8611-4995-87F3-6874D28135B9}" type="presParOf" srcId="{CDDE78E8-6B55-4E5F-991D-9905BD606555}" destId="{9AEAB03B-4121-4BD9-A230-1F1176CFB39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5263ECDF-575E-4D04-AC07-97C1248EBDC4}"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3866A8F7-949A-41C0-A944-F5182B957B2B}">
      <dgm:prSet/>
      <dgm:spPr/>
      <dgm:t>
        <a:bodyPr/>
        <a:lstStyle/>
        <a:p>
          <a:r>
            <a:rPr lang="en-US"/>
            <a:t>Goal of the quality process is to find the different ways in which we can find the defects.</a:t>
          </a:r>
        </a:p>
      </dgm:t>
    </dgm:pt>
    <dgm:pt modelId="{12A5D727-AB0B-4604-9738-0C7C0E1EFF40}" type="parTrans" cxnId="{39D6FE59-EF02-4A8D-B8B4-8C8D235D1E02}">
      <dgm:prSet/>
      <dgm:spPr/>
      <dgm:t>
        <a:bodyPr/>
        <a:lstStyle/>
        <a:p>
          <a:endParaRPr lang="en-US"/>
        </a:p>
      </dgm:t>
    </dgm:pt>
    <dgm:pt modelId="{DF2E780F-7241-45A9-8820-006E89C7DAC2}" type="sibTrans" cxnId="{39D6FE59-EF02-4A8D-B8B4-8C8D235D1E02}">
      <dgm:prSet/>
      <dgm:spPr/>
      <dgm:t>
        <a:bodyPr/>
        <a:lstStyle/>
        <a:p>
          <a:endParaRPr lang="en-US"/>
        </a:p>
      </dgm:t>
    </dgm:pt>
    <dgm:pt modelId="{177F3E96-D281-45F6-853B-48468E0CC6AC}">
      <dgm:prSet/>
      <dgm:spPr/>
      <dgm:t>
        <a:bodyPr/>
        <a:lstStyle/>
        <a:p>
          <a:r>
            <a:rPr lang="en-US"/>
            <a:t>We need to find defects which are more expensive. Defects need to be found and correct at early stages of s/w development. </a:t>
          </a:r>
        </a:p>
      </dgm:t>
    </dgm:pt>
    <dgm:pt modelId="{C735D805-5715-4B74-AE1C-CD07ABEE33F6}" type="parTrans" cxnId="{34A31F10-CCA9-4751-8469-9FD3E62B7F29}">
      <dgm:prSet/>
      <dgm:spPr/>
      <dgm:t>
        <a:bodyPr/>
        <a:lstStyle/>
        <a:p>
          <a:endParaRPr lang="en-US"/>
        </a:p>
      </dgm:t>
    </dgm:pt>
    <dgm:pt modelId="{7BF0E9A6-B3E2-44A8-ABFD-EDC5DEAA6373}" type="sibTrans" cxnId="{34A31F10-CCA9-4751-8469-9FD3E62B7F29}">
      <dgm:prSet/>
      <dgm:spPr/>
      <dgm:t>
        <a:bodyPr/>
        <a:lstStyle/>
        <a:p>
          <a:endParaRPr lang="en-US"/>
        </a:p>
      </dgm:t>
    </dgm:pt>
    <dgm:pt modelId="{C4C84840-3058-4C27-94B3-94CAB71E9B65}">
      <dgm:prSet/>
      <dgm:spPr/>
      <dgm:t>
        <a:bodyPr/>
        <a:lstStyle/>
        <a:p>
          <a:r>
            <a:rPr lang="en-US"/>
            <a:t>We can improve the process used for s/w development and testing by feedback from the all the stages of process.</a:t>
          </a:r>
        </a:p>
      </dgm:t>
    </dgm:pt>
    <dgm:pt modelId="{889F91CB-3775-484A-8BFC-AAE49BBEE191}" type="parTrans" cxnId="{AAD70305-D511-4852-BAF4-92B5DD174B29}">
      <dgm:prSet/>
      <dgm:spPr/>
      <dgm:t>
        <a:bodyPr/>
        <a:lstStyle/>
        <a:p>
          <a:endParaRPr lang="en-US"/>
        </a:p>
      </dgm:t>
    </dgm:pt>
    <dgm:pt modelId="{5171C762-9CDD-4E6C-8039-567F68944AF1}" type="sibTrans" cxnId="{AAD70305-D511-4852-BAF4-92B5DD174B29}">
      <dgm:prSet/>
      <dgm:spPr/>
      <dgm:t>
        <a:bodyPr/>
        <a:lstStyle/>
        <a:p>
          <a:endParaRPr lang="en-US"/>
        </a:p>
      </dgm:t>
    </dgm:pt>
    <dgm:pt modelId="{109733AA-7A30-417B-9EEB-630D2D1A1601}">
      <dgm:prSet/>
      <dgm:spPr/>
      <dgm:t>
        <a:bodyPr/>
        <a:lstStyle/>
        <a:p>
          <a:r>
            <a:rPr lang="en-US"/>
            <a:t>Quality process can be improved by classifying different defects and conducting root cause analysis for each defect.</a:t>
          </a:r>
        </a:p>
      </dgm:t>
    </dgm:pt>
    <dgm:pt modelId="{AC06406F-D073-497E-80E8-E50F17AB4F48}" type="parTrans" cxnId="{3CD5A402-DB7B-458B-95A4-4DD604C43F77}">
      <dgm:prSet/>
      <dgm:spPr/>
      <dgm:t>
        <a:bodyPr/>
        <a:lstStyle/>
        <a:p>
          <a:endParaRPr lang="en-US"/>
        </a:p>
      </dgm:t>
    </dgm:pt>
    <dgm:pt modelId="{0CAF8682-17C9-42C2-B489-425274837257}" type="sibTrans" cxnId="{3CD5A402-DB7B-458B-95A4-4DD604C43F77}">
      <dgm:prSet/>
      <dgm:spPr/>
      <dgm:t>
        <a:bodyPr/>
        <a:lstStyle/>
        <a:p>
          <a:endParaRPr lang="en-US"/>
        </a:p>
      </dgm:t>
    </dgm:pt>
    <dgm:pt modelId="{84E61D47-B6F6-43CE-BBF6-B19DD7577567}" type="pres">
      <dgm:prSet presAssocID="{5263ECDF-575E-4D04-AC07-97C1248EBDC4}" presName="vert0" presStyleCnt="0">
        <dgm:presLayoutVars>
          <dgm:dir/>
          <dgm:animOne val="branch"/>
          <dgm:animLvl val="lvl"/>
        </dgm:presLayoutVars>
      </dgm:prSet>
      <dgm:spPr/>
    </dgm:pt>
    <dgm:pt modelId="{59ADB463-4476-4047-9774-B00288EFC986}" type="pres">
      <dgm:prSet presAssocID="{3866A8F7-949A-41C0-A944-F5182B957B2B}" presName="thickLine" presStyleLbl="alignNode1" presStyleIdx="0" presStyleCnt="4"/>
      <dgm:spPr/>
    </dgm:pt>
    <dgm:pt modelId="{77027F86-50EE-4A10-A754-16E22DAAA269}" type="pres">
      <dgm:prSet presAssocID="{3866A8F7-949A-41C0-A944-F5182B957B2B}" presName="horz1" presStyleCnt="0"/>
      <dgm:spPr/>
    </dgm:pt>
    <dgm:pt modelId="{A23BC1C3-A2DF-42AB-B47F-CBFE0114ECA1}" type="pres">
      <dgm:prSet presAssocID="{3866A8F7-949A-41C0-A944-F5182B957B2B}" presName="tx1" presStyleLbl="revTx" presStyleIdx="0" presStyleCnt="4"/>
      <dgm:spPr/>
    </dgm:pt>
    <dgm:pt modelId="{ABC75E7A-6FF0-4C0B-A5B3-8708AFA7983D}" type="pres">
      <dgm:prSet presAssocID="{3866A8F7-949A-41C0-A944-F5182B957B2B}" presName="vert1" presStyleCnt="0"/>
      <dgm:spPr/>
    </dgm:pt>
    <dgm:pt modelId="{D40FDF8F-249D-4A05-88CD-B9E18B09F502}" type="pres">
      <dgm:prSet presAssocID="{177F3E96-D281-45F6-853B-48468E0CC6AC}" presName="thickLine" presStyleLbl="alignNode1" presStyleIdx="1" presStyleCnt="4"/>
      <dgm:spPr/>
    </dgm:pt>
    <dgm:pt modelId="{4FFD8FF4-B5E7-44B7-AC52-BF96E7AFB4F6}" type="pres">
      <dgm:prSet presAssocID="{177F3E96-D281-45F6-853B-48468E0CC6AC}" presName="horz1" presStyleCnt="0"/>
      <dgm:spPr/>
    </dgm:pt>
    <dgm:pt modelId="{981BBB6D-198E-4841-B27F-75CF265F1312}" type="pres">
      <dgm:prSet presAssocID="{177F3E96-D281-45F6-853B-48468E0CC6AC}" presName="tx1" presStyleLbl="revTx" presStyleIdx="1" presStyleCnt="4"/>
      <dgm:spPr/>
    </dgm:pt>
    <dgm:pt modelId="{D74EEE85-1766-4A4B-8AC8-F31DE2129006}" type="pres">
      <dgm:prSet presAssocID="{177F3E96-D281-45F6-853B-48468E0CC6AC}" presName="vert1" presStyleCnt="0"/>
      <dgm:spPr/>
    </dgm:pt>
    <dgm:pt modelId="{A8F1647A-3897-4B0C-AD6E-93ADF618E7E6}" type="pres">
      <dgm:prSet presAssocID="{C4C84840-3058-4C27-94B3-94CAB71E9B65}" presName="thickLine" presStyleLbl="alignNode1" presStyleIdx="2" presStyleCnt="4"/>
      <dgm:spPr/>
    </dgm:pt>
    <dgm:pt modelId="{ACB37E60-3723-4415-9583-7CCB0CF98B06}" type="pres">
      <dgm:prSet presAssocID="{C4C84840-3058-4C27-94B3-94CAB71E9B65}" presName="horz1" presStyleCnt="0"/>
      <dgm:spPr/>
    </dgm:pt>
    <dgm:pt modelId="{13C5BBB7-49D3-48E4-8CF0-6BB99FFDB61C}" type="pres">
      <dgm:prSet presAssocID="{C4C84840-3058-4C27-94B3-94CAB71E9B65}" presName="tx1" presStyleLbl="revTx" presStyleIdx="2" presStyleCnt="4"/>
      <dgm:spPr/>
    </dgm:pt>
    <dgm:pt modelId="{2F1B3CC8-7738-40B9-8BA6-8E0702B1283F}" type="pres">
      <dgm:prSet presAssocID="{C4C84840-3058-4C27-94B3-94CAB71E9B65}" presName="vert1" presStyleCnt="0"/>
      <dgm:spPr/>
    </dgm:pt>
    <dgm:pt modelId="{4FF07D46-73C8-4831-82C5-5995AA96ED76}" type="pres">
      <dgm:prSet presAssocID="{109733AA-7A30-417B-9EEB-630D2D1A1601}" presName="thickLine" presStyleLbl="alignNode1" presStyleIdx="3" presStyleCnt="4"/>
      <dgm:spPr/>
    </dgm:pt>
    <dgm:pt modelId="{633E41ED-4461-4913-9D17-8B62F46166C6}" type="pres">
      <dgm:prSet presAssocID="{109733AA-7A30-417B-9EEB-630D2D1A1601}" presName="horz1" presStyleCnt="0"/>
      <dgm:spPr/>
    </dgm:pt>
    <dgm:pt modelId="{68C70EF2-6938-4A2F-AE7C-32953C2A77D0}" type="pres">
      <dgm:prSet presAssocID="{109733AA-7A30-417B-9EEB-630D2D1A1601}" presName="tx1" presStyleLbl="revTx" presStyleIdx="3" presStyleCnt="4"/>
      <dgm:spPr/>
    </dgm:pt>
    <dgm:pt modelId="{8B63BDE3-9147-4A68-9E43-C7EFF0E9225B}" type="pres">
      <dgm:prSet presAssocID="{109733AA-7A30-417B-9EEB-630D2D1A1601}" presName="vert1" presStyleCnt="0"/>
      <dgm:spPr/>
    </dgm:pt>
  </dgm:ptLst>
  <dgm:cxnLst>
    <dgm:cxn modelId="{3CD5A402-DB7B-458B-95A4-4DD604C43F77}" srcId="{5263ECDF-575E-4D04-AC07-97C1248EBDC4}" destId="{109733AA-7A30-417B-9EEB-630D2D1A1601}" srcOrd="3" destOrd="0" parTransId="{AC06406F-D073-497E-80E8-E50F17AB4F48}" sibTransId="{0CAF8682-17C9-42C2-B489-425274837257}"/>
    <dgm:cxn modelId="{AAD70305-D511-4852-BAF4-92B5DD174B29}" srcId="{5263ECDF-575E-4D04-AC07-97C1248EBDC4}" destId="{C4C84840-3058-4C27-94B3-94CAB71E9B65}" srcOrd="2" destOrd="0" parTransId="{889F91CB-3775-484A-8BFC-AAE49BBEE191}" sibTransId="{5171C762-9CDD-4E6C-8039-567F68944AF1}"/>
    <dgm:cxn modelId="{34A31F10-CCA9-4751-8469-9FD3E62B7F29}" srcId="{5263ECDF-575E-4D04-AC07-97C1248EBDC4}" destId="{177F3E96-D281-45F6-853B-48468E0CC6AC}" srcOrd="1" destOrd="0" parTransId="{C735D805-5715-4B74-AE1C-CD07ABEE33F6}" sibTransId="{7BF0E9A6-B3E2-44A8-ABFD-EDC5DEAA6373}"/>
    <dgm:cxn modelId="{2B39434C-658E-47EE-80C3-2B2674E1617D}" type="presOf" srcId="{5263ECDF-575E-4D04-AC07-97C1248EBDC4}" destId="{84E61D47-B6F6-43CE-BBF6-B19DD7577567}" srcOrd="0" destOrd="0" presId="urn:microsoft.com/office/officeart/2008/layout/LinedList"/>
    <dgm:cxn modelId="{39D6FE59-EF02-4A8D-B8B4-8C8D235D1E02}" srcId="{5263ECDF-575E-4D04-AC07-97C1248EBDC4}" destId="{3866A8F7-949A-41C0-A944-F5182B957B2B}" srcOrd="0" destOrd="0" parTransId="{12A5D727-AB0B-4604-9738-0C7C0E1EFF40}" sibTransId="{DF2E780F-7241-45A9-8820-006E89C7DAC2}"/>
    <dgm:cxn modelId="{E67A737F-7C61-4E58-BC62-0590D6656A90}" type="presOf" srcId="{C4C84840-3058-4C27-94B3-94CAB71E9B65}" destId="{13C5BBB7-49D3-48E4-8CF0-6BB99FFDB61C}" srcOrd="0" destOrd="0" presId="urn:microsoft.com/office/officeart/2008/layout/LinedList"/>
    <dgm:cxn modelId="{4530E6B5-11AD-4134-9CC7-C76313265820}" type="presOf" srcId="{109733AA-7A30-417B-9EEB-630D2D1A1601}" destId="{68C70EF2-6938-4A2F-AE7C-32953C2A77D0}" srcOrd="0" destOrd="0" presId="urn:microsoft.com/office/officeart/2008/layout/LinedList"/>
    <dgm:cxn modelId="{DC319FBD-723D-4D2E-8376-E72D29B9BED3}" type="presOf" srcId="{3866A8F7-949A-41C0-A944-F5182B957B2B}" destId="{A23BC1C3-A2DF-42AB-B47F-CBFE0114ECA1}" srcOrd="0" destOrd="0" presId="urn:microsoft.com/office/officeart/2008/layout/LinedList"/>
    <dgm:cxn modelId="{0AFE68F7-158E-4CF8-BC61-9B11F33430AD}" type="presOf" srcId="{177F3E96-D281-45F6-853B-48468E0CC6AC}" destId="{981BBB6D-198E-4841-B27F-75CF265F1312}" srcOrd="0" destOrd="0" presId="urn:microsoft.com/office/officeart/2008/layout/LinedList"/>
    <dgm:cxn modelId="{E9D11364-88E6-4202-BC5C-3605355A7E6A}" type="presParOf" srcId="{84E61D47-B6F6-43CE-BBF6-B19DD7577567}" destId="{59ADB463-4476-4047-9774-B00288EFC986}" srcOrd="0" destOrd="0" presId="urn:microsoft.com/office/officeart/2008/layout/LinedList"/>
    <dgm:cxn modelId="{4B2CD8BC-2EB1-480E-8B7A-084895BDA72B}" type="presParOf" srcId="{84E61D47-B6F6-43CE-BBF6-B19DD7577567}" destId="{77027F86-50EE-4A10-A754-16E22DAAA269}" srcOrd="1" destOrd="0" presId="urn:microsoft.com/office/officeart/2008/layout/LinedList"/>
    <dgm:cxn modelId="{00E98979-94CC-4C4D-A6E2-C24CF87FD8BE}" type="presParOf" srcId="{77027F86-50EE-4A10-A754-16E22DAAA269}" destId="{A23BC1C3-A2DF-42AB-B47F-CBFE0114ECA1}" srcOrd="0" destOrd="0" presId="urn:microsoft.com/office/officeart/2008/layout/LinedList"/>
    <dgm:cxn modelId="{4B8AE60B-E63F-4A60-B98E-B74BCE15A82C}" type="presParOf" srcId="{77027F86-50EE-4A10-A754-16E22DAAA269}" destId="{ABC75E7A-6FF0-4C0B-A5B3-8708AFA7983D}" srcOrd="1" destOrd="0" presId="urn:microsoft.com/office/officeart/2008/layout/LinedList"/>
    <dgm:cxn modelId="{DB67E564-080C-4897-A6F7-88577F29AE20}" type="presParOf" srcId="{84E61D47-B6F6-43CE-BBF6-B19DD7577567}" destId="{D40FDF8F-249D-4A05-88CD-B9E18B09F502}" srcOrd="2" destOrd="0" presId="urn:microsoft.com/office/officeart/2008/layout/LinedList"/>
    <dgm:cxn modelId="{5543CA2E-2854-4B17-AC0D-4C579C54D0E2}" type="presParOf" srcId="{84E61D47-B6F6-43CE-BBF6-B19DD7577567}" destId="{4FFD8FF4-B5E7-44B7-AC52-BF96E7AFB4F6}" srcOrd="3" destOrd="0" presId="urn:microsoft.com/office/officeart/2008/layout/LinedList"/>
    <dgm:cxn modelId="{B8DEB050-E85D-4E21-8EB3-5D857EF02D83}" type="presParOf" srcId="{4FFD8FF4-B5E7-44B7-AC52-BF96E7AFB4F6}" destId="{981BBB6D-198E-4841-B27F-75CF265F1312}" srcOrd="0" destOrd="0" presId="urn:microsoft.com/office/officeart/2008/layout/LinedList"/>
    <dgm:cxn modelId="{839A52F2-CC5E-42B3-BAE3-661ECCCABE62}" type="presParOf" srcId="{4FFD8FF4-B5E7-44B7-AC52-BF96E7AFB4F6}" destId="{D74EEE85-1766-4A4B-8AC8-F31DE2129006}" srcOrd="1" destOrd="0" presId="urn:microsoft.com/office/officeart/2008/layout/LinedList"/>
    <dgm:cxn modelId="{6A7A18C6-EFE3-4A61-ADC6-4A1647C48605}" type="presParOf" srcId="{84E61D47-B6F6-43CE-BBF6-B19DD7577567}" destId="{A8F1647A-3897-4B0C-AD6E-93ADF618E7E6}" srcOrd="4" destOrd="0" presId="urn:microsoft.com/office/officeart/2008/layout/LinedList"/>
    <dgm:cxn modelId="{98B147DA-DD73-4DBE-B5DB-C8CA9E50FAB6}" type="presParOf" srcId="{84E61D47-B6F6-43CE-BBF6-B19DD7577567}" destId="{ACB37E60-3723-4415-9583-7CCB0CF98B06}" srcOrd="5" destOrd="0" presId="urn:microsoft.com/office/officeart/2008/layout/LinedList"/>
    <dgm:cxn modelId="{8613E6AC-40CE-402B-92B9-0B631671B0C4}" type="presParOf" srcId="{ACB37E60-3723-4415-9583-7CCB0CF98B06}" destId="{13C5BBB7-49D3-48E4-8CF0-6BB99FFDB61C}" srcOrd="0" destOrd="0" presId="urn:microsoft.com/office/officeart/2008/layout/LinedList"/>
    <dgm:cxn modelId="{B832AC07-5699-4E98-AA91-5F9D99D9589C}" type="presParOf" srcId="{ACB37E60-3723-4415-9583-7CCB0CF98B06}" destId="{2F1B3CC8-7738-40B9-8BA6-8E0702B1283F}" srcOrd="1" destOrd="0" presId="urn:microsoft.com/office/officeart/2008/layout/LinedList"/>
    <dgm:cxn modelId="{CC2F8F4D-DC5F-4CAD-A469-7322BF55D690}" type="presParOf" srcId="{84E61D47-B6F6-43CE-BBF6-B19DD7577567}" destId="{4FF07D46-73C8-4831-82C5-5995AA96ED76}" srcOrd="6" destOrd="0" presId="urn:microsoft.com/office/officeart/2008/layout/LinedList"/>
    <dgm:cxn modelId="{17291676-3E89-43AA-AD2F-60DC541FF4DC}" type="presParOf" srcId="{84E61D47-B6F6-43CE-BBF6-B19DD7577567}" destId="{633E41ED-4461-4913-9D17-8B62F46166C6}" srcOrd="7" destOrd="0" presId="urn:microsoft.com/office/officeart/2008/layout/LinedList"/>
    <dgm:cxn modelId="{698428D0-09DA-4192-A070-3A9B1CD92284}" type="presParOf" srcId="{633E41ED-4461-4913-9D17-8B62F46166C6}" destId="{68C70EF2-6938-4A2F-AE7C-32953C2A77D0}" srcOrd="0" destOrd="0" presId="urn:microsoft.com/office/officeart/2008/layout/LinedList"/>
    <dgm:cxn modelId="{3ED7D0E8-ADE3-4D4D-82CF-DAF74533630A}" type="presParOf" srcId="{633E41ED-4461-4913-9D17-8B62F46166C6}" destId="{8B63BDE3-9147-4A68-9E43-C7EFF0E9225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8845924-8122-465D-A6F4-A9C6F05BDE8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92A6FD6-7188-4EC1-B875-6DF24DEE4936}">
      <dgm:prSet/>
      <dgm:spPr/>
      <dgm:t>
        <a:bodyPr/>
        <a:lstStyle/>
        <a:p>
          <a:r>
            <a:rPr lang="en-IN"/>
            <a:t>An oracle can also be written as self checks </a:t>
          </a:r>
          <a:endParaRPr lang="en-US"/>
        </a:p>
      </dgm:t>
    </dgm:pt>
    <dgm:pt modelId="{89F92A87-CFCD-41BE-8B1C-2D8A20E32D44}" type="parTrans" cxnId="{0CF9F486-6C60-4A4B-9B71-E479A5711023}">
      <dgm:prSet/>
      <dgm:spPr/>
      <dgm:t>
        <a:bodyPr/>
        <a:lstStyle/>
        <a:p>
          <a:endParaRPr lang="en-US"/>
        </a:p>
      </dgm:t>
    </dgm:pt>
    <dgm:pt modelId="{DD5ED30A-135A-42B5-8A10-E1A205A649DE}" type="sibTrans" cxnId="{0CF9F486-6C60-4A4B-9B71-E479A5711023}">
      <dgm:prSet/>
      <dgm:spPr/>
      <dgm:t>
        <a:bodyPr/>
        <a:lstStyle/>
        <a:p>
          <a:endParaRPr lang="en-US"/>
        </a:p>
      </dgm:t>
    </dgm:pt>
    <dgm:pt modelId="{7DD853A4-2FF7-4CCC-B58E-EDFA81FE7907}">
      <dgm:prSet/>
      <dgm:spPr/>
      <dgm:t>
        <a:bodyPr/>
        <a:lstStyle/>
        <a:p>
          <a:r>
            <a:rPr lang="en-IN"/>
            <a:t>Often possible to judge correctness without predicting results. </a:t>
          </a:r>
          <a:endParaRPr lang="en-US"/>
        </a:p>
      </dgm:t>
    </dgm:pt>
    <dgm:pt modelId="{6144A753-4BE2-465A-A4AA-DF622A4A58A6}" type="parTrans" cxnId="{FC1ADCF7-F236-4D8C-92AA-2365436E6EAD}">
      <dgm:prSet/>
      <dgm:spPr/>
      <dgm:t>
        <a:bodyPr/>
        <a:lstStyle/>
        <a:p>
          <a:endParaRPr lang="en-US"/>
        </a:p>
      </dgm:t>
    </dgm:pt>
    <dgm:pt modelId="{792C4679-F98E-4313-8E07-B35D6AFF671F}" type="sibTrans" cxnId="{FC1ADCF7-F236-4D8C-92AA-2365436E6EAD}">
      <dgm:prSet/>
      <dgm:spPr/>
      <dgm:t>
        <a:bodyPr/>
        <a:lstStyle/>
        <a:p>
          <a:endParaRPr lang="en-US"/>
        </a:p>
      </dgm:t>
    </dgm:pt>
    <dgm:pt modelId="{E7EC1933-A27A-4B82-BE07-4301A6364A11}">
      <dgm:prSet/>
      <dgm:spPr/>
      <dgm:t>
        <a:bodyPr/>
        <a:lstStyle/>
        <a:p>
          <a:r>
            <a:rPr lang="en-IN"/>
            <a:t>Typically these self checks are in the form of assertions, but designed to be checked during execution.</a:t>
          </a:r>
          <a:endParaRPr lang="en-US"/>
        </a:p>
      </dgm:t>
    </dgm:pt>
    <dgm:pt modelId="{3D625237-06A1-4D98-9AF0-F556B6682DA5}" type="parTrans" cxnId="{F8D92819-7DE4-4F47-BE5A-47138310BFB9}">
      <dgm:prSet/>
      <dgm:spPr/>
      <dgm:t>
        <a:bodyPr/>
        <a:lstStyle/>
        <a:p>
          <a:endParaRPr lang="en-US"/>
        </a:p>
      </dgm:t>
    </dgm:pt>
    <dgm:pt modelId="{DF6D66B7-CC85-46DD-B5CD-CD0A4C0CE035}" type="sibTrans" cxnId="{F8D92819-7DE4-4F47-BE5A-47138310BFB9}">
      <dgm:prSet/>
      <dgm:spPr/>
      <dgm:t>
        <a:bodyPr/>
        <a:lstStyle/>
        <a:p>
          <a:endParaRPr lang="en-US"/>
        </a:p>
      </dgm:t>
    </dgm:pt>
    <dgm:pt modelId="{29CE1859-7983-4EA7-94BD-C8DB786560F2}">
      <dgm:prSet/>
      <dgm:spPr/>
      <dgm:t>
        <a:bodyPr/>
        <a:lstStyle/>
        <a:p>
          <a:r>
            <a:rPr lang="en-IN"/>
            <a:t>Assertion is Boolean expression at a point in program which will be true unless there is bug. </a:t>
          </a:r>
          <a:endParaRPr lang="en-US"/>
        </a:p>
      </dgm:t>
    </dgm:pt>
    <dgm:pt modelId="{8DCDC5A6-CB15-4FD6-BFB7-BAFD2086F37A}" type="parTrans" cxnId="{4CDE83B1-B112-487A-8161-4608A9693B78}">
      <dgm:prSet/>
      <dgm:spPr/>
      <dgm:t>
        <a:bodyPr/>
        <a:lstStyle/>
        <a:p>
          <a:endParaRPr lang="en-US"/>
        </a:p>
      </dgm:t>
    </dgm:pt>
    <dgm:pt modelId="{AD0DF8F3-A581-4A33-80E0-2B13A3CF3768}" type="sibTrans" cxnId="{4CDE83B1-B112-487A-8161-4608A9693B78}">
      <dgm:prSet/>
      <dgm:spPr/>
      <dgm:t>
        <a:bodyPr/>
        <a:lstStyle/>
        <a:p>
          <a:endParaRPr lang="en-US"/>
        </a:p>
      </dgm:t>
    </dgm:pt>
    <dgm:pt modelId="{39804CEE-E864-499A-B58F-D02B30C30611}">
      <dgm:prSet/>
      <dgm:spPr/>
      <dgm:t>
        <a:bodyPr/>
        <a:lstStyle/>
        <a:p>
          <a:r>
            <a:rPr lang="en-IN"/>
            <a:t>It is generally considered good design practice to make assertions and self checks to be free of side effects on program state. </a:t>
          </a:r>
          <a:endParaRPr lang="en-US"/>
        </a:p>
      </dgm:t>
    </dgm:pt>
    <dgm:pt modelId="{8DB93D7E-DCCF-4541-B5D0-D4625DA645EE}" type="parTrans" cxnId="{BBF8AF23-B79E-42B1-95A8-8D5DB9177232}">
      <dgm:prSet/>
      <dgm:spPr/>
      <dgm:t>
        <a:bodyPr/>
        <a:lstStyle/>
        <a:p>
          <a:endParaRPr lang="en-US"/>
        </a:p>
      </dgm:t>
    </dgm:pt>
    <dgm:pt modelId="{BA6F3FE7-7DAF-45ED-AAB1-4D12BFB06FA4}" type="sibTrans" cxnId="{BBF8AF23-B79E-42B1-95A8-8D5DB9177232}">
      <dgm:prSet/>
      <dgm:spPr/>
      <dgm:t>
        <a:bodyPr/>
        <a:lstStyle/>
        <a:p>
          <a:endParaRPr lang="en-US"/>
        </a:p>
      </dgm:t>
    </dgm:pt>
    <dgm:pt modelId="{062B5483-2894-4EA2-9D88-029A3EE97151}">
      <dgm:prSet/>
      <dgm:spPr/>
      <dgm:t>
        <a:bodyPr/>
        <a:lstStyle/>
        <a:p>
          <a:r>
            <a:rPr lang="en-IN" u="sng"/>
            <a:t>Self checks in the form of assertions embedded in program code are useful primarily for checking module and subsystem-level specification rather than all program behaviour</a:t>
          </a:r>
          <a:r>
            <a:rPr lang="en-IN"/>
            <a:t>. </a:t>
          </a:r>
          <a:endParaRPr lang="en-US"/>
        </a:p>
      </dgm:t>
    </dgm:pt>
    <dgm:pt modelId="{43BC079B-4836-4E94-AE72-C0356B9B5ECE}" type="parTrans" cxnId="{EA4EAA9E-6D7D-4298-A5F6-E7DE73EEACCE}">
      <dgm:prSet/>
      <dgm:spPr/>
      <dgm:t>
        <a:bodyPr/>
        <a:lstStyle/>
        <a:p>
          <a:endParaRPr lang="en-US"/>
        </a:p>
      </dgm:t>
    </dgm:pt>
    <dgm:pt modelId="{80790294-84AA-419D-8E56-AE9D6BD78991}" type="sibTrans" cxnId="{EA4EAA9E-6D7D-4298-A5F6-E7DE73EEACCE}">
      <dgm:prSet/>
      <dgm:spPr/>
      <dgm:t>
        <a:bodyPr/>
        <a:lstStyle/>
        <a:p>
          <a:endParaRPr lang="en-US"/>
        </a:p>
      </dgm:t>
    </dgm:pt>
    <dgm:pt modelId="{20005BEE-C373-41EE-8879-450B05ACA90D}" type="pres">
      <dgm:prSet presAssocID="{A8845924-8122-465D-A6F4-A9C6F05BDE8E}" presName="root" presStyleCnt="0">
        <dgm:presLayoutVars>
          <dgm:dir/>
          <dgm:resizeHandles val="exact"/>
        </dgm:presLayoutVars>
      </dgm:prSet>
      <dgm:spPr/>
    </dgm:pt>
    <dgm:pt modelId="{8E5980C9-1F33-41E5-BC86-1E2F8FBEBDAA}" type="pres">
      <dgm:prSet presAssocID="{892A6FD6-7188-4EC1-B875-6DF24DEE4936}" presName="compNode" presStyleCnt="0"/>
      <dgm:spPr/>
    </dgm:pt>
    <dgm:pt modelId="{CF2F10E9-E079-4442-B8D1-1E58CF82177E}" type="pres">
      <dgm:prSet presAssocID="{892A6FD6-7188-4EC1-B875-6DF24DEE4936}" presName="bgRect" presStyleLbl="bgShp" presStyleIdx="0" presStyleCnt="6"/>
      <dgm:spPr/>
    </dgm:pt>
    <dgm:pt modelId="{893C0BFD-EBD2-45A6-B1C5-29CD0130F54A}" type="pres">
      <dgm:prSet presAssocID="{892A6FD6-7188-4EC1-B875-6DF24DEE493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FBC6D452-4847-4D03-A0D8-674D46CF0C13}" type="pres">
      <dgm:prSet presAssocID="{892A6FD6-7188-4EC1-B875-6DF24DEE4936}" presName="spaceRect" presStyleCnt="0"/>
      <dgm:spPr/>
    </dgm:pt>
    <dgm:pt modelId="{2B4AE8BA-CD4A-4FB7-831F-DB7F3ADFDA7E}" type="pres">
      <dgm:prSet presAssocID="{892A6FD6-7188-4EC1-B875-6DF24DEE4936}" presName="parTx" presStyleLbl="revTx" presStyleIdx="0" presStyleCnt="6">
        <dgm:presLayoutVars>
          <dgm:chMax val="0"/>
          <dgm:chPref val="0"/>
        </dgm:presLayoutVars>
      </dgm:prSet>
      <dgm:spPr/>
    </dgm:pt>
    <dgm:pt modelId="{C19156B4-40A5-434C-9820-BBBAC533828F}" type="pres">
      <dgm:prSet presAssocID="{DD5ED30A-135A-42B5-8A10-E1A205A649DE}" presName="sibTrans" presStyleCnt="0"/>
      <dgm:spPr/>
    </dgm:pt>
    <dgm:pt modelId="{799D85E7-21B4-48A4-8745-DECE56E9D9FB}" type="pres">
      <dgm:prSet presAssocID="{7DD853A4-2FF7-4CCC-B58E-EDFA81FE7907}" presName="compNode" presStyleCnt="0"/>
      <dgm:spPr/>
    </dgm:pt>
    <dgm:pt modelId="{038CB1CA-A416-43A1-B762-130208547A10}" type="pres">
      <dgm:prSet presAssocID="{7DD853A4-2FF7-4CCC-B58E-EDFA81FE7907}" presName="bgRect" presStyleLbl="bgShp" presStyleIdx="1" presStyleCnt="6"/>
      <dgm:spPr/>
    </dgm:pt>
    <dgm:pt modelId="{7D5A663F-67EE-42F5-95B4-3B751282EBFD}" type="pres">
      <dgm:prSet presAssocID="{7DD853A4-2FF7-4CCC-B58E-EDFA81FE790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FA35B5B3-03C3-4BBE-A2CA-A918D6A659CB}" type="pres">
      <dgm:prSet presAssocID="{7DD853A4-2FF7-4CCC-B58E-EDFA81FE7907}" presName="spaceRect" presStyleCnt="0"/>
      <dgm:spPr/>
    </dgm:pt>
    <dgm:pt modelId="{C408DAFB-4A3B-4F4A-BDF9-D268F9EB5AD4}" type="pres">
      <dgm:prSet presAssocID="{7DD853A4-2FF7-4CCC-B58E-EDFA81FE7907}" presName="parTx" presStyleLbl="revTx" presStyleIdx="1" presStyleCnt="6">
        <dgm:presLayoutVars>
          <dgm:chMax val="0"/>
          <dgm:chPref val="0"/>
        </dgm:presLayoutVars>
      </dgm:prSet>
      <dgm:spPr/>
    </dgm:pt>
    <dgm:pt modelId="{0B4440AE-B2BC-4CC5-BB5D-CC57756F0ECB}" type="pres">
      <dgm:prSet presAssocID="{792C4679-F98E-4313-8E07-B35D6AFF671F}" presName="sibTrans" presStyleCnt="0"/>
      <dgm:spPr/>
    </dgm:pt>
    <dgm:pt modelId="{F2F604A1-A8AE-4366-BBD4-B329793BD247}" type="pres">
      <dgm:prSet presAssocID="{E7EC1933-A27A-4B82-BE07-4301A6364A11}" presName="compNode" presStyleCnt="0"/>
      <dgm:spPr/>
    </dgm:pt>
    <dgm:pt modelId="{0FCAD336-8997-4DBA-964F-7370BF38D21B}" type="pres">
      <dgm:prSet presAssocID="{E7EC1933-A27A-4B82-BE07-4301A6364A11}" presName="bgRect" presStyleLbl="bgShp" presStyleIdx="2" presStyleCnt="6"/>
      <dgm:spPr/>
    </dgm:pt>
    <dgm:pt modelId="{529BEB6B-0382-4EDE-B165-C591C4DED265}" type="pres">
      <dgm:prSet presAssocID="{E7EC1933-A27A-4B82-BE07-4301A6364A1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4A3F020D-08F9-4551-97AF-B43B3F20F93A}" type="pres">
      <dgm:prSet presAssocID="{E7EC1933-A27A-4B82-BE07-4301A6364A11}" presName="spaceRect" presStyleCnt="0"/>
      <dgm:spPr/>
    </dgm:pt>
    <dgm:pt modelId="{F8F5AA64-B05D-4E92-9DCD-1A05A2A43C24}" type="pres">
      <dgm:prSet presAssocID="{E7EC1933-A27A-4B82-BE07-4301A6364A11}" presName="parTx" presStyleLbl="revTx" presStyleIdx="2" presStyleCnt="6">
        <dgm:presLayoutVars>
          <dgm:chMax val="0"/>
          <dgm:chPref val="0"/>
        </dgm:presLayoutVars>
      </dgm:prSet>
      <dgm:spPr/>
    </dgm:pt>
    <dgm:pt modelId="{8976BDC1-C485-43B0-9679-35305EF95FD9}" type="pres">
      <dgm:prSet presAssocID="{DF6D66B7-CC85-46DD-B5CD-CD0A4C0CE035}" presName="sibTrans" presStyleCnt="0"/>
      <dgm:spPr/>
    </dgm:pt>
    <dgm:pt modelId="{30AF2DBB-0BEE-499B-A082-D66B68315536}" type="pres">
      <dgm:prSet presAssocID="{29CE1859-7983-4EA7-94BD-C8DB786560F2}" presName="compNode" presStyleCnt="0"/>
      <dgm:spPr/>
    </dgm:pt>
    <dgm:pt modelId="{F8B97236-BB8F-46F9-B620-0B8366E65476}" type="pres">
      <dgm:prSet presAssocID="{29CE1859-7983-4EA7-94BD-C8DB786560F2}" presName="bgRect" presStyleLbl="bgShp" presStyleIdx="3" presStyleCnt="6"/>
      <dgm:spPr/>
    </dgm:pt>
    <dgm:pt modelId="{D1F8DBED-EF9B-41C6-8DBE-155EE268EF2D}" type="pres">
      <dgm:prSet presAssocID="{29CE1859-7983-4EA7-94BD-C8DB786560F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orbidden"/>
        </a:ext>
      </dgm:extLst>
    </dgm:pt>
    <dgm:pt modelId="{5CDA103B-7C25-4499-9DD4-D9B9A06E71CC}" type="pres">
      <dgm:prSet presAssocID="{29CE1859-7983-4EA7-94BD-C8DB786560F2}" presName="spaceRect" presStyleCnt="0"/>
      <dgm:spPr/>
    </dgm:pt>
    <dgm:pt modelId="{9B409C8C-8C62-4496-93BC-B625D5ED7552}" type="pres">
      <dgm:prSet presAssocID="{29CE1859-7983-4EA7-94BD-C8DB786560F2}" presName="parTx" presStyleLbl="revTx" presStyleIdx="3" presStyleCnt="6">
        <dgm:presLayoutVars>
          <dgm:chMax val="0"/>
          <dgm:chPref val="0"/>
        </dgm:presLayoutVars>
      </dgm:prSet>
      <dgm:spPr/>
    </dgm:pt>
    <dgm:pt modelId="{D7ACD4DA-D525-478E-90BF-DC164D6762F4}" type="pres">
      <dgm:prSet presAssocID="{AD0DF8F3-A581-4A33-80E0-2B13A3CF3768}" presName="sibTrans" presStyleCnt="0"/>
      <dgm:spPr/>
    </dgm:pt>
    <dgm:pt modelId="{679C61E4-0053-4783-8736-3FE7238C1795}" type="pres">
      <dgm:prSet presAssocID="{39804CEE-E864-499A-B58F-D02B30C30611}" presName="compNode" presStyleCnt="0"/>
      <dgm:spPr/>
    </dgm:pt>
    <dgm:pt modelId="{8E41049B-055F-4A04-AD67-4409F22A3F57}" type="pres">
      <dgm:prSet presAssocID="{39804CEE-E864-499A-B58F-D02B30C30611}" presName="bgRect" presStyleLbl="bgShp" presStyleIdx="4" presStyleCnt="6"/>
      <dgm:spPr/>
    </dgm:pt>
    <dgm:pt modelId="{7119B41C-8B36-43BE-BA95-B3482ABF1B5B}" type="pres">
      <dgm:prSet presAssocID="{39804CEE-E864-499A-B58F-D02B30C3061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esentation with Checklist"/>
        </a:ext>
      </dgm:extLst>
    </dgm:pt>
    <dgm:pt modelId="{52B17319-E347-43A6-9CE1-05C2ED87FEDF}" type="pres">
      <dgm:prSet presAssocID="{39804CEE-E864-499A-B58F-D02B30C30611}" presName="spaceRect" presStyleCnt="0"/>
      <dgm:spPr/>
    </dgm:pt>
    <dgm:pt modelId="{EE16C909-5161-4CBA-8EEF-627F94AEB67A}" type="pres">
      <dgm:prSet presAssocID="{39804CEE-E864-499A-B58F-D02B30C30611}" presName="parTx" presStyleLbl="revTx" presStyleIdx="4" presStyleCnt="6">
        <dgm:presLayoutVars>
          <dgm:chMax val="0"/>
          <dgm:chPref val="0"/>
        </dgm:presLayoutVars>
      </dgm:prSet>
      <dgm:spPr/>
    </dgm:pt>
    <dgm:pt modelId="{64C3CD67-10DE-4E19-B5E7-86260728B711}" type="pres">
      <dgm:prSet presAssocID="{BA6F3FE7-7DAF-45ED-AAB1-4D12BFB06FA4}" presName="sibTrans" presStyleCnt="0"/>
      <dgm:spPr/>
    </dgm:pt>
    <dgm:pt modelId="{F23A206D-3493-4E4F-83EF-3E4D1069467C}" type="pres">
      <dgm:prSet presAssocID="{062B5483-2894-4EA2-9D88-029A3EE97151}" presName="compNode" presStyleCnt="0"/>
      <dgm:spPr/>
    </dgm:pt>
    <dgm:pt modelId="{38665E2D-756C-4C66-9B70-34233EA8453A}" type="pres">
      <dgm:prSet presAssocID="{062B5483-2894-4EA2-9D88-029A3EE97151}" presName="bgRect" presStyleLbl="bgShp" presStyleIdx="5" presStyleCnt="6"/>
      <dgm:spPr/>
    </dgm:pt>
    <dgm:pt modelId="{F1BD50C8-97B0-41F0-BA41-822AE3D3790A}" type="pres">
      <dgm:prSet presAssocID="{062B5483-2894-4EA2-9D88-029A3EE9715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ears"/>
        </a:ext>
      </dgm:extLst>
    </dgm:pt>
    <dgm:pt modelId="{73F265C9-7428-4BD3-9ACB-022B44DB75BF}" type="pres">
      <dgm:prSet presAssocID="{062B5483-2894-4EA2-9D88-029A3EE97151}" presName="spaceRect" presStyleCnt="0"/>
      <dgm:spPr/>
    </dgm:pt>
    <dgm:pt modelId="{09A654DA-21B3-4CAE-8382-21BE9E12DC66}" type="pres">
      <dgm:prSet presAssocID="{062B5483-2894-4EA2-9D88-029A3EE97151}" presName="parTx" presStyleLbl="revTx" presStyleIdx="5" presStyleCnt="6">
        <dgm:presLayoutVars>
          <dgm:chMax val="0"/>
          <dgm:chPref val="0"/>
        </dgm:presLayoutVars>
      </dgm:prSet>
      <dgm:spPr/>
    </dgm:pt>
  </dgm:ptLst>
  <dgm:cxnLst>
    <dgm:cxn modelId="{926F4513-C1E8-4ADA-8508-05058F1BEC33}" type="presOf" srcId="{39804CEE-E864-499A-B58F-D02B30C30611}" destId="{EE16C909-5161-4CBA-8EEF-627F94AEB67A}" srcOrd="0" destOrd="0" presId="urn:microsoft.com/office/officeart/2018/2/layout/IconVerticalSolidList"/>
    <dgm:cxn modelId="{F8D92819-7DE4-4F47-BE5A-47138310BFB9}" srcId="{A8845924-8122-465D-A6F4-A9C6F05BDE8E}" destId="{E7EC1933-A27A-4B82-BE07-4301A6364A11}" srcOrd="2" destOrd="0" parTransId="{3D625237-06A1-4D98-9AF0-F556B6682DA5}" sibTransId="{DF6D66B7-CC85-46DD-B5CD-CD0A4C0CE035}"/>
    <dgm:cxn modelId="{ED51A71A-620D-4C58-A61D-AD1EDB4853C6}" type="presOf" srcId="{A8845924-8122-465D-A6F4-A9C6F05BDE8E}" destId="{20005BEE-C373-41EE-8879-450B05ACA90D}" srcOrd="0" destOrd="0" presId="urn:microsoft.com/office/officeart/2018/2/layout/IconVerticalSolidList"/>
    <dgm:cxn modelId="{BBF8AF23-B79E-42B1-95A8-8D5DB9177232}" srcId="{A8845924-8122-465D-A6F4-A9C6F05BDE8E}" destId="{39804CEE-E864-499A-B58F-D02B30C30611}" srcOrd="4" destOrd="0" parTransId="{8DB93D7E-DCCF-4541-B5D0-D4625DA645EE}" sibTransId="{BA6F3FE7-7DAF-45ED-AAB1-4D12BFB06FA4}"/>
    <dgm:cxn modelId="{00F43646-2947-41E8-878A-769FDD78CE2C}" type="presOf" srcId="{892A6FD6-7188-4EC1-B875-6DF24DEE4936}" destId="{2B4AE8BA-CD4A-4FB7-831F-DB7F3ADFDA7E}" srcOrd="0" destOrd="0" presId="urn:microsoft.com/office/officeart/2018/2/layout/IconVerticalSolidList"/>
    <dgm:cxn modelId="{C1557A78-47F9-40E0-AA02-D27304DD622B}" type="presOf" srcId="{7DD853A4-2FF7-4CCC-B58E-EDFA81FE7907}" destId="{C408DAFB-4A3B-4F4A-BDF9-D268F9EB5AD4}" srcOrd="0" destOrd="0" presId="urn:microsoft.com/office/officeart/2018/2/layout/IconVerticalSolidList"/>
    <dgm:cxn modelId="{41DD307B-E790-41CA-9CB4-D8436E85465A}" type="presOf" srcId="{29CE1859-7983-4EA7-94BD-C8DB786560F2}" destId="{9B409C8C-8C62-4496-93BC-B625D5ED7552}" srcOrd="0" destOrd="0" presId="urn:microsoft.com/office/officeart/2018/2/layout/IconVerticalSolidList"/>
    <dgm:cxn modelId="{0CF9F486-6C60-4A4B-9B71-E479A5711023}" srcId="{A8845924-8122-465D-A6F4-A9C6F05BDE8E}" destId="{892A6FD6-7188-4EC1-B875-6DF24DEE4936}" srcOrd="0" destOrd="0" parTransId="{89F92A87-CFCD-41BE-8B1C-2D8A20E32D44}" sibTransId="{DD5ED30A-135A-42B5-8A10-E1A205A649DE}"/>
    <dgm:cxn modelId="{EA4EAA9E-6D7D-4298-A5F6-E7DE73EEACCE}" srcId="{A8845924-8122-465D-A6F4-A9C6F05BDE8E}" destId="{062B5483-2894-4EA2-9D88-029A3EE97151}" srcOrd="5" destOrd="0" parTransId="{43BC079B-4836-4E94-AE72-C0356B9B5ECE}" sibTransId="{80790294-84AA-419D-8E56-AE9D6BD78991}"/>
    <dgm:cxn modelId="{3DD469A5-85CC-42B8-9B72-B86DB9C0EF23}" type="presOf" srcId="{E7EC1933-A27A-4B82-BE07-4301A6364A11}" destId="{F8F5AA64-B05D-4E92-9DCD-1A05A2A43C24}" srcOrd="0" destOrd="0" presId="urn:microsoft.com/office/officeart/2018/2/layout/IconVerticalSolidList"/>
    <dgm:cxn modelId="{7F4375AA-5799-4A8B-9246-DB462F269C76}" type="presOf" srcId="{062B5483-2894-4EA2-9D88-029A3EE97151}" destId="{09A654DA-21B3-4CAE-8382-21BE9E12DC66}" srcOrd="0" destOrd="0" presId="urn:microsoft.com/office/officeart/2018/2/layout/IconVerticalSolidList"/>
    <dgm:cxn modelId="{4CDE83B1-B112-487A-8161-4608A9693B78}" srcId="{A8845924-8122-465D-A6F4-A9C6F05BDE8E}" destId="{29CE1859-7983-4EA7-94BD-C8DB786560F2}" srcOrd="3" destOrd="0" parTransId="{8DCDC5A6-CB15-4FD6-BFB7-BAFD2086F37A}" sibTransId="{AD0DF8F3-A581-4A33-80E0-2B13A3CF3768}"/>
    <dgm:cxn modelId="{FC1ADCF7-F236-4D8C-92AA-2365436E6EAD}" srcId="{A8845924-8122-465D-A6F4-A9C6F05BDE8E}" destId="{7DD853A4-2FF7-4CCC-B58E-EDFA81FE7907}" srcOrd="1" destOrd="0" parTransId="{6144A753-4BE2-465A-A4AA-DF622A4A58A6}" sibTransId="{792C4679-F98E-4313-8E07-B35D6AFF671F}"/>
    <dgm:cxn modelId="{47A47F5C-FBEF-42C7-80BB-DC2004102068}" type="presParOf" srcId="{20005BEE-C373-41EE-8879-450B05ACA90D}" destId="{8E5980C9-1F33-41E5-BC86-1E2F8FBEBDAA}" srcOrd="0" destOrd="0" presId="urn:microsoft.com/office/officeart/2018/2/layout/IconVerticalSolidList"/>
    <dgm:cxn modelId="{61A77472-5FF2-40B8-B517-02E93F7FD1B1}" type="presParOf" srcId="{8E5980C9-1F33-41E5-BC86-1E2F8FBEBDAA}" destId="{CF2F10E9-E079-4442-B8D1-1E58CF82177E}" srcOrd="0" destOrd="0" presId="urn:microsoft.com/office/officeart/2018/2/layout/IconVerticalSolidList"/>
    <dgm:cxn modelId="{9D8C2201-5250-4AB8-9DDB-1BBC79A5B1F9}" type="presParOf" srcId="{8E5980C9-1F33-41E5-BC86-1E2F8FBEBDAA}" destId="{893C0BFD-EBD2-45A6-B1C5-29CD0130F54A}" srcOrd="1" destOrd="0" presId="urn:microsoft.com/office/officeart/2018/2/layout/IconVerticalSolidList"/>
    <dgm:cxn modelId="{0ABE447A-868E-42CA-8060-60801D591652}" type="presParOf" srcId="{8E5980C9-1F33-41E5-BC86-1E2F8FBEBDAA}" destId="{FBC6D452-4847-4D03-A0D8-674D46CF0C13}" srcOrd="2" destOrd="0" presId="urn:microsoft.com/office/officeart/2018/2/layout/IconVerticalSolidList"/>
    <dgm:cxn modelId="{64CAC2F8-1468-4E54-9009-19ACA6A33F74}" type="presParOf" srcId="{8E5980C9-1F33-41E5-BC86-1E2F8FBEBDAA}" destId="{2B4AE8BA-CD4A-4FB7-831F-DB7F3ADFDA7E}" srcOrd="3" destOrd="0" presId="urn:microsoft.com/office/officeart/2018/2/layout/IconVerticalSolidList"/>
    <dgm:cxn modelId="{292A28F8-D1AC-4C38-8361-8D025FA690B8}" type="presParOf" srcId="{20005BEE-C373-41EE-8879-450B05ACA90D}" destId="{C19156B4-40A5-434C-9820-BBBAC533828F}" srcOrd="1" destOrd="0" presId="urn:microsoft.com/office/officeart/2018/2/layout/IconVerticalSolidList"/>
    <dgm:cxn modelId="{600B43C2-6502-4ECE-A782-106DC1EB387F}" type="presParOf" srcId="{20005BEE-C373-41EE-8879-450B05ACA90D}" destId="{799D85E7-21B4-48A4-8745-DECE56E9D9FB}" srcOrd="2" destOrd="0" presId="urn:microsoft.com/office/officeart/2018/2/layout/IconVerticalSolidList"/>
    <dgm:cxn modelId="{572663F7-5F9F-4A60-9143-3CA036EB6CF1}" type="presParOf" srcId="{799D85E7-21B4-48A4-8745-DECE56E9D9FB}" destId="{038CB1CA-A416-43A1-B762-130208547A10}" srcOrd="0" destOrd="0" presId="urn:microsoft.com/office/officeart/2018/2/layout/IconVerticalSolidList"/>
    <dgm:cxn modelId="{8E4BE932-F5CC-4A58-B8A5-FEF336786E40}" type="presParOf" srcId="{799D85E7-21B4-48A4-8745-DECE56E9D9FB}" destId="{7D5A663F-67EE-42F5-95B4-3B751282EBFD}" srcOrd="1" destOrd="0" presId="urn:microsoft.com/office/officeart/2018/2/layout/IconVerticalSolidList"/>
    <dgm:cxn modelId="{DB335215-B674-41EA-8F8B-EA4D1FA54C0D}" type="presParOf" srcId="{799D85E7-21B4-48A4-8745-DECE56E9D9FB}" destId="{FA35B5B3-03C3-4BBE-A2CA-A918D6A659CB}" srcOrd="2" destOrd="0" presId="urn:microsoft.com/office/officeart/2018/2/layout/IconVerticalSolidList"/>
    <dgm:cxn modelId="{B9EFDC80-5FC1-4819-9BE3-94B0E546B756}" type="presParOf" srcId="{799D85E7-21B4-48A4-8745-DECE56E9D9FB}" destId="{C408DAFB-4A3B-4F4A-BDF9-D268F9EB5AD4}" srcOrd="3" destOrd="0" presId="urn:microsoft.com/office/officeart/2018/2/layout/IconVerticalSolidList"/>
    <dgm:cxn modelId="{FDD02497-9C0C-47CD-BE6C-98A1B09652E9}" type="presParOf" srcId="{20005BEE-C373-41EE-8879-450B05ACA90D}" destId="{0B4440AE-B2BC-4CC5-BB5D-CC57756F0ECB}" srcOrd="3" destOrd="0" presId="urn:microsoft.com/office/officeart/2018/2/layout/IconVerticalSolidList"/>
    <dgm:cxn modelId="{6BFCB2C0-611A-40FF-A542-F32C428901B4}" type="presParOf" srcId="{20005BEE-C373-41EE-8879-450B05ACA90D}" destId="{F2F604A1-A8AE-4366-BBD4-B329793BD247}" srcOrd="4" destOrd="0" presId="urn:microsoft.com/office/officeart/2018/2/layout/IconVerticalSolidList"/>
    <dgm:cxn modelId="{825BFEA6-BF5C-4722-AA4F-F8AFDAB4CC0C}" type="presParOf" srcId="{F2F604A1-A8AE-4366-BBD4-B329793BD247}" destId="{0FCAD336-8997-4DBA-964F-7370BF38D21B}" srcOrd="0" destOrd="0" presId="urn:microsoft.com/office/officeart/2018/2/layout/IconVerticalSolidList"/>
    <dgm:cxn modelId="{4BBEEA95-B68E-44C0-886D-B9CA7194DB09}" type="presParOf" srcId="{F2F604A1-A8AE-4366-BBD4-B329793BD247}" destId="{529BEB6B-0382-4EDE-B165-C591C4DED265}" srcOrd="1" destOrd="0" presId="urn:microsoft.com/office/officeart/2018/2/layout/IconVerticalSolidList"/>
    <dgm:cxn modelId="{0571C55F-E47A-44EE-9A39-B1F21EEF42BC}" type="presParOf" srcId="{F2F604A1-A8AE-4366-BBD4-B329793BD247}" destId="{4A3F020D-08F9-4551-97AF-B43B3F20F93A}" srcOrd="2" destOrd="0" presId="urn:microsoft.com/office/officeart/2018/2/layout/IconVerticalSolidList"/>
    <dgm:cxn modelId="{3E52436C-D018-4A49-ACA5-8F4525555E94}" type="presParOf" srcId="{F2F604A1-A8AE-4366-BBD4-B329793BD247}" destId="{F8F5AA64-B05D-4E92-9DCD-1A05A2A43C24}" srcOrd="3" destOrd="0" presId="urn:microsoft.com/office/officeart/2018/2/layout/IconVerticalSolidList"/>
    <dgm:cxn modelId="{2AC65210-003F-46E4-9099-D43084BA11EC}" type="presParOf" srcId="{20005BEE-C373-41EE-8879-450B05ACA90D}" destId="{8976BDC1-C485-43B0-9679-35305EF95FD9}" srcOrd="5" destOrd="0" presId="urn:microsoft.com/office/officeart/2018/2/layout/IconVerticalSolidList"/>
    <dgm:cxn modelId="{B6B2F945-3489-43D1-8CA5-E37E27BF3A1D}" type="presParOf" srcId="{20005BEE-C373-41EE-8879-450B05ACA90D}" destId="{30AF2DBB-0BEE-499B-A082-D66B68315536}" srcOrd="6" destOrd="0" presId="urn:microsoft.com/office/officeart/2018/2/layout/IconVerticalSolidList"/>
    <dgm:cxn modelId="{B1E9C411-9311-487F-9AB4-6D9B391EC0A3}" type="presParOf" srcId="{30AF2DBB-0BEE-499B-A082-D66B68315536}" destId="{F8B97236-BB8F-46F9-B620-0B8366E65476}" srcOrd="0" destOrd="0" presId="urn:microsoft.com/office/officeart/2018/2/layout/IconVerticalSolidList"/>
    <dgm:cxn modelId="{9514635D-51F7-491B-9E8F-B7C35C0821E8}" type="presParOf" srcId="{30AF2DBB-0BEE-499B-A082-D66B68315536}" destId="{D1F8DBED-EF9B-41C6-8DBE-155EE268EF2D}" srcOrd="1" destOrd="0" presId="urn:microsoft.com/office/officeart/2018/2/layout/IconVerticalSolidList"/>
    <dgm:cxn modelId="{C9F526C8-942A-401B-8E75-19A0CCEE7158}" type="presParOf" srcId="{30AF2DBB-0BEE-499B-A082-D66B68315536}" destId="{5CDA103B-7C25-4499-9DD4-D9B9A06E71CC}" srcOrd="2" destOrd="0" presId="urn:microsoft.com/office/officeart/2018/2/layout/IconVerticalSolidList"/>
    <dgm:cxn modelId="{8D633338-4510-4938-8F49-E55F97F6929D}" type="presParOf" srcId="{30AF2DBB-0BEE-499B-A082-D66B68315536}" destId="{9B409C8C-8C62-4496-93BC-B625D5ED7552}" srcOrd="3" destOrd="0" presId="urn:microsoft.com/office/officeart/2018/2/layout/IconVerticalSolidList"/>
    <dgm:cxn modelId="{FE5EE5CD-C456-49A0-B95D-0E7B920BE3B2}" type="presParOf" srcId="{20005BEE-C373-41EE-8879-450B05ACA90D}" destId="{D7ACD4DA-D525-478E-90BF-DC164D6762F4}" srcOrd="7" destOrd="0" presId="urn:microsoft.com/office/officeart/2018/2/layout/IconVerticalSolidList"/>
    <dgm:cxn modelId="{862BD547-8489-4C66-837C-16F93C5AF0D4}" type="presParOf" srcId="{20005BEE-C373-41EE-8879-450B05ACA90D}" destId="{679C61E4-0053-4783-8736-3FE7238C1795}" srcOrd="8" destOrd="0" presId="urn:microsoft.com/office/officeart/2018/2/layout/IconVerticalSolidList"/>
    <dgm:cxn modelId="{FB41F145-212C-4C81-80AF-33F5A6884E1E}" type="presParOf" srcId="{679C61E4-0053-4783-8736-3FE7238C1795}" destId="{8E41049B-055F-4A04-AD67-4409F22A3F57}" srcOrd="0" destOrd="0" presId="urn:microsoft.com/office/officeart/2018/2/layout/IconVerticalSolidList"/>
    <dgm:cxn modelId="{379D85CF-EB06-4253-A6EB-431AA7769109}" type="presParOf" srcId="{679C61E4-0053-4783-8736-3FE7238C1795}" destId="{7119B41C-8B36-43BE-BA95-B3482ABF1B5B}" srcOrd="1" destOrd="0" presId="urn:microsoft.com/office/officeart/2018/2/layout/IconVerticalSolidList"/>
    <dgm:cxn modelId="{49B75BDA-6785-4029-8FF3-9BF04E0FFD6B}" type="presParOf" srcId="{679C61E4-0053-4783-8736-3FE7238C1795}" destId="{52B17319-E347-43A6-9CE1-05C2ED87FEDF}" srcOrd="2" destOrd="0" presId="urn:microsoft.com/office/officeart/2018/2/layout/IconVerticalSolidList"/>
    <dgm:cxn modelId="{560D5A46-4B49-440F-B13E-BA0AF9E084BD}" type="presParOf" srcId="{679C61E4-0053-4783-8736-3FE7238C1795}" destId="{EE16C909-5161-4CBA-8EEF-627F94AEB67A}" srcOrd="3" destOrd="0" presId="urn:microsoft.com/office/officeart/2018/2/layout/IconVerticalSolidList"/>
    <dgm:cxn modelId="{6F249CB6-F950-4047-B128-52B972AA3876}" type="presParOf" srcId="{20005BEE-C373-41EE-8879-450B05ACA90D}" destId="{64C3CD67-10DE-4E19-B5E7-86260728B711}" srcOrd="9" destOrd="0" presId="urn:microsoft.com/office/officeart/2018/2/layout/IconVerticalSolidList"/>
    <dgm:cxn modelId="{12D9D705-18D5-40BA-857C-631A992B9DC7}" type="presParOf" srcId="{20005BEE-C373-41EE-8879-450B05ACA90D}" destId="{F23A206D-3493-4E4F-83EF-3E4D1069467C}" srcOrd="10" destOrd="0" presId="urn:microsoft.com/office/officeart/2018/2/layout/IconVerticalSolidList"/>
    <dgm:cxn modelId="{5A6FFCDF-66C2-4714-A960-E6E4C4DAF937}" type="presParOf" srcId="{F23A206D-3493-4E4F-83EF-3E4D1069467C}" destId="{38665E2D-756C-4C66-9B70-34233EA8453A}" srcOrd="0" destOrd="0" presId="urn:microsoft.com/office/officeart/2018/2/layout/IconVerticalSolidList"/>
    <dgm:cxn modelId="{849FCAA4-28C3-4ECF-80DD-EF65EEF30B07}" type="presParOf" srcId="{F23A206D-3493-4E4F-83EF-3E4D1069467C}" destId="{F1BD50C8-97B0-41F0-BA41-822AE3D3790A}" srcOrd="1" destOrd="0" presId="urn:microsoft.com/office/officeart/2018/2/layout/IconVerticalSolidList"/>
    <dgm:cxn modelId="{5513B1DD-2752-4D11-810F-874E461E4014}" type="presParOf" srcId="{F23A206D-3493-4E4F-83EF-3E4D1069467C}" destId="{73F265C9-7428-4BD3-9ACB-022B44DB75BF}" srcOrd="2" destOrd="0" presId="urn:microsoft.com/office/officeart/2018/2/layout/IconVerticalSolidList"/>
    <dgm:cxn modelId="{FF3F68C5-8860-4BD7-8B5A-70FCB7FA1604}" type="presParOf" srcId="{F23A206D-3493-4E4F-83EF-3E4D1069467C}" destId="{09A654DA-21B3-4CAE-8382-21BE9E12DC6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9D8A3C15-26F8-4C8A-BEA2-B14C320322A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C728548-8265-4F07-9086-EEA47DBD70B7}">
      <dgm:prSet/>
      <dgm:spPr/>
      <dgm:t>
        <a:bodyPr/>
        <a:lstStyle/>
        <a:p>
          <a:r>
            <a:rPr lang="en-US"/>
            <a:t>Quality process or designing a product with good quality not only depends on tools, process but they do depend on people building product.</a:t>
          </a:r>
        </a:p>
      </dgm:t>
    </dgm:pt>
    <dgm:pt modelId="{1E099A0C-C652-4DFA-8F17-F8FE7A329127}" type="parTrans" cxnId="{879893FF-9521-43B0-AAE7-08604672C20F}">
      <dgm:prSet/>
      <dgm:spPr/>
      <dgm:t>
        <a:bodyPr/>
        <a:lstStyle/>
        <a:p>
          <a:endParaRPr lang="en-US"/>
        </a:p>
      </dgm:t>
    </dgm:pt>
    <dgm:pt modelId="{54698E07-CB57-48ED-BE49-E24E0A68BC12}" type="sibTrans" cxnId="{879893FF-9521-43B0-AAE7-08604672C20F}">
      <dgm:prSet/>
      <dgm:spPr/>
      <dgm:t>
        <a:bodyPr/>
        <a:lstStyle/>
        <a:p>
          <a:endParaRPr lang="en-US"/>
        </a:p>
      </dgm:t>
    </dgm:pt>
    <dgm:pt modelId="{35F59C61-09B1-46E5-A70D-53462B6AD4B4}">
      <dgm:prSet/>
      <dgm:spPr/>
      <dgm:t>
        <a:bodyPr/>
        <a:lstStyle/>
        <a:p>
          <a:r>
            <a:rPr lang="en-US"/>
            <a:t>There are many organizational factors affect quality process :</a:t>
          </a:r>
        </a:p>
      </dgm:t>
    </dgm:pt>
    <dgm:pt modelId="{6ACA1788-D2B2-4D93-8581-9EF5267127E7}" type="parTrans" cxnId="{5095FB67-72A8-4E13-A915-3356864893A8}">
      <dgm:prSet/>
      <dgm:spPr/>
      <dgm:t>
        <a:bodyPr/>
        <a:lstStyle/>
        <a:p>
          <a:endParaRPr lang="en-US"/>
        </a:p>
      </dgm:t>
    </dgm:pt>
    <dgm:pt modelId="{B2134AED-3E46-4146-AB6F-453BF0F072CC}" type="sibTrans" cxnId="{5095FB67-72A8-4E13-A915-3356864893A8}">
      <dgm:prSet/>
      <dgm:spPr/>
      <dgm:t>
        <a:bodyPr/>
        <a:lstStyle/>
        <a:p>
          <a:endParaRPr lang="en-US"/>
        </a:p>
      </dgm:t>
    </dgm:pt>
    <dgm:pt modelId="{655AC77E-22AF-4398-B189-BDE5F8B6BC50}">
      <dgm:prSet/>
      <dgm:spPr/>
      <dgm:t>
        <a:bodyPr/>
        <a:lstStyle/>
        <a:p>
          <a:r>
            <a:rPr lang="en-US"/>
            <a:t>Poor allocation of responsibility.</a:t>
          </a:r>
        </a:p>
      </dgm:t>
    </dgm:pt>
    <dgm:pt modelId="{0259909D-0B00-4CE6-9459-E8B7F9BEF416}" type="parTrans" cxnId="{B3EBEFBA-1C7B-482A-A3C8-16A1EA792557}">
      <dgm:prSet/>
      <dgm:spPr/>
      <dgm:t>
        <a:bodyPr/>
        <a:lstStyle/>
        <a:p>
          <a:endParaRPr lang="en-US"/>
        </a:p>
      </dgm:t>
    </dgm:pt>
    <dgm:pt modelId="{B580C364-F6E1-4F23-B899-9F2E67368CE0}" type="sibTrans" cxnId="{B3EBEFBA-1C7B-482A-A3C8-16A1EA792557}">
      <dgm:prSet/>
      <dgm:spPr/>
      <dgm:t>
        <a:bodyPr/>
        <a:lstStyle/>
        <a:p>
          <a:endParaRPr lang="en-US"/>
        </a:p>
      </dgm:t>
    </dgm:pt>
    <dgm:pt modelId="{98575526-9617-4A27-9B94-B17D95318C3C}">
      <dgm:prSet/>
      <dgm:spPr/>
      <dgm:t>
        <a:bodyPr/>
        <a:lstStyle/>
        <a:p>
          <a:r>
            <a:rPr lang="en-US"/>
            <a:t>Conflict in team.</a:t>
          </a:r>
        </a:p>
      </dgm:t>
    </dgm:pt>
    <dgm:pt modelId="{5B617DEA-C0BA-42A3-A963-6C48C8B028EC}" type="parTrans" cxnId="{D0A815B0-85FF-4BCB-B4A3-B3985038114E}">
      <dgm:prSet/>
      <dgm:spPr/>
      <dgm:t>
        <a:bodyPr/>
        <a:lstStyle/>
        <a:p>
          <a:endParaRPr lang="en-US"/>
        </a:p>
      </dgm:t>
    </dgm:pt>
    <dgm:pt modelId="{1E3C9CE1-3D41-4A29-B180-F8FB23AE46D8}" type="sibTrans" cxnId="{D0A815B0-85FF-4BCB-B4A3-B3985038114E}">
      <dgm:prSet/>
      <dgm:spPr/>
      <dgm:t>
        <a:bodyPr/>
        <a:lstStyle/>
        <a:p>
          <a:endParaRPr lang="en-US"/>
        </a:p>
      </dgm:t>
    </dgm:pt>
    <dgm:pt modelId="{2756CEEC-8ECB-49EA-94AB-3DBE100C646F}">
      <dgm:prSet/>
      <dgm:spPr/>
      <dgm:t>
        <a:bodyPr/>
        <a:lstStyle/>
        <a:p>
          <a:r>
            <a:rPr lang="en-US"/>
            <a:t>Poor interaction among developer and tester.</a:t>
          </a:r>
        </a:p>
      </dgm:t>
    </dgm:pt>
    <dgm:pt modelId="{9498C14D-A91B-4C72-B057-D10BC1A65D41}" type="parTrans" cxnId="{93F1635B-5303-40FB-993B-17959FC6F7E1}">
      <dgm:prSet/>
      <dgm:spPr/>
      <dgm:t>
        <a:bodyPr/>
        <a:lstStyle/>
        <a:p>
          <a:endParaRPr lang="en-US"/>
        </a:p>
      </dgm:t>
    </dgm:pt>
    <dgm:pt modelId="{B848AEE0-8F8D-4051-9FB0-D38C5261E758}" type="sibTrans" cxnId="{93F1635B-5303-40FB-993B-17959FC6F7E1}">
      <dgm:prSet/>
      <dgm:spPr/>
      <dgm:t>
        <a:bodyPr/>
        <a:lstStyle/>
        <a:p>
          <a:endParaRPr lang="en-US"/>
        </a:p>
      </dgm:t>
    </dgm:pt>
    <dgm:pt modelId="{07142878-A0FF-4E92-8DB6-0C62D6D40DAA}">
      <dgm:prSet/>
      <dgm:spPr/>
      <dgm:t>
        <a:bodyPr/>
        <a:lstStyle/>
        <a:p>
          <a:r>
            <a:rPr lang="en-US"/>
            <a:t>Management not willing to buy sophisticated tools for development and testing process.</a:t>
          </a:r>
        </a:p>
      </dgm:t>
    </dgm:pt>
    <dgm:pt modelId="{9186096D-2E3A-4EEF-A2D7-4F290EAD7A94}" type="parTrans" cxnId="{CFDDD35A-E605-44D7-BB76-EE9B51C3390C}">
      <dgm:prSet/>
      <dgm:spPr/>
      <dgm:t>
        <a:bodyPr/>
        <a:lstStyle/>
        <a:p>
          <a:endParaRPr lang="en-US"/>
        </a:p>
      </dgm:t>
    </dgm:pt>
    <dgm:pt modelId="{B43602E3-EF77-4A9E-AAC9-BF0F1B8435EC}" type="sibTrans" cxnId="{CFDDD35A-E605-44D7-BB76-EE9B51C3390C}">
      <dgm:prSet/>
      <dgm:spPr/>
      <dgm:t>
        <a:bodyPr/>
        <a:lstStyle/>
        <a:p>
          <a:endParaRPr lang="en-US"/>
        </a:p>
      </dgm:t>
    </dgm:pt>
    <dgm:pt modelId="{6A1BD991-68F1-4656-83F1-559B41D4A116}">
      <dgm:prSet/>
      <dgm:spPr/>
      <dgm:t>
        <a:bodyPr/>
        <a:lstStyle/>
        <a:p>
          <a:r>
            <a:rPr lang="en-US"/>
            <a:t>Cost factor.</a:t>
          </a:r>
        </a:p>
      </dgm:t>
    </dgm:pt>
    <dgm:pt modelId="{731CCA44-2FA4-4129-A3F4-BF8531353BFB}" type="parTrans" cxnId="{271ECC89-2C05-45AB-B7CA-BB15791FC705}">
      <dgm:prSet/>
      <dgm:spPr/>
      <dgm:t>
        <a:bodyPr/>
        <a:lstStyle/>
        <a:p>
          <a:endParaRPr lang="en-US"/>
        </a:p>
      </dgm:t>
    </dgm:pt>
    <dgm:pt modelId="{493C02E3-513F-4449-9173-C4548E98AA8F}" type="sibTrans" cxnId="{271ECC89-2C05-45AB-B7CA-BB15791FC705}">
      <dgm:prSet/>
      <dgm:spPr/>
      <dgm:t>
        <a:bodyPr/>
        <a:lstStyle/>
        <a:p>
          <a:endParaRPr lang="en-US"/>
        </a:p>
      </dgm:t>
    </dgm:pt>
    <dgm:pt modelId="{E8A76FC4-AE1D-46D4-ABE8-096934D33E49}" type="pres">
      <dgm:prSet presAssocID="{9D8A3C15-26F8-4C8A-BEA2-B14C320322A6}" presName="linear" presStyleCnt="0">
        <dgm:presLayoutVars>
          <dgm:animLvl val="lvl"/>
          <dgm:resizeHandles val="exact"/>
        </dgm:presLayoutVars>
      </dgm:prSet>
      <dgm:spPr/>
    </dgm:pt>
    <dgm:pt modelId="{BB5DEBA2-EFCA-4281-91AE-7036696F5A42}" type="pres">
      <dgm:prSet presAssocID="{9C728548-8265-4F07-9086-EEA47DBD70B7}" presName="parentText" presStyleLbl="node1" presStyleIdx="0" presStyleCnt="2">
        <dgm:presLayoutVars>
          <dgm:chMax val="0"/>
          <dgm:bulletEnabled val="1"/>
        </dgm:presLayoutVars>
      </dgm:prSet>
      <dgm:spPr/>
    </dgm:pt>
    <dgm:pt modelId="{2188EDCC-BA9C-4B3C-B58E-D74464313AE1}" type="pres">
      <dgm:prSet presAssocID="{54698E07-CB57-48ED-BE49-E24E0A68BC12}" presName="spacer" presStyleCnt="0"/>
      <dgm:spPr/>
    </dgm:pt>
    <dgm:pt modelId="{D8287437-D155-41EE-88CD-736B295A8A74}" type="pres">
      <dgm:prSet presAssocID="{35F59C61-09B1-46E5-A70D-53462B6AD4B4}" presName="parentText" presStyleLbl="node1" presStyleIdx="1" presStyleCnt="2">
        <dgm:presLayoutVars>
          <dgm:chMax val="0"/>
          <dgm:bulletEnabled val="1"/>
        </dgm:presLayoutVars>
      </dgm:prSet>
      <dgm:spPr/>
    </dgm:pt>
    <dgm:pt modelId="{6F066344-4096-4FFB-8C96-9197BC086539}" type="pres">
      <dgm:prSet presAssocID="{35F59C61-09B1-46E5-A70D-53462B6AD4B4}" presName="childText" presStyleLbl="revTx" presStyleIdx="0" presStyleCnt="1">
        <dgm:presLayoutVars>
          <dgm:bulletEnabled val="1"/>
        </dgm:presLayoutVars>
      </dgm:prSet>
      <dgm:spPr/>
    </dgm:pt>
  </dgm:ptLst>
  <dgm:cxnLst>
    <dgm:cxn modelId="{0F7B401E-B80C-4049-B8D7-97E4DA890878}" type="presOf" srcId="{35F59C61-09B1-46E5-A70D-53462B6AD4B4}" destId="{D8287437-D155-41EE-88CD-736B295A8A74}" srcOrd="0" destOrd="0" presId="urn:microsoft.com/office/officeart/2005/8/layout/vList2"/>
    <dgm:cxn modelId="{56D84F20-3C95-433A-9FE2-7B3B77E520AA}" type="presOf" srcId="{98575526-9617-4A27-9B94-B17D95318C3C}" destId="{6F066344-4096-4FFB-8C96-9197BC086539}" srcOrd="0" destOrd="1" presId="urn:microsoft.com/office/officeart/2005/8/layout/vList2"/>
    <dgm:cxn modelId="{9D733A26-7B0A-4F63-B4A1-51332668BB73}" type="presOf" srcId="{6A1BD991-68F1-4656-83F1-559B41D4A116}" destId="{6F066344-4096-4FFB-8C96-9197BC086539}" srcOrd="0" destOrd="4" presId="urn:microsoft.com/office/officeart/2005/8/layout/vList2"/>
    <dgm:cxn modelId="{93F1635B-5303-40FB-993B-17959FC6F7E1}" srcId="{35F59C61-09B1-46E5-A70D-53462B6AD4B4}" destId="{2756CEEC-8ECB-49EA-94AB-3DBE100C646F}" srcOrd="2" destOrd="0" parTransId="{9498C14D-A91B-4C72-B057-D10BC1A65D41}" sibTransId="{B848AEE0-8F8D-4051-9FB0-D38C5261E758}"/>
    <dgm:cxn modelId="{16591260-BE41-492F-B9D9-BD5235A06D6F}" type="presOf" srcId="{655AC77E-22AF-4398-B189-BDE5F8B6BC50}" destId="{6F066344-4096-4FFB-8C96-9197BC086539}" srcOrd="0" destOrd="0" presId="urn:microsoft.com/office/officeart/2005/8/layout/vList2"/>
    <dgm:cxn modelId="{32782462-735A-4692-AC47-619C769BD009}" type="presOf" srcId="{9C728548-8265-4F07-9086-EEA47DBD70B7}" destId="{BB5DEBA2-EFCA-4281-91AE-7036696F5A42}" srcOrd="0" destOrd="0" presId="urn:microsoft.com/office/officeart/2005/8/layout/vList2"/>
    <dgm:cxn modelId="{5095FB67-72A8-4E13-A915-3356864893A8}" srcId="{9D8A3C15-26F8-4C8A-BEA2-B14C320322A6}" destId="{35F59C61-09B1-46E5-A70D-53462B6AD4B4}" srcOrd="1" destOrd="0" parTransId="{6ACA1788-D2B2-4D93-8581-9EF5267127E7}" sibTransId="{B2134AED-3E46-4146-AB6F-453BF0F072CC}"/>
    <dgm:cxn modelId="{81BC0958-EAC1-44A8-81FA-770EDB8C7C82}" type="presOf" srcId="{07142878-A0FF-4E92-8DB6-0C62D6D40DAA}" destId="{6F066344-4096-4FFB-8C96-9197BC086539}" srcOrd="0" destOrd="3" presId="urn:microsoft.com/office/officeart/2005/8/layout/vList2"/>
    <dgm:cxn modelId="{CFDDD35A-E605-44D7-BB76-EE9B51C3390C}" srcId="{35F59C61-09B1-46E5-A70D-53462B6AD4B4}" destId="{07142878-A0FF-4E92-8DB6-0C62D6D40DAA}" srcOrd="3" destOrd="0" parTransId="{9186096D-2E3A-4EEF-A2D7-4F290EAD7A94}" sibTransId="{B43602E3-EF77-4A9E-AAC9-BF0F1B8435EC}"/>
    <dgm:cxn modelId="{271ECC89-2C05-45AB-B7CA-BB15791FC705}" srcId="{35F59C61-09B1-46E5-A70D-53462B6AD4B4}" destId="{6A1BD991-68F1-4656-83F1-559B41D4A116}" srcOrd="4" destOrd="0" parTransId="{731CCA44-2FA4-4129-A3F4-BF8531353BFB}" sibTransId="{493C02E3-513F-4449-9173-C4548E98AA8F}"/>
    <dgm:cxn modelId="{7070B5A7-F3B3-4B8E-8D15-5DF1D9C07C5C}" type="presOf" srcId="{2756CEEC-8ECB-49EA-94AB-3DBE100C646F}" destId="{6F066344-4096-4FFB-8C96-9197BC086539}" srcOrd="0" destOrd="2" presId="urn:microsoft.com/office/officeart/2005/8/layout/vList2"/>
    <dgm:cxn modelId="{D0A815B0-85FF-4BCB-B4A3-B3985038114E}" srcId="{35F59C61-09B1-46E5-A70D-53462B6AD4B4}" destId="{98575526-9617-4A27-9B94-B17D95318C3C}" srcOrd="1" destOrd="0" parTransId="{5B617DEA-C0BA-42A3-A963-6C48C8B028EC}" sibTransId="{1E3C9CE1-3D41-4A29-B180-F8FB23AE46D8}"/>
    <dgm:cxn modelId="{B3EBEFBA-1C7B-482A-A3C8-16A1EA792557}" srcId="{35F59C61-09B1-46E5-A70D-53462B6AD4B4}" destId="{655AC77E-22AF-4398-B189-BDE5F8B6BC50}" srcOrd="0" destOrd="0" parTransId="{0259909D-0B00-4CE6-9459-E8B7F9BEF416}" sibTransId="{B580C364-F6E1-4F23-B899-9F2E67368CE0}"/>
    <dgm:cxn modelId="{7E6F1BE7-54BE-4110-89B8-F07A12D7FFD9}" type="presOf" srcId="{9D8A3C15-26F8-4C8A-BEA2-B14C320322A6}" destId="{E8A76FC4-AE1D-46D4-ABE8-096934D33E49}" srcOrd="0" destOrd="0" presId="urn:microsoft.com/office/officeart/2005/8/layout/vList2"/>
    <dgm:cxn modelId="{879893FF-9521-43B0-AAE7-08604672C20F}" srcId="{9D8A3C15-26F8-4C8A-BEA2-B14C320322A6}" destId="{9C728548-8265-4F07-9086-EEA47DBD70B7}" srcOrd="0" destOrd="0" parTransId="{1E099A0C-C652-4DFA-8F17-F8FE7A329127}" sibTransId="{54698E07-CB57-48ED-BE49-E24E0A68BC12}"/>
    <dgm:cxn modelId="{4ED7C63E-20C6-42A4-8ABD-8A37E3B2E73C}" type="presParOf" srcId="{E8A76FC4-AE1D-46D4-ABE8-096934D33E49}" destId="{BB5DEBA2-EFCA-4281-91AE-7036696F5A42}" srcOrd="0" destOrd="0" presId="urn:microsoft.com/office/officeart/2005/8/layout/vList2"/>
    <dgm:cxn modelId="{2D4C6B41-FF28-4ACC-AA9F-AE9B7BEF9761}" type="presParOf" srcId="{E8A76FC4-AE1D-46D4-ABE8-096934D33E49}" destId="{2188EDCC-BA9C-4B3C-B58E-D74464313AE1}" srcOrd="1" destOrd="0" presId="urn:microsoft.com/office/officeart/2005/8/layout/vList2"/>
    <dgm:cxn modelId="{5B319DB5-273C-4317-8556-76B0998EEAB3}" type="presParOf" srcId="{E8A76FC4-AE1D-46D4-ABE8-096934D33E49}" destId="{D8287437-D155-41EE-88CD-736B295A8A74}" srcOrd="2" destOrd="0" presId="urn:microsoft.com/office/officeart/2005/8/layout/vList2"/>
    <dgm:cxn modelId="{31743AD1-7D86-4060-88CD-97A7814F0E55}" type="presParOf" srcId="{E8A76FC4-AE1D-46D4-ABE8-096934D33E49}" destId="{6F066344-4096-4FFB-8C96-9197BC086539}"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D2AFF5B4-5530-4C97-98AB-60F207DD36AA}"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8F20AB3D-C917-44E5-A6D9-D107262C6F4C}">
      <dgm:prSet/>
      <dgm:spPr/>
      <dgm:t>
        <a:bodyPr/>
        <a:lstStyle/>
        <a:p>
          <a:r>
            <a:rPr lang="en-IN"/>
            <a:t>If I am downloading a very large file over a slow modem, do I care more about</a:t>
          </a:r>
          <a:endParaRPr lang="en-US"/>
        </a:p>
      </dgm:t>
    </dgm:pt>
    <dgm:pt modelId="{3E94499B-5E56-4E8E-A087-20437F4438C2}" type="parTrans" cxnId="{A64CBDE7-D567-4F98-8DCF-289C1CEA8FB3}">
      <dgm:prSet/>
      <dgm:spPr/>
      <dgm:t>
        <a:bodyPr/>
        <a:lstStyle/>
        <a:p>
          <a:endParaRPr lang="en-US"/>
        </a:p>
      </dgm:t>
    </dgm:pt>
    <dgm:pt modelId="{6E2368BA-30A2-43AF-81EE-D0C403950FB5}" type="sibTrans" cxnId="{A64CBDE7-D567-4F98-8DCF-289C1CEA8FB3}">
      <dgm:prSet/>
      <dgm:spPr/>
      <dgm:t>
        <a:bodyPr/>
        <a:lstStyle/>
        <a:p>
          <a:endParaRPr lang="en-US"/>
        </a:p>
      </dgm:t>
    </dgm:pt>
    <dgm:pt modelId="{1D41E4B5-359F-4FF6-8B39-0C81E281C4F9}">
      <dgm:prSet/>
      <dgm:spPr/>
      <dgm:t>
        <a:bodyPr/>
        <a:lstStyle/>
        <a:p>
          <a:r>
            <a:rPr lang="en-IN"/>
            <a:t>the availability of my internet service provider or its mean time between failures?</a:t>
          </a:r>
          <a:endParaRPr lang="en-US"/>
        </a:p>
      </dgm:t>
    </dgm:pt>
    <dgm:pt modelId="{1E417949-2FD0-480B-AED9-A8920E03D0D7}" type="parTrans" cxnId="{83FF926C-D8E9-4D72-B3D6-FC06FC2C5937}">
      <dgm:prSet/>
      <dgm:spPr/>
      <dgm:t>
        <a:bodyPr/>
        <a:lstStyle/>
        <a:p>
          <a:endParaRPr lang="en-US"/>
        </a:p>
      </dgm:t>
    </dgm:pt>
    <dgm:pt modelId="{AE98AA8B-089B-4C9B-97A1-C483000B0FCA}" type="sibTrans" cxnId="{83FF926C-D8E9-4D72-B3D6-FC06FC2C5937}">
      <dgm:prSet/>
      <dgm:spPr/>
      <dgm:t>
        <a:bodyPr/>
        <a:lstStyle/>
        <a:p>
          <a:endParaRPr lang="en-US"/>
        </a:p>
      </dgm:t>
    </dgm:pt>
    <dgm:pt modelId="{E5AE46DE-7578-4234-BBCE-6D1C1FBE07C1}" type="pres">
      <dgm:prSet presAssocID="{D2AFF5B4-5530-4C97-98AB-60F207DD36AA}" presName="hierChild1" presStyleCnt="0">
        <dgm:presLayoutVars>
          <dgm:chPref val="1"/>
          <dgm:dir/>
          <dgm:animOne val="branch"/>
          <dgm:animLvl val="lvl"/>
          <dgm:resizeHandles/>
        </dgm:presLayoutVars>
      </dgm:prSet>
      <dgm:spPr/>
    </dgm:pt>
    <dgm:pt modelId="{338F67D8-A5A3-4A74-94A0-16D773CC2F29}" type="pres">
      <dgm:prSet presAssocID="{8F20AB3D-C917-44E5-A6D9-D107262C6F4C}" presName="hierRoot1" presStyleCnt="0"/>
      <dgm:spPr/>
    </dgm:pt>
    <dgm:pt modelId="{5220F978-2C30-4A0B-B8B4-621D3927B46D}" type="pres">
      <dgm:prSet presAssocID="{8F20AB3D-C917-44E5-A6D9-D107262C6F4C}" presName="composite" presStyleCnt="0"/>
      <dgm:spPr/>
    </dgm:pt>
    <dgm:pt modelId="{4A72C7E3-0690-4F99-AC93-0BD7809C4AAB}" type="pres">
      <dgm:prSet presAssocID="{8F20AB3D-C917-44E5-A6D9-D107262C6F4C}" presName="background" presStyleLbl="node0" presStyleIdx="0" presStyleCnt="2"/>
      <dgm:spPr/>
    </dgm:pt>
    <dgm:pt modelId="{541CC45C-0E70-4B56-ADDE-20487224C7D1}" type="pres">
      <dgm:prSet presAssocID="{8F20AB3D-C917-44E5-A6D9-D107262C6F4C}" presName="text" presStyleLbl="fgAcc0" presStyleIdx="0" presStyleCnt="2">
        <dgm:presLayoutVars>
          <dgm:chPref val="3"/>
        </dgm:presLayoutVars>
      </dgm:prSet>
      <dgm:spPr/>
    </dgm:pt>
    <dgm:pt modelId="{2C345FBE-3593-47E5-ACB7-D30C19306A64}" type="pres">
      <dgm:prSet presAssocID="{8F20AB3D-C917-44E5-A6D9-D107262C6F4C}" presName="hierChild2" presStyleCnt="0"/>
      <dgm:spPr/>
    </dgm:pt>
    <dgm:pt modelId="{2EDA2156-211F-4197-8DFE-D6D58B29A4B3}" type="pres">
      <dgm:prSet presAssocID="{1D41E4B5-359F-4FF6-8B39-0C81E281C4F9}" presName="hierRoot1" presStyleCnt="0"/>
      <dgm:spPr/>
    </dgm:pt>
    <dgm:pt modelId="{05D0EA30-A46C-4435-83E7-EBDB6BDAF14C}" type="pres">
      <dgm:prSet presAssocID="{1D41E4B5-359F-4FF6-8B39-0C81E281C4F9}" presName="composite" presStyleCnt="0"/>
      <dgm:spPr/>
    </dgm:pt>
    <dgm:pt modelId="{7FF2665B-7441-4F89-A574-9F97CB34974F}" type="pres">
      <dgm:prSet presAssocID="{1D41E4B5-359F-4FF6-8B39-0C81E281C4F9}" presName="background" presStyleLbl="node0" presStyleIdx="1" presStyleCnt="2"/>
      <dgm:spPr/>
    </dgm:pt>
    <dgm:pt modelId="{8CE1BB25-F534-46F9-B99A-8EB69FC35E7F}" type="pres">
      <dgm:prSet presAssocID="{1D41E4B5-359F-4FF6-8B39-0C81E281C4F9}" presName="text" presStyleLbl="fgAcc0" presStyleIdx="1" presStyleCnt="2">
        <dgm:presLayoutVars>
          <dgm:chPref val="3"/>
        </dgm:presLayoutVars>
      </dgm:prSet>
      <dgm:spPr/>
    </dgm:pt>
    <dgm:pt modelId="{F611889B-7735-4D69-B15F-5A4190BB4C80}" type="pres">
      <dgm:prSet presAssocID="{1D41E4B5-359F-4FF6-8B39-0C81E281C4F9}" presName="hierChild2" presStyleCnt="0"/>
      <dgm:spPr/>
    </dgm:pt>
  </dgm:ptLst>
  <dgm:cxnLst>
    <dgm:cxn modelId="{7F929C11-AB0E-44B2-B36C-28032EAD0CFB}" type="presOf" srcId="{8F20AB3D-C917-44E5-A6D9-D107262C6F4C}" destId="{541CC45C-0E70-4B56-ADDE-20487224C7D1}" srcOrd="0" destOrd="0" presId="urn:microsoft.com/office/officeart/2005/8/layout/hierarchy1"/>
    <dgm:cxn modelId="{33AFEC64-7F24-49D5-B7BA-74068D1D56B9}" type="presOf" srcId="{1D41E4B5-359F-4FF6-8B39-0C81E281C4F9}" destId="{8CE1BB25-F534-46F9-B99A-8EB69FC35E7F}" srcOrd="0" destOrd="0" presId="urn:microsoft.com/office/officeart/2005/8/layout/hierarchy1"/>
    <dgm:cxn modelId="{83FF926C-D8E9-4D72-B3D6-FC06FC2C5937}" srcId="{D2AFF5B4-5530-4C97-98AB-60F207DD36AA}" destId="{1D41E4B5-359F-4FF6-8B39-0C81E281C4F9}" srcOrd="1" destOrd="0" parTransId="{1E417949-2FD0-480B-AED9-A8920E03D0D7}" sibTransId="{AE98AA8B-089B-4C9B-97A1-C483000B0FCA}"/>
    <dgm:cxn modelId="{A64CBDE7-D567-4F98-8DCF-289C1CEA8FB3}" srcId="{D2AFF5B4-5530-4C97-98AB-60F207DD36AA}" destId="{8F20AB3D-C917-44E5-A6D9-D107262C6F4C}" srcOrd="0" destOrd="0" parTransId="{3E94499B-5E56-4E8E-A087-20437F4438C2}" sibTransId="{6E2368BA-30A2-43AF-81EE-D0C403950FB5}"/>
    <dgm:cxn modelId="{6007D4F5-8568-4A3C-AA13-9A78D067D0EA}" type="presOf" srcId="{D2AFF5B4-5530-4C97-98AB-60F207DD36AA}" destId="{E5AE46DE-7578-4234-BBCE-6D1C1FBE07C1}" srcOrd="0" destOrd="0" presId="urn:microsoft.com/office/officeart/2005/8/layout/hierarchy1"/>
    <dgm:cxn modelId="{0EBA2042-AB60-4D8A-9C17-99194CF15651}" type="presParOf" srcId="{E5AE46DE-7578-4234-BBCE-6D1C1FBE07C1}" destId="{338F67D8-A5A3-4A74-94A0-16D773CC2F29}" srcOrd="0" destOrd="0" presId="urn:microsoft.com/office/officeart/2005/8/layout/hierarchy1"/>
    <dgm:cxn modelId="{3362A4A6-B7A1-4AC1-A951-3532D7E07231}" type="presParOf" srcId="{338F67D8-A5A3-4A74-94A0-16D773CC2F29}" destId="{5220F978-2C30-4A0B-B8B4-621D3927B46D}" srcOrd="0" destOrd="0" presId="urn:microsoft.com/office/officeart/2005/8/layout/hierarchy1"/>
    <dgm:cxn modelId="{D9A5EEF5-DDAF-4B77-9219-D492EA81FB75}" type="presParOf" srcId="{5220F978-2C30-4A0B-B8B4-621D3927B46D}" destId="{4A72C7E3-0690-4F99-AC93-0BD7809C4AAB}" srcOrd="0" destOrd="0" presId="urn:microsoft.com/office/officeart/2005/8/layout/hierarchy1"/>
    <dgm:cxn modelId="{E6DDA5AF-5F45-4D42-83D7-1E0A4F56050C}" type="presParOf" srcId="{5220F978-2C30-4A0B-B8B4-621D3927B46D}" destId="{541CC45C-0E70-4B56-ADDE-20487224C7D1}" srcOrd="1" destOrd="0" presId="urn:microsoft.com/office/officeart/2005/8/layout/hierarchy1"/>
    <dgm:cxn modelId="{D58AD50E-80A6-4706-81F4-FCB4C0CF1BED}" type="presParOf" srcId="{338F67D8-A5A3-4A74-94A0-16D773CC2F29}" destId="{2C345FBE-3593-47E5-ACB7-D30C19306A64}" srcOrd="1" destOrd="0" presId="urn:microsoft.com/office/officeart/2005/8/layout/hierarchy1"/>
    <dgm:cxn modelId="{004F97BD-EEFD-4466-94BD-1A352EEA5438}" type="presParOf" srcId="{E5AE46DE-7578-4234-BBCE-6D1C1FBE07C1}" destId="{2EDA2156-211F-4197-8DFE-D6D58B29A4B3}" srcOrd="1" destOrd="0" presId="urn:microsoft.com/office/officeart/2005/8/layout/hierarchy1"/>
    <dgm:cxn modelId="{D31B9CE7-4832-47AE-8962-0B71099A3E37}" type="presParOf" srcId="{2EDA2156-211F-4197-8DFE-D6D58B29A4B3}" destId="{05D0EA30-A46C-4435-83E7-EBDB6BDAF14C}" srcOrd="0" destOrd="0" presId="urn:microsoft.com/office/officeart/2005/8/layout/hierarchy1"/>
    <dgm:cxn modelId="{CA2BB95D-3276-4D81-AC96-317B00BBAF76}" type="presParOf" srcId="{05D0EA30-A46C-4435-83E7-EBDB6BDAF14C}" destId="{7FF2665B-7441-4F89-A574-9F97CB34974F}" srcOrd="0" destOrd="0" presId="urn:microsoft.com/office/officeart/2005/8/layout/hierarchy1"/>
    <dgm:cxn modelId="{4AA4F5F9-F62D-4836-8DE6-835AE32BFF51}" type="presParOf" srcId="{05D0EA30-A46C-4435-83E7-EBDB6BDAF14C}" destId="{8CE1BB25-F534-46F9-B99A-8EB69FC35E7F}" srcOrd="1" destOrd="0" presId="urn:microsoft.com/office/officeart/2005/8/layout/hierarchy1"/>
    <dgm:cxn modelId="{06B16846-AFBC-4DCB-BEBC-A3F9FAC3AE52}" type="presParOf" srcId="{2EDA2156-211F-4197-8DFE-D6D58B29A4B3}" destId="{F611889B-7735-4D69-B15F-5A4190BB4C8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13A6CDF1-CD2B-4281-8827-142B42D6BA2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82515A6-7BF4-48AD-BCBF-AFEE316DF2A2}">
      <dgm:prSet/>
      <dgm:spPr/>
      <dgm:t>
        <a:bodyPr/>
        <a:lstStyle/>
        <a:p>
          <a:r>
            <a:rPr lang="en-US"/>
            <a:t>Quality process: Set of activities and responsibilities</a:t>
          </a:r>
        </a:p>
      </dgm:t>
    </dgm:pt>
    <dgm:pt modelId="{EE22556D-96B9-40DB-97D6-B55473FF9B7A}" type="parTrans" cxnId="{4431613F-F2FC-4B9E-B12D-C3A43883FAC0}">
      <dgm:prSet/>
      <dgm:spPr/>
      <dgm:t>
        <a:bodyPr/>
        <a:lstStyle/>
        <a:p>
          <a:endParaRPr lang="en-US"/>
        </a:p>
      </dgm:t>
    </dgm:pt>
    <dgm:pt modelId="{9D286872-962C-4560-AE1A-37A72A58308C}" type="sibTrans" cxnId="{4431613F-F2FC-4B9E-B12D-C3A43883FAC0}">
      <dgm:prSet/>
      <dgm:spPr/>
      <dgm:t>
        <a:bodyPr/>
        <a:lstStyle/>
        <a:p>
          <a:endParaRPr lang="en-US"/>
        </a:p>
      </dgm:t>
    </dgm:pt>
    <dgm:pt modelId="{48246E86-B8DE-4A4B-BB53-515E4B724887}">
      <dgm:prSet/>
      <dgm:spPr/>
      <dgm:t>
        <a:bodyPr/>
        <a:lstStyle/>
        <a:p>
          <a:r>
            <a:rPr lang="en-US"/>
            <a:t>focused primarily on ensuring adequate dependability </a:t>
          </a:r>
        </a:p>
      </dgm:t>
    </dgm:pt>
    <dgm:pt modelId="{71A45A7B-A318-4114-BC8D-E323D946A91C}" type="parTrans" cxnId="{9A7CD97A-BCB7-4435-91F9-D286C540BD91}">
      <dgm:prSet/>
      <dgm:spPr/>
      <dgm:t>
        <a:bodyPr/>
        <a:lstStyle/>
        <a:p>
          <a:endParaRPr lang="en-US"/>
        </a:p>
      </dgm:t>
    </dgm:pt>
    <dgm:pt modelId="{6330E1FE-E490-4614-A075-8E5713703600}" type="sibTrans" cxnId="{9A7CD97A-BCB7-4435-91F9-D286C540BD91}">
      <dgm:prSet/>
      <dgm:spPr/>
      <dgm:t>
        <a:bodyPr/>
        <a:lstStyle/>
        <a:p>
          <a:endParaRPr lang="en-US"/>
        </a:p>
      </dgm:t>
    </dgm:pt>
    <dgm:pt modelId="{ED08B402-5F1C-48B4-9A84-A8825084B7A0}">
      <dgm:prSet/>
      <dgm:spPr/>
      <dgm:t>
        <a:bodyPr/>
        <a:lstStyle/>
        <a:p>
          <a:r>
            <a:rPr lang="en-US"/>
            <a:t>concerned with project schedule or with product usability</a:t>
          </a:r>
        </a:p>
      </dgm:t>
    </dgm:pt>
    <dgm:pt modelId="{AF22A329-D409-4F95-9BA4-982336E3427F}" type="parTrans" cxnId="{E0587701-CD2C-466C-B1CA-36F953F3605D}">
      <dgm:prSet/>
      <dgm:spPr/>
      <dgm:t>
        <a:bodyPr/>
        <a:lstStyle/>
        <a:p>
          <a:endParaRPr lang="en-US"/>
        </a:p>
      </dgm:t>
    </dgm:pt>
    <dgm:pt modelId="{335BFE4D-B59D-4DF4-8480-790E3438F3BB}" type="sibTrans" cxnId="{E0587701-CD2C-466C-B1CA-36F953F3605D}">
      <dgm:prSet/>
      <dgm:spPr/>
      <dgm:t>
        <a:bodyPr/>
        <a:lstStyle/>
        <a:p>
          <a:endParaRPr lang="en-US"/>
        </a:p>
      </dgm:t>
    </dgm:pt>
    <dgm:pt modelId="{E85F4831-F937-41A1-9B01-D752371AF120}">
      <dgm:prSet/>
      <dgm:spPr/>
      <dgm:t>
        <a:bodyPr/>
        <a:lstStyle/>
        <a:p>
          <a:r>
            <a:rPr lang="en-US"/>
            <a:t>A framework for </a:t>
          </a:r>
        </a:p>
      </dgm:t>
    </dgm:pt>
    <dgm:pt modelId="{1EE61390-775C-4382-AC51-D96B2E521B09}" type="parTrans" cxnId="{B1A29A83-4FDB-4185-8D56-0C9A13EE055A}">
      <dgm:prSet/>
      <dgm:spPr/>
      <dgm:t>
        <a:bodyPr/>
        <a:lstStyle/>
        <a:p>
          <a:endParaRPr lang="en-US"/>
        </a:p>
      </dgm:t>
    </dgm:pt>
    <dgm:pt modelId="{A15FB957-7F85-4BFA-8246-E09557463353}" type="sibTrans" cxnId="{B1A29A83-4FDB-4185-8D56-0C9A13EE055A}">
      <dgm:prSet/>
      <dgm:spPr/>
      <dgm:t>
        <a:bodyPr/>
        <a:lstStyle/>
        <a:p>
          <a:endParaRPr lang="en-US"/>
        </a:p>
      </dgm:t>
    </dgm:pt>
    <dgm:pt modelId="{726C0C46-47D0-40E6-B126-102E30A1CBC6}">
      <dgm:prSet/>
      <dgm:spPr/>
      <dgm:t>
        <a:bodyPr/>
        <a:lstStyle/>
        <a:p>
          <a:r>
            <a:rPr lang="en-US"/>
            <a:t>selecting and arranging activities </a:t>
          </a:r>
        </a:p>
      </dgm:t>
    </dgm:pt>
    <dgm:pt modelId="{EFBDA428-B432-4E7A-9050-BDA4AC4096A5}" type="parTrans" cxnId="{39327C9F-1348-412A-8C51-902453B0B6AE}">
      <dgm:prSet/>
      <dgm:spPr/>
      <dgm:t>
        <a:bodyPr/>
        <a:lstStyle/>
        <a:p>
          <a:endParaRPr lang="en-US"/>
        </a:p>
      </dgm:t>
    </dgm:pt>
    <dgm:pt modelId="{5F451B64-5D57-4D73-98D3-043F23CA8E7A}" type="sibTrans" cxnId="{39327C9F-1348-412A-8C51-902453B0B6AE}">
      <dgm:prSet/>
      <dgm:spPr/>
      <dgm:t>
        <a:bodyPr/>
        <a:lstStyle/>
        <a:p>
          <a:endParaRPr lang="en-US"/>
        </a:p>
      </dgm:t>
    </dgm:pt>
    <dgm:pt modelId="{2A0A2F43-B850-49D6-9CA5-EFC30EB38C8D}">
      <dgm:prSet/>
      <dgm:spPr/>
      <dgm:t>
        <a:bodyPr/>
        <a:lstStyle/>
        <a:p>
          <a:r>
            <a:rPr lang="en-US"/>
            <a:t>considering interactions and trade-offs</a:t>
          </a:r>
        </a:p>
      </dgm:t>
    </dgm:pt>
    <dgm:pt modelId="{204C8D58-EA78-42E5-91AA-A3EE9AD24C73}" type="parTrans" cxnId="{B0CEE18F-F681-49D2-89E4-F6EE1E7CF6F3}">
      <dgm:prSet/>
      <dgm:spPr/>
      <dgm:t>
        <a:bodyPr/>
        <a:lstStyle/>
        <a:p>
          <a:endParaRPr lang="en-US"/>
        </a:p>
      </dgm:t>
    </dgm:pt>
    <dgm:pt modelId="{C2D5B7A7-8298-441B-A48F-8F0F1AE2B15D}" type="sibTrans" cxnId="{B0CEE18F-F681-49D2-89E4-F6EE1E7CF6F3}">
      <dgm:prSet/>
      <dgm:spPr/>
      <dgm:t>
        <a:bodyPr/>
        <a:lstStyle/>
        <a:p>
          <a:endParaRPr lang="en-US"/>
        </a:p>
      </dgm:t>
    </dgm:pt>
    <dgm:pt modelId="{2BFD972C-88E8-49BA-AF6A-D3D503B493C2}">
      <dgm:prSet/>
      <dgm:spPr/>
      <dgm:t>
        <a:bodyPr/>
        <a:lstStyle/>
        <a:p>
          <a:r>
            <a:rPr lang="en-US"/>
            <a:t>Follows the overall software process in which it is embedded</a:t>
          </a:r>
        </a:p>
      </dgm:t>
    </dgm:pt>
    <dgm:pt modelId="{1EF6BD79-21FA-43F5-8670-78AF42E40842}" type="parTrans" cxnId="{C9A9151F-0F44-4423-98BE-74DEEB92B006}">
      <dgm:prSet/>
      <dgm:spPr/>
      <dgm:t>
        <a:bodyPr/>
        <a:lstStyle/>
        <a:p>
          <a:endParaRPr lang="en-US"/>
        </a:p>
      </dgm:t>
    </dgm:pt>
    <dgm:pt modelId="{020D9E02-C3DD-450D-9CB9-94B7925B80A2}" type="sibTrans" cxnId="{C9A9151F-0F44-4423-98BE-74DEEB92B006}">
      <dgm:prSet/>
      <dgm:spPr/>
      <dgm:t>
        <a:bodyPr/>
        <a:lstStyle/>
        <a:p>
          <a:endParaRPr lang="en-US"/>
        </a:p>
      </dgm:t>
    </dgm:pt>
    <dgm:pt modelId="{23F9C988-CC54-47E8-ACE9-19D431E9EFA5}">
      <dgm:prSet/>
      <dgm:spPr/>
      <dgm:t>
        <a:bodyPr/>
        <a:lstStyle/>
        <a:p>
          <a:r>
            <a:rPr lang="en-US"/>
            <a:t>Example: waterfall software process ––&gt; “V model”: unit testing starts with implementation and finishes before integration </a:t>
          </a:r>
        </a:p>
      </dgm:t>
    </dgm:pt>
    <dgm:pt modelId="{1533E2D6-9E50-45D3-9C52-5C2DD9229F35}" type="parTrans" cxnId="{ECA23A5D-5779-4209-9C83-F7834FE3546E}">
      <dgm:prSet/>
      <dgm:spPr/>
      <dgm:t>
        <a:bodyPr/>
        <a:lstStyle/>
        <a:p>
          <a:endParaRPr lang="en-US"/>
        </a:p>
      </dgm:t>
    </dgm:pt>
    <dgm:pt modelId="{F7DC872E-E12A-412C-BF95-DA1FF102F661}" type="sibTrans" cxnId="{ECA23A5D-5779-4209-9C83-F7834FE3546E}">
      <dgm:prSet/>
      <dgm:spPr/>
      <dgm:t>
        <a:bodyPr/>
        <a:lstStyle/>
        <a:p>
          <a:endParaRPr lang="en-US"/>
        </a:p>
      </dgm:t>
    </dgm:pt>
    <dgm:pt modelId="{A25769B5-FE56-4175-A70B-82CAD48E9E51}">
      <dgm:prSet/>
      <dgm:spPr/>
      <dgm:t>
        <a:bodyPr/>
        <a:lstStyle/>
        <a:p>
          <a:r>
            <a:rPr lang="en-US"/>
            <a:t>Example: XP and agile methods ––&gt; emphasis on unit testing and rapid iteration for acceptance testing by customers</a:t>
          </a:r>
        </a:p>
      </dgm:t>
    </dgm:pt>
    <dgm:pt modelId="{0F828B83-E1F7-4C8F-9A38-E2DFDA87A7DB}" type="parTrans" cxnId="{669BDF02-F0EF-4F24-8F15-4D4E2E378112}">
      <dgm:prSet/>
      <dgm:spPr/>
      <dgm:t>
        <a:bodyPr/>
        <a:lstStyle/>
        <a:p>
          <a:endParaRPr lang="en-US"/>
        </a:p>
      </dgm:t>
    </dgm:pt>
    <dgm:pt modelId="{595E1394-0877-4D22-8C28-261C44951C38}" type="sibTrans" cxnId="{669BDF02-F0EF-4F24-8F15-4D4E2E378112}">
      <dgm:prSet/>
      <dgm:spPr/>
      <dgm:t>
        <a:bodyPr/>
        <a:lstStyle/>
        <a:p>
          <a:endParaRPr lang="en-US"/>
        </a:p>
      </dgm:t>
    </dgm:pt>
    <dgm:pt modelId="{9C00DFE8-12F3-4247-8ED8-09CE3635F7D7}" type="pres">
      <dgm:prSet presAssocID="{13A6CDF1-CD2B-4281-8827-142B42D6BA23}" presName="linear" presStyleCnt="0">
        <dgm:presLayoutVars>
          <dgm:animLvl val="lvl"/>
          <dgm:resizeHandles val="exact"/>
        </dgm:presLayoutVars>
      </dgm:prSet>
      <dgm:spPr/>
    </dgm:pt>
    <dgm:pt modelId="{9AE8C32F-FB95-4DF3-8DA5-16D293538095}" type="pres">
      <dgm:prSet presAssocID="{F82515A6-7BF4-48AD-BCBF-AFEE316DF2A2}" presName="parentText" presStyleLbl="node1" presStyleIdx="0" presStyleCnt="3">
        <dgm:presLayoutVars>
          <dgm:chMax val="0"/>
          <dgm:bulletEnabled val="1"/>
        </dgm:presLayoutVars>
      </dgm:prSet>
      <dgm:spPr/>
    </dgm:pt>
    <dgm:pt modelId="{A22FC659-F69D-4183-B652-312FAF939FB6}" type="pres">
      <dgm:prSet presAssocID="{F82515A6-7BF4-48AD-BCBF-AFEE316DF2A2}" presName="childText" presStyleLbl="revTx" presStyleIdx="0" presStyleCnt="3">
        <dgm:presLayoutVars>
          <dgm:bulletEnabled val="1"/>
        </dgm:presLayoutVars>
      </dgm:prSet>
      <dgm:spPr/>
    </dgm:pt>
    <dgm:pt modelId="{53955FBD-A321-4735-9A33-714091988924}" type="pres">
      <dgm:prSet presAssocID="{E85F4831-F937-41A1-9B01-D752371AF120}" presName="parentText" presStyleLbl="node1" presStyleIdx="1" presStyleCnt="3">
        <dgm:presLayoutVars>
          <dgm:chMax val="0"/>
          <dgm:bulletEnabled val="1"/>
        </dgm:presLayoutVars>
      </dgm:prSet>
      <dgm:spPr/>
    </dgm:pt>
    <dgm:pt modelId="{FFE37EA6-CAD3-4D50-BDC1-D7EEFC2F03E3}" type="pres">
      <dgm:prSet presAssocID="{E85F4831-F937-41A1-9B01-D752371AF120}" presName="childText" presStyleLbl="revTx" presStyleIdx="1" presStyleCnt="3">
        <dgm:presLayoutVars>
          <dgm:bulletEnabled val="1"/>
        </dgm:presLayoutVars>
      </dgm:prSet>
      <dgm:spPr/>
    </dgm:pt>
    <dgm:pt modelId="{EA9D80BE-730C-4A51-98A3-98150E7E8972}" type="pres">
      <dgm:prSet presAssocID="{2BFD972C-88E8-49BA-AF6A-D3D503B493C2}" presName="parentText" presStyleLbl="node1" presStyleIdx="2" presStyleCnt="3">
        <dgm:presLayoutVars>
          <dgm:chMax val="0"/>
          <dgm:bulletEnabled val="1"/>
        </dgm:presLayoutVars>
      </dgm:prSet>
      <dgm:spPr/>
    </dgm:pt>
    <dgm:pt modelId="{840325CA-2B75-4148-A053-D7668F19A37A}" type="pres">
      <dgm:prSet presAssocID="{2BFD972C-88E8-49BA-AF6A-D3D503B493C2}" presName="childText" presStyleLbl="revTx" presStyleIdx="2" presStyleCnt="3">
        <dgm:presLayoutVars>
          <dgm:bulletEnabled val="1"/>
        </dgm:presLayoutVars>
      </dgm:prSet>
      <dgm:spPr/>
    </dgm:pt>
  </dgm:ptLst>
  <dgm:cxnLst>
    <dgm:cxn modelId="{E0587701-CD2C-466C-B1CA-36F953F3605D}" srcId="{F82515A6-7BF4-48AD-BCBF-AFEE316DF2A2}" destId="{ED08B402-5F1C-48B4-9A84-A8825084B7A0}" srcOrd="1" destOrd="0" parTransId="{AF22A329-D409-4F95-9BA4-982336E3427F}" sibTransId="{335BFE4D-B59D-4DF4-8480-790E3438F3BB}"/>
    <dgm:cxn modelId="{669BDF02-F0EF-4F24-8F15-4D4E2E378112}" srcId="{2BFD972C-88E8-49BA-AF6A-D3D503B493C2}" destId="{A25769B5-FE56-4175-A70B-82CAD48E9E51}" srcOrd="1" destOrd="0" parTransId="{0F828B83-E1F7-4C8F-9A38-E2DFDA87A7DB}" sibTransId="{595E1394-0877-4D22-8C28-261C44951C38}"/>
    <dgm:cxn modelId="{6F3FA80D-EB7B-4B72-9CE1-77CFD31228A2}" type="presOf" srcId="{726C0C46-47D0-40E6-B126-102E30A1CBC6}" destId="{FFE37EA6-CAD3-4D50-BDC1-D7EEFC2F03E3}" srcOrd="0" destOrd="0" presId="urn:microsoft.com/office/officeart/2005/8/layout/vList2"/>
    <dgm:cxn modelId="{C9A9151F-0F44-4423-98BE-74DEEB92B006}" srcId="{13A6CDF1-CD2B-4281-8827-142B42D6BA23}" destId="{2BFD972C-88E8-49BA-AF6A-D3D503B493C2}" srcOrd="2" destOrd="0" parTransId="{1EF6BD79-21FA-43F5-8670-78AF42E40842}" sibTransId="{020D9E02-C3DD-450D-9CB9-94B7925B80A2}"/>
    <dgm:cxn modelId="{4431613F-F2FC-4B9E-B12D-C3A43883FAC0}" srcId="{13A6CDF1-CD2B-4281-8827-142B42D6BA23}" destId="{F82515A6-7BF4-48AD-BCBF-AFEE316DF2A2}" srcOrd="0" destOrd="0" parTransId="{EE22556D-96B9-40DB-97D6-B55473FF9B7A}" sibTransId="{9D286872-962C-4560-AE1A-37A72A58308C}"/>
    <dgm:cxn modelId="{ECA23A5D-5779-4209-9C83-F7834FE3546E}" srcId="{2BFD972C-88E8-49BA-AF6A-D3D503B493C2}" destId="{23F9C988-CC54-47E8-ACE9-19D431E9EFA5}" srcOrd="0" destOrd="0" parTransId="{1533E2D6-9E50-45D3-9C52-5C2DD9229F35}" sibTransId="{F7DC872E-E12A-412C-BF95-DA1FF102F661}"/>
    <dgm:cxn modelId="{B43F1E62-20F4-4C06-85B7-57AF8ED7ECD9}" type="presOf" srcId="{ED08B402-5F1C-48B4-9A84-A8825084B7A0}" destId="{A22FC659-F69D-4183-B652-312FAF939FB6}" srcOrd="0" destOrd="1" presId="urn:microsoft.com/office/officeart/2005/8/layout/vList2"/>
    <dgm:cxn modelId="{CF299268-CBEC-405A-8038-24E3BF71DF53}" type="presOf" srcId="{23F9C988-CC54-47E8-ACE9-19D431E9EFA5}" destId="{840325CA-2B75-4148-A053-D7668F19A37A}" srcOrd="0" destOrd="0" presId="urn:microsoft.com/office/officeart/2005/8/layout/vList2"/>
    <dgm:cxn modelId="{2368E04C-2F2A-489D-81D4-9C532B81AC23}" type="presOf" srcId="{A25769B5-FE56-4175-A70B-82CAD48E9E51}" destId="{840325CA-2B75-4148-A053-D7668F19A37A}" srcOrd="0" destOrd="1" presId="urn:microsoft.com/office/officeart/2005/8/layout/vList2"/>
    <dgm:cxn modelId="{9A7CD97A-BCB7-4435-91F9-D286C540BD91}" srcId="{F82515A6-7BF4-48AD-BCBF-AFEE316DF2A2}" destId="{48246E86-B8DE-4A4B-BB53-515E4B724887}" srcOrd="0" destOrd="0" parTransId="{71A45A7B-A318-4114-BC8D-E323D946A91C}" sibTransId="{6330E1FE-E490-4614-A075-8E5713703600}"/>
    <dgm:cxn modelId="{B1A29A83-4FDB-4185-8D56-0C9A13EE055A}" srcId="{13A6CDF1-CD2B-4281-8827-142B42D6BA23}" destId="{E85F4831-F937-41A1-9B01-D752371AF120}" srcOrd="1" destOrd="0" parTransId="{1EE61390-775C-4382-AC51-D96B2E521B09}" sibTransId="{A15FB957-7F85-4BFA-8246-E09557463353}"/>
    <dgm:cxn modelId="{B0CEE18F-F681-49D2-89E4-F6EE1E7CF6F3}" srcId="{E85F4831-F937-41A1-9B01-D752371AF120}" destId="{2A0A2F43-B850-49D6-9CA5-EFC30EB38C8D}" srcOrd="1" destOrd="0" parTransId="{204C8D58-EA78-42E5-91AA-A3EE9AD24C73}" sibTransId="{C2D5B7A7-8298-441B-A48F-8F0F1AE2B15D}"/>
    <dgm:cxn modelId="{39327C9F-1348-412A-8C51-902453B0B6AE}" srcId="{E85F4831-F937-41A1-9B01-D752371AF120}" destId="{726C0C46-47D0-40E6-B126-102E30A1CBC6}" srcOrd="0" destOrd="0" parTransId="{EFBDA428-B432-4E7A-9050-BDA4AC4096A5}" sibTransId="{5F451B64-5D57-4D73-98D3-043F23CA8E7A}"/>
    <dgm:cxn modelId="{91F04FA5-C7EE-443B-ABAC-D36507C8BE5A}" type="presOf" srcId="{2BFD972C-88E8-49BA-AF6A-D3D503B493C2}" destId="{EA9D80BE-730C-4A51-98A3-98150E7E8972}" srcOrd="0" destOrd="0" presId="urn:microsoft.com/office/officeart/2005/8/layout/vList2"/>
    <dgm:cxn modelId="{E17E07BD-2CC2-49EC-8614-C5A00F43531A}" type="presOf" srcId="{48246E86-B8DE-4A4B-BB53-515E4B724887}" destId="{A22FC659-F69D-4183-B652-312FAF939FB6}" srcOrd="0" destOrd="0" presId="urn:microsoft.com/office/officeart/2005/8/layout/vList2"/>
    <dgm:cxn modelId="{EAD484C1-1442-4CF6-9BB8-77CC96B43728}" type="presOf" srcId="{13A6CDF1-CD2B-4281-8827-142B42D6BA23}" destId="{9C00DFE8-12F3-4247-8ED8-09CE3635F7D7}" srcOrd="0" destOrd="0" presId="urn:microsoft.com/office/officeart/2005/8/layout/vList2"/>
    <dgm:cxn modelId="{2275E7D8-F693-49EF-9A54-1AA4A641AA07}" type="presOf" srcId="{2A0A2F43-B850-49D6-9CA5-EFC30EB38C8D}" destId="{FFE37EA6-CAD3-4D50-BDC1-D7EEFC2F03E3}" srcOrd="0" destOrd="1" presId="urn:microsoft.com/office/officeart/2005/8/layout/vList2"/>
    <dgm:cxn modelId="{B36557DA-8F70-48E2-B842-89D982860EFD}" type="presOf" srcId="{E85F4831-F937-41A1-9B01-D752371AF120}" destId="{53955FBD-A321-4735-9A33-714091988924}" srcOrd="0" destOrd="0" presId="urn:microsoft.com/office/officeart/2005/8/layout/vList2"/>
    <dgm:cxn modelId="{9BBEA0FF-D15D-494F-8595-25B2D379C610}" type="presOf" srcId="{F82515A6-7BF4-48AD-BCBF-AFEE316DF2A2}" destId="{9AE8C32F-FB95-4DF3-8DA5-16D293538095}" srcOrd="0" destOrd="0" presId="urn:microsoft.com/office/officeart/2005/8/layout/vList2"/>
    <dgm:cxn modelId="{85EEAB9D-4A59-4F53-9549-97561438A799}" type="presParOf" srcId="{9C00DFE8-12F3-4247-8ED8-09CE3635F7D7}" destId="{9AE8C32F-FB95-4DF3-8DA5-16D293538095}" srcOrd="0" destOrd="0" presId="urn:microsoft.com/office/officeart/2005/8/layout/vList2"/>
    <dgm:cxn modelId="{A8D30D94-F969-47DD-8226-6D180A212FF1}" type="presParOf" srcId="{9C00DFE8-12F3-4247-8ED8-09CE3635F7D7}" destId="{A22FC659-F69D-4183-B652-312FAF939FB6}" srcOrd="1" destOrd="0" presId="urn:microsoft.com/office/officeart/2005/8/layout/vList2"/>
    <dgm:cxn modelId="{4720597E-D08B-4720-B411-30C3B3F20F83}" type="presParOf" srcId="{9C00DFE8-12F3-4247-8ED8-09CE3635F7D7}" destId="{53955FBD-A321-4735-9A33-714091988924}" srcOrd="2" destOrd="0" presId="urn:microsoft.com/office/officeart/2005/8/layout/vList2"/>
    <dgm:cxn modelId="{58FF590D-D63D-4845-88DE-D182705A9BA9}" type="presParOf" srcId="{9C00DFE8-12F3-4247-8ED8-09CE3635F7D7}" destId="{FFE37EA6-CAD3-4D50-BDC1-D7EEFC2F03E3}" srcOrd="3" destOrd="0" presId="urn:microsoft.com/office/officeart/2005/8/layout/vList2"/>
    <dgm:cxn modelId="{FEC4CA10-8E8C-4EC9-B131-15CBAFD296F5}" type="presParOf" srcId="{9C00DFE8-12F3-4247-8ED8-09CE3635F7D7}" destId="{EA9D80BE-730C-4A51-98A3-98150E7E8972}" srcOrd="4" destOrd="0" presId="urn:microsoft.com/office/officeart/2005/8/layout/vList2"/>
    <dgm:cxn modelId="{8371CEB6-DA2D-4A60-A237-280E82642A78}" type="presParOf" srcId="{9C00DFE8-12F3-4247-8ED8-09CE3635F7D7}" destId="{840325CA-2B75-4148-A053-D7668F19A37A}"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56BF69F1-E14A-4E98-B791-B86FCC287F8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931C3C9-FEF2-4D08-BEDF-851497127A8F}">
      <dgm:prSet/>
      <dgm:spPr/>
      <dgm:t>
        <a:bodyPr/>
        <a:lstStyle/>
        <a:p>
          <a:r>
            <a:rPr lang="en-IN"/>
            <a:t>Building a new product by doing reverse engineering of the existing product.</a:t>
          </a:r>
          <a:endParaRPr lang="en-US"/>
        </a:p>
      </dgm:t>
    </dgm:pt>
    <dgm:pt modelId="{071E54E7-9577-4B45-8D51-C392BA695417}" type="parTrans" cxnId="{9F055C74-EAB6-4281-8306-C1B05F8A4C6F}">
      <dgm:prSet/>
      <dgm:spPr/>
      <dgm:t>
        <a:bodyPr/>
        <a:lstStyle/>
        <a:p>
          <a:endParaRPr lang="en-US"/>
        </a:p>
      </dgm:t>
    </dgm:pt>
    <dgm:pt modelId="{41BC1975-3C32-44EA-854B-646448481299}" type="sibTrans" cxnId="{9F055C74-EAB6-4281-8306-C1B05F8A4C6F}">
      <dgm:prSet/>
      <dgm:spPr/>
      <dgm:t>
        <a:bodyPr/>
        <a:lstStyle/>
        <a:p>
          <a:endParaRPr lang="en-US"/>
        </a:p>
      </dgm:t>
    </dgm:pt>
    <dgm:pt modelId="{18B44369-B7AA-4131-8F10-4FD4420D2160}">
      <dgm:prSet/>
      <dgm:spPr/>
      <dgm:t>
        <a:bodyPr/>
        <a:lstStyle/>
        <a:p>
          <a:r>
            <a:rPr lang="en-IN"/>
            <a:t>Eventhough replication patent and copyright infringement is avoided.</a:t>
          </a:r>
          <a:endParaRPr lang="en-US"/>
        </a:p>
      </dgm:t>
    </dgm:pt>
    <dgm:pt modelId="{6A394F24-595B-4DEE-BDDB-1A8D38127972}" type="parTrans" cxnId="{95D693A8-D943-4C38-BDC1-C8600CF47E01}">
      <dgm:prSet/>
      <dgm:spPr/>
      <dgm:t>
        <a:bodyPr/>
        <a:lstStyle/>
        <a:p>
          <a:endParaRPr lang="en-US"/>
        </a:p>
      </dgm:t>
    </dgm:pt>
    <dgm:pt modelId="{F29CA29D-8604-4985-9367-047429103320}" type="sibTrans" cxnId="{95D693A8-D943-4C38-BDC1-C8600CF47E01}">
      <dgm:prSet/>
      <dgm:spPr/>
      <dgm:t>
        <a:bodyPr/>
        <a:lstStyle/>
        <a:p>
          <a:endParaRPr lang="en-US"/>
        </a:p>
      </dgm:t>
    </dgm:pt>
    <dgm:pt modelId="{DFCFF62E-B5EB-4431-88C2-D6A528E22EA4}">
      <dgm:prSet/>
      <dgm:spPr/>
      <dgm:t>
        <a:bodyPr/>
        <a:lstStyle/>
        <a:p>
          <a:r>
            <a:rPr lang="en-IN"/>
            <a:t>Eg:Linux Book</a:t>
          </a:r>
          <a:endParaRPr lang="en-US"/>
        </a:p>
      </dgm:t>
    </dgm:pt>
    <dgm:pt modelId="{0835B4DB-9E87-44A6-A45B-5585C633270C}" type="parTrans" cxnId="{F7FECF1A-7009-4A22-8865-BC010C881BFA}">
      <dgm:prSet/>
      <dgm:spPr/>
      <dgm:t>
        <a:bodyPr/>
        <a:lstStyle/>
        <a:p>
          <a:endParaRPr lang="en-US"/>
        </a:p>
      </dgm:t>
    </dgm:pt>
    <dgm:pt modelId="{3EB06B99-70D1-4268-AAB4-F283CF442AC9}" type="sibTrans" cxnId="{F7FECF1A-7009-4A22-8865-BC010C881BFA}">
      <dgm:prSet/>
      <dgm:spPr/>
      <dgm:t>
        <a:bodyPr/>
        <a:lstStyle/>
        <a:p>
          <a:endParaRPr lang="en-US"/>
        </a:p>
      </dgm:t>
    </dgm:pt>
    <dgm:pt modelId="{3D9A4590-F2FB-4C83-8ABF-FC6E93F31153}" type="pres">
      <dgm:prSet presAssocID="{56BF69F1-E14A-4E98-B791-B86FCC287F80}" presName="root" presStyleCnt="0">
        <dgm:presLayoutVars>
          <dgm:dir/>
          <dgm:resizeHandles val="exact"/>
        </dgm:presLayoutVars>
      </dgm:prSet>
      <dgm:spPr/>
    </dgm:pt>
    <dgm:pt modelId="{39138243-A626-4813-BADF-AA1E3C353705}" type="pres">
      <dgm:prSet presAssocID="{6931C3C9-FEF2-4D08-BEDF-851497127A8F}" presName="compNode" presStyleCnt="0"/>
      <dgm:spPr/>
    </dgm:pt>
    <dgm:pt modelId="{230108CA-F6D4-4672-B980-6E3EDC329E25}" type="pres">
      <dgm:prSet presAssocID="{6931C3C9-FEF2-4D08-BEDF-851497127A8F}" presName="bgRect" presStyleLbl="bgShp" presStyleIdx="0" presStyleCnt="3"/>
      <dgm:spPr/>
    </dgm:pt>
    <dgm:pt modelId="{1280CE45-440C-4120-A9CC-B920F8678806}" type="pres">
      <dgm:prSet presAssocID="{6931C3C9-FEF2-4D08-BEDF-851497127A8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lder"/>
        </a:ext>
      </dgm:extLst>
    </dgm:pt>
    <dgm:pt modelId="{CDB79267-DD59-40BE-8B13-19263D89F2DA}" type="pres">
      <dgm:prSet presAssocID="{6931C3C9-FEF2-4D08-BEDF-851497127A8F}" presName="spaceRect" presStyleCnt="0"/>
      <dgm:spPr/>
    </dgm:pt>
    <dgm:pt modelId="{418C1052-1496-4C99-B408-37D7CD594331}" type="pres">
      <dgm:prSet presAssocID="{6931C3C9-FEF2-4D08-BEDF-851497127A8F}" presName="parTx" presStyleLbl="revTx" presStyleIdx="0" presStyleCnt="3">
        <dgm:presLayoutVars>
          <dgm:chMax val="0"/>
          <dgm:chPref val="0"/>
        </dgm:presLayoutVars>
      </dgm:prSet>
      <dgm:spPr/>
    </dgm:pt>
    <dgm:pt modelId="{60037E65-74C5-4F2B-9E82-DB03985EB6AC}" type="pres">
      <dgm:prSet presAssocID="{41BC1975-3C32-44EA-854B-646448481299}" presName="sibTrans" presStyleCnt="0"/>
      <dgm:spPr/>
    </dgm:pt>
    <dgm:pt modelId="{46C4BCCC-F3E1-4AB0-962F-F7F7EC3A8D60}" type="pres">
      <dgm:prSet presAssocID="{18B44369-B7AA-4131-8F10-4FD4420D2160}" presName="compNode" presStyleCnt="0"/>
      <dgm:spPr/>
    </dgm:pt>
    <dgm:pt modelId="{F0EBE5F8-AB78-4157-83CD-4158F4575955}" type="pres">
      <dgm:prSet presAssocID="{18B44369-B7AA-4131-8F10-4FD4420D2160}" presName="bgRect" presStyleLbl="bgShp" presStyleIdx="1" presStyleCnt="3"/>
      <dgm:spPr/>
    </dgm:pt>
    <dgm:pt modelId="{8797219A-835A-4B30-B484-F3AD997C4F8F}" type="pres">
      <dgm:prSet presAssocID="{18B44369-B7AA-4131-8F10-4FD4420D216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o sign"/>
        </a:ext>
      </dgm:extLst>
    </dgm:pt>
    <dgm:pt modelId="{285FB9E8-FE33-42C6-B8DB-CEFF891C7129}" type="pres">
      <dgm:prSet presAssocID="{18B44369-B7AA-4131-8F10-4FD4420D2160}" presName="spaceRect" presStyleCnt="0"/>
      <dgm:spPr/>
    </dgm:pt>
    <dgm:pt modelId="{A9F11F74-5679-40ED-A6A8-87C7F4E31941}" type="pres">
      <dgm:prSet presAssocID="{18B44369-B7AA-4131-8F10-4FD4420D2160}" presName="parTx" presStyleLbl="revTx" presStyleIdx="1" presStyleCnt="3">
        <dgm:presLayoutVars>
          <dgm:chMax val="0"/>
          <dgm:chPref val="0"/>
        </dgm:presLayoutVars>
      </dgm:prSet>
      <dgm:spPr/>
    </dgm:pt>
    <dgm:pt modelId="{C784CDE9-0827-43D3-B096-D3A1518278FD}" type="pres">
      <dgm:prSet presAssocID="{F29CA29D-8604-4985-9367-047429103320}" presName="sibTrans" presStyleCnt="0"/>
      <dgm:spPr/>
    </dgm:pt>
    <dgm:pt modelId="{E302DB49-919B-4BD0-93A4-E995FEC852B1}" type="pres">
      <dgm:prSet presAssocID="{DFCFF62E-B5EB-4431-88C2-D6A528E22EA4}" presName="compNode" presStyleCnt="0"/>
      <dgm:spPr/>
    </dgm:pt>
    <dgm:pt modelId="{96CB4007-FA45-4D30-AFA5-BB3FC742BC76}" type="pres">
      <dgm:prSet presAssocID="{DFCFF62E-B5EB-4431-88C2-D6A528E22EA4}" presName="bgRect" presStyleLbl="bgShp" presStyleIdx="2" presStyleCnt="3"/>
      <dgm:spPr/>
    </dgm:pt>
    <dgm:pt modelId="{843A7393-1D99-4571-99BF-259C0BAE9543}" type="pres">
      <dgm:prSet presAssocID="{DFCFF62E-B5EB-4431-88C2-D6A528E22EA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3DEA8C57-6558-468A-A300-30A7E15CEBD4}" type="pres">
      <dgm:prSet presAssocID="{DFCFF62E-B5EB-4431-88C2-D6A528E22EA4}" presName="spaceRect" presStyleCnt="0"/>
      <dgm:spPr/>
    </dgm:pt>
    <dgm:pt modelId="{5F3532DF-434E-4551-BF03-A0156391DCFB}" type="pres">
      <dgm:prSet presAssocID="{DFCFF62E-B5EB-4431-88C2-D6A528E22EA4}" presName="parTx" presStyleLbl="revTx" presStyleIdx="2" presStyleCnt="3">
        <dgm:presLayoutVars>
          <dgm:chMax val="0"/>
          <dgm:chPref val="0"/>
        </dgm:presLayoutVars>
      </dgm:prSet>
      <dgm:spPr/>
    </dgm:pt>
  </dgm:ptLst>
  <dgm:cxnLst>
    <dgm:cxn modelId="{F7FECF1A-7009-4A22-8865-BC010C881BFA}" srcId="{56BF69F1-E14A-4E98-B791-B86FCC287F80}" destId="{DFCFF62E-B5EB-4431-88C2-D6A528E22EA4}" srcOrd="2" destOrd="0" parTransId="{0835B4DB-9E87-44A6-A45B-5585C633270C}" sibTransId="{3EB06B99-70D1-4268-AAB4-F283CF442AC9}"/>
    <dgm:cxn modelId="{F9491B37-604D-41BF-A917-E81724EA195D}" type="presOf" srcId="{DFCFF62E-B5EB-4431-88C2-D6A528E22EA4}" destId="{5F3532DF-434E-4551-BF03-A0156391DCFB}" srcOrd="0" destOrd="0" presId="urn:microsoft.com/office/officeart/2018/2/layout/IconVerticalSolidList"/>
    <dgm:cxn modelId="{80CFA637-FC2F-4B63-B37D-17B563F72873}" type="presOf" srcId="{6931C3C9-FEF2-4D08-BEDF-851497127A8F}" destId="{418C1052-1496-4C99-B408-37D7CD594331}" srcOrd="0" destOrd="0" presId="urn:microsoft.com/office/officeart/2018/2/layout/IconVerticalSolidList"/>
    <dgm:cxn modelId="{9F055C74-EAB6-4281-8306-C1B05F8A4C6F}" srcId="{56BF69F1-E14A-4E98-B791-B86FCC287F80}" destId="{6931C3C9-FEF2-4D08-BEDF-851497127A8F}" srcOrd="0" destOrd="0" parTransId="{071E54E7-9577-4B45-8D51-C392BA695417}" sibTransId="{41BC1975-3C32-44EA-854B-646448481299}"/>
    <dgm:cxn modelId="{95D693A8-D943-4C38-BDC1-C8600CF47E01}" srcId="{56BF69F1-E14A-4E98-B791-B86FCC287F80}" destId="{18B44369-B7AA-4131-8F10-4FD4420D2160}" srcOrd="1" destOrd="0" parTransId="{6A394F24-595B-4DEE-BDDB-1A8D38127972}" sibTransId="{F29CA29D-8604-4985-9367-047429103320}"/>
    <dgm:cxn modelId="{4A3B7CD6-6C9E-4C5C-9751-E1772C0DE38D}" type="presOf" srcId="{56BF69F1-E14A-4E98-B791-B86FCC287F80}" destId="{3D9A4590-F2FB-4C83-8ABF-FC6E93F31153}" srcOrd="0" destOrd="0" presId="urn:microsoft.com/office/officeart/2018/2/layout/IconVerticalSolidList"/>
    <dgm:cxn modelId="{75D342DB-179D-4A01-AE2E-5F0F4E51886A}" type="presOf" srcId="{18B44369-B7AA-4131-8F10-4FD4420D2160}" destId="{A9F11F74-5679-40ED-A6A8-87C7F4E31941}" srcOrd="0" destOrd="0" presId="urn:microsoft.com/office/officeart/2018/2/layout/IconVerticalSolidList"/>
    <dgm:cxn modelId="{3D34093A-6E4B-4D36-8EE1-056D3BBC50FF}" type="presParOf" srcId="{3D9A4590-F2FB-4C83-8ABF-FC6E93F31153}" destId="{39138243-A626-4813-BADF-AA1E3C353705}" srcOrd="0" destOrd="0" presId="urn:microsoft.com/office/officeart/2018/2/layout/IconVerticalSolidList"/>
    <dgm:cxn modelId="{A3CBC97A-0C65-4DC8-9D6D-AFCC69DE6CC4}" type="presParOf" srcId="{39138243-A626-4813-BADF-AA1E3C353705}" destId="{230108CA-F6D4-4672-B980-6E3EDC329E25}" srcOrd="0" destOrd="0" presId="urn:microsoft.com/office/officeart/2018/2/layout/IconVerticalSolidList"/>
    <dgm:cxn modelId="{355D58D3-7293-4C7E-82B7-A77467208A33}" type="presParOf" srcId="{39138243-A626-4813-BADF-AA1E3C353705}" destId="{1280CE45-440C-4120-A9CC-B920F8678806}" srcOrd="1" destOrd="0" presId="urn:microsoft.com/office/officeart/2018/2/layout/IconVerticalSolidList"/>
    <dgm:cxn modelId="{87467A24-E148-4B5E-849C-26D50FA62B5E}" type="presParOf" srcId="{39138243-A626-4813-BADF-AA1E3C353705}" destId="{CDB79267-DD59-40BE-8B13-19263D89F2DA}" srcOrd="2" destOrd="0" presId="urn:microsoft.com/office/officeart/2018/2/layout/IconVerticalSolidList"/>
    <dgm:cxn modelId="{D3060CD9-9A6A-4665-AA98-6F666F70EEE9}" type="presParOf" srcId="{39138243-A626-4813-BADF-AA1E3C353705}" destId="{418C1052-1496-4C99-B408-37D7CD594331}" srcOrd="3" destOrd="0" presId="urn:microsoft.com/office/officeart/2018/2/layout/IconVerticalSolidList"/>
    <dgm:cxn modelId="{F2066FBF-C0A7-450C-B635-58EC4C4AB339}" type="presParOf" srcId="{3D9A4590-F2FB-4C83-8ABF-FC6E93F31153}" destId="{60037E65-74C5-4F2B-9E82-DB03985EB6AC}" srcOrd="1" destOrd="0" presId="urn:microsoft.com/office/officeart/2018/2/layout/IconVerticalSolidList"/>
    <dgm:cxn modelId="{559D707F-C624-46A4-8FF6-FCAA7FEA8307}" type="presParOf" srcId="{3D9A4590-F2FB-4C83-8ABF-FC6E93F31153}" destId="{46C4BCCC-F3E1-4AB0-962F-F7F7EC3A8D60}" srcOrd="2" destOrd="0" presId="urn:microsoft.com/office/officeart/2018/2/layout/IconVerticalSolidList"/>
    <dgm:cxn modelId="{47765313-4E8D-4E0B-B5FC-D7D98FEAD19C}" type="presParOf" srcId="{46C4BCCC-F3E1-4AB0-962F-F7F7EC3A8D60}" destId="{F0EBE5F8-AB78-4157-83CD-4158F4575955}" srcOrd="0" destOrd="0" presId="urn:microsoft.com/office/officeart/2018/2/layout/IconVerticalSolidList"/>
    <dgm:cxn modelId="{B50BDD37-42A8-4608-A2DE-E953601A1E31}" type="presParOf" srcId="{46C4BCCC-F3E1-4AB0-962F-F7F7EC3A8D60}" destId="{8797219A-835A-4B30-B484-F3AD997C4F8F}" srcOrd="1" destOrd="0" presId="urn:microsoft.com/office/officeart/2018/2/layout/IconVerticalSolidList"/>
    <dgm:cxn modelId="{C4FABE14-5FF0-434F-A3CC-BA0092D23231}" type="presParOf" srcId="{46C4BCCC-F3E1-4AB0-962F-F7F7EC3A8D60}" destId="{285FB9E8-FE33-42C6-B8DB-CEFF891C7129}" srcOrd="2" destOrd="0" presId="urn:microsoft.com/office/officeart/2018/2/layout/IconVerticalSolidList"/>
    <dgm:cxn modelId="{3A270CA8-09AF-42B3-A8B1-CE9983426D12}" type="presParOf" srcId="{46C4BCCC-F3E1-4AB0-962F-F7F7EC3A8D60}" destId="{A9F11F74-5679-40ED-A6A8-87C7F4E31941}" srcOrd="3" destOrd="0" presId="urn:microsoft.com/office/officeart/2018/2/layout/IconVerticalSolidList"/>
    <dgm:cxn modelId="{82AE4D11-C5E6-4F62-8E1A-1CF6BEDE7022}" type="presParOf" srcId="{3D9A4590-F2FB-4C83-8ABF-FC6E93F31153}" destId="{C784CDE9-0827-43D3-B096-D3A1518278FD}" srcOrd="3" destOrd="0" presId="urn:microsoft.com/office/officeart/2018/2/layout/IconVerticalSolidList"/>
    <dgm:cxn modelId="{2416470F-5337-4E7F-A9A7-B273801775A1}" type="presParOf" srcId="{3D9A4590-F2FB-4C83-8ABF-FC6E93F31153}" destId="{E302DB49-919B-4BD0-93A4-E995FEC852B1}" srcOrd="4" destOrd="0" presId="urn:microsoft.com/office/officeart/2018/2/layout/IconVerticalSolidList"/>
    <dgm:cxn modelId="{DD1D03F6-CBE3-47F3-B221-0BBB82C7A718}" type="presParOf" srcId="{E302DB49-919B-4BD0-93A4-E995FEC852B1}" destId="{96CB4007-FA45-4D30-AFA5-BB3FC742BC76}" srcOrd="0" destOrd="0" presId="urn:microsoft.com/office/officeart/2018/2/layout/IconVerticalSolidList"/>
    <dgm:cxn modelId="{BAC47A4C-51D4-4F46-967E-857B87521C9C}" type="presParOf" srcId="{E302DB49-919B-4BD0-93A4-E995FEC852B1}" destId="{843A7393-1D99-4571-99BF-259C0BAE9543}" srcOrd="1" destOrd="0" presId="urn:microsoft.com/office/officeart/2018/2/layout/IconVerticalSolidList"/>
    <dgm:cxn modelId="{3762994E-A1E5-4AE2-A3FC-FA1204ED5A65}" type="presParOf" srcId="{E302DB49-919B-4BD0-93A4-E995FEC852B1}" destId="{3DEA8C57-6558-468A-A300-30A7E15CEBD4}" srcOrd="2" destOrd="0" presId="urn:microsoft.com/office/officeart/2018/2/layout/IconVerticalSolidList"/>
    <dgm:cxn modelId="{564C9A07-C07A-457A-8784-13A7FED65A72}" type="presParOf" srcId="{E302DB49-919B-4BD0-93A4-E995FEC852B1}" destId="{5F3532DF-434E-4551-BF03-A0156391DCF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49C42434-8A3A-4AE6-8AED-E4F0F21C26DB}" type="doc">
      <dgm:prSet loTypeId="urn:microsoft.com/office/officeart/2016/7/layout/VerticalDownArrowProcess" loCatId="process" qsTypeId="urn:microsoft.com/office/officeart/2005/8/quickstyle/simple1" qsCatId="simple" csTypeId="urn:microsoft.com/office/officeart/2005/8/colors/colorful2" csCatId="colorful"/>
      <dgm:spPr/>
      <dgm:t>
        <a:bodyPr/>
        <a:lstStyle/>
        <a:p>
          <a:endParaRPr lang="en-US"/>
        </a:p>
      </dgm:t>
    </dgm:pt>
    <dgm:pt modelId="{92CB0792-2231-4F66-95F2-B5B1B8C1CE08}">
      <dgm:prSet/>
      <dgm:spPr/>
      <dgm:t>
        <a:bodyPr/>
        <a:lstStyle/>
        <a:p>
          <a:r>
            <a:rPr lang="en-US"/>
            <a:t>Focus on</a:t>
          </a:r>
        </a:p>
      </dgm:t>
    </dgm:pt>
    <dgm:pt modelId="{2AEFAA56-25E6-4A3F-81D9-CAA9C67A4617}" type="parTrans" cxnId="{A4BCC75C-A3C0-465E-BCB9-AF7FAD6AF8E2}">
      <dgm:prSet/>
      <dgm:spPr/>
      <dgm:t>
        <a:bodyPr/>
        <a:lstStyle/>
        <a:p>
          <a:endParaRPr lang="en-US"/>
        </a:p>
      </dgm:t>
    </dgm:pt>
    <dgm:pt modelId="{B12E1DCE-76AB-49D0-94E5-7CC2DE2463EA}" type="sibTrans" cxnId="{A4BCC75C-A3C0-465E-BCB9-AF7FAD6AF8E2}">
      <dgm:prSet/>
      <dgm:spPr/>
      <dgm:t>
        <a:bodyPr/>
        <a:lstStyle/>
        <a:p>
          <a:endParaRPr lang="en-US"/>
        </a:p>
      </dgm:t>
    </dgm:pt>
    <dgm:pt modelId="{9427EB35-1BF0-4537-AF25-DF9CB9402324}">
      <dgm:prSet/>
      <dgm:spPr/>
      <dgm:t>
        <a:bodyPr/>
        <a:lstStyle/>
        <a:p>
          <a:r>
            <a:rPr lang="en-US"/>
            <a:t>Focus on development process </a:t>
          </a:r>
        </a:p>
      </dgm:t>
    </dgm:pt>
    <dgm:pt modelId="{B25BC8A8-E46A-42D7-9502-E08F5D925CFD}" type="parTrans" cxnId="{711941FB-18B5-472E-A9C2-31CAF884FC80}">
      <dgm:prSet/>
      <dgm:spPr/>
      <dgm:t>
        <a:bodyPr/>
        <a:lstStyle/>
        <a:p>
          <a:endParaRPr lang="en-US"/>
        </a:p>
      </dgm:t>
    </dgm:pt>
    <dgm:pt modelId="{29559161-C29E-49DC-8569-82FAF3F2EE3D}" type="sibTrans" cxnId="{711941FB-18B5-472E-A9C2-31CAF884FC80}">
      <dgm:prSet/>
      <dgm:spPr/>
      <dgm:t>
        <a:bodyPr/>
        <a:lstStyle/>
        <a:p>
          <a:endParaRPr lang="en-US"/>
        </a:p>
      </dgm:t>
    </dgm:pt>
    <dgm:pt modelId="{24634F66-4719-4960-931A-29699469635A}">
      <dgm:prSet/>
      <dgm:spPr/>
      <dgm:t>
        <a:bodyPr/>
        <a:lstStyle/>
        <a:p>
          <a:r>
            <a:rPr lang="en-US"/>
            <a:t>Avoid</a:t>
          </a:r>
        </a:p>
      </dgm:t>
    </dgm:pt>
    <dgm:pt modelId="{7D62AF32-A635-4A18-BF8A-0775DBCDC7CD}" type="parTrans" cxnId="{A081FFD9-8CBF-4CC1-AAF1-A4AB685925B6}">
      <dgm:prSet/>
      <dgm:spPr/>
      <dgm:t>
        <a:bodyPr/>
        <a:lstStyle/>
        <a:p>
          <a:endParaRPr lang="en-US"/>
        </a:p>
      </dgm:t>
    </dgm:pt>
    <dgm:pt modelId="{F1EE8AB9-2FE3-4470-9225-DAF0FDEC5F96}" type="sibTrans" cxnId="{A081FFD9-8CBF-4CC1-AAF1-A4AB685925B6}">
      <dgm:prSet/>
      <dgm:spPr/>
      <dgm:t>
        <a:bodyPr/>
        <a:lstStyle/>
        <a:p>
          <a:endParaRPr lang="en-US"/>
        </a:p>
      </dgm:t>
    </dgm:pt>
    <dgm:pt modelId="{70B0F7D3-D2E7-4F58-9C23-18153304DBAF}">
      <dgm:prSet/>
      <dgm:spPr/>
      <dgm:t>
        <a:bodyPr/>
        <a:lstStyle/>
        <a:p>
          <a:r>
            <a:rPr lang="en-US"/>
            <a:t>avoid dependence on costly defect-removal processes by writing code increments right the first time and verifying their correctness before testing. </a:t>
          </a:r>
        </a:p>
      </dgm:t>
    </dgm:pt>
    <dgm:pt modelId="{7D7E776B-C2A8-4385-A70D-BD39CC939DEA}" type="parTrans" cxnId="{F1FA3522-30D7-454E-A5CD-F521181BDEB2}">
      <dgm:prSet/>
      <dgm:spPr/>
      <dgm:t>
        <a:bodyPr/>
        <a:lstStyle/>
        <a:p>
          <a:endParaRPr lang="en-US"/>
        </a:p>
      </dgm:t>
    </dgm:pt>
    <dgm:pt modelId="{8950E30E-53CD-4F7F-8A1F-CE3A67220AF7}" type="sibTrans" cxnId="{F1FA3522-30D7-454E-A5CD-F521181BDEB2}">
      <dgm:prSet/>
      <dgm:spPr/>
      <dgm:t>
        <a:bodyPr/>
        <a:lstStyle/>
        <a:p>
          <a:endParaRPr lang="en-US"/>
        </a:p>
      </dgm:t>
    </dgm:pt>
    <dgm:pt modelId="{84993D41-C03C-40CC-B54F-34F4E00C8E1F}">
      <dgm:prSet/>
      <dgm:spPr/>
      <dgm:t>
        <a:bodyPr/>
        <a:lstStyle/>
        <a:p>
          <a:r>
            <a:rPr lang="en-US"/>
            <a:t>Team</a:t>
          </a:r>
        </a:p>
      </dgm:t>
    </dgm:pt>
    <dgm:pt modelId="{34AB4639-F908-459E-BCDE-1B945B365ABB}" type="parTrans" cxnId="{F7037A6B-E494-4820-B69A-908E7123D2C6}">
      <dgm:prSet/>
      <dgm:spPr/>
      <dgm:t>
        <a:bodyPr/>
        <a:lstStyle/>
        <a:p>
          <a:endParaRPr lang="en-US"/>
        </a:p>
      </dgm:t>
    </dgm:pt>
    <dgm:pt modelId="{B2442EDC-6CFD-4E47-BFAD-7F0619A44AE5}" type="sibTrans" cxnId="{F7037A6B-E494-4820-B69A-908E7123D2C6}">
      <dgm:prSet/>
      <dgm:spPr/>
      <dgm:t>
        <a:bodyPr/>
        <a:lstStyle/>
        <a:p>
          <a:endParaRPr lang="en-US"/>
        </a:p>
      </dgm:t>
    </dgm:pt>
    <dgm:pt modelId="{265F634C-D31C-437A-9A1C-C1DFE2EA5E4E}">
      <dgm:prSet/>
      <dgm:spPr/>
      <dgm:t>
        <a:bodyPr/>
        <a:lstStyle/>
        <a:p>
          <a:r>
            <a:rPr lang="en-US"/>
            <a:t>team-oriented process that makes development more manageable and predictable because it is done under statistical quality control.</a:t>
          </a:r>
        </a:p>
      </dgm:t>
    </dgm:pt>
    <dgm:pt modelId="{36B24042-CBC2-4605-87EA-CC2D0F562361}" type="parTrans" cxnId="{E28C72BA-3E24-4C16-96B8-17F34209E461}">
      <dgm:prSet/>
      <dgm:spPr/>
      <dgm:t>
        <a:bodyPr/>
        <a:lstStyle/>
        <a:p>
          <a:endParaRPr lang="en-US"/>
        </a:p>
      </dgm:t>
    </dgm:pt>
    <dgm:pt modelId="{F9B6D394-B358-4356-B17F-31631FF8597F}" type="sibTrans" cxnId="{E28C72BA-3E24-4C16-96B8-17F34209E461}">
      <dgm:prSet/>
      <dgm:spPr/>
      <dgm:t>
        <a:bodyPr/>
        <a:lstStyle/>
        <a:p>
          <a:endParaRPr lang="en-US"/>
        </a:p>
      </dgm:t>
    </dgm:pt>
    <dgm:pt modelId="{F64E4DD1-F825-42D8-BBE2-AF4B37309423}" type="pres">
      <dgm:prSet presAssocID="{49C42434-8A3A-4AE6-8AED-E4F0F21C26DB}" presName="Name0" presStyleCnt="0">
        <dgm:presLayoutVars>
          <dgm:dir/>
          <dgm:animLvl val="lvl"/>
          <dgm:resizeHandles val="exact"/>
        </dgm:presLayoutVars>
      </dgm:prSet>
      <dgm:spPr/>
    </dgm:pt>
    <dgm:pt modelId="{0EBCA902-6365-4345-B785-60888EEB56FB}" type="pres">
      <dgm:prSet presAssocID="{84993D41-C03C-40CC-B54F-34F4E00C8E1F}" presName="boxAndChildren" presStyleCnt="0"/>
      <dgm:spPr/>
    </dgm:pt>
    <dgm:pt modelId="{F1323E66-A59E-4ECA-9215-4F36DB0343E3}" type="pres">
      <dgm:prSet presAssocID="{84993D41-C03C-40CC-B54F-34F4E00C8E1F}" presName="parentTextBox" presStyleLbl="alignNode1" presStyleIdx="0" presStyleCnt="3"/>
      <dgm:spPr/>
    </dgm:pt>
    <dgm:pt modelId="{6CEAF98C-5FA5-41AE-A483-52C0BE2F2462}" type="pres">
      <dgm:prSet presAssocID="{84993D41-C03C-40CC-B54F-34F4E00C8E1F}" presName="descendantBox" presStyleLbl="bgAccFollowNode1" presStyleIdx="0" presStyleCnt="3"/>
      <dgm:spPr/>
    </dgm:pt>
    <dgm:pt modelId="{E0798E87-E227-4350-8D77-F87097B34F86}" type="pres">
      <dgm:prSet presAssocID="{F1EE8AB9-2FE3-4470-9225-DAF0FDEC5F96}" presName="sp" presStyleCnt="0"/>
      <dgm:spPr/>
    </dgm:pt>
    <dgm:pt modelId="{A4292F4B-968B-4D8E-8A0A-BAAA0FBAFAF0}" type="pres">
      <dgm:prSet presAssocID="{24634F66-4719-4960-931A-29699469635A}" presName="arrowAndChildren" presStyleCnt="0"/>
      <dgm:spPr/>
    </dgm:pt>
    <dgm:pt modelId="{93407173-1FA7-4B6B-81CF-74D7013AB3BC}" type="pres">
      <dgm:prSet presAssocID="{24634F66-4719-4960-931A-29699469635A}" presName="parentTextArrow" presStyleLbl="node1" presStyleIdx="0" presStyleCnt="0"/>
      <dgm:spPr/>
    </dgm:pt>
    <dgm:pt modelId="{EC62B3F5-50A2-4C36-9807-CCCB41EA8CBF}" type="pres">
      <dgm:prSet presAssocID="{24634F66-4719-4960-931A-29699469635A}" presName="arrow" presStyleLbl="alignNode1" presStyleIdx="1" presStyleCnt="3"/>
      <dgm:spPr/>
    </dgm:pt>
    <dgm:pt modelId="{385ABF56-C965-4E08-9460-3E8DC47664B2}" type="pres">
      <dgm:prSet presAssocID="{24634F66-4719-4960-931A-29699469635A}" presName="descendantArrow" presStyleLbl="bgAccFollowNode1" presStyleIdx="1" presStyleCnt="3"/>
      <dgm:spPr/>
    </dgm:pt>
    <dgm:pt modelId="{EF234435-8854-4DB5-9538-F075E915778D}" type="pres">
      <dgm:prSet presAssocID="{B12E1DCE-76AB-49D0-94E5-7CC2DE2463EA}" presName="sp" presStyleCnt="0"/>
      <dgm:spPr/>
    </dgm:pt>
    <dgm:pt modelId="{A534A7F1-E207-42A8-B28B-2CCF216D88DD}" type="pres">
      <dgm:prSet presAssocID="{92CB0792-2231-4F66-95F2-B5B1B8C1CE08}" presName="arrowAndChildren" presStyleCnt="0"/>
      <dgm:spPr/>
    </dgm:pt>
    <dgm:pt modelId="{5AC0DD32-473C-4A1D-93DC-D501C32C8F08}" type="pres">
      <dgm:prSet presAssocID="{92CB0792-2231-4F66-95F2-B5B1B8C1CE08}" presName="parentTextArrow" presStyleLbl="node1" presStyleIdx="0" presStyleCnt="0"/>
      <dgm:spPr/>
    </dgm:pt>
    <dgm:pt modelId="{9ADA356D-22B6-4101-9F14-80E7C0B03E31}" type="pres">
      <dgm:prSet presAssocID="{92CB0792-2231-4F66-95F2-B5B1B8C1CE08}" presName="arrow" presStyleLbl="alignNode1" presStyleIdx="2" presStyleCnt="3"/>
      <dgm:spPr/>
    </dgm:pt>
    <dgm:pt modelId="{F2EB3FFB-0FAD-4908-BED9-A71934808542}" type="pres">
      <dgm:prSet presAssocID="{92CB0792-2231-4F66-95F2-B5B1B8C1CE08}" presName="descendantArrow" presStyleLbl="bgAccFollowNode1" presStyleIdx="2" presStyleCnt="3"/>
      <dgm:spPr/>
    </dgm:pt>
  </dgm:ptLst>
  <dgm:cxnLst>
    <dgm:cxn modelId="{BC427519-BBD5-45E9-AAE5-1249D88E6F85}" type="presOf" srcId="{92CB0792-2231-4F66-95F2-B5B1B8C1CE08}" destId="{5AC0DD32-473C-4A1D-93DC-D501C32C8F08}" srcOrd="0" destOrd="0" presId="urn:microsoft.com/office/officeart/2016/7/layout/VerticalDownArrowProcess"/>
    <dgm:cxn modelId="{F1FA3522-30D7-454E-A5CD-F521181BDEB2}" srcId="{24634F66-4719-4960-931A-29699469635A}" destId="{70B0F7D3-D2E7-4F58-9C23-18153304DBAF}" srcOrd="0" destOrd="0" parTransId="{7D7E776B-C2A8-4385-A70D-BD39CC939DEA}" sibTransId="{8950E30E-53CD-4F7F-8A1F-CE3A67220AF7}"/>
    <dgm:cxn modelId="{A4BCC75C-A3C0-465E-BCB9-AF7FAD6AF8E2}" srcId="{49C42434-8A3A-4AE6-8AED-E4F0F21C26DB}" destId="{92CB0792-2231-4F66-95F2-B5B1B8C1CE08}" srcOrd="0" destOrd="0" parTransId="{2AEFAA56-25E6-4A3F-81D9-CAA9C67A4617}" sibTransId="{B12E1DCE-76AB-49D0-94E5-7CC2DE2463EA}"/>
    <dgm:cxn modelId="{4BD64A47-6297-4FB9-8540-4BD49F12771C}" type="presOf" srcId="{265F634C-D31C-437A-9A1C-C1DFE2EA5E4E}" destId="{6CEAF98C-5FA5-41AE-A483-52C0BE2F2462}" srcOrd="0" destOrd="0" presId="urn:microsoft.com/office/officeart/2016/7/layout/VerticalDownArrowProcess"/>
    <dgm:cxn modelId="{F24E596A-BE67-4DD9-BE3A-86894CDA2940}" type="presOf" srcId="{49C42434-8A3A-4AE6-8AED-E4F0F21C26DB}" destId="{F64E4DD1-F825-42D8-BBE2-AF4B37309423}" srcOrd="0" destOrd="0" presId="urn:microsoft.com/office/officeart/2016/7/layout/VerticalDownArrowProcess"/>
    <dgm:cxn modelId="{F7037A6B-E494-4820-B69A-908E7123D2C6}" srcId="{49C42434-8A3A-4AE6-8AED-E4F0F21C26DB}" destId="{84993D41-C03C-40CC-B54F-34F4E00C8E1F}" srcOrd="2" destOrd="0" parTransId="{34AB4639-F908-459E-BCDE-1B945B365ABB}" sibTransId="{B2442EDC-6CFD-4E47-BFAD-7F0619A44AE5}"/>
    <dgm:cxn modelId="{7DBF4E5A-A3B2-4B63-8E13-688D5C839F93}" type="presOf" srcId="{70B0F7D3-D2E7-4F58-9C23-18153304DBAF}" destId="{385ABF56-C965-4E08-9460-3E8DC47664B2}" srcOrd="0" destOrd="0" presId="urn:microsoft.com/office/officeart/2016/7/layout/VerticalDownArrowProcess"/>
    <dgm:cxn modelId="{14FAC57C-ACCD-4D37-B6C8-36EB6642E646}" type="presOf" srcId="{84993D41-C03C-40CC-B54F-34F4E00C8E1F}" destId="{F1323E66-A59E-4ECA-9215-4F36DB0343E3}" srcOrd="0" destOrd="0" presId="urn:microsoft.com/office/officeart/2016/7/layout/VerticalDownArrowProcess"/>
    <dgm:cxn modelId="{F48E3D8D-F1FA-4B23-9627-BCBCF808D233}" type="presOf" srcId="{24634F66-4719-4960-931A-29699469635A}" destId="{93407173-1FA7-4B6B-81CF-74D7013AB3BC}" srcOrd="0" destOrd="0" presId="urn:microsoft.com/office/officeart/2016/7/layout/VerticalDownArrowProcess"/>
    <dgm:cxn modelId="{DD506498-6860-41DE-A0DD-BC7522BF81C3}" type="presOf" srcId="{9427EB35-1BF0-4537-AF25-DF9CB9402324}" destId="{F2EB3FFB-0FAD-4908-BED9-A71934808542}" srcOrd="0" destOrd="0" presId="urn:microsoft.com/office/officeart/2016/7/layout/VerticalDownArrowProcess"/>
    <dgm:cxn modelId="{E28C72BA-3E24-4C16-96B8-17F34209E461}" srcId="{84993D41-C03C-40CC-B54F-34F4E00C8E1F}" destId="{265F634C-D31C-437A-9A1C-C1DFE2EA5E4E}" srcOrd="0" destOrd="0" parTransId="{36B24042-CBC2-4605-87EA-CC2D0F562361}" sibTransId="{F9B6D394-B358-4356-B17F-31631FF8597F}"/>
    <dgm:cxn modelId="{779C6BD6-30F0-4CCB-B038-EDAEFCB72FBB}" type="presOf" srcId="{24634F66-4719-4960-931A-29699469635A}" destId="{EC62B3F5-50A2-4C36-9807-CCCB41EA8CBF}" srcOrd="1" destOrd="0" presId="urn:microsoft.com/office/officeart/2016/7/layout/VerticalDownArrowProcess"/>
    <dgm:cxn modelId="{A081FFD9-8CBF-4CC1-AAF1-A4AB685925B6}" srcId="{49C42434-8A3A-4AE6-8AED-E4F0F21C26DB}" destId="{24634F66-4719-4960-931A-29699469635A}" srcOrd="1" destOrd="0" parTransId="{7D62AF32-A635-4A18-BF8A-0775DBCDC7CD}" sibTransId="{F1EE8AB9-2FE3-4470-9225-DAF0FDEC5F96}"/>
    <dgm:cxn modelId="{1B8EB2EA-0C15-4660-B178-C5351C821B88}" type="presOf" srcId="{92CB0792-2231-4F66-95F2-B5B1B8C1CE08}" destId="{9ADA356D-22B6-4101-9F14-80E7C0B03E31}" srcOrd="1" destOrd="0" presId="urn:microsoft.com/office/officeart/2016/7/layout/VerticalDownArrowProcess"/>
    <dgm:cxn modelId="{711941FB-18B5-472E-A9C2-31CAF884FC80}" srcId="{92CB0792-2231-4F66-95F2-B5B1B8C1CE08}" destId="{9427EB35-1BF0-4537-AF25-DF9CB9402324}" srcOrd="0" destOrd="0" parTransId="{B25BC8A8-E46A-42D7-9502-E08F5D925CFD}" sibTransId="{29559161-C29E-49DC-8569-82FAF3F2EE3D}"/>
    <dgm:cxn modelId="{509BC802-15E8-4141-9C66-4CCE2F0F5DB7}" type="presParOf" srcId="{F64E4DD1-F825-42D8-BBE2-AF4B37309423}" destId="{0EBCA902-6365-4345-B785-60888EEB56FB}" srcOrd="0" destOrd="0" presId="urn:microsoft.com/office/officeart/2016/7/layout/VerticalDownArrowProcess"/>
    <dgm:cxn modelId="{F01D4966-16B4-46A5-9418-42B440EE429E}" type="presParOf" srcId="{0EBCA902-6365-4345-B785-60888EEB56FB}" destId="{F1323E66-A59E-4ECA-9215-4F36DB0343E3}" srcOrd="0" destOrd="0" presId="urn:microsoft.com/office/officeart/2016/7/layout/VerticalDownArrowProcess"/>
    <dgm:cxn modelId="{3AC17A80-B4D2-4849-B4A4-34425F1DBCB7}" type="presParOf" srcId="{0EBCA902-6365-4345-B785-60888EEB56FB}" destId="{6CEAF98C-5FA5-41AE-A483-52C0BE2F2462}" srcOrd="1" destOrd="0" presId="urn:microsoft.com/office/officeart/2016/7/layout/VerticalDownArrowProcess"/>
    <dgm:cxn modelId="{3A821FF0-238F-47FD-8ED0-D6A8EAE8E660}" type="presParOf" srcId="{F64E4DD1-F825-42D8-BBE2-AF4B37309423}" destId="{E0798E87-E227-4350-8D77-F87097B34F86}" srcOrd="1" destOrd="0" presId="urn:microsoft.com/office/officeart/2016/7/layout/VerticalDownArrowProcess"/>
    <dgm:cxn modelId="{B85EB2A0-F2D1-4A5A-BF1C-65A5C4948817}" type="presParOf" srcId="{F64E4DD1-F825-42D8-BBE2-AF4B37309423}" destId="{A4292F4B-968B-4D8E-8A0A-BAAA0FBAFAF0}" srcOrd="2" destOrd="0" presId="urn:microsoft.com/office/officeart/2016/7/layout/VerticalDownArrowProcess"/>
    <dgm:cxn modelId="{00241600-9985-45F5-B203-854AB16B0761}" type="presParOf" srcId="{A4292F4B-968B-4D8E-8A0A-BAAA0FBAFAF0}" destId="{93407173-1FA7-4B6B-81CF-74D7013AB3BC}" srcOrd="0" destOrd="0" presId="urn:microsoft.com/office/officeart/2016/7/layout/VerticalDownArrowProcess"/>
    <dgm:cxn modelId="{B5DDF2F1-B0CA-4400-9A76-838EFE81A122}" type="presParOf" srcId="{A4292F4B-968B-4D8E-8A0A-BAAA0FBAFAF0}" destId="{EC62B3F5-50A2-4C36-9807-CCCB41EA8CBF}" srcOrd="1" destOrd="0" presId="urn:microsoft.com/office/officeart/2016/7/layout/VerticalDownArrowProcess"/>
    <dgm:cxn modelId="{55EA6186-9390-40D5-8C6B-C1EB710A6FDF}" type="presParOf" srcId="{A4292F4B-968B-4D8E-8A0A-BAAA0FBAFAF0}" destId="{385ABF56-C965-4E08-9460-3E8DC47664B2}" srcOrd="2" destOrd="0" presId="urn:microsoft.com/office/officeart/2016/7/layout/VerticalDownArrowProcess"/>
    <dgm:cxn modelId="{9F6DADD2-6899-40F5-B600-20F2063FBAEE}" type="presParOf" srcId="{F64E4DD1-F825-42D8-BBE2-AF4B37309423}" destId="{EF234435-8854-4DB5-9538-F075E915778D}" srcOrd="3" destOrd="0" presId="urn:microsoft.com/office/officeart/2016/7/layout/VerticalDownArrowProcess"/>
    <dgm:cxn modelId="{6728BCC0-7B4B-49FE-AB73-EF827FEAFC8F}" type="presParOf" srcId="{F64E4DD1-F825-42D8-BBE2-AF4B37309423}" destId="{A534A7F1-E207-42A8-B28B-2CCF216D88DD}" srcOrd="4" destOrd="0" presId="urn:microsoft.com/office/officeart/2016/7/layout/VerticalDownArrowProcess"/>
    <dgm:cxn modelId="{AB4CACF3-FC7C-419E-84E7-1C198C6A0A6E}" type="presParOf" srcId="{A534A7F1-E207-42A8-B28B-2CCF216D88DD}" destId="{5AC0DD32-473C-4A1D-93DC-D501C32C8F08}" srcOrd="0" destOrd="0" presId="urn:microsoft.com/office/officeart/2016/7/layout/VerticalDownArrowProcess"/>
    <dgm:cxn modelId="{E2932D28-A274-4A03-84F2-A5A1D493C76A}" type="presParOf" srcId="{A534A7F1-E207-42A8-B28B-2CCF216D88DD}" destId="{9ADA356D-22B6-4101-9F14-80E7C0B03E31}" srcOrd="1" destOrd="0" presId="urn:microsoft.com/office/officeart/2016/7/layout/VerticalDownArrowProcess"/>
    <dgm:cxn modelId="{F8385AF7-DD6C-47B8-B973-01CC1B470D67}" type="presParOf" srcId="{A534A7F1-E207-42A8-B28B-2CCF216D88DD}" destId="{F2EB3FFB-0FAD-4908-BED9-A71934808542}"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5.xml><?xml version="1.0" encoding="utf-8"?>
<dgm:dataModel xmlns:dgm="http://schemas.openxmlformats.org/drawingml/2006/diagram" xmlns:a="http://schemas.openxmlformats.org/drawingml/2006/main">
  <dgm:ptLst>
    <dgm:pt modelId="{1C4DA97F-CC2E-4520-8D00-11C311C45528}" type="doc">
      <dgm:prSet loTypeId="urn:microsoft.com/office/officeart/2009/3/layout/StepUpProcess" loCatId="process" qsTypeId="urn:microsoft.com/office/officeart/2005/8/quickstyle/simple1" qsCatId="simple" csTypeId="urn:microsoft.com/office/officeart/2005/8/colors/colorful1" csCatId="colorful" phldr="1"/>
      <dgm:spPr/>
    </dgm:pt>
    <dgm:pt modelId="{4AB365DC-BD69-483D-B084-0FCD7AAE4D98}">
      <dgm:prSet phldrT="[Text]"/>
      <dgm:spPr/>
      <dgm:t>
        <a:bodyPr/>
        <a:lstStyle/>
        <a:p>
          <a:r>
            <a:rPr lang="en-IN" dirty="0"/>
            <a:t>Development</a:t>
          </a:r>
        </a:p>
      </dgm:t>
    </dgm:pt>
    <dgm:pt modelId="{29D88A58-565D-4442-A829-D6339E5AA949}" type="parTrans" cxnId="{06124A66-0F2F-41A2-896F-6C82CD23EFF7}">
      <dgm:prSet/>
      <dgm:spPr/>
      <dgm:t>
        <a:bodyPr/>
        <a:lstStyle/>
        <a:p>
          <a:endParaRPr lang="en-IN"/>
        </a:p>
      </dgm:t>
    </dgm:pt>
    <dgm:pt modelId="{DA297B78-B950-46B1-B0E6-23C6CEF435A2}" type="sibTrans" cxnId="{06124A66-0F2F-41A2-896F-6C82CD23EFF7}">
      <dgm:prSet/>
      <dgm:spPr/>
      <dgm:t>
        <a:bodyPr/>
        <a:lstStyle/>
        <a:p>
          <a:endParaRPr lang="en-IN"/>
        </a:p>
      </dgm:t>
    </dgm:pt>
    <dgm:pt modelId="{74D5726C-8C87-4956-A3F8-3AA57644AA8C}">
      <dgm:prSet phldrT="[Text]"/>
      <dgm:spPr/>
      <dgm:t>
        <a:bodyPr/>
        <a:lstStyle/>
        <a:p>
          <a:r>
            <a:rPr lang="en-IN" dirty="0"/>
            <a:t>Unit Testing</a:t>
          </a:r>
        </a:p>
      </dgm:t>
    </dgm:pt>
    <dgm:pt modelId="{6F58F533-70A6-41E8-8598-2A0B27787B35}" type="parTrans" cxnId="{84A007B7-C676-44A8-9EBE-3F95CA92370B}">
      <dgm:prSet/>
      <dgm:spPr/>
      <dgm:t>
        <a:bodyPr/>
        <a:lstStyle/>
        <a:p>
          <a:endParaRPr lang="en-IN"/>
        </a:p>
      </dgm:t>
    </dgm:pt>
    <dgm:pt modelId="{8361177D-662E-412A-8D65-FBB5AD9994F2}" type="sibTrans" cxnId="{84A007B7-C676-44A8-9EBE-3F95CA92370B}">
      <dgm:prSet/>
      <dgm:spPr/>
      <dgm:t>
        <a:bodyPr/>
        <a:lstStyle/>
        <a:p>
          <a:endParaRPr lang="en-IN"/>
        </a:p>
      </dgm:t>
    </dgm:pt>
    <dgm:pt modelId="{3E908860-F58C-451F-9E8C-F5637A12E7DD}">
      <dgm:prSet phldrT="[Text]"/>
      <dgm:spPr/>
      <dgm:t>
        <a:bodyPr/>
        <a:lstStyle/>
        <a:p>
          <a:r>
            <a:rPr lang="en-IN" dirty="0"/>
            <a:t>Debugging</a:t>
          </a:r>
        </a:p>
      </dgm:t>
    </dgm:pt>
    <dgm:pt modelId="{A27440F2-F252-4623-BFFD-76F398CB7D2D}" type="parTrans" cxnId="{E03E0790-AFF1-441D-A08F-347D561BCBF2}">
      <dgm:prSet/>
      <dgm:spPr/>
      <dgm:t>
        <a:bodyPr/>
        <a:lstStyle/>
        <a:p>
          <a:endParaRPr lang="en-IN"/>
        </a:p>
      </dgm:t>
    </dgm:pt>
    <dgm:pt modelId="{1A2BD233-6166-456C-AB33-A10F52222951}" type="sibTrans" cxnId="{E03E0790-AFF1-441D-A08F-347D561BCBF2}">
      <dgm:prSet/>
      <dgm:spPr/>
      <dgm:t>
        <a:bodyPr/>
        <a:lstStyle/>
        <a:p>
          <a:endParaRPr lang="en-IN"/>
        </a:p>
      </dgm:t>
    </dgm:pt>
    <dgm:pt modelId="{C556BE47-337D-4226-B44D-237A13A00E22}" type="pres">
      <dgm:prSet presAssocID="{1C4DA97F-CC2E-4520-8D00-11C311C45528}" presName="rootnode" presStyleCnt="0">
        <dgm:presLayoutVars>
          <dgm:chMax/>
          <dgm:chPref/>
          <dgm:dir/>
          <dgm:animLvl val="lvl"/>
        </dgm:presLayoutVars>
      </dgm:prSet>
      <dgm:spPr/>
    </dgm:pt>
    <dgm:pt modelId="{4E43F440-7D1E-4BE9-B251-A5471895E0FA}" type="pres">
      <dgm:prSet presAssocID="{4AB365DC-BD69-483D-B084-0FCD7AAE4D98}" presName="composite" presStyleCnt="0"/>
      <dgm:spPr/>
    </dgm:pt>
    <dgm:pt modelId="{480F1F62-7F32-4B4D-A950-68612778E167}" type="pres">
      <dgm:prSet presAssocID="{4AB365DC-BD69-483D-B084-0FCD7AAE4D98}" presName="LShape" presStyleLbl="alignNode1" presStyleIdx="0" presStyleCnt="5"/>
      <dgm:spPr/>
    </dgm:pt>
    <dgm:pt modelId="{78DDF271-BA27-4B35-9C45-9CDD3375D54A}" type="pres">
      <dgm:prSet presAssocID="{4AB365DC-BD69-483D-B084-0FCD7AAE4D98}" presName="ParentText" presStyleLbl="revTx" presStyleIdx="0" presStyleCnt="3">
        <dgm:presLayoutVars>
          <dgm:chMax val="0"/>
          <dgm:chPref val="0"/>
          <dgm:bulletEnabled val="1"/>
        </dgm:presLayoutVars>
      </dgm:prSet>
      <dgm:spPr/>
    </dgm:pt>
    <dgm:pt modelId="{DFA33491-09C4-4F9C-B60E-732FA72D5E26}" type="pres">
      <dgm:prSet presAssocID="{4AB365DC-BD69-483D-B084-0FCD7AAE4D98}" presName="Triangle" presStyleLbl="alignNode1" presStyleIdx="1" presStyleCnt="5"/>
      <dgm:spPr/>
    </dgm:pt>
    <dgm:pt modelId="{73029BEB-B45B-4B34-B96E-64334A17D57F}" type="pres">
      <dgm:prSet presAssocID="{DA297B78-B950-46B1-B0E6-23C6CEF435A2}" presName="sibTrans" presStyleCnt="0"/>
      <dgm:spPr/>
    </dgm:pt>
    <dgm:pt modelId="{B1561579-C73C-4CFD-B7AA-2BC1C62C61FE}" type="pres">
      <dgm:prSet presAssocID="{DA297B78-B950-46B1-B0E6-23C6CEF435A2}" presName="space" presStyleCnt="0"/>
      <dgm:spPr/>
    </dgm:pt>
    <dgm:pt modelId="{86F583A9-96E6-4CD6-883E-A869D7AECB68}" type="pres">
      <dgm:prSet presAssocID="{74D5726C-8C87-4956-A3F8-3AA57644AA8C}" presName="composite" presStyleCnt="0"/>
      <dgm:spPr/>
    </dgm:pt>
    <dgm:pt modelId="{0734DFAD-9071-4CBC-A260-F72B16DE0810}" type="pres">
      <dgm:prSet presAssocID="{74D5726C-8C87-4956-A3F8-3AA57644AA8C}" presName="LShape" presStyleLbl="alignNode1" presStyleIdx="2" presStyleCnt="5"/>
      <dgm:spPr/>
    </dgm:pt>
    <dgm:pt modelId="{4049C4EC-6173-4159-9677-823816AC1A44}" type="pres">
      <dgm:prSet presAssocID="{74D5726C-8C87-4956-A3F8-3AA57644AA8C}" presName="ParentText" presStyleLbl="revTx" presStyleIdx="1" presStyleCnt="3">
        <dgm:presLayoutVars>
          <dgm:chMax val="0"/>
          <dgm:chPref val="0"/>
          <dgm:bulletEnabled val="1"/>
        </dgm:presLayoutVars>
      </dgm:prSet>
      <dgm:spPr/>
    </dgm:pt>
    <dgm:pt modelId="{5709BBC3-DEE5-42C9-872C-5BBD22B893F6}" type="pres">
      <dgm:prSet presAssocID="{74D5726C-8C87-4956-A3F8-3AA57644AA8C}" presName="Triangle" presStyleLbl="alignNode1" presStyleIdx="3" presStyleCnt="5"/>
      <dgm:spPr/>
    </dgm:pt>
    <dgm:pt modelId="{05A7E625-E5EE-4162-9710-8B9638AEDCB5}" type="pres">
      <dgm:prSet presAssocID="{8361177D-662E-412A-8D65-FBB5AD9994F2}" presName="sibTrans" presStyleCnt="0"/>
      <dgm:spPr/>
    </dgm:pt>
    <dgm:pt modelId="{BB0A55AF-BD83-4B1A-89C1-F94DD28F1279}" type="pres">
      <dgm:prSet presAssocID="{8361177D-662E-412A-8D65-FBB5AD9994F2}" presName="space" presStyleCnt="0"/>
      <dgm:spPr/>
    </dgm:pt>
    <dgm:pt modelId="{D5520D12-E8EF-4BB3-A98F-08B3ED85C960}" type="pres">
      <dgm:prSet presAssocID="{3E908860-F58C-451F-9E8C-F5637A12E7DD}" presName="composite" presStyleCnt="0"/>
      <dgm:spPr/>
    </dgm:pt>
    <dgm:pt modelId="{16E9E64D-5322-40F8-9844-BCDE92407304}" type="pres">
      <dgm:prSet presAssocID="{3E908860-F58C-451F-9E8C-F5637A12E7DD}" presName="LShape" presStyleLbl="alignNode1" presStyleIdx="4" presStyleCnt="5"/>
      <dgm:spPr/>
    </dgm:pt>
    <dgm:pt modelId="{85C1622F-7D35-42F6-9FAC-C1DB796975F4}" type="pres">
      <dgm:prSet presAssocID="{3E908860-F58C-451F-9E8C-F5637A12E7DD}" presName="ParentText" presStyleLbl="revTx" presStyleIdx="2" presStyleCnt="3">
        <dgm:presLayoutVars>
          <dgm:chMax val="0"/>
          <dgm:chPref val="0"/>
          <dgm:bulletEnabled val="1"/>
        </dgm:presLayoutVars>
      </dgm:prSet>
      <dgm:spPr/>
    </dgm:pt>
  </dgm:ptLst>
  <dgm:cxnLst>
    <dgm:cxn modelId="{53B0311D-26A0-4F38-8D50-94CEA5A2C9D2}" type="presOf" srcId="{4AB365DC-BD69-483D-B084-0FCD7AAE4D98}" destId="{78DDF271-BA27-4B35-9C45-9CDD3375D54A}" srcOrd="0" destOrd="0" presId="urn:microsoft.com/office/officeart/2009/3/layout/StepUpProcess"/>
    <dgm:cxn modelId="{B5C9ED30-590D-4A1A-8D8D-B117E8830F2A}" type="presOf" srcId="{74D5726C-8C87-4956-A3F8-3AA57644AA8C}" destId="{4049C4EC-6173-4159-9677-823816AC1A44}" srcOrd="0" destOrd="0" presId="urn:microsoft.com/office/officeart/2009/3/layout/StepUpProcess"/>
    <dgm:cxn modelId="{06124A66-0F2F-41A2-896F-6C82CD23EFF7}" srcId="{1C4DA97F-CC2E-4520-8D00-11C311C45528}" destId="{4AB365DC-BD69-483D-B084-0FCD7AAE4D98}" srcOrd="0" destOrd="0" parTransId="{29D88A58-565D-4442-A829-D6339E5AA949}" sibTransId="{DA297B78-B950-46B1-B0E6-23C6CEF435A2}"/>
    <dgm:cxn modelId="{E03E0790-AFF1-441D-A08F-347D561BCBF2}" srcId="{1C4DA97F-CC2E-4520-8D00-11C311C45528}" destId="{3E908860-F58C-451F-9E8C-F5637A12E7DD}" srcOrd="2" destOrd="0" parTransId="{A27440F2-F252-4623-BFFD-76F398CB7D2D}" sibTransId="{1A2BD233-6166-456C-AB33-A10F52222951}"/>
    <dgm:cxn modelId="{900526B5-15E6-4372-B65B-BC0562600C7F}" type="presOf" srcId="{3E908860-F58C-451F-9E8C-F5637A12E7DD}" destId="{85C1622F-7D35-42F6-9FAC-C1DB796975F4}" srcOrd="0" destOrd="0" presId="urn:microsoft.com/office/officeart/2009/3/layout/StepUpProcess"/>
    <dgm:cxn modelId="{84A007B7-C676-44A8-9EBE-3F95CA92370B}" srcId="{1C4DA97F-CC2E-4520-8D00-11C311C45528}" destId="{74D5726C-8C87-4956-A3F8-3AA57644AA8C}" srcOrd="1" destOrd="0" parTransId="{6F58F533-70A6-41E8-8598-2A0B27787B35}" sibTransId="{8361177D-662E-412A-8D65-FBB5AD9994F2}"/>
    <dgm:cxn modelId="{1BC7CEBA-1DFC-4430-9E8F-9D5FE6245496}" type="presOf" srcId="{1C4DA97F-CC2E-4520-8D00-11C311C45528}" destId="{C556BE47-337D-4226-B44D-237A13A00E22}" srcOrd="0" destOrd="0" presId="urn:microsoft.com/office/officeart/2009/3/layout/StepUpProcess"/>
    <dgm:cxn modelId="{983FFB6D-C9F8-41DB-B3F9-11580ED87A85}" type="presParOf" srcId="{C556BE47-337D-4226-B44D-237A13A00E22}" destId="{4E43F440-7D1E-4BE9-B251-A5471895E0FA}" srcOrd="0" destOrd="0" presId="urn:microsoft.com/office/officeart/2009/3/layout/StepUpProcess"/>
    <dgm:cxn modelId="{BBAD4079-508A-423A-9DDF-B17BCC6955F1}" type="presParOf" srcId="{4E43F440-7D1E-4BE9-B251-A5471895E0FA}" destId="{480F1F62-7F32-4B4D-A950-68612778E167}" srcOrd="0" destOrd="0" presId="urn:microsoft.com/office/officeart/2009/3/layout/StepUpProcess"/>
    <dgm:cxn modelId="{6919F50A-639D-46C1-88E3-A78A33DC99D5}" type="presParOf" srcId="{4E43F440-7D1E-4BE9-B251-A5471895E0FA}" destId="{78DDF271-BA27-4B35-9C45-9CDD3375D54A}" srcOrd="1" destOrd="0" presId="urn:microsoft.com/office/officeart/2009/3/layout/StepUpProcess"/>
    <dgm:cxn modelId="{0239A18E-08B3-43D6-92A8-B934CB86C294}" type="presParOf" srcId="{4E43F440-7D1E-4BE9-B251-A5471895E0FA}" destId="{DFA33491-09C4-4F9C-B60E-732FA72D5E26}" srcOrd="2" destOrd="0" presId="urn:microsoft.com/office/officeart/2009/3/layout/StepUpProcess"/>
    <dgm:cxn modelId="{BD2A60B4-C424-460A-9F9E-A8B358B496C2}" type="presParOf" srcId="{C556BE47-337D-4226-B44D-237A13A00E22}" destId="{73029BEB-B45B-4B34-B96E-64334A17D57F}" srcOrd="1" destOrd="0" presId="urn:microsoft.com/office/officeart/2009/3/layout/StepUpProcess"/>
    <dgm:cxn modelId="{A44BF143-B0C5-4952-A8A1-DE37B6939B9E}" type="presParOf" srcId="{73029BEB-B45B-4B34-B96E-64334A17D57F}" destId="{B1561579-C73C-4CFD-B7AA-2BC1C62C61FE}" srcOrd="0" destOrd="0" presId="urn:microsoft.com/office/officeart/2009/3/layout/StepUpProcess"/>
    <dgm:cxn modelId="{0A0A8E6A-57EC-4F88-8D46-7507D9E49214}" type="presParOf" srcId="{C556BE47-337D-4226-B44D-237A13A00E22}" destId="{86F583A9-96E6-4CD6-883E-A869D7AECB68}" srcOrd="2" destOrd="0" presId="urn:microsoft.com/office/officeart/2009/3/layout/StepUpProcess"/>
    <dgm:cxn modelId="{A1D35599-BF98-45AD-AE3E-A028783508A1}" type="presParOf" srcId="{86F583A9-96E6-4CD6-883E-A869D7AECB68}" destId="{0734DFAD-9071-4CBC-A260-F72B16DE0810}" srcOrd="0" destOrd="0" presId="urn:microsoft.com/office/officeart/2009/3/layout/StepUpProcess"/>
    <dgm:cxn modelId="{E6900B97-6567-4747-9A0E-B6FC826EB656}" type="presParOf" srcId="{86F583A9-96E6-4CD6-883E-A869D7AECB68}" destId="{4049C4EC-6173-4159-9677-823816AC1A44}" srcOrd="1" destOrd="0" presId="urn:microsoft.com/office/officeart/2009/3/layout/StepUpProcess"/>
    <dgm:cxn modelId="{2997B98D-4BAC-490B-B18D-1F9FAF1182F9}" type="presParOf" srcId="{86F583A9-96E6-4CD6-883E-A869D7AECB68}" destId="{5709BBC3-DEE5-42C9-872C-5BBD22B893F6}" srcOrd="2" destOrd="0" presId="urn:microsoft.com/office/officeart/2009/3/layout/StepUpProcess"/>
    <dgm:cxn modelId="{BFDD6DC4-ACF5-4A43-8890-A155A242533A}" type="presParOf" srcId="{C556BE47-337D-4226-B44D-237A13A00E22}" destId="{05A7E625-E5EE-4162-9710-8B9638AEDCB5}" srcOrd="3" destOrd="0" presId="urn:microsoft.com/office/officeart/2009/3/layout/StepUpProcess"/>
    <dgm:cxn modelId="{C3E4A204-2F9C-4EA0-87E7-9779A03443F0}" type="presParOf" srcId="{05A7E625-E5EE-4162-9710-8B9638AEDCB5}" destId="{BB0A55AF-BD83-4B1A-89C1-F94DD28F1279}" srcOrd="0" destOrd="0" presId="urn:microsoft.com/office/officeart/2009/3/layout/StepUpProcess"/>
    <dgm:cxn modelId="{1C485E53-D685-4D4D-9E42-1F5AD52BDD2A}" type="presParOf" srcId="{C556BE47-337D-4226-B44D-237A13A00E22}" destId="{D5520D12-E8EF-4BB3-A98F-08B3ED85C960}" srcOrd="4" destOrd="0" presId="urn:microsoft.com/office/officeart/2009/3/layout/StepUpProcess"/>
    <dgm:cxn modelId="{61579656-4705-43E6-A37C-8E5D35F7CE22}" type="presParOf" srcId="{D5520D12-E8EF-4BB3-A98F-08B3ED85C960}" destId="{16E9E64D-5322-40F8-9844-BCDE92407304}" srcOrd="0" destOrd="0" presId="urn:microsoft.com/office/officeart/2009/3/layout/StepUpProcess"/>
    <dgm:cxn modelId="{F355CC58-7AC9-43CD-AA71-14ED704818BD}" type="presParOf" srcId="{D5520D12-E8EF-4BB3-A98F-08B3ED85C960}" destId="{85C1622F-7D35-42F6-9FAC-C1DB796975F4}"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6.xml><?xml version="1.0" encoding="utf-8"?>
<dgm:dataModel xmlns:dgm="http://schemas.openxmlformats.org/drawingml/2006/diagram" xmlns:a="http://schemas.openxmlformats.org/drawingml/2006/main">
  <dgm:ptLst>
    <dgm:pt modelId="{21909BAC-B811-44E8-99E3-9096799CC9FD}"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E19E1854-FA3E-4282-8D43-28963A056030}">
      <dgm:prSet/>
      <dgm:spPr/>
      <dgm:t>
        <a:bodyPr/>
        <a:lstStyle/>
        <a:p>
          <a:r>
            <a:rPr lang="en-IN"/>
            <a:t>The Cleanroom process model, introduced by IBM in the late 1980s, pairs development with V&amp;V activities and stresses analysis over testing in the early phases. </a:t>
          </a:r>
          <a:endParaRPr lang="en-US"/>
        </a:p>
      </dgm:t>
    </dgm:pt>
    <dgm:pt modelId="{9AC4AD30-6631-4443-8CE5-98262C940CF0}" type="parTrans" cxnId="{2238D177-190F-43C0-923C-D6A3D94CB58C}">
      <dgm:prSet/>
      <dgm:spPr/>
      <dgm:t>
        <a:bodyPr/>
        <a:lstStyle/>
        <a:p>
          <a:endParaRPr lang="en-US"/>
        </a:p>
      </dgm:t>
    </dgm:pt>
    <dgm:pt modelId="{1A497F56-19E3-4E38-A056-FA29FD5D1115}" type="sibTrans" cxnId="{2238D177-190F-43C0-923C-D6A3D94CB58C}">
      <dgm:prSet/>
      <dgm:spPr/>
      <dgm:t>
        <a:bodyPr/>
        <a:lstStyle/>
        <a:p>
          <a:endParaRPr lang="en-US"/>
        </a:p>
      </dgm:t>
    </dgm:pt>
    <dgm:pt modelId="{B841A0AC-BC56-4F92-8057-3026808152BB}">
      <dgm:prSet/>
      <dgm:spPr/>
      <dgm:t>
        <a:bodyPr/>
        <a:lstStyle/>
        <a:p>
          <a:r>
            <a:rPr lang="en-IN"/>
            <a:t>The Cleanroom process involves two cooperating teams, the development and the quality teams, and five major activities: specification, planning, design and verification, quality certification, and feedback.</a:t>
          </a:r>
          <a:endParaRPr lang="en-US"/>
        </a:p>
      </dgm:t>
    </dgm:pt>
    <dgm:pt modelId="{5368D773-5301-41B6-97D4-770D32DE68E8}" type="parTrans" cxnId="{EC9CAA71-C962-4BB5-9B8A-EFA973E23B17}">
      <dgm:prSet/>
      <dgm:spPr/>
      <dgm:t>
        <a:bodyPr/>
        <a:lstStyle/>
        <a:p>
          <a:endParaRPr lang="en-US"/>
        </a:p>
      </dgm:t>
    </dgm:pt>
    <dgm:pt modelId="{29C0F6AF-FE7C-4E59-98DE-244AC3910A1A}" type="sibTrans" cxnId="{EC9CAA71-C962-4BB5-9B8A-EFA973E23B17}">
      <dgm:prSet/>
      <dgm:spPr/>
      <dgm:t>
        <a:bodyPr/>
        <a:lstStyle/>
        <a:p>
          <a:endParaRPr lang="en-US"/>
        </a:p>
      </dgm:t>
    </dgm:pt>
    <dgm:pt modelId="{A9C9BE33-667F-4CB3-944D-0B245E2E4D79}" type="pres">
      <dgm:prSet presAssocID="{21909BAC-B811-44E8-99E3-9096799CC9FD}" presName="hierChild1" presStyleCnt="0">
        <dgm:presLayoutVars>
          <dgm:chPref val="1"/>
          <dgm:dir/>
          <dgm:animOne val="branch"/>
          <dgm:animLvl val="lvl"/>
          <dgm:resizeHandles/>
        </dgm:presLayoutVars>
      </dgm:prSet>
      <dgm:spPr/>
    </dgm:pt>
    <dgm:pt modelId="{89095E0E-4888-4977-8DE6-2A680EE622C1}" type="pres">
      <dgm:prSet presAssocID="{E19E1854-FA3E-4282-8D43-28963A056030}" presName="hierRoot1" presStyleCnt="0"/>
      <dgm:spPr/>
    </dgm:pt>
    <dgm:pt modelId="{7B95182C-8A58-4B35-AE57-5B0F6D254E80}" type="pres">
      <dgm:prSet presAssocID="{E19E1854-FA3E-4282-8D43-28963A056030}" presName="composite" presStyleCnt="0"/>
      <dgm:spPr/>
    </dgm:pt>
    <dgm:pt modelId="{38706AB6-1127-426B-BE8B-5EF7B03C68DD}" type="pres">
      <dgm:prSet presAssocID="{E19E1854-FA3E-4282-8D43-28963A056030}" presName="background" presStyleLbl="node0" presStyleIdx="0" presStyleCnt="2"/>
      <dgm:spPr/>
    </dgm:pt>
    <dgm:pt modelId="{ACB2D81F-49B0-4D98-9A60-EE356DA42F23}" type="pres">
      <dgm:prSet presAssocID="{E19E1854-FA3E-4282-8D43-28963A056030}" presName="text" presStyleLbl="fgAcc0" presStyleIdx="0" presStyleCnt="2">
        <dgm:presLayoutVars>
          <dgm:chPref val="3"/>
        </dgm:presLayoutVars>
      </dgm:prSet>
      <dgm:spPr/>
    </dgm:pt>
    <dgm:pt modelId="{13642120-F9B2-4498-B123-BB842E68A69E}" type="pres">
      <dgm:prSet presAssocID="{E19E1854-FA3E-4282-8D43-28963A056030}" presName="hierChild2" presStyleCnt="0"/>
      <dgm:spPr/>
    </dgm:pt>
    <dgm:pt modelId="{8ABC5199-EE04-427B-99E4-6475E17A833D}" type="pres">
      <dgm:prSet presAssocID="{B841A0AC-BC56-4F92-8057-3026808152BB}" presName="hierRoot1" presStyleCnt="0"/>
      <dgm:spPr/>
    </dgm:pt>
    <dgm:pt modelId="{EA7AF3CB-4003-473F-8801-BA1127A5390B}" type="pres">
      <dgm:prSet presAssocID="{B841A0AC-BC56-4F92-8057-3026808152BB}" presName="composite" presStyleCnt="0"/>
      <dgm:spPr/>
    </dgm:pt>
    <dgm:pt modelId="{F2E57D4F-EA18-4F09-94DA-77AC86F9B49A}" type="pres">
      <dgm:prSet presAssocID="{B841A0AC-BC56-4F92-8057-3026808152BB}" presName="background" presStyleLbl="node0" presStyleIdx="1" presStyleCnt="2"/>
      <dgm:spPr/>
    </dgm:pt>
    <dgm:pt modelId="{1618C5DF-E574-4B93-AEDE-CD914E0D3218}" type="pres">
      <dgm:prSet presAssocID="{B841A0AC-BC56-4F92-8057-3026808152BB}" presName="text" presStyleLbl="fgAcc0" presStyleIdx="1" presStyleCnt="2">
        <dgm:presLayoutVars>
          <dgm:chPref val="3"/>
        </dgm:presLayoutVars>
      </dgm:prSet>
      <dgm:spPr/>
    </dgm:pt>
    <dgm:pt modelId="{BBA9C532-EEFD-4004-AB9C-0ADE871959AC}" type="pres">
      <dgm:prSet presAssocID="{B841A0AC-BC56-4F92-8057-3026808152BB}" presName="hierChild2" presStyleCnt="0"/>
      <dgm:spPr/>
    </dgm:pt>
  </dgm:ptLst>
  <dgm:cxnLst>
    <dgm:cxn modelId="{EC9CAA71-C962-4BB5-9B8A-EFA973E23B17}" srcId="{21909BAC-B811-44E8-99E3-9096799CC9FD}" destId="{B841A0AC-BC56-4F92-8057-3026808152BB}" srcOrd="1" destOrd="0" parTransId="{5368D773-5301-41B6-97D4-770D32DE68E8}" sibTransId="{29C0F6AF-FE7C-4E59-98DE-244AC3910A1A}"/>
    <dgm:cxn modelId="{2238D177-190F-43C0-923C-D6A3D94CB58C}" srcId="{21909BAC-B811-44E8-99E3-9096799CC9FD}" destId="{E19E1854-FA3E-4282-8D43-28963A056030}" srcOrd="0" destOrd="0" parTransId="{9AC4AD30-6631-4443-8CE5-98262C940CF0}" sibTransId="{1A497F56-19E3-4E38-A056-FA29FD5D1115}"/>
    <dgm:cxn modelId="{A74AC07D-8CC9-4744-8D89-769C49D751C8}" type="presOf" srcId="{B841A0AC-BC56-4F92-8057-3026808152BB}" destId="{1618C5DF-E574-4B93-AEDE-CD914E0D3218}" srcOrd="0" destOrd="0" presId="urn:microsoft.com/office/officeart/2005/8/layout/hierarchy1"/>
    <dgm:cxn modelId="{BBA77285-5286-478B-A18B-E5D69ED5DF62}" type="presOf" srcId="{E19E1854-FA3E-4282-8D43-28963A056030}" destId="{ACB2D81F-49B0-4D98-9A60-EE356DA42F23}" srcOrd="0" destOrd="0" presId="urn:microsoft.com/office/officeart/2005/8/layout/hierarchy1"/>
    <dgm:cxn modelId="{932D31D6-9675-4F69-990F-25829A592EE7}" type="presOf" srcId="{21909BAC-B811-44E8-99E3-9096799CC9FD}" destId="{A9C9BE33-667F-4CB3-944D-0B245E2E4D79}" srcOrd="0" destOrd="0" presId="urn:microsoft.com/office/officeart/2005/8/layout/hierarchy1"/>
    <dgm:cxn modelId="{49F95A73-E3CD-4BBE-AE14-181654BB38F7}" type="presParOf" srcId="{A9C9BE33-667F-4CB3-944D-0B245E2E4D79}" destId="{89095E0E-4888-4977-8DE6-2A680EE622C1}" srcOrd="0" destOrd="0" presId="urn:microsoft.com/office/officeart/2005/8/layout/hierarchy1"/>
    <dgm:cxn modelId="{59E5D03C-263C-41BE-8FF0-7F037746D297}" type="presParOf" srcId="{89095E0E-4888-4977-8DE6-2A680EE622C1}" destId="{7B95182C-8A58-4B35-AE57-5B0F6D254E80}" srcOrd="0" destOrd="0" presId="urn:microsoft.com/office/officeart/2005/8/layout/hierarchy1"/>
    <dgm:cxn modelId="{E6D8C3DA-C230-4703-A707-09B2A25CABBB}" type="presParOf" srcId="{7B95182C-8A58-4B35-AE57-5B0F6D254E80}" destId="{38706AB6-1127-426B-BE8B-5EF7B03C68DD}" srcOrd="0" destOrd="0" presId="urn:microsoft.com/office/officeart/2005/8/layout/hierarchy1"/>
    <dgm:cxn modelId="{9AA3EF2E-5246-4E7D-9DCD-6DEC72D3F1C9}" type="presParOf" srcId="{7B95182C-8A58-4B35-AE57-5B0F6D254E80}" destId="{ACB2D81F-49B0-4D98-9A60-EE356DA42F23}" srcOrd="1" destOrd="0" presId="urn:microsoft.com/office/officeart/2005/8/layout/hierarchy1"/>
    <dgm:cxn modelId="{767603EA-CF66-4FF8-80C3-6693F85ACCA6}" type="presParOf" srcId="{89095E0E-4888-4977-8DE6-2A680EE622C1}" destId="{13642120-F9B2-4498-B123-BB842E68A69E}" srcOrd="1" destOrd="0" presId="urn:microsoft.com/office/officeart/2005/8/layout/hierarchy1"/>
    <dgm:cxn modelId="{559ADF29-4E0C-4004-B641-E6866DB9AF15}" type="presParOf" srcId="{A9C9BE33-667F-4CB3-944D-0B245E2E4D79}" destId="{8ABC5199-EE04-427B-99E4-6475E17A833D}" srcOrd="1" destOrd="0" presId="urn:microsoft.com/office/officeart/2005/8/layout/hierarchy1"/>
    <dgm:cxn modelId="{5A90C865-6430-478C-A7C0-60E41D4631F9}" type="presParOf" srcId="{8ABC5199-EE04-427B-99E4-6475E17A833D}" destId="{EA7AF3CB-4003-473F-8801-BA1127A5390B}" srcOrd="0" destOrd="0" presId="urn:microsoft.com/office/officeart/2005/8/layout/hierarchy1"/>
    <dgm:cxn modelId="{10F76586-62C1-4165-81DA-580F435FDFA1}" type="presParOf" srcId="{EA7AF3CB-4003-473F-8801-BA1127A5390B}" destId="{F2E57D4F-EA18-4F09-94DA-77AC86F9B49A}" srcOrd="0" destOrd="0" presId="urn:microsoft.com/office/officeart/2005/8/layout/hierarchy1"/>
    <dgm:cxn modelId="{4D827531-A770-48A6-AAD2-2482470962A2}" type="presParOf" srcId="{EA7AF3CB-4003-473F-8801-BA1127A5390B}" destId="{1618C5DF-E574-4B93-AEDE-CD914E0D3218}" srcOrd="1" destOrd="0" presId="urn:microsoft.com/office/officeart/2005/8/layout/hierarchy1"/>
    <dgm:cxn modelId="{D57FF161-4F9B-4F55-9415-FC6C1FB16E3A}" type="presParOf" srcId="{8ABC5199-EE04-427B-99E4-6475E17A833D}" destId="{BBA9C532-EEFD-4004-AB9C-0ADE871959A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7.xml><?xml version="1.0" encoding="utf-8"?>
<dgm:dataModel xmlns:dgm="http://schemas.openxmlformats.org/drawingml/2006/diagram" xmlns:a="http://schemas.openxmlformats.org/drawingml/2006/main">
  <dgm:ptLst>
    <dgm:pt modelId="{40A09B31-5003-4A0B-B06D-CE160F7A3D2B}"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E790BD9F-FB07-415D-9781-2C88CC68E74B}">
      <dgm:prSet/>
      <dgm:spPr/>
      <dgm:t>
        <a:bodyPr/>
        <a:lstStyle/>
        <a:p>
          <a:r>
            <a:rPr lang="en-IN"/>
            <a:t>Cleanroom development involves two cooperating teams and five major activities:</a:t>
          </a:r>
          <a:endParaRPr lang="en-US"/>
        </a:p>
      </dgm:t>
    </dgm:pt>
    <dgm:pt modelId="{D187BBCC-2519-4E10-9FA8-0B3272CACDC7}" type="parTrans" cxnId="{1C37184C-016D-46E9-9D16-B1AB76B2F530}">
      <dgm:prSet/>
      <dgm:spPr/>
      <dgm:t>
        <a:bodyPr/>
        <a:lstStyle/>
        <a:p>
          <a:endParaRPr lang="en-US"/>
        </a:p>
      </dgm:t>
    </dgm:pt>
    <dgm:pt modelId="{1179ADDA-F79F-4472-A14A-637F1718E814}" type="sibTrans" cxnId="{1C37184C-016D-46E9-9D16-B1AB76B2F530}">
      <dgm:prSet/>
      <dgm:spPr/>
      <dgm:t>
        <a:bodyPr/>
        <a:lstStyle/>
        <a:p>
          <a:endParaRPr lang="en-US"/>
        </a:p>
      </dgm:t>
    </dgm:pt>
    <dgm:pt modelId="{24A58B55-D95F-45EC-B318-C101DC3A61CE}">
      <dgm:prSet/>
      <dgm:spPr/>
      <dgm:t>
        <a:bodyPr/>
        <a:lstStyle/>
        <a:p>
          <a:r>
            <a:rPr lang="en-IN"/>
            <a:t>Requirements:</a:t>
          </a:r>
          <a:endParaRPr lang="en-US"/>
        </a:p>
      </dgm:t>
    </dgm:pt>
    <dgm:pt modelId="{CF8E424F-AEA0-4F3F-AE2B-0FBA1341DFB0}" type="parTrans" cxnId="{94A9E215-FF7D-4466-80C0-16106F6EDD8A}">
      <dgm:prSet/>
      <dgm:spPr/>
      <dgm:t>
        <a:bodyPr/>
        <a:lstStyle/>
        <a:p>
          <a:endParaRPr lang="en-US"/>
        </a:p>
      </dgm:t>
    </dgm:pt>
    <dgm:pt modelId="{EB487297-B947-4F74-B3A8-DC36BB6752DC}" type="sibTrans" cxnId="{94A9E215-FF7D-4466-80C0-16106F6EDD8A}">
      <dgm:prSet/>
      <dgm:spPr/>
      <dgm:t>
        <a:bodyPr/>
        <a:lstStyle/>
        <a:p>
          <a:endParaRPr lang="en-US"/>
        </a:p>
      </dgm:t>
    </dgm:pt>
    <dgm:pt modelId="{F66BFC55-E975-430D-AA0C-71AFFC5977F6}">
      <dgm:prSet/>
      <dgm:spPr/>
      <dgm:t>
        <a:bodyPr/>
        <a:lstStyle/>
        <a:p>
          <a:r>
            <a:rPr lang="en-IN"/>
            <a:t>Like any model, this also starts with specification</a:t>
          </a:r>
          <a:endParaRPr lang="en-US"/>
        </a:p>
      </dgm:t>
    </dgm:pt>
    <dgm:pt modelId="{7186E677-893E-4752-ACF1-5A044BEC8458}" type="parTrans" cxnId="{7710ADB6-87FA-4EB8-80D7-E449995E3F83}">
      <dgm:prSet/>
      <dgm:spPr/>
      <dgm:t>
        <a:bodyPr/>
        <a:lstStyle/>
        <a:p>
          <a:endParaRPr lang="en-US"/>
        </a:p>
      </dgm:t>
    </dgm:pt>
    <dgm:pt modelId="{41AE00C2-D661-4D5E-931C-6BA736D988D7}" type="sibTrans" cxnId="{7710ADB6-87FA-4EB8-80D7-E449995E3F83}">
      <dgm:prSet/>
      <dgm:spPr/>
      <dgm:t>
        <a:bodyPr/>
        <a:lstStyle/>
        <a:p>
          <a:endParaRPr lang="en-US"/>
        </a:p>
      </dgm:t>
    </dgm:pt>
    <dgm:pt modelId="{33BCF736-2F51-4D95-A424-EFA78462897A}">
      <dgm:prSet/>
      <dgm:spPr/>
      <dgm:t>
        <a:bodyPr/>
        <a:lstStyle/>
        <a:p>
          <a:r>
            <a:rPr lang="en-IN"/>
            <a:t>Two specifications:</a:t>
          </a:r>
          <a:endParaRPr lang="en-US"/>
        </a:p>
      </dgm:t>
    </dgm:pt>
    <dgm:pt modelId="{5AAFFA1B-23D5-49C6-BDA8-C0A3550DB86F}" type="parTrans" cxnId="{58E89839-D109-42E6-B913-1415CF9B0F86}">
      <dgm:prSet/>
      <dgm:spPr/>
      <dgm:t>
        <a:bodyPr/>
        <a:lstStyle/>
        <a:p>
          <a:endParaRPr lang="en-US"/>
        </a:p>
      </dgm:t>
    </dgm:pt>
    <dgm:pt modelId="{E1E8A01E-E765-42EF-9DA9-235BBD31CC8F}" type="sibTrans" cxnId="{58E89839-D109-42E6-B913-1415CF9B0F86}">
      <dgm:prSet/>
      <dgm:spPr/>
      <dgm:t>
        <a:bodyPr/>
        <a:lstStyle/>
        <a:p>
          <a:endParaRPr lang="en-US"/>
        </a:p>
      </dgm:t>
    </dgm:pt>
    <dgm:pt modelId="{ADE39105-8C3C-440B-A370-ECD90B9A2108}">
      <dgm:prSet/>
      <dgm:spPr/>
      <dgm:t>
        <a:bodyPr/>
        <a:lstStyle/>
        <a:p>
          <a:r>
            <a:rPr lang="en-IN"/>
            <a:t>Functional</a:t>
          </a:r>
          <a:endParaRPr lang="en-US"/>
        </a:p>
      </dgm:t>
    </dgm:pt>
    <dgm:pt modelId="{ED0932FD-61EA-4AAC-9D47-8FE47A244360}" type="parTrans" cxnId="{D4BD061C-B6D2-404B-ABE8-7D6C0F5E1065}">
      <dgm:prSet/>
      <dgm:spPr/>
      <dgm:t>
        <a:bodyPr/>
        <a:lstStyle/>
        <a:p>
          <a:endParaRPr lang="en-US"/>
        </a:p>
      </dgm:t>
    </dgm:pt>
    <dgm:pt modelId="{38857678-B0A4-430F-A321-AB2693B03851}" type="sibTrans" cxnId="{D4BD061C-B6D2-404B-ABE8-7D6C0F5E1065}">
      <dgm:prSet/>
      <dgm:spPr/>
      <dgm:t>
        <a:bodyPr/>
        <a:lstStyle/>
        <a:p>
          <a:endParaRPr lang="en-US"/>
        </a:p>
      </dgm:t>
    </dgm:pt>
    <dgm:pt modelId="{178FCD31-B4E7-4A0A-9A2C-B1323A641755}">
      <dgm:prSet/>
      <dgm:spPr/>
      <dgm:t>
        <a:bodyPr/>
        <a:lstStyle/>
        <a:p>
          <a:r>
            <a:rPr lang="en-IN"/>
            <a:t>Usage</a:t>
          </a:r>
          <a:endParaRPr lang="en-US"/>
        </a:p>
      </dgm:t>
    </dgm:pt>
    <dgm:pt modelId="{BAF9B485-08D7-42FE-9BA4-2AF3ECAB0D7D}" type="parTrans" cxnId="{1B3E2B47-BD1E-4512-BC68-438A6A84BC26}">
      <dgm:prSet/>
      <dgm:spPr/>
      <dgm:t>
        <a:bodyPr/>
        <a:lstStyle/>
        <a:p>
          <a:endParaRPr lang="en-US"/>
        </a:p>
      </dgm:t>
    </dgm:pt>
    <dgm:pt modelId="{49906096-A993-420F-A1DD-71566634A11C}" type="sibTrans" cxnId="{1B3E2B47-BD1E-4512-BC68-438A6A84BC26}">
      <dgm:prSet/>
      <dgm:spPr/>
      <dgm:t>
        <a:bodyPr/>
        <a:lstStyle/>
        <a:p>
          <a:endParaRPr lang="en-US"/>
        </a:p>
      </dgm:t>
    </dgm:pt>
    <dgm:pt modelId="{D67700F5-CB4D-4249-9581-2B4DE459CBA0}">
      <dgm:prSet/>
      <dgm:spPr/>
      <dgm:t>
        <a:bodyPr/>
        <a:lstStyle/>
        <a:p>
          <a:r>
            <a:rPr lang="en-IN"/>
            <a:t>Large team may have specific specification team</a:t>
          </a:r>
          <a:endParaRPr lang="en-US"/>
        </a:p>
      </dgm:t>
    </dgm:pt>
    <dgm:pt modelId="{E05E9ABA-07DE-4670-8F01-21DF2B6B6F48}" type="parTrans" cxnId="{B918B0A9-8943-45DA-A7C9-49008F2A5396}">
      <dgm:prSet/>
      <dgm:spPr/>
      <dgm:t>
        <a:bodyPr/>
        <a:lstStyle/>
        <a:p>
          <a:endParaRPr lang="en-US"/>
        </a:p>
      </dgm:t>
    </dgm:pt>
    <dgm:pt modelId="{D55977ED-E3EB-43FD-A2CC-1FD95ED3F76E}" type="sibTrans" cxnId="{B918B0A9-8943-45DA-A7C9-49008F2A5396}">
      <dgm:prSet/>
      <dgm:spPr/>
      <dgm:t>
        <a:bodyPr/>
        <a:lstStyle/>
        <a:p>
          <a:endParaRPr lang="en-US"/>
        </a:p>
      </dgm:t>
    </dgm:pt>
    <dgm:pt modelId="{A0A93D87-A78B-4B70-9FDF-2B08992325B7}" type="pres">
      <dgm:prSet presAssocID="{40A09B31-5003-4A0B-B06D-CE160F7A3D2B}" presName="vert0" presStyleCnt="0">
        <dgm:presLayoutVars>
          <dgm:dir/>
          <dgm:animOne val="branch"/>
          <dgm:animLvl val="lvl"/>
        </dgm:presLayoutVars>
      </dgm:prSet>
      <dgm:spPr/>
    </dgm:pt>
    <dgm:pt modelId="{D4044A34-6483-487E-891C-D7D259175BC6}" type="pres">
      <dgm:prSet presAssocID="{E790BD9F-FB07-415D-9781-2C88CC68E74B}" presName="thickLine" presStyleLbl="alignNode1" presStyleIdx="0" presStyleCnt="7"/>
      <dgm:spPr/>
    </dgm:pt>
    <dgm:pt modelId="{02129509-97CA-4842-84CD-F4DC55C6B774}" type="pres">
      <dgm:prSet presAssocID="{E790BD9F-FB07-415D-9781-2C88CC68E74B}" presName="horz1" presStyleCnt="0"/>
      <dgm:spPr/>
    </dgm:pt>
    <dgm:pt modelId="{B4ECD346-1C46-46A9-A909-CEAD1E95C058}" type="pres">
      <dgm:prSet presAssocID="{E790BD9F-FB07-415D-9781-2C88CC68E74B}" presName="tx1" presStyleLbl="revTx" presStyleIdx="0" presStyleCnt="7"/>
      <dgm:spPr/>
    </dgm:pt>
    <dgm:pt modelId="{F57555BB-2DD0-49D4-872F-58D490BBE65C}" type="pres">
      <dgm:prSet presAssocID="{E790BD9F-FB07-415D-9781-2C88CC68E74B}" presName="vert1" presStyleCnt="0"/>
      <dgm:spPr/>
    </dgm:pt>
    <dgm:pt modelId="{3A1E81E8-2E78-42D5-8A67-F1C54E467A06}" type="pres">
      <dgm:prSet presAssocID="{24A58B55-D95F-45EC-B318-C101DC3A61CE}" presName="thickLine" presStyleLbl="alignNode1" presStyleIdx="1" presStyleCnt="7"/>
      <dgm:spPr/>
    </dgm:pt>
    <dgm:pt modelId="{1B2215AA-33C2-4C5F-A2D7-245876503015}" type="pres">
      <dgm:prSet presAssocID="{24A58B55-D95F-45EC-B318-C101DC3A61CE}" presName="horz1" presStyleCnt="0"/>
      <dgm:spPr/>
    </dgm:pt>
    <dgm:pt modelId="{D9014DB5-C0BB-4940-B32C-988046A63C84}" type="pres">
      <dgm:prSet presAssocID="{24A58B55-D95F-45EC-B318-C101DC3A61CE}" presName="tx1" presStyleLbl="revTx" presStyleIdx="1" presStyleCnt="7"/>
      <dgm:spPr/>
    </dgm:pt>
    <dgm:pt modelId="{D2979CBB-6A9D-46C4-8C58-5A4956991C9A}" type="pres">
      <dgm:prSet presAssocID="{24A58B55-D95F-45EC-B318-C101DC3A61CE}" presName="vert1" presStyleCnt="0"/>
      <dgm:spPr/>
    </dgm:pt>
    <dgm:pt modelId="{F3EF7994-D49B-4041-B6CA-CDA641BD1C8C}" type="pres">
      <dgm:prSet presAssocID="{F66BFC55-E975-430D-AA0C-71AFFC5977F6}" presName="thickLine" presStyleLbl="alignNode1" presStyleIdx="2" presStyleCnt="7"/>
      <dgm:spPr/>
    </dgm:pt>
    <dgm:pt modelId="{CFC85EA0-DEED-4EC0-B961-15E2C84C68DD}" type="pres">
      <dgm:prSet presAssocID="{F66BFC55-E975-430D-AA0C-71AFFC5977F6}" presName="horz1" presStyleCnt="0"/>
      <dgm:spPr/>
    </dgm:pt>
    <dgm:pt modelId="{13430D69-0C46-480D-923D-5103A41ECBEC}" type="pres">
      <dgm:prSet presAssocID="{F66BFC55-E975-430D-AA0C-71AFFC5977F6}" presName="tx1" presStyleLbl="revTx" presStyleIdx="2" presStyleCnt="7"/>
      <dgm:spPr/>
    </dgm:pt>
    <dgm:pt modelId="{78FE3AA8-50B1-4414-A644-8B9B99B2435F}" type="pres">
      <dgm:prSet presAssocID="{F66BFC55-E975-430D-AA0C-71AFFC5977F6}" presName="vert1" presStyleCnt="0"/>
      <dgm:spPr/>
    </dgm:pt>
    <dgm:pt modelId="{94179AA3-14F7-4A34-A19E-1BD6D8875086}" type="pres">
      <dgm:prSet presAssocID="{33BCF736-2F51-4D95-A424-EFA78462897A}" presName="thickLine" presStyleLbl="alignNode1" presStyleIdx="3" presStyleCnt="7"/>
      <dgm:spPr/>
    </dgm:pt>
    <dgm:pt modelId="{723AC965-7FC4-4855-AAFE-3D61892EE8A7}" type="pres">
      <dgm:prSet presAssocID="{33BCF736-2F51-4D95-A424-EFA78462897A}" presName="horz1" presStyleCnt="0"/>
      <dgm:spPr/>
    </dgm:pt>
    <dgm:pt modelId="{D056A67C-4BEC-4645-9CB5-62FA6E282844}" type="pres">
      <dgm:prSet presAssocID="{33BCF736-2F51-4D95-A424-EFA78462897A}" presName="tx1" presStyleLbl="revTx" presStyleIdx="3" presStyleCnt="7"/>
      <dgm:spPr/>
    </dgm:pt>
    <dgm:pt modelId="{216808BD-4334-4B7C-8CBA-2EA4623C3A83}" type="pres">
      <dgm:prSet presAssocID="{33BCF736-2F51-4D95-A424-EFA78462897A}" presName="vert1" presStyleCnt="0"/>
      <dgm:spPr/>
    </dgm:pt>
    <dgm:pt modelId="{4255197C-6E98-4BE2-826A-AC5C9C828BD5}" type="pres">
      <dgm:prSet presAssocID="{ADE39105-8C3C-440B-A370-ECD90B9A2108}" presName="thickLine" presStyleLbl="alignNode1" presStyleIdx="4" presStyleCnt="7"/>
      <dgm:spPr/>
    </dgm:pt>
    <dgm:pt modelId="{0FE78ED4-68CD-4112-90B4-2518BC2BE07F}" type="pres">
      <dgm:prSet presAssocID="{ADE39105-8C3C-440B-A370-ECD90B9A2108}" presName="horz1" presStyleCnt="0"/>
      <dgm:spPr/>
    </dgm:pt>
    <dgm:pt modelId="{78EF6F30-3FF9-4DA4-843F-038647C0B021}" type="pres">
      <dgm:prSet presAssocID="{ADE39105-8C3C-440B-A370-ECD90B9A2108}" presName="tx1" presStyleLbl="revTx" presStyleIdx="4" presStyleCnt="7"/>
      <dgm:spPr/>
    </dgm:pt>
    <dgm:pt modelId="{FF35642A-BEB3-40A5-A3BF-CCF2CE0DE17E}" type="pres">
      <dgm:prSet presAssocID="{ADE39105-8C3C-440B-A370-ECD90B9A2108}" presName="vert1" presStyleCnt="0"/>
      <dgm:spPr/>
    </dgm:pt>
    <dgm:pt modelId="{3A59B7BC-F81D-4152-91DE-7D45BF2F7DC9}" type="pres">
      <dgm:prSet presAssocID="{178FCD31-B4E7-4A0A-9A2C-B1323A641755}" presName="thickLine" presStyleLbl="alignNode1" presStyleIdx="5" presStyleCnt="7"/>
      <dgm:spPr/>
    </dgm:pt>
    <dgm:pt modelId="{33ADBE4A-2AFA-41D4-A050-CDF375556B97}" type="pres">
      <dgm:prSet presAssocID="{178FCD31-B4E7-4A0A-9A2C-B1323A641755}" presName="horz1" presStyleCnt="0"/>
      <dgm:spPr/>
    </dgm:pt>
    <dgm:pt modelId="{A55B6D0A-84BE-47BE-85F7-481BCE603299}" type="pres">
      <dgm:prSet presAssocID="{178FCD31-B4E7-4A0A-9A2C-B1323A641755}" presName="tx1" presStyleLbl="revTx" presStyleIdx="5" presStyleCnt="7"/>
      <dgm:spPr/>
    </dgm:pt>
    <dgm:pt modelId="{0A0DEAEE-9371-4113-B1A9-282A1EAC1845}" type="pres">
      <dgm:prSet presAssocID="{178FCD31-B4E7-4A0A-9A2C-B1323A641755}" presName="vert1" presStyleCnt="0"/>
      <dgm:spPr/>
    </dgm:pt>
    <dgm:pt modelId="{71C4C59A-9CB2-4D10-9D21-5FDD1250F7FA}" type="pres">
      <dgm:prSet presAssocID="{D67700F5-CB4D-4249-9581-2B4DE459CBA0}" presName="thickLine" presStyleLbl="alignNode1" presStyleIdx="6" presStyleCnt="7"/>
      <dgm:spPr/>
    </dgm:pt>
    <dgm:pt modelId="{3AF4E2F0-0E77-4605-ACED-FA76E7C49B28}" type="pres">
      <dgm:prSet presAssocID="{D67700F5-CB4D-4249-9581-2B4DE459CBA0}" presName="horz1" presStyleCnt="0"/>
      <dgm:spPr/>
    </dgm:pt>
    <dgm:pt modelId="{687E6151-B5C9-4C89-B8DD-3570334FADE1}" type="pres">
      <dgm:prSet presAssocID="{D67700F5-CB4D-4249-9581-2B4DE459CBA0}" presName="tx1" presStyleLbl="revTx" presStyleIdx="6" presStyleCnt="7"/>
      <dgm:spPr/>
    </dgm:pt>
    <dgm:pt modelId="{D7D9893E-6A7A-4D60-A13D-A072352635F6}" type="pres">
      <dgm:prSet presAssocID="{D67700F5-CB4D-4249-9581-2B4DE459CBA0}" presName="vert1" presStyleCnt="0"/>
      <dgm:spPr/>
    </dgm:pt>
  </dgm:ptLst>
  <dgm:cxnLst>
    <dgm:cxn modelId="{FD11FA13-E325-4CFF-B787-E2BB3666D153}" type="presOf" srcId="{F66BFC55-E975-430D-AA0C-71AFFC5977F6}" destId="{13430D69-0C46-480D-923D-5103A41ECBEC}" srcOrd="0" destOrd="0" presId="urn:microsoft.com/office/officeart/2008/layout/LinedList"/>
    <dgm:cxn modelId="{94A9E215-FF7D-4466-80C0-16106F6EDD8A}" srcId="{40A09B31-5003-4A0B-B06D-CE160F7A3D2B}" destId="{24A58B55-D95F-45EC-B318-C101DC3A61CE}" srcOrd="1" destOrd="0" parTransId="{CF8E424F-AEA0-4F3F-AE2B-0FBA1341DFB0}" sibTransId="{EB487297-B947-4F74-B3A8-DC36BB6752DC}"/>
    <dgm:cxn modelId="{D4BD061C-B6D2-404B-ABE8-7D6C0F5E1065}" srcId="{40A09B31-5003-4A0B-B06D-CE160F7A3D2B}" destId="{ADE39105-8C3C-440B-A370-ECD90B9A2108}" srcOrd="4" destOrd="0" parTransId="{ED0932FD-61EA-4AAC-9D47-8FE47A244360}" sibTransId="{38857678-B0A4-430F-A321-AB2693B03851}"/>
    <dgm:cxn modelId="{58E89839-D109-42E6-B913-1415CF9B0F86}" srcId="{40A09B31-5003-4A0B-B06D-CE160F7A3D2B}" destId="{33BCF736-2F51-4D95-A424-EFA78462897A}" srcOrd="3" destOrd="0" parTransId="{5AAFFA1B-23D5-49C6-BDA8-C0A3550DB86F}" sibTransId="{E1E8A01E-E765-42EF-9DA9-235BBD31CC8F}"/>
    <dgm:cxn modelId="{77862966-C963-4312-90A0-BFB5F7D36BF4}" type="presOf" srcId="{40A09B31-5003-4A0B-B06D-CE160F7A3D2B}" destId="{A0A93D87-A78B-4B70-9FDF-2B08992325B7}" srcOrd="0" destOrd="0" presId="urn:microsoft.com/office/officeart/2008/layout/LinedList"/>
    <dgm:cxn modelId="{1B3E2B47-BD1E-4512-BC68-438A6A84BC26}" srcId="{40A09B31-5003-4A0B-B06D-CE160F7A3D2B}" destId="{178FCD31-B4E7-4A0A-9A2C-B1323A641755}" srcOrd="5" destOrd="0" parTransId="{BAF9B485-08D7-42FE-9BA4-2AF3ECAB0D7D}" sibTransId="{49906096-A993-420F-A1DD-71566634A11C}"/>
    <dgm:cxn modelId="{E2ED4369-B33A-4204-B4B0-D4A8989F81D9}" type="presOf" srcId="{D67700F5-CB4D-4249-9581-2B4DE459CBA0}" destId="{687E6151-B5C9-4C89-B8DD-3570334FADE1}" srcOrd="0" destOrd="0" presId="urn:microsoft.com/office/officeart/2008/layout/LinedList"/>
    <dgm:cxn modelId="{1C37184C-016D-46E9-9D16-B1AB76B2F530}" srcId="{40A09B31-5003-4A0B-B06D-CE160F7A3D2B}" destId="{E790BD9F-FB07-415D-9781-2C88CC68E74B}" srcOrd="0" destOrd="0" parTransId="{D187BBCC-2519-4E10-9FA8-0B3272CACDC7}" sibTransId="{1179ADDA-F79F-4472-A14A-637F1718E814}"/>
    <dgm:cxn modelId="{39AF0B86-D2C7-436B-B132-A3099E6F263A}" type="presOf" srcId="{33BCF736-2F51-4D95-A424-EFA78462897A}" destId="{D056A67C-4BEC-4645-9CB5-62FA6E282844}" srcOrd="0" destOrd="0" presId="urn:microsoft.com/office/officeart/2008/layout/LinedList"/>
    <dgm:cxn modelId="{A47800A3-DDFD-4E04-ADFA-EDE18EA1ADF5}" type="presOf" srcId="{ADE39105-8C3C-440B-A370-ECD90B9A2108}" destId="{78EF6F30-3FF9-4DA4-843F-038647C0B021}" srcOrd="0" destOrd="0" presId="urn:microsoft.com/office/officeart/2008/layout/LinedList"/>
    <dgm:cxn modelId="{FC5AC5A7-DC23-4615-BACC-2D4691655C0A}" type="presOf" srcId="{178FCD31-B4E7-4A0A-9A2C-B1323A641755}" destId="{A55B6D0A-84BE-47BE-85F7-481BCE603299}" srcOrd="0" destOrd="0" presId="urn:microsoft.com/office/officeart/2008/layout/LinedList"/>
    <dgm:cxn modelId="{B918B0A9-8943-45DA-A7C9-49008F2A5396}" srcId="{40A09B31-5003-4A0B-B06D-CE160F7A3D2B}" destId="{D67700F5-CB4D-4249-9581-2B4DE459CBA0}" srcOrd="6" destOrd="0" parTransId="{E05E9ABA-07DE-4670-8F01-21DF2B6B6F48}" sibTransId="{D55977ED-E3EB-43FD-A2CC-1FD95ED3F76E}"/>
    <dgm:cxn modelId="{7710ADB6-87FA-4EB8-80D7-E449995E3F83}" srcId="{40A09B31-5003-4A0B-B06D-CE160F7A3D2B}" destId="{F66BFC55-E975-430D-AA0C-71AFFC5977F6}" srcOrd="2" destOrd="0" parTransId="{7186E677-893E-4752-ACF1-5A044BEC8458}" sibTransId="{41AE00C2-D661-4D5E-931C-6BA736D988D7}"/>
    <dgm:cxn modelId="{CF38BACB-40DF-4DE9-AD7E-A0A83BB74786}" type="presOf" srcId="{E790BD9F-FB07-415D-9781-2C88CC68E74B}" destId="{B4ECD346-1C46-46A9-A909-CEAD1E95C058}" srcOrd="0" destOrd="0" presId="urn:microsoft.com/office/officeart/2008/layout/LinedList"/>
    <dgm:cxn modelId="{315875FA-A8EA-45A2-9BCE-0FD32E3A9D69}" type="presOf" srcId="{24A58B55-D95F-45EC-B318-C101DC3A61CE}" destId="{D9014DB5-C0BB-4940-B32C-988046A63C84}" srcOrd="0" destOrd="0" presId="urn:microsoft.com/office/officeart/2008/layout/LinedList"/>
    <dgm:cxn modelId="{7596BD49-13E2-496A-9887-603A9FCDCD4A}" type="presParOf" srcId="{A0A93D87-A78B-4B70-9FDF-2B08992325B7}" destId="{D4044A34-6483-487E-891C-D7D259175BC6}" srcOrd="0" destOrd="0" presId="urn:microsoft.com/office/officeart/2008/layout/LinedList"/>
    <dgm:cxn modelId="{419EB17D-9B34-436E-BF66-E545DD97580D}" type="presParOf" srcId="{A0A93D87-A78B-4B70-9FDF-2B08992325B7}" destId="{02129509-97CA-4842-84CD-F4DC55C6B774}" srcOrd="1" destOrd="0" presId="urn:microsoft.com/office/officeart/2008/layout/LinedList"/>
    <dgm:cxn modelId="{E0F9167A-F49D-4FD0-B8E9-7477CBA59FCD}" type="presParOf" srcId="{02129509-97CA-4842-84CD-F4DC55C6B774}" destId="{B4ECD346-1C46-46A9-A909-CEAD1E95C058}" srcOrd="0" destOrd="0" presId="urn:microsoft.com/office/officeart/2008/layout/LinedList"/>
    <dgm:cxn modelId="{3E01B482-023F-49FE-BC91-F7410FAEB611}" type="presParOf" srcId="{02129509-97CA-4842-84CD-F4DC55C6B774}" destId="{F57555BB-2DD0-49D4-872F-58D490BBE65C}" srcOrd="1" destOrd="0" presId="urn:microsoft.com/office/officeart/2008/layout/LinedList"/>
    <dgm:cxn modelId="{666A2239-8A98-4F8E-99EE-ADF42DA93FD5}" type="presParOf" srcId="{A0A93D87-A78B-4B70-9FDF-2B08992325B7}" destId="{3A1E81E8-2E78-42D5-8A67-F1C54E467A06}" srcOrd="2" destOrd="0" presId="urn:microsoft.com/office/officeart/2008/layout/LinedList"/>
    <dgm:cxn modelId="{0B70767F-895F-4BF1-9AD2-0C83BCA56B18}" type="presParOf" srcId="{A0A93D87-A78B-4B70-9FDF-2B08992325B7}" destId="{1B2215AA-33C2-4C5F-A2D7-245876503015}" srcOrd="3" destOrd="0" presId="urn:microsoft.com/office/officeart/2008/layout/LinedList"/>
    <dgm:cxn modelId="{0FF70FF6-9D97-4073-92D1-C3B70C2F3086}" type="presParOf" srcId="{1B2215AA-33C2-4C5F-A2D7-245876503015}" destId="{D9014DB5-C0BB-4940-B32C-988046A63C84}" srcOrd="0" destOrd="0" presId="urn:microsoft.com/office/officeart/2008/layout/LinedList"/>
    <dgm:cxn modelId="{3E9FBC39-F739-46C4-B230-06EF5194618A}" type="presParOf" srcId="{1B2215AA-33C2-4C5F-A2D7-245876503015}" destId="{D2979CBB-6A9D-46C4-8C58-5A4956991C9A}" srcOrd="1" destOrd="0" presId="urn:microsoft.com/office/officeart/2008/layout/LinedList"/>
    <dgm:cxn modelId="{92521B65-4A69-43BD-83AF-E02F97F52BBB}" type="presParOf" srcId="{A0A93D87-A78B-4B70-9FDF-2B08992325B7}" destId="{F3EF7994-D49B-4041-B6CA-CDA641BD1C8C}" srcOrd="4" destOrd="0" presId="urn:microsoft.com/office/officeart/2008/layout/LinedList"/>
    <dgm:cxn modelId="{BD5F0967-7BA5-4159-BC07-FFD91A69A1C1}" type="presParOf" srcId="{A0A93D87-A78B-4B70-9FDF-2B08992325B7}" destId="{CFC85EA0-DEED-4EC0-B961-15E2C84C68DD}" srcOrd="5" destOrd="0" presId="urn:microsoft.com/office/officeart/2008/layout/LinedList"/>
    <dgm:cxn modelId="{6D471E62-98FC-4A61-A0FD-7C7363FCB4A3}" type="presParOf" srcId="{CFC85EA0-DEED-4EC0-B961-15E2C84C68DD}" destId="{13430D69-0C46-480D-923D-5103A41ECBEC}" srcOrd="0" destOrd="0" presId="urn:microsoft.com/office/officeart/2008/layout/LinedList"/>
    <dgm:cxn modelId="{41BFD8C4-65DA-4007-8BFA-C2D0E0267F19}" type="presParOf" srcId="{CFC85EA0-DEED-4EC0-B961-15E2C84C68DD}" destId="{78FE3AA8-50B1-4414-A644-8B9B99B2435F}" srcOrd="1" destOrd="0" presId="urn:microsoft.com/office/officeart/2008/layout/LinedList"/>
    <dgm:cxn modelId="{482C27FC-0D9E-4238-A9E1-74EEC6FA023B}" type="presParOf" srcId="{A0A93D87-A78B-4B70-9FDF-2B08992325B7}" destId="{94179AA3-14F7-4A34-A19E-1BD6D8875086}" srcOrd="6" destOrd="0" presId="urn:microsoft.com/office/officeart/2008/layout/LinedList"/>
    <dgm:cxn modelId="{0FA68468-EB96-4B71-A0E1-7D3ABBF25225}" type="presParOf" srcId="{A0A93D87-A78B-4B70-9FDF-2B08992325B7}" destId="{723AC965-7FC4-4855-AAFE-3D61892EE8A7}" srcOrd="7" destOrd="0" presId="urn:microsoft.com/office/officeart/2008/layout/LinedList"/>
    <dgm:cxn modelId="{2F16F2E0-FCFB-42C3-B1C5-1EA4D51C1E2B}" type="presParOf" srcId="{723AC965-7FC4-4855-AAFE-3D61892EE8A7}" destId="{D056A67C-4BEC-4645-9CB5-62FA6E282844}" srcOrd="0" destOrd="0" presId="urn:microsoft.com/office/officeart/2008/layout/LinedList"/>
    <dgm:cxn modelId="{EB7B5A79-3D24-4F54-82AE-F46D09039579}" type="presParOf" srcId="{723AC965-7FC4-4855-AAFE-3D61892EE8A7}" destId="{216808BD-4334-4B7C-8CBA-2EA4623C3A83}" srcOrd="1" destOrd="0" presId="urn:microsoft.com/office/officeart/2008/layout/LinedList"/>
    <dgm:cxn modelId="{883F125C-9481-470D-B52C-E47926A9AC3D}" type="presParOf" srcId="{A0A93D87-A78B-4B70-9FDF-2B08992325B7}" destId="{4255197C-6E98-4BE2-826A-AC5C9C828BD5}" srcOrd="8" destOrd="0" presId="urn:microsoft.com/office/officeart/2008/layout/LinedList"/>
    <dgm:cxn modelId="{DB5AB0AC-CA0B-4BED-B550-159D52F6DCC6}" type="presParOf" srcId="{A0A93D87-A78B-4B70-9FDF-2B08992325B7}" destId="{0FE78ED4-68CD-4112-90B4-2518BC2BE07F}" srcOrd="9" destOrd="0" presId="urn:microsoft.com/office/officeart/2008/layout/LinedList"/>
    <dgm:cxn modelId="{EE78534E-F106-49A3-B9BA-35FA6C137535}" type="presParOf" srcId="{0FE78ED4-68CD-4112-90B4-2518BC2BE07F}" destId="{78EF6F30-3FF9-4DA4-843F-038647C0B021}" srcOrd="0" destOrd="0" presId="urn:microsoft.com/office/officeart/2008/layout/LinedList"/>
    <dgm:cxn modelId="{924EBCE6-50C5-4817-9A62-D6119AD161D9}" type="presParOf" srcId="{0FE78ED4-68CD-4112-90B4-2518BC2BE07F}" destId="{FF35642A-BEB3-40A5-A3BF-CCF2CE0DE17E}" srcOrd="1" destOrd="0" presId="urn:microsoft.com/office/officeart/2008/layout/LinedList"/>
    <dgm:cxn modelId="{2FEB9156-0DD4-4A0C-9CBB-B9376DC4A73E}" type="presParOf" srcId="{A0A93D87-A78B-4B70-9FDF-2B08992325B7}" destId="{3A59B7BC-F81D-4152-91DE-7D45BF2F7DC9}" srcOrd="10" destOrd="0" presId="urn:microsoft.com/office/officeart/2008/layout/LinedList"/>
    <dgm:cxn modelId="{ED978729-1B7B-4832-AA42-75975D0E0A76}" type="presParOf" srcId="{A0A93D87-A78B-4B70-9FDF-2B08992325B7}" destId="{33ADBE4A-2AFA-41D4-A050-CDF375556B97}" srcOrd="11" destOrd="0" presId="urn:microsoft.com/office/officeart/2008/layout/LinedList"/>
    <dgm:cxn modelId="{BAC13F87-4341-471F-B35C-2E68B0AD6E47}" type="presParOf" srcId="{33ADBE4A-2AFA-41D4-A050-CDF375556B97}" destId="{A55B6D0A-84BE-47BE-85F7-481BCE603299}" srcOrd="0" destOrd="0" presId="urn:microsoft.com/office/officeart/2008/layout/LinedList"/>
    <dgm:cxn modelId="{602CBEE6-0010-4679-AC3D-D648C74F8A90}" type="presParOf" srcId="{33ADBE4A-2AFA-41D4-A050-CDF375556B97}" destId="{0A0DEAEE-9371-4113-B1A9-282A1EAC1845}" srcOrd="1" destOrd="0" presId="urn:microsoft.com/office/officeart/2008/layout/LinedList"/>
    <dgm:cxn modelId="{7B54920D-3BE5-441B-BB36-A37BC18F13B4}" type="presParOf" srcId="{A0A93D87-A78B-4B70-9FDF-2B08992325B7}" destId="{71C4C59A-9CB2-4D10-9D21-5FDD1250F7FA}" srcOrd="12" destOrd="0" presId="urn:microsoft.com/office/officeart/2008/layout/LinedList"/>
    <dgm:cxn modelId="{51BEBEBD-4CDF-4B78-BC72-2D6F3B9B36AD}" type="presParOf" srcId="{A0A93D87-A78B-4B70-9FDF-2B08992325B7}" destId="{3AF4E2F0-0E77-4605-ACED-FA76E7C49B28}" srcOrd="13" destOrd="0" presId="urn:microsoft.com/office/officeart/2008/layout/LinedList"/>
    <dgm:cxn modelId="{E4A6C586-F48A-4BC8-A3EE-0C467D3CEB6E}" type="presParOf" srcId="{3AF4E2F0-0E77-4605-ACED-FA76E7C49B28}" destId="{687E6151-B5C9-4C89-B8DD-3570334FADE1}" srcOrd="0" destOrd="0" presId="urn:microsoft.com/office/officeart/2008/layout/LinedList"/>
    <dgm:cxn modelId="{045C4222-69B6-4250-B9DB-3D2911B9FFB4}" type="presParOf" srcId="{3AF4E2F0-0E77-4605-ACED-FA76E7C49B28}" destId="{D7D9893E-6A7A-4D60-A13D-A072352635F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8.xml><?xml version="1.0" encoding="utf-8"?>
<dgm:dataModel xmlns:dgm="http://schemas.openxmlformats.org/drawingml/2006/diagram" xmlns:a="http://schemas.openxmlformats.org/drawingml/2006/main">
  <dgm:ptLst>
    <dgm:pt modelId="{F60CC095-1210-43B5-BEA6-1FE8DA3B6B8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D813F3D-ACA0-4F9D-988D-41D01317AA13}">
      <dgm:prSet/>
      <dgm:spPr/>
      <dgm:t>
        <a:bodyPr/>
        <a:lstStyle/>
        <a:p>
          <a:r>
            <a:rPr lang="en-IN"/>
            <a:t>Based on specifications, the development and certification teams together define an initial plan for developing increments that will accumulate into the final system. </a:t>
          </a:r>
          <a:endParaRPr lang="en-US"/>
        </a:p>
      </dgm:t>
    </dgm:pt>
    <dgm:pt modelId="{9B92E3D9-0123-4AE5-A70E-AE85D7BCE897}" type="parTrans" cxnId="{42B5B2FE-AB9C-440D-82F2-D259FDBDC415}">
      <dgm:prSet/>
      <dgm:spPr/>
      <dgm:t>
        <a:bodyPr/>
        <a:lstStyle/>
        <a:p>
          <a:endParaRPr lang="en-US"/>
        </a:p>
      </dgm:t>
    </dgm:pt>
    <dgm:pt modelId="{65BD5B32-3874-4F8C-AD23-311B7C347C80}" type="sibTrans" cxnId="{42B5B2FE-AB9C-440D-82F2-D259FDBDC415}">
      <dgm:prSet/>
      <dgm:spPr/>
      <dgm:t>
        <a:bodyPr/>
        <a:lstStyle/>
        <a:p>
          <a:endParaRPr lang="en-US"/>
        </a:p>
      </dgm:t>
    </dgm:pt>
    <dgm:pt modelId="{F7F00645-E7CA-459C-9683-BAD2F392B0CE}">
      <dgm:prSet/>
      <dgm:spPr/>
      <dgm:t>
        <a:bodyPr/>
        <a:lstStyle/>
        <a:p>
          <a:r>
            <a:rPr lang="en-IN"/>
            <a:t>For example, a 100 KLOC system might be developed in five increments averaging 20 KLOC each. The time it cakes to design and verify increments varies with their size and complexity. Increments that require long lead times may call for parallel development. </a:t>
          </a:r>
          <a:endParaRPr lang="en-US"/>
        </a:p>
      </dgm:t>
    </dgm:pt>
    <dgm:pt modelId="{0ED303C5-61B5-42DC-AE6C-03C716CC3FD4}" type="parTrans" cxnId="{428877DB-B40A-47FF-937F-03E6E2A58884}">
      <dgm:prSet/>
      <dgm:spPr/>
      <dgm:t>
        <a:bodyPr/>
        <a:lstStyle/>
        <a:p>
          <a:endParaRPr lang="en-US"/>
        </a:p>
      </dgm:t>
    </dgm:pt>
    <dgm:pt modelId="{DBA80D59-3DB7-4DDA-9FBB-0A331DD202D9}" type="sibTrans" cxnId="{428877DB-B40A-47FF-937F-03E6E2A58884}">
      <dgm:prSet/>
      <dgm:spPr/>
      <dgm:t>
        <a:bodyPr/>
        <a:lstStyle/>
        <a:p>
          <a:endParaRPr lang="en-US"/>
        </a:p>
      </dgm:t>
    </dgm:pt>
    <dgm:pt modelId="{5C264E50-BDF2-44CC-97AA-72774B9CAD36}" type="pres">
      <dgm:prSet presAssocID="{F60CC095-1210-43B5-BEA6-1FE8DA3B6B88}" presName="linear" presStyleCnt="0">
        <dgm:presLayoutVars>
          <dgm:animLvl val="lvl"/>
          <dgm:resizeHandles val="exact"/>
        </dgm:presLayoutVars>
      </dgm:prSet>
      <dgm:spPr/>
    </dgm:pt>
    <dgm:pt modelId="{C54B2031-A434-4231-84C7-B1EA3761390B}" type="pres">
      <dgm:prSet presAssocID="{BD813F3D-ACA0-4F9D-988D-41D01317AA13}" presName="parentText" presStyleLbl="node1" presStyleIdx="0" presStyleCnt="2">
        <dgm:presLayoutVars>
          <dgm:chMax val="0"/>
          <dgm:bulletEnabled val="1"/>
        </dgm:presLayoutVars>
      </dgm:prSet>
      <dgm:spPr/>
    </dgm:pt>
    <dgm:pt modelId="{09503FE6-FF82-4B77-91A0-032C956EB27B}" type="pres">
      <dgm:prSet presAssocID="{65BD5B32-3874-4F8C-AD23-311B7C347C80}" presName="spacer" presStyleCnt="0"/>
      <dgm:spPr/>
    </dgm:pt>
    <dgm:pt modelId="{73F91BBB-77D6-4785-A71C-3820B1DA4B70}" type="pres">
      <dgm:prSet presAssocID="{F7F00645-E7CA-459C-9683-BAD2F392B0CE}" presName="parentText" presStyleLbl="node1" presStyleIdx="1" presStyleCnt="2">
        <dgm:presLayoutVars>
          <dgm:chMax val="0"/>
          <dgm:bulletEnabled val="1"/>
        </dgm:presLayoutVars>
      </dgm:prSet>
      <dgm:spPr/>
    </dgm:pt>
  </dgm:ptLst>
  <dgm:cxnLst>
    <dgm:cxn modelId="{428877DB-B40A-47FF-937F-03E6E2A58884}" srcId="{F60CC095-1210-43B5-BEA6-1FE8DA3B6B88}" destId="{F7F00645-E7CA-459C-9683-BAD2F392B0CE}" srcOrd="1" destOrd="0" parTransId="{0ED303C5-61B5-42DC-AE6C-03C716CC3FD4}" sibTransId="{DBA80D59-3DB7-4DDA-9FBB-0A331DD202D9}"/>
    <dgm:cxn modelId="{78FDFADC-B4E8-44AB-9331-7961D8DD58AA}" type="presOf" srcId="{F60CC095-1210-43B5-BEA6-1FE8DA3B6B88}" destId="{5C264E50-BDF2-44CC-97AA-72774B9CAD36}" srcOrd="0" destOrd="0" presId="urn:microsoft.com/office/officeart/2005/8/layout/vList2"/>
    <dgm:cxn modelId="{D90B14EE-3A73-4935-90C3-F345E35A227C}" type="presOf" srcId="{BD813F3D-ACA0-4F9D-988D-41D01317AA13}" destId="{C54B2031-A434-4231-84C7-B1EA3761390B}" srcOrd="0" destOrd="0" presId="urn:microsoft.com/office/officeart/2005/8/layout/vList2"/>
    <dgm:cxn modelId="{1792B0F1-42BA-44CF-9597-1D7E4015A692}" type="presOf" srcId="{F7F00645-E7CA-459C-9683-BAD2F392B0CE}" destId="{73F91BBB-77D6-4785-A71C-3820B1DA4B70}" srcOrd="0" destOrd="0" presId="urn:microsoft.com/office/officeart/2005/8/layout/vList2"/>
    <dgm:cxn modelId="{42B5B2FE-AB9C-440D-82F2-D259FDBDC415}" srcId="{F60CC095-1210-43B5-BEA6-1FE8DA3B6B88}" destId="{BD813F3D-ACA0-4F9D-988D-41D01317AA13}" srcOrd="0" destOrd="0" parTransId="{9B92E3D9-0123-4AE5-A70E-AE85D7BCE897}" sibTransId="{65BD5B32-3874-4F8C-AD23-311B7C347C80}"/>
    <dgm:cxn modelId="{57F35670-79C4-4662-A3BE-A7F5422D7DA9}" type="presParOf" srcId="{5C264E50-BDF2-44CC-97AA-72774B9CAD36}" destId="{C54B2031-A434-4231-84C7-B1EA3761390B}" srcOrd="0" destOrd="0" presId="urn:microsoft.com/office/officeart/2005/8/layout/vList2"/>
    <dgm:cxn modelId="{EF5EC4B1-19FA-49E6-850F-2EBF7C6E3C2B}" type="presParOf" srcId="{5C264E50-BDF2-44CC-97AA-72774B9CAD36}" destId="{09503FE6-FF82-4B77-91A0-032C956EB27B}" srcOrd="1" destOrd="0" presId="urn:microsoft.com/office/officeart/2005/8/layout/vList2"/>
    <dgm:cxn modelId="{B0631422-A7BF-4C3D-8955-20BE6FFD42CD}" type="presParOf" srcId="{5C264E50-BDF2-44CC-97AA-72774B9CAD36}" destId="{73F91BBB-77D6-4785-A71C-3820B1DA4B7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9.xml><?xml version="1.0" encoding="utf-8"?>
<dgm:dataModel xmlns:dgm="http://schemas.openxmlformats.org/drawingml/2006/diagram" xmlns:a="http://schemas.openxmlformats.org/drawingml/2006/main">
  <dgm:ptLst>
    <dgm:pt modelId="{74EA7038-A07B-46F1-AA99-FA96CCB3EFD5}"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2D82B8ED-A2A6-409D-B741-EAA2844D4AF8}">
      <dgm:prSet/>
      <dgm:spPr/>
      <dgm:t>
        <a:bodyPr/>
        <a:lstStyle/>
        <a:p>
          <a:r>
            <a:rPr lang="en-IN"/>
            <a:t>The development team then carries out a design and correctness verification cycle for each increment. </a:t>
          </a:r>
          <a:endParaRPr lang="en-US"/>
        </a:p>
      </dgm:t>
    </dgm:pt>
    <dgm:pt modelId="{934468FC-E69D-43BE-B792-5EE68F5765F6}" type="parTrans" cxnId="{DCB74D47-D087-42C8-A903-F3DE927313EB}">
      <dgm:prSet/>
      <dgm:spPr/>
      <dgm:t>
        <a:bodyPr/>
        <a:lstStyle/>
        <a:p>
          <a:endParaRPr lang="en-US"/>
        </a:p>
      </dgm:t>
    </dgm:pt>
    <dgm:pt modelId="{29D040F5-DD61-4B76-845D-A3C28D4FBD9A}" type="sibTrans" cxnId="{DCB74D47-D087-42C8-A903-F3DE927313EB}">
      <dgm:prSet/>
      <dgm:spPr/>
      <dgm:t>
        <a:bodyPr/>
        <a:lstStyle/>
        <a:p>
          <a:endParaRPr lang="en-US"/>
        </a:p>
      </dgm:t>
    </dgm:pt>
    <dgm:pt modelId="{7E9A1F74-FBF1-481A-8A34-5F8682AD4B97}">
      <dgm:prSet/>
      <dgm:spPr/>
      <dgm:t>
        <a:bodyPr/>
        <a:lstStyle/>
        <a:p>
          <a:r>
            <a:rPr lang="en-IN"/>
            <a:t>The certification team proceeds in parallel, using the usage specification to generate test cases that reflect the expected use of the accumulating increments</a:t>
          </a:r>
          <a:endParaRPr lang="en-US"/>
        </a:p>
      </dgm:t>
    </dgm:pt>
    <dgm:pt modelId="{08A9081B-3DF9-48F0-B0A9-002ACE4F60C7}" type="parTrans" cxnId="{362B0D41-61B5-4E15-B0FF-7E0608B1F06E}">
      <dgm:prSet/>
      <dgm:spPr/>
      <dgm:t>
        <a:bodyPr/>
        <a:lstStyle/>
        <a:p>
          <a:endParaRPr lang="en-US"/>
        </a:p>
      </dgm:t>
    </dgm:pt>
    <dgm:pt modelId="{6C033D8F-F4F4-4C35-A436-B66E34DB0B25}" type="sibTrans" cxnId="{362B0D41-61B5-4E15-B0FF-7E0608B1F06E}">
      <dgm:prSet/>
      <dgm:spPr/>
      <dgm:t>
        <a:bodyPr/>
        <a:lstStyle/>
        <a:p>
          <a:endParaRPr lang="en-US"/>
        </a:p>
      </dgm:t>
    </dgm:pt>
    <dgm:pt modelId="{082BBDE0-0554-46FC-92FD-ECCB361BC904}" type="pres">
      <dgm:prSet presAssocID="{74EA7038-A07B-46F1-AA99-FA96CCB3EFD5}" presName="Name0" presStyleCnt="0">
        <dgm:presLayoutVars>
          <dgm:dir/>
          <dgm:animLvl val="lvl"/>
          <dgm:resizeHandles val="exact"/>
        </dgm:presLayoutVars>
      </dgm:prSet>
      <dgm:spPr/>
    </dgm:pt>
    <dgm:pt modelId="{EA86235E-B262-4C83-BCFE-9AC79A248063}" type="pres">
      <dgm:prSet presAssocID="{7E9A1F74-FBF1-481A-8A34-5F8682AD4B97}" presName="boxAndChildren" presStyleCnt="0"/>
      <dgm:spPr/>
    </dgm:pt>
    <dgm:pt modelId="{FBE6F6DC-AF75-41CA-8641-00CFAC1BC588}" type="pres">
      <dgm:prSet presAssocID="{7E9A1F74-FBF1-481A-8A34-5F8682AD4B97}" presName="parentTextBox" presStyleLbl="node1" presStyleIdx="0" presStyleCnt="2"/>
      <dgm:spPr/>
    </dgm:pt>
    <dgm:pt modelId="{CC939B05-30AB-4E97-B31A-A9215B85B9F9}" type="pres">
      <dgm:prSet presAssocID="{29D040F5-DD61-4B76-845D-A3C28D4FBD9A}" presName="sp" presStyleCnt="0"/>
      <dgm:spPr/>
    </dgm:pt>
    <dgm:pt modelId="{0BEAFA6A-66DC-4822-98E1-20F9A24C63F9}" type="pres">
      <dgm:prSet presAssocID="{2D82B8ED-A2A6-409D-B741-EAA2844D4AF8}" presName="arrowAndChildren" presStyleCnt="0"/>
      <dgm:spPr/>
    </dgm:pt>
    <dgm:pt modelId="{78D4F515-4A66-4EC8-A1F2-6EE2DCF0B323}" type="pres">
      <dgm:prSet presAssocID="{2D82B8ED-A2A6-409D-B741-EAA2844D4AF8}" presName="parentTextArrow" presStyleLbl="node1" presStyleIdx="1" presStyleCnt="2"/>
      <dgm:spPr/>
    </dgm:pt>
  </dgm:ptLst>
  <dgm:cxnLst>
    <dgm:cxn modelId="{362B0D41-61B5-4E15-B0FF-7E0608B1F06E}" srcId="{74EA7038-A07B-46F1-AA99-FA96CCB3EFD5}" destId="{7E9A1F74-FBF1-481A-8A34-5F8682AD4B97}" srcOrd="1" destOrd="0" parTransId="{08A9081B-3DF9-48F0-B0A9-002ACE4F60C7}" sibTransId="{6C033D8F-F4F4-4C35-A436-B66E34DB0B25}"/>
    <dgm:cxn modelId="{DCB74D47-D087-42C8-A903-F3DE927313EB}" srcId="{74EA7038-A07B-46F1-AA99-FA96CCB3EFD5}" destId="{2D82B8ED-A2A6-409D-B741-EAA2844D4AF8}" srcOrd="0" destOrd="0" parTransId="{934468FC-E69D-43BE-B792-5EE68F5765F6}" sibTransId="{29D040F5-DD61-4B76-845D-A3C28D4FBD9A}"/>
    <dgm:cxn modelId="{1FA8FEA9-6214-4ED8-9934-509036721F0F}" type="presOf" srcId="{2D82B8ED-A2A6-409D-B741-EAA2844D4AF8}" destId="{78D4F515-4A66-4EC8-A1F2-6EE2DCF0B323}" srcOrd="0" destOrd="0" presId="urn:microsoft.com/office/officeart/2005/8/layout/process4"/>
    <dgm:cxn modelId="{0BC836B8-0BBE-409F-8D87-ABE6104D7814}" type="presOf" srcId="{7E9A1F74-FBF1-481A-8A34-5F8682AD4B97}" destId="{FBE6F6DC-AF75-41CA-8641-00CFAC1BC588}" srcOrd="0" destOrd="0" presId="urn:microsoft.com/office/officeart/2005/8/layout/process4"/>
    <dgm:cxn modelId="{34F59AC9-7B5C-446E-A21B-575A87BBD1CE}" type="presOf" srcId="{74EA7038-A07B-46F1-AA99-FA96CCB3EFD5}" destId="{082BBDE0-0554-46FC-92FD-ECCB361BC904}" srcOrd="0" destOrd="0" presId="urn:microsoft.com/office/officeart/2005/8/layout/process4"/>
    <dgm:cxn modelId="{E0D90E67-F19B-4C00-B23D-4B9143683A63}" type="presParOf" srcId="{082BBDE0-0554-46FC-92FD-ECCB361BC904}" destId="{EA86235E-B262-4C83-BCFE-9AC79A248063}" srcOrd="0" destOrd="0" presId="urn:microsoft.com/office/officeart/2005/8/layout/process4"/>
    <dgm:cxn modelId="{7B2E8B8F-0847-461B-89B5-8D7E2E0104AF}" type="presParOf" srcId="{EA86235E-B262-4C83-BCFE-9AC79A248063}" destId="{FBE6F6DC-AF75-41CA-8641-00CFAC1BC588}" srcOrd="0" destOrd="0" presId="urn:microsoft.com/office/officeart/2005/8/layout/process4"/>
    <dgm:cxn modelId="{D7FC5076-6E8A-418B-8C9C-D143B91D40CE}" type="presParOf" srcId="{082BBDE0-0554-46FC-92FD-ECCB361BC904}" destId="{CC939B05-30AB-4E97-B31A-A9215B85B9F9}" srcOrd="1" destOrd="0" presId="urn:microsoft.com/office/officeart/2005/8/layout/process4"/>
    <dgm:cxn modelId="{FE02D2BC-8A9E-41B9-8129-86AA86B9E5B8}" type="presParOf" srcId="{082BBDE0-0554-46FC-92FD-ECCB361BC904}" destId="{0BEAFA6A-66DC-4822-98E1-20F9A24C63F9}" srcOrd="2" destOrd="0" presId="urn:microsoft.com/office/officeart/2005/8/layout/process4"/>
    <dgm:cxn modelId="{52D8D6E3-85C8-4D7C-92ED-E40855595FCB}" type="presParOf" srcId="{0BEAFA6A-66DC-4822-98E1-20F9A24C63F9}" destId="{78D4F515-4A66-4EC8-A1F2-6EE2DCF0B32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BC7836F-1AB4-417F-A7DD-13FBF52847D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1B31AE1-FE79-4ACA-95A7-AB71FA5D8B6D}">
      <dgm:prSet/>
      <dgm:spPr/>
      <dgm:t>
        <a:bodyPr/>
        <a:lstStyle/>
        <a:p>
          <a:r>
            <a:rPr lang="en-IN"/>
            <a:t>Sometimes it is difficult to either devise a precise description of expected behaviour or adequately characterize correct behaviour for effective self checks. </a:t>
          </a:r>
          <a:endParaRPr lang="en-US"/>
        </a:p>
      </dgm:t>
    </dgm:pt>
    <dgm:pt modelId="{6CF2E483-E488-440C-999B-9AE2A904DE67}" type="parTrans" cxnId="{506F2165-5ADF-4DF9-B7F0-DD3C317A4F7A}">
      <dgm:prSet/>
      <dgm:spPr/>
      <dgm:t>
        <a:bodyPr/>
        <a:lstStyle/>
        <a:p>
          <a:endParaRPr lang="en-US"/>
        </a:p>
      </dgm:t>
    </dgm:pt>
    <dgm:pt modelId="{85A8BC86-B62D-4FF2-B81E-73D7CD51E6C5}" type="sibTrans" cxnId="{506F2165-5ADF-4DF9-B7F0-DD3C317A4F7A}">
      <dgm:prSet/>
      <dgm:spPr/>
      <dgm:t>
        <a:bodyPr/>
        <a:lstStyle/>
        <a:p>
          <a:endParaRPr lang="en-US"/>
        </a:p>
      </dgm:t>
    </dgm:pt>
    <dgm:pt modelId="{2C113DF9-4202-433A-9D7A-AA021A8B7530}">
      <dgm:prSet/>
      <dgm:spPr/>
      <dgm:t>
        <a:bodyPr/>
        <a:lstStyle/>
        <a:p>
          <a:r>
            <a:rPr lang="en-IN"/>
            <a:t>Example: even if we separate testing program functionally from GUI, some testing of the GUI is required. </a:t>
          </a:r>
          <a:endParaRPr lang="en-US"/>
        </a:p>
      </dgm:t>
    </dgm:pt>
    <dgm:pt modelId="{DB7E1948-3C69-47ED-AA3E-EC2AAFDBC225}" type="parTrans" cxnId="{A61186AD-5BA1-4EA9-BBBF-EDC98BFF5C92}">
      <dgm:prSet/>
      <dgm:spPr/>
      <dgm:t>
        <a:bodyPr/>
        <a:lstStyle/>
        <a:p>
          <a:endParaRPr lang="en-US"/>
        </a:p>
      </dgm:t>
    </dgm:pt>
    <dgm:pt modelId="{666601C3-148B-44CE-ABE5-39294405DA44}" type="sibTrans" cxnId="{A61186AD-5BA1-4EA9-BBBF-EDC98BFF5C92}">
      <dgm:prSet/>
      <dgm:spPr/>
      <dgm:t>
        <a:bodyPr/>
        <a:lstStyle/>
        <a:p>
          <a:endParaRPr lang="en-US"/>
        </a:p>
      </dgm:t>
    </dgm:pt>
    <dgm:pt modelId="{CD98BADE-1C74-4E61-888A-047D6DC51470}">
      <dgm:prSet/>
      <dgm:spPr/>
      <dgm:t>
        <a:bodyPr/>
        <a:lstStyle/>
        <a:p>
          <a:r>
            <a:rPr lang="en-IN"/>
            <a:t>If one cannot completely avoid human involvement test case execution, one can at least avoid unnecessary repetition of this cost and opportunity for error. </a:t>
          </a:r>
          <a:endParaRPr lang="en-US"/>
        </a:p>
      </dgm:t>
    </dgm:pt>
    <dgm:pt modelId="{C12E0962-EF89-4675-8C37-AC99AD1652B1}" type="parTrans" cxnId="{DBF3E1E0-E592-427C-8813-8469B24755E5}">
      <dgm:prSet/>
      <dgm:spPr/>
      <dgm:t>
        <a:bodyPr/>
        <a:lstStyle/>
        <a:p>
          <a:endParaRPr lang="en-US"/>
        </a:p>
      </dgm:t>
    </dgm:pt>
    <dgm:pt modelId="{D2E6FD99-DA9C-4B59-806C-6EDE304503BF}" type="sibTrans" cxnId="{DBF3E1E0-E592-427C-8813-8469B24755E5}">
      <dgm:prSet/>
      <dgm:spPr/>
      <dgm:t>
        <a:bodyPr/>
        <a:lstStyle/>
        <a:p>
          <a:endParaRPr lang="en-US"/>
        </a:p>
      </dgm:t>
    </dgm:pt>
    <dgm:pt modelId="{42DD1212-A212-4669-B0EA-BD7E922933FE}">
      <dgm:prSet/>
      <dgm:spPr/>
      <dgm:t>
        <a:bodyPr/>
        <a:lstStyle/>
        <a:p>
          <a:r>
            <a:rPr lang="en-IN"/>
            <a:t>The principle is simple: </a:t>
          </a:r>
          <a:endParaRPr lang="en-US"/>
        </a:p>
      </dgm:t>
    </dgm:pt>
    <dgm:pt modelId="{7307F231-9C42-4A52-BDFA-6575E7C9C007}" type="parTrans" cxnId="{1BF2FE4A-3C00-4D8A-8192-F9817985CCA9}">
      <dgm:prSet/>
      <dgm:spPr/>
      <dgm:t>
        <a:bodyPr/>
        <a:lstStyle/>
        <a:p>
          <a:endParaRPr lang="en-US"/>
        </a:p>
      </dgm:t>
    </dgm:pt>
    <dgm:pt modelId="{878E35DB-8399-495C-9931-AD1D17069970}" type="sibTrans" cxnId="{1BF2FE4A-3C00-4D8A-8192-F9817985CCA9}">
      <dgm:prSet/>
      <dgm:spPr/>
      <dgm:t>
        <a:bodyPr/>
        <a:lstStyle/>
        <a:p>
          <a:endParaRPr lang="en-US"/>
        </a:p>
      </dgm:t>
    </dgm:pt>
    <dgm:pt modelId="{B739544B-92E9-4A7B-AF12-29EC1D09D679}">
      <dgm:prSet/>
      <dgm:spPr/>
      <dgm:t>
        <a:bodyPr/>
        <a:lstStyle/>
        <a:p>
          <a:r>
            <a:rPr lang="en-IN"/>
            <a:t>The first time such a test case is executed, the oracle function is carried out by a human, and the interaction sequence is captured. Provided the execution was judged (by human tester) to be correct, the captured log now forms an (input, predicted output) pair for subsequent automated testing. </a:t>
          </a:r>
          <a:endParaRPr lang="en-US"/>
        </a:p>
      </dgm:t>
    </dgm:pt>
    <dgm:pt modelId="{3A6CB122-11EA-4333-837D-7A6011BE00D1}" type="parTrans" cxnId="{2FAD3944-17DF-46E7-B39C-E4DD6EF91CEB}">
      <dgm:prSet/>
      <dgm:spPr/>
      <dgm:t>
        <a:bodyPr/>
        <a:lstStyle/>
        <a:p>
          <a:endParaRPr lang="en-US"/>
        </a:p>
      </dgm:t>
    </dgm:pt>
    <dgm:pt modelId="{91543B64-D8F8-446D-AF6D-3204E12797F3}" type="sibTrans" cxnId="{2FAD3944-17DF-46E7-B39C-E4DD6EF91CEB}">
      <dgm:prSet/>
      <dgm:spPr/>
      <dgm:t>
        <a:bodyPr/>
        <a:lstStyle/>
        <a:p>
          <a:endParaRPr lang="en-US"/>
        </a:p>
      </dgm:t>
    </dgm:pt>
    <dgm:pt modelId="{651385F7-2394-47DA-8A20-557BCCC1DA03}">
      <dgm:prSet/>
      <dgm:spPr/>
      <dgm:t>
        <a:bodyPr/>
        <a:lstStyle/>
        <a:p>
          <a:r>
            <a:rPr lang="en-IN"/>
            <a:t>The savings from automated retesting with a captured log depends on how many build-and-test cycles we can continue to use it, before it is invalidated by some change to the program. </a:t>
          </a:r>
          <a:endParaRPr lang="en-US"/>
        </a:p>
      </dgm:t>
    </dgm:pt>
    <dgm:pt modelId="{0B773459-1220-46C0-8231-3379B227E3DE}" type="parTrans" cxnId="{9A88B96F-C3B1-4150-B65E-738082E0F3B0}">
      <dgm:prSet/>
      <dgm:spPr/>
      <dgm:t>
        <a:bodyPr/>
        <a:lstStyle/>
        <a:p>
          <a:endParaRPr lang="en-US"/>
        </a:p>
      </dgm:t>
    </dgm:pt>
    <dgm:pt modelId="{43C8D8E5-C9D8-468E-AC96-93DD705CED7C}" type="sibTrans" cxnId="{9A88B96F-C3B1-4150-B65E-738082E0F3B0}">
      <dgm:prSet/>
      <dgm:spPr/>
      <dgm:t>
        <a:bodyPr/>
        <a:lstStyle/>
        <a:p>
          <a:endParaRPr lang="en-US"/>
        </a:p>
      </dgm:t>
    </dgm:pt>
    <dgm:pt modelId="{1D5495D5-9A94-46EF-A2AE-CC72766E0DA6}" type="pres">
      <dgm:prSet presAssocID="{4BC7836F-1AB4-417F-A7DD-13FBF52847D5}" presName="root" presStyleCnt="0">
        <dgm:presLayoutVars>
          <dgm:dir/>
          <dgm:resizeHandles val="exact"/>
        </dgm:presLayoutVars>
      </dgm:prSet>
      <dgm:spPr/>
    </dgm:pt>
    <dgm:pt modelId="{BBA586C6-4180-4142-8DBD-1AA247E602CE}" type="pres">
      <dgm:prSet presAssocID="{A1B31AE1-FE79-4ACA-95A7-AB71FA5D8B6D}" presName="compNode" presStyleCnt="0"/>
      <dgm:spPr/>
    </dgm:pt>
    <dgm:pt modelId="{21BA1168-F6AD-4F13-A495-19432790C459}" type="pres">
      <dgm:prSet presAssocID="{A1B31AE1-FE79-4ACA-95A7-AB71FA5D8B6D}" presName="bgRect" presStyleLbl="bgShp" presStyleIdx="0" presStyleCnt="6"/>
      <dgm:spPr/>
    </dgm:pt>
    <dgm:pt modelId="{7D5CC52D-42FB-40D3-9D8B-EFD88EB9D097}" type="pres">
      <dgm:prSet presAssocID="{A1B31AE1-FE79-4ACA-95A7-AB71FA5D8B6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E0267755-CEAF-4DBE-8477-F326CCA96C17}" type="pres">
      <dgm:prSet presAssocID="{A1B31AE1-FE79-4ACA-95A7-AB71FA5D8B6D}" presName="spaceRect" presStyleCnt="0"/>
      <dgm:spPr/>
    </dgm:pt>
    <dgm:pt modelId="{FCE333B1-4A9C-47E1-A0E9-77F59FF8E8D6}" type="pres">
      <dgm:prSet presAssocID="{A1B31AE1-FE79-4ACA-95A7-AB71FA5D8B6D}" presName="parTx" presStyleLbl="revTx" presStyleIdx="0" presStyleCnt="6">
        <dgm:presLayoutVars>
          <dgm:chMax val="0"/>
          <dgm:chPref val="0"/>
        </dgm:presLayoutVars>
      </dgm:prSet>
      <dgm:spPr/>
    </dgm:pt>
    <dgm:pt modelId="{BA3C515C-7C21-4284-974A-FCBE8E498888}" type="pres">
      <dgm:prSet presAssocID="{85A8BC86-B62D-4FF2-B81E-73D7CD51E6C5}" presName="sibTrans" presStyleCnt="0"/>
      <dgm:spPr/>
    </dgm:pt>
    <dgm:pt modelId="{EA06F0BE-1107-4257-8FBB-45D5414070C0}" type="pres">
      <dgm:prSet presAssocID="{2C113DF9-4202-433A-9D7A-AA021A8B7530}" presName="compNode" presStyleCnt="0"/>
      <dgm:spPr/>
    </dgm:pt>
    <dgm:pt modelId="{0730AA76-1AAB-44C3-8797-35EC2D65DAEC}" type="pres">
      <dgm:prSet presAssocID="{2C113DF9-4202-433A-9D7A-AA021A8B7530}" presName="bgRect" presStyleLbl="bgShp" presStyleIdx="1" presStyleCnt="6"/>
      <dgm:spPr/>
    </dgm:pt>
    <dgm:pt modelId="{7E0AF9C6-8D91-41CB-8845-B8E6070A3E01}" type="pres">
      <dgm:prSet presAssocID="{2C113DF9-4202-433A-9D7A-AA021A8B753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708D8F26-5EED-4662-9A46-3E7D96B70D11}" type="pres">
      <dgm:prSet presAssocID="{2C113DF9-4202-433A-9D7A-AA021A8B7530}" presName="spaceRect" presStyleCnt="0"/>
      <dgm:spPr/>
    </dgm:pt>
    <dgm:pt modelId="{9A562801-3C72-4985-884B-4BB54D7D71B4}" type="pres">
      <dgm:prSet presAssocID="{2C113DF9-4202-433A-9D7A-AA021A8B7530}" presName="parTx" presStyleLbl="revTx" presStyleIdx="1" presStyleCnt="6">
        <dgm:presLayoutVars>
          <dgm:chMax val="0"/>
          <dgm:chPref val="0"/>
        </dgm:presLayoutVars>
      </dgm:prSet>
      <dgm:spPr/>
    </dgm:pt>
    <dgm:pt modelId="{ACCDA022-FE5D-4907-BA80-D843CBD17A7E}" type="pres">
      <dgm:prSet presAssocID="{666601C3-148B-44CE-ABE5-39294405DA44}" presName="sibTrans" presStyleCnt="0"/>
      <dgm:spPr/>
    </dgm:pt>
    <dgm:pt modelId="{E961456B-5BEC-479E-844D-F10B9AD62E19}" type="pres">
      <dgm:prSet presAssocID="{CD98BADE-1C74-4E61-888A-047D6DC51470}" presName="compNode" presStyleCnt="0"/>
      <dgm:spPr/>
    </dgm:pt>
    <dgm:pt modelId="{50EDD981-90DB-4183-8A52-3F6B5BA400DC}" type="pres">
      <dgm:prSet presAssocID="{CD98BADE-1C74-4E61-888A-047D6DC51470}" presName="bgRect" presStyleLbl="bgShp" presStyleIdx="2" presStyleCnt="6"/>
      <dgm:spPr/>
    </dgm:pt>
    <dgm:pt modelId="{20B27039-B114-4150-8A4F-DFBA266BFA56}" type="pres">
      <dgm:prSet presAssocID="{CD98BADE-1C74-4E61-888A-047D6DC5147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1C09609E-23ED-4D5D-89BA-3173CF3350B6}" type="pres">
      <dgm:prSet presAssocID="{CD98BADE-1C74-4E61-888A-047D6DC51470}" presName="spaceRect" presStyleCnt="0"/>
      <dgm:spPr/>
    </dgm:pt>
    <dgm:pt modelId="{77E119DB-90DE-4E63-9816-D2488625A946}" type="pres">
      <dgm:prSet presAssocID="{CD98BADE-1C74-4E61-888A-047D6DC51470}" presName="parTx" presStyleLbl="revTx" presStyleIdx="2" presStyleCnt="6">
        <dgm:presLayoutVars>
          <dgm:chMax val="0"/>
          <dgm:chPref val="0"/>
        </dgm:presLayoutVars>
      </dgm:prSet>
      <dgm:spPr/>
    </dgm:pt>
    <dgm:pt modelId="{484840FF-AE5B-4F64-A605-5B1187E9A362}" type="pres">
      <dgm:prSet presAssocID="{D2E6FD99-DA9C-4B59-806C-6EDE304503BF}" presName="sibTrans" presStyleCnt="0"/>
      <dgm:spPr/>
    </dgm:pt>
    <dgm:pt modelId="{54E67913-6385-4CED-AEA2-6FDEF1D39B1B}" type="pres">
      <dgm:prSet presAssocID="{42DD1212-A212-4669-B0EA-BD7E922933FE}" presName="compNode" presStyleCnt="0"/>
      <dgm:spPr/>
    </dgm:pt>
    <dgm:pt modelId="{2FFF21BF-A392-4B4F-B760-34D72F85CBEC}" type="pres">
      <dgm:prSet presAssocID="{42DD1212-A212-4669-B0EA-BD7E922933FE}" presName="bgRect" presStyleLbl="bgShp" presStyleIdx="3" presStyleCnt="6"/>
      <dgm:spPr/>
    </dgm:pt>
    <dgm:pt modelId="{36655194-862B-41F2-9883-C1BD235C4C57}" type="pres">
      <dgm:prSet presAssocID="{42DD1212-A212-4669-B0EA-BD7E922933F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inary"/>
        </a:ext>
      </dgm:extLst>
    </dgm:pt>
    <dgm:pt modelId="{0AFDD493-AB09-4A75-B722-81E6DD28F985}" type="pres">
      <dgm:prSet presAssocID="{42DD1212-A212-4669-B0EA-BD7E922933FE}" presName="spaceRect" presStyleCnt="0"/>
      <dgm:spPr/>
    </dgm:pt>
    <dgm:pt modelId="{2F8A005B-F189-4D82-8D53-391A3A3D542E}" type="pres">
      <dgm:prSet presAssocID="{42DD1212-A212-4669-B0EA-BD7E922933FE}" presName="parTx" presStyleLbl="revTx" presStyleIdx="3" presStyleCnt="6">
        <dgm:presLayoutVars>
          <dgm:chMax val="0"/>
          <dgm:chPref val="0"/>
        </dgm:presLayoutVars>
      </dgm:prSet>
      <dgm:spPr/>
    </dgm:pt>
    <dgm:pt modelId="{6C29FE57-686E-4616-BB97-2C69F90E2F7A}" type="pres">
      <dgm:prSet presAssocID="{878E35DB-8399-495C-9931-AD1D17069970}" presName="sibTrans" presStyleCnt="0"/>
      <dgm:spPr/>
    </dgm:pt>
    <dgm:pt modelId="{5D3FA939-9E9F-4DB2-85A2-C40AF7DD0707}" type="pres">
      <dgm:prSet presAssocID="{B739544B-92E9-4A7B-AF12-29EC1D09D679}" presName="compNode" presStyleCnt="0"/>
      <dgm:spPr/>
    </dgm:pt>
    <dgm:pt modelId="{AF523D50-19A1-4EBB-B9B5-FD407A8AAE36}" type="pres">
      <dgm:prSet presAssocID="{B739544B-92E9-4A7B-AF12-29EC1D09D679}" presName="bgRect" presStyleLbl="bgShp" presStyleIdx="4" presStyleCnt="6"/>
      <dgm:spPr/>
    </dgm:pt>
    <dgm:pt modelId="{B8E855A2-28EE-404D-9F64-A2EC08CC4FAE}" type="pres">
      <dgm:prSet presAssocID="{B739544B-92E9-4A7B-AF12-29EC1D09D67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429AE72A-BE2B-440E-B1CA-93E806D04722}" type="pres">
      <dgm:prSet presAssocID="{B739544B-92E9-4A7B-AF12-29EC1D09D679}" presName="spaceRect" presStyleCnt="0"/>
      <dgm:spPr/>
    </dgm:pt>
    <dgm:pt modelId="{992AF93E-EEFE-4441-9113-2430E7BA4791}" type="pres">
      <dgm:prSet presAssocID="{B739544B-92E9-4A7B-AF12-29EC1D09D679}" presName="parTx" presStyleLbl="revTx" presStyleIdx="4" presStyleCnt="6">
        <dgm:presLayoutVars>
          <dgm:chMax val="0"/>
          <dgm:chPref val="0"/>
        </dgm:presLayoutVars>
      </dgm:prSet>
      <dgm:spPr/>
    </dgm:pt>
    <dgm:pt modelId="{4A28E45A-72AE-4E80-93D1-DA14E1097BD5}" type="pres">
      <dgm:prSet presAssocID="{91543B64-D8F8-446D-AF6D-3204E12797F3}" presName="sibTrans" presStyleCnt="0"/>
      <dgm:spPr/>
    </dgm:pt>
    <dgm:pt modelId="{024C7F0F-056C-47AC-B1F6-A47477894A85}" type="pres">
      <dgm:prSet presAssocID="{651385F7-2394-47DA-8A20-557BCCC1DA03}" presName="compNode" presStyleCnt="0"/>
      <dgm:spPr/>
    </dgm:pt>
    <dgm:pt modelId="{C0B21FDE-B772-4A14-AD6B-430136829FD7}" type="pres">
      <dgm:prSet presAssocID="{651385F7-2394-47DA-8A20-557BCCC1DA03}" presName="bgRect" presStyleLbl="bgShp" presStyleIdx="5" presStyleCnt="6"/>
      <dgm:spPr/>
    </dgm:pt>
    <dgm:pt modelId="{DF73F568-035F-4ED1-8072-05ED779ACA39}" type="pres">
      <dgm:prSet presAssocID="{651385F7-2394-47DA-8A20-557BCCC1DA0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ears"/>
        </a:ext>
      </dgm:extLst>
    </dgm:pt>
    <dgm:pt modelId="{792EE39D-E8CD-4BF4-8D12-DA00335EBBEF}" type="pres">
      <dgm:prSet presAssocID="{651385F7-2394-47DA-8A20-557BCCC1DA03}" presName="spaceRect" presStyleCnt="0"/>
      <dgm:spPr/>
    </dgm:pt>
    <dgm:pt modelId="{0741563C-8542-4543-BA8D-C4670E2D9199}" type="pres">
      <dgm:prSet presAssocID="{651385F7-2394-47DA-8A20-557BCCC1DA03}" presName="parTx" presStyleLbl="revTx" presStyleIdx="5" presStyleCnt="6">
        <dgm:presLayoutVars>
          <dgm:chMax val="0"/>
          <dgm:chPref val="0"/>
        </dgm:presLayoutVars>
      </dgm:prSet>
      <dgm:spPr/>
    </dgm:pt>
  </dgm:ptLst>
  <dgm:cxnLst>
    <dgm:cxn modelId="{6B468701-0B20-49FB-9FE9-07C782CB5E90}" type="presOf" srcId="{4BC7836F-1AB4-417F-A7DD-13FBF52847D5}" destId="{1D5495D5-9A94-46EF-A2AE-CC72766E0DA6}" srcOrd="0" destOrd="0" presId="urn:microsoft.com/office/officeart/2018/2/layout/IconVerticalSolidList"/>
    <dgm:cxn modelId="{F4F25236-0CBF-4FC9-923F-2D7E23D8D424}" type="presOf" srcId="{651385F7-2394-47DA-8A20-557BCCC1DA03}" destId="{0741563C-8542-4543-BA8D-C4670E2D9199}" srcOrd="0" destOrd="0" presId="urn:microsoft.com/office/officeart/2018/2/layout/IconVerticalSolidList"/>
    <dgm:cxn modelId="{2FAD3944-17DF-46E7-B39C-E4DD6EF91CEB}" srcId="{4BC7836F-1AB4-417F-A7DD-13FBF52847D5}" destId="{B739544B-92E9-4A7B-AF12-29EC1D09D679}" srcOrd="4" destOrd="0" parTransId="{3A6CB122-11EA-4333-837D-7A6011BE00D1}" sibTransId="{91543B64-D8F8-446D-AF6D-3204E12797F3}"/>
    <dgm:cxn modelId="{506F2165-5ADF-4DF9-B7F0-DD3C317A4F7A}" srcId="{4BC7836F-1AB4-417F-A7DD-13FBF52847D5}" destId="{A1B31AE1-FE79-4ACA-95A7-AB71FA5D8B6D}" srcOrd="0" destOrd="0" parTransId="{6CF2E483-E488-440C-999B-9AE2A904DE67}" sibTransId="{85A8BC86-B62D-4FF2-B81E-73D7CD51E6C5}"/>
    <dgm:cxn modelId="{00BCA468-1434-4DE3-AE05-DF0592C0CD5D}" type="presOf" srcId="{A1B31AE1-FE79-4ACA-95A7-AB71FA5D8B6D}" destId="{FCE333B1-4A9C-47E1-A0E9-77F59FF8E8D6}" srcOrd="0" destOrd="0" presId="urn:microsoft.com/office/officeart/2018/2/layout/IconVerticalSolidList"/>
    <dgm:cxn modelId="{1BF2FE4A-3C00-4D8A-8192-F9817985CCA9}" srcId="{4BC7836F-1AB4-417F-A7DD-13FBF52847D5}" destId="{42DD1212-A212-4669-B0EA-BD7E922933FE}" srcOrd="3" destOrd="0" parTransId="{7307F231-9C42-4A52-BDFA-6575E7C9C007}" sibTransId="{878E35DB-8399-495C-9931-AD1D17069970}"/>
    <dgm:cxn modelId="{9A88B96F-C3B1-4150-B65E-738082E0F3B0}" srcId="{4BC7836F-1AB4-417F-A7DD-13FBF52847D5}" destId="{651385F7-2394-47DA-8A20-557BCCC1DA03}" srcOrd="5" destOrd="0" parTransId="{0B773459-1220-46C0-8231-3379B227E3DE}" sibTransId="{43C8D8E5-C9D8-468E-AC96-93DD705CED7C}"/>
    <dgm:cxn modelId="{1605BA93-D60E-41FC-B5C7-89D1F0C2EE03}" type="presOf" srcId="{42DD1212-A212-4669-B0EA-BD7E922933FE}" destId="{2F8A005B-F189-4D82-8D53-391A3A3D542E}" srcOrd="0" destOrd="0" presId="urn:microsoft.com/office/officeart/2018/2/layout/IconVerticalSolidList"/>
    <dgm:cxn modelId="{A61186AD-5BA1-4EA9-BBBF-EDC98BFF5C92}" srcId="{4BC7836F-1AB4-417F-A7DD-13FBF52847D5}" destId="{2C113DF9-4202-433A-9D7A-AA021A8B7530}" srcOrd="1" destOrd="0" parTransId="{DB7E1948-3C69-47ED-AA3E-EC2AAFDBC225}" sibTransId="{666601C3-148B-44CE-ABE5-39294405DA44}"/>
    <dgm:cxn modelId="{4B1848BB-99C0-4488-A775-80BF630D1238}" type="presOf" srcId="{CD98BADE-1C74-4E61-888A-047D6DC51470}" destId="{77E119DB-90DE-4E63-9816-D2488625A946}" srcOrd="0" destOrd="0" presId="urn:microsoft.com/office/officeart/2018/2/layout/IconVerticalSolidList"/>
    <dgm:cxn modelId="{DBF3E1E0-E592-427C-8813-8469B24755E5}" srcId="{4BC7836F-1AB4-417F-A7DD-13FBF52847D5}" destId="{CD98BADE-1C74-4E61-888A-047D6DC51470}" srcOrd="2" destOrd="0" parTransId="{C12E0962-EF89-4675-8C37-AC99AD1652B1}" sibTransId="{D2E6FD99-DA9C-4B59-806C-6EDE304503BF}"/>
    <dgm:cxn modelId="{4D4125EA-3941-4CD3-A7C8-28AA87C632DB}" type="presOf" srcId="{B739544B-92E9-4A7B-AF12-29EC1D09D679}" destId="{992AF93E-EEFE-4441-9113-2430E7BA4791}" srcOrd="0" destOrd="0" presId="urn:microsoft.com/office/officeart/2018/2/layout/IconVerticalSolidList"/>
    <dgm:cxn modelId="{22A409F0-B887-4A55-B742-69F7854A1D7B}" type="presOf" srcId="{2C113DF9-4202-433A-9D7A-AA021A8B7530}" destId="{9A562801-3C72-4985-884B-4BB54D7D71B4}" srcOrd="0" destOrd="0" presId="urn:microsoft.com/office/officeart/2018/2/layout/IconVerticalSolidList"/>
    <dgm:cxn modelId="{E69ECDDE-9B4C-428A-B434-0ABE49C8B182}" type="presParOf" srcId="{1D5495D5-9A94-46EF-A2AE-CC72766E0DA6}" destId="{BBA586C6-4180-4142-8DBD-1AA247E602CE}" srcOrd="0" destOrd="0" presId="urn:microsoft.com/office/officeart/2018/2/layout/IconVerticalSolidList"/>
    <dgm:cxn modelId="{7F5BF431-B949-4A26-BA09-039581672B11}" type="presParOf" srcId="{BBA586C6-4180-4142-8DBD-1AA247E602CE}" destId="{21BA1168-F6AD-4F13-A495-19432790C459}" srcOrd="0" destOrd="0" presId="urn:microsoft.com/office/officeart/2018/2/layout/IconVerticalSolidList"/>
    <dgm:cxn modelId="{926A0DCF-BDA8-4B9E-A357-9BCE68B3E8F1}" type="presParOf" srcId="{BBA586C6-4180-4142-8DBD-1AA247E602CE}" destId="{7D5CC52D-42FB-40D3-9D8B-EFD88EB9D097}" srcOrd="1" destOrd="0" presId="urn:microsoft.com/office/officeart/2018/2/layout/IconVerticalSolidList"/>
    <dgm:cxn modelId="{ECB7EA72-DE7F-460B-BDB6-2FC49089FF72}" type="presParOf" srcId="{BBA586C6-4180-4142-8DBD-1AA247E602CE}" destId="{E0267755-CEAF-4DBE-8477-F326CCA96C17}" srcOrd="2" destOrd="0" presId="urn:microsoft.com/office/officeart/2018/2/layout/IconVerticalSolidList"/>
    <dgm:cxn modelId="{590F9B7D-B2C3-48D4-BFF3-7998C95F5790}" type="presParOf" srcId="{BBA586C6-4180-4142-8DBD-1AA247E602CE}" destId="{FCE333B1-4A9C-47E1-A0E9-77F59FF8E8D6}" srcOrd="3" destOrd="0" presId="urn:microsoft.com/office/officeart/2018/2/layout/IconVerticalSolidList"/>
    <dgm:cxn modelId="{FD40E942-291F-46FC-AA56-8FE55A5337BF}" type="presParOf" srcId="{1D5495D5-9A94-46EF-A2AE-CC72766E0DA6}" destId="{BA3C515C-7C21-4284-974A-FCBE8E498888}" srcOrd="1" destOrd="0" presId="urn:microsoft.com/office/officeart/2018/2/layout/IconVerticalSolidList"/>
    <dgm:cxn modelId="{CF48FF2B-DBE1-419A-9B92-7914948E1DAA}" type="presParOf" srcId="{1D5495D5-9A94-46EF-A2AE-CC72766E0DA6}" destId="{EA06F0BE-1107-4257-8FBB-45D5414070C0}" srcOrd="2" destOrd="0" presId="urn:microsoft.com/office/officeart/2018/2/layout/IconVerticalSolidList"/>
    <dgm:cxn modelId="{46D663D3-5BE7-4DC7-8756-A5628FFBE863}" type="presParOf" srcId="{EA06F0BE-1107-4257-8FBB-45D5414070C0}" destId="{0730AA76-1AAB-44C3-8797-35EC2D65DAEC}" srcOrd="0" destOrd="0" presId="urn:microsoft.com/office/officeart/2018/2/layout/IconVerticalSolidList"/>
    <dgm:cxn modelId="{55131CED-4376-44B6-826B-FFF0309D1E8E}" type="presParOf" srcId="{EA06F0BE-1107-4257-8FBB-45D5414070C0}" destId="{7E0AF9C6-8D91-41CB-8845-B8E6070A3E01}" srcOrd="1" destOrd="0" presId="urn:microsoft.com/office/officeart/2018/2/layout/IconVerticalSolidList"/>
    <dgm:cxn modelId="{A450C5FB-B53A-4DA4-9424-19B850057B4E}" type="presParOf" srcId="{EA06F0BE-1107-4257-8FBB-45D5414070C0}" destId="{708D8F26-5EED-4662-9A46-3E7D96B70D11}" srcOrd="2" destOrd="0" presId="urn:microsoft.com/office/officeart/2018/2/layout/IconVerticalSolidList"/>
    <dgm:cxn modelId="{0703C4B1-1875-4FF1-8BA0-43959C8A80F3}" type="presParOf" srcId="{EA06F0BE-1107-4257-8FBB-45D5414070C0}" destId="{9A562801-3C72-4985-884B-4BB54D7D71B4}" srcOrd="3" destOrd="0" presId="urn:microsoft.com/office/officeart/2018/2/layout/IconVerticalSolidList"/>
    <dgm:cxn modelId="{55F19445-F7B6-4373-B3F6-459829D79CE5}" type="presParOf" srcId="{1D5495D5-9A94-46EF-A2AE-CC72766E0DA6}" destId="{ACCDA022-FE5D-4907-BA80-D843CBD17A7E}" srcOrd="3" destOrd="0" presId="urn:microsoft.com/office/officeart/2018/2/layout/IconVerticalSolidList"/>
    <dgm:cxn modelId="{95184C93-7AFB-4842-9578-46CE084EC2DB}" type="presParOf" srcId="{1D5495D5-9A94-46EF-A2AE-CC72766E0DA6}" destId="{E961456B-5BEC-479E-844D-F10B9AD62E19}" srcOrd="4" destOrd="0" presId="urn:microsoft.com/office/officeart/2018/2/layout/IconVerticalSolidList"/>
    <dgm:cxn modelId="{B355D4A3-76DB-4BB3-9E62-CB22785928FA}" type="presParOf" srcId="{E961456B-5BEC-479E-844D-F10B9AD62E19}" destId="{50EDD981-90DB-4183-8A52-3F6B5BA400DC}" srcOrd="0" destOrd="0" presId="urn:microsoft.com/office/officeart/2018/2/layout/IconVerticalSolidList"/>
    <dgm:cxn modelId="{37A33020-B3D3-4C61-A246-038008CA9DC2}" type="presParOf" srcId="{E961456B-5BEC-479E-844D-F10B9AD62E19}" destId="{20B27039-B114-4150-8A4F-DFBA266BFA56}" srcOrd="1" destOrd="0" presId="urn:microsoft.com/office/officeart/2018/2/layout/IconVerticalSolidList"/>
    <dgm:cxn modelId="{47DFDEEF-F73D-4A17-B1FA-ED7608CC6D90}" type="presParOf" srcId="{E961456B-5BEC-479E-844D-F10B9AD62E19}" destId="{1C09609E-23ED-4D5D-89BA-3173CF3350B6}" srcOrd="2" destOrd="0" presId="urn:microsoft.com/office/officeart/2018/2/layout/IconVerticalSolidList"/>
    <dgm:cxn modelId="{3B4A5D29-9AC7-4262-AAB3-C10E7B64EF98}" type="presParOf" srcId="{E961456B-5BEC-479E-844D-F10B9AD62E19}" destId="{77E119DB-90DE-4E63-9816-D2488625A946}" srcOrd="3" destOrd="0" presId="urn:microsoft.com/office/officeart/2018/2/layout/IconVerticalSolidList"/>
    <dgm:cxn modelId="{C8E8AAFA-442F-4FA1-9BDF-E94523B2C140}" type="presParOf" srcId="{1D5495D5-9A94-46EF-A2AE-CC72766E0DA6}" destId="{484840FF-AE5B-4F64-A605-5B1187E9A362}" srcOrd="5" destOrd="0" presId="urn:microsoft.com/office/officeart/2018/2/layout/IconVerticalSolidList"/>
    <dgm:cxn modelId="{753E9BF2-7580-4A82-A1B2-71AD703F26F3}" type="presParOf" srcId="{1D5495D5-9A94-46EF-A2AE-CC72766E0DA6}" destId="{54E67913-6385-4CED-AEA2-6FDEF1D39B1B}" srcOrd="6" destOrd="0" presId="urn:microsoft.com/office/officeart/2018/2/layout/IconVerticalSolidList"/>
    <dgm:cxn modelId="{F8088B66-38FB-4E17-8E45-0551297C395D}" type="presParOf" srcId="{54E67913-6385-4CED-AEA2-6FDEF1D39B1B}" destId="{2FFF21BF-A392-4B4F-B760-34D72F85CBEC}" srcOrd="0" destOrd="0" presId="urn:microsoft.com/office/officeart/2018/2/layout/IconVerticalSolidList"/>
    <dgm:cxn modelId="{741965D7-3024-4A7C-A273-ED2373AC4409}" type="presParOf" srcId="{54E67913-6385-4CED-AEA2-6FDEF1D39B1B}" destId="{36655194-862B-41F2-9883-C1BD235C4C57}" srcOrd="1" destOrd="0" presId="urn:microsoft.com/office/officeart/2018/2/layout/IconVerticalSolidList"/>
    <dgm:cxn modelId="{21F206F3-C895-4C78-8429-588C7E6F5FE5}" type="presParOf" srcId="{54E67913-6385-4CED-AEA2-6FDEF1D39B1B}" destId="{0AFDD493-AB09-4A75-B722-81E6DD28F985}" srcOrd="2" destOrd="0" presId="urn:microsoft.com/office/officeart/2018/2/layout/IconVerticalSolidList"/>
    <dgm:cxn modelId="{0AF37855-0D36-4BFC-8A41-6FB933081609}" type="presParOf" srcId="{54E67913-6385-4CED-AEA2-6FDEF1D39B1B}" destId="{2F8A005B-F189-4D82-8D53-391A3A3D542E}" srcOrd="3" destOrd="0" presId="urn:microsoft.com/office/officeart/2018/2/layout/IconVerticalSolidList"/>
    <dgm:cxn modelId="{34E4E61A-0F7B-4E24-857C-FB3704272124}" type="presParOf" srcId="{1D5495D5-9A94-46EF-A2AE-CC72766E0DA6}" destId="{6C29FE57-686E-4616-BB97-2C69F90E2F7A}" srcOrd="7" destOrd="0" presId="urn:microsoft.com/office/officeart/2018/2/layout/IconVerticalSolidList"/>
    <dgm:cxn modelId="{54CA4C2D-0B0E-47B5-8075-34889CF6C90E}" type="presParOf" srcId="{1D5495D5-9A94-46EF-A2AE-CC72766E0DA6}" destId="{5D3FA939-9E9F-4DB2-85A2-C40AF7DD0707}" srcOrd="8" destOrd="0" presId="urn:microsoft.com/office/officeart/2018/2/layout/IconVerticalSolidList"/>
    <dgm:cxn modelId="{A59FA7B9-0EDF-4B71-8393-573031AF7A8F}" type="presParOf" srcId="{5D3FA939-9E9F-4DB2-85A2-C40AF7DD0707}" destId="{AF523D50-19A1-4EBB-B9B5-FD407A8AAE36}" srcOrd="0" destOrd="0" presId="urn:microsoft.com/office/officeart/2018/2/layout/IconVerticalSolidList"/>
    <dgm:cxn modelId="{3EDCAC0B-0CA8-4E31-98A5-1B1AF353241C}" type="presParOf" srcId="{5D3FA939-9E9F-4DB2-85A2-C40AF7DD0707}" destId="{B8E855A2-28EE-404D-9F64-A2EC08CC4FAE}" srcOrd="1" destOrd="0" presId="urn:microsoft.com/office/officeart/2018/2/layout/IconVerticalSolidList"/>
    <dgm:cxn modelId="{F554E210-B925-4591-9B09-3DD19212A1D9}" type="presParOf" srcId="{5D3FA939-9E9F-4DB2-85A2-C40AF7DD0707}" destId="{429AE72A-BE2B-440E-B1CA-93E806D04722}" srcOrd="2" destOrd="0" presId="urn:microsoft.com/office/officeart/2018/2/layout/IconVerticalSolidList"/>
    <dgm:cxn modelId="{D885E15D-05EA-475A-9512-DF7A6FA31204}" type="presParOf" srcId="{5D3FA939-9E9F-4DB2-85A2-C40AF7DD0707}" destId="{992AF93E-EEFE-4441-9113-2430E7BA4791}" srcOrd="3" destOrd="0" presId="urn:microsoft.com/office/officeart/2018/2/layout/IconVerticalSolidList"/>
    <dgm:cxn modelId="{398F6694-22A1-4670-B570-4A3CFB296C14}" type="presParOf" srcId="{1D5495D5-9A94-46EF-A2AE-CC72766E0DA6}" destId="{4A28E45A-72AE-4E80-93D1-DA14E1097BD5}" srcOrd="9" destOrd="0" presId="urn:microsoft.com/office/officeart/2018/2/layout/IconVerticalSolidList"/>
    <dgm:cxn modelId="{61A8172A-B701-4C33-BFA2-907251EFEAAA}" type="presParOf" srcId="{1D5495D5-9A94-46EF-A2AE-CC72766E0DA6}" destId="{024C7F0F-056C-47AC-B1F6-A47477894A85}" srcOrd="10" destOrd="0" presId="urn:microsoft.com/office/officeart/2018/2/layout/IconVerticalSolidList"/>
    <dgm:cxn modelId="{6B144AE4-7B6A-4DC7-AF30-4658D626D51A}" type="presParOf" srcId="{024C7F0F-056C-47AC-B1F6-A47477894A85}" destId="{C0B21FDE-B772-4A14-AD6B-430136829FD7}" srcOrd="0" destOrd="0" presId="urn:microsoft.com/office/officeart/2018/2/layout/IconVerticalSolidList"/>
    <dgm:cxn modelId="{562636F5-4405-488C-9B9B-81CC327A96E3}" type="presParOf" srcId="{024C7F0F-056C-47AC-B1F6-A47477894A85}" destId="{DF73F568-035F-4ED1-8072-05ED779ACA39}" srcOrd="1" destOrd="0" presId="urn:microsoft.com/office/officeart/2018/2/layout/IconVerticalSolidList"/>
    <dgm:cxn modelId="{D0EACE76-0921-4117-A43A-E610D07E674C}" type="presParOf" srcId="{024C7F0F-056C-47AC-B1F6-A47477894A85}" destId="{792EE39D-E8CD-4BF4-8D12-DA00335EBBEF}" srcOrd="2" destOrd="0" presId="urn:microsoft.com/office/officeart/2018/2/layout/IconVerticalSolidList"/>
    <dgm:cxn modelId="{45B27C94-8448-4458-BE08-9E0580CF9DE1}" type="presParOf" srcId="{024C7F0F-056C-47AC-B1F6-A47477894A85}" destId="{0741563C-8542-4543-BA8D-C4670E2D919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0.xml><?xml version="1.0" encoding="utf-8"?>
<dgm:dataModel xmlns:dgm="http://schemas.openxmlformats.org/drawingml/2006/diagram" xmlns:a="http://schemas.openxmlformats.org/drawingml/2006/main">
  <dgm:ptLst>
    <dgm:pt modelId="{C533DA5A-2CE2-43C8-82B8-19A2AD34F757}"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87A5D37E-2B41-41B7-A362-D3CC75E29D31}">
      <dgm:prSet/>
      <dgm:spPr/>
      <dgm:t>
        <a:bodyPr/>
        <a:lstStyle/>
        <a:p>
          <a:r>
            <a:rPr lang="en-IN"/>
            <a:t>Errors are returned to the development team for correction. </a:t>
          </a:r>
          <a:endParaRPr lang="en-US"/>
        </a:p>
      </dgm:t>
    </dgm:pt>
    <dgm:pt modelId="{63D9AEAB-6B73-40D5-B28B-2612DAD5C8FA}" type="parTrans" cxnId="{58CAEBAC-DD42-47FF-BFF3-525004EF7C71}">
      <dgm:prSet/>
      <dgm:spPr/>
      <dgm:t>
        <a:bodyPr/>
        <a:lstStyle/>
        <a:p>
          <a:endParaRPr lang="en-US"/>
        </a:p>
      </dgm:t>
    </dgm:pt>
    <dgm:pt modelId="{65A4EB09-3EC6-4B5C-A2E0-AAF2B3FF5E0C}" type="sibTrans" cxnId="{58CAEBAC-DD42-47FF-BFF3-525004EF7C71}">
      <dgm:prSet/>
      <dgm:spPr/>
      <dgm:t>
        <a:bodyPr/>
        <a:lstStyle/>
        <a:p>
          <a:endParaRPr lang="en-US"/>
        </a:p>
      </dgm:t>
    </dgm:pt>
    <dgm:pt modelId="{46738926-958F-46C7-9EA4-B4CBAFF69ADF}">
      <dgm:prSet/>
      <dgm:spPr/>
      <dgm:t>
        <a:bodyPr/>
        <a:lstStyle/>
        <a:p>
          <a:r>
            <a:rPr lang="en-IN"/>
            <a:t>If the quality is low, managers and team members initiate process improvement.</a:t>
          </a:r>
          <a:endParaRPr lang="en-US"/>
        </a:p>
      </dgm:t>
    </dgm:pt>
    <dgm:pt modelId="{E9D39EF9-D084-4C86-A1CC-57064CEB6E12}" type="parTrans" cxnId="{EECFDFB9-FAA2-493A-8DE5-F70F81E1380D}">
      <dgm:prSet/>
      <dgm:spPr/>
      <dgm:t>
        <a:bodyPr/>
        <a:lstStyle/>
        <a:p>
          <a:endParaRPr lang="en-US"/>
        </a:p>
      </dgm:t>
    </dgm:pt>
    <dgm:pt modelId="{690F3D5E-C5C8-4034-8EEC-3A51B2694949}" type="sibTrans" cxnId="{EECFDFB9-FAA2-493A-8DE5-F70F81E1380D}">
      <dgm:prSet/>
      <dgm:spPr/>
      <dgm:t>
        <a:bodyPr/>
        <a:lstStyle/>
        <a:p>
          <a:endParaRPr lang="en-US"/>
        </a:p>
      </dgm:t>
    </dgm:pt>
    <dgm:pt modelId="{3FDD2DAA-8C78-4DB8-8A22-3430416F759B}">
      <dgm:prSet/>
      <dgm:spPr/>
      <dgm:t>
        <a:bodyPr/>
        <a:lstStyle/>
        <a:p>
          <a:r>
            <a:rPr lang="en-IN"/>
            <a:t>As with any process, a good deal of iteration and feedback is always present to accommodate problems and solutions.</a:t>
          </a:r>
          <a:endParaRPr lang="en-US"/>
        </a:p>
      </dgm:t>
    </dgm:pt>
    <dgm:pt modelId="{502CC804-6F81-4CCB-A9FC-57D9B3F7DDE9}" type="parTrans" cxnId="{6F9A11AD-F180-4C35-9F58-886D0761A85C}">
      <dgm:prSet/>
      <dgm:spPr/>
      <dgm:t>
        <a:bodyPr/>
        <a:lstStyle/>
        <a:p>
          <a:endParaRPr lang="en-US"/>
        </a:p>
      </dgm:t>
    </dgm:pt>
    <dgm:pt modelId="{739C39BB-7F18-4BD1-9166-DBC2FF98525E}" type="sibTrans" cxnId="{6F9A11AD-F180-4C35-9F58-886D0761A85C}">
      <dgm:prSet/>
      <dgm:spPr/>
      <dgm:t>
        <a:bodyPr/>
        <a:lstStyle/>
        <a:p>
          <a:endParaRPr lang="en-US"/>
        </a:p>
      </dgm:t>
    </dgm:pt>
    <dgm:pt modelId="{2FF2EF50-A942-4EAE-A363-8D099D93064F}" type="pres">
      <dgm:prSet presAssocID="{C533DA5A-2CE2-43C8-82B8-19A2AD34F757}" presName="outerComposite" presStyleCnt="0">
        <dgm:presLayoutVars>
          <dgm:chMax val="5"/>
          <dgm:dir/>
          <dgm:resizeHandles val="exact"/>
        </dgm:presLayoutVars>
      </dgm:prSet>
      <dgm:spPr/>
    </dgm:pt>
    <dgm:pt modelId="{D494C8CD-161B-41DB-87DA-E73937BC6223}" type="pres">
      <dgm:prSet presAssocID="{C533DA5A-2CE2-43C8-82B8-19A2AD34F757}" presName="dummyMaxCanvas" presStyleCnt="0">
        <dgm:presLayoutVars/>
      </dgm:prSet>
      <dgm:spPr/>
    </dgm:pt>
    <dgm:pt modelId="{592E2FBF-512A-48FD-8D77-84E7684003EC}" type="pres">
      <dgm:prSet presAssocID="{C533DA5A-2CE2-43C8-82B8-19A2AD34F757}" presName="ThreeNodes_1" presStyleLbl="node1" presStyleIdx="0" presStyleCnt="3">
        <dgm:presLayoutVars>
          <dgm:bulletEnabled val="1"/>
        </dgm:presLayoutVars>
      </dgm:prSet>
      <dgm:spPr/>
    </dgm:pt>
    <dgm:pt modelId="{E22F6499-D623-47EB-A74C-CDB5F58706A1}" type="pres">
      <dgm:prSet presAssocID="{C533DA5A-2CE2-43C8-82B8-19A2AD34F757}" presName="ThreeNodes_2" presStyleLbl="node1" presStyleIdx="1" presStyleCnt="3">
        <dgm:presLayoutVars>
          <dgm:bulletEnabled val="1"/>
        </dgm:presLayoutVars>
      </dgm:prSet>
      <dgm:spPr/>
    </dgm:pt>
    <dgm:pt modelId="{A0D76CE4-AA84-4520-B791-07BB7F928D87}" type="pres">
      <dgm:prSet presAssocID="{C533DA5A-2CE2-43C8-82B8-19A2AD34F757}" presName="ThreeNodes_3" presStyleLbl="node1" presStyleIdx="2" presStyleCnt="3">
        <dgm:presLayoutVars>
          <dgm:bulletEnabled val="1"/>
        </dgm:presLayoutVars>
      </dgm:prSet>
      <dgm:spPr/>
    </dgm:pt>
    <dgm:pt modelId="{26A8ABEC-4812-43F5-BF81-FFAEDAE898C6}" type="pres">
      <dgm:prSet presAssocID="{C533DA5A-2CE2-43C8-82B8-19A2AD34F757}" presName="ThreeConn_1-2" presStyleLbl="fgAccFollowNode1" presStyleIdx="0" presStyleCnt="2">
        <dgm:presLayoutVars>
          <dgm:bulletEnabled val="1"/>
        </dgm:presLayoutVars>
      </dgm:prSet>
      <dgm:spPr/>
    </dgm:pt>
    <dgm:pt modelId="{44F758B0-2E61-4682-B475-067253186DB0}" type="pres">
      <dgm:prSet presAssocID="{C533DA5A-2CE2-43C8-82B8-19A2AD34F757}" presName="ThreeConn_2-3" presStyleLbl="fgAccFollowNode1" presStyleIdx="1" presStyleCnt="2">
        <dgm:presLayoutVars>
          <dgm:bulletEnabled val="1"/>
        </dgm:presLayoutVars>
      </dgm:prSet>
      <dgm:spPr/>
    </dgm:pt>
    <dgm:pt modelId="{0B158D36-7C2F-419B-8FEB-CFC10281063E}" type="pres">
      <dgm:prSet presAssocID="{C533DA5A-2CE2-43C8-82B8-19A2AD34F757}" presName="ThreeNodes_1_text" presStyleLbl="node1" presStyleIdx="2" presStyleCnt="3">
        <dgm:presLayoutVars>
          <dgm:bulletEnabled val="1"/>
        </dgm:presLayoutVars>
      </dgm:prSet>
      <dgm:spPr/>
    </dgm:pt>
    <dgm:pt modelId="{3CD7E0C4-F98D-4B4C-A159-F5E15FF6CD8D}" type="pres">
      <dgm:prSet presAssocID="{C533DA5A-2CE2-43C8-82B8-19A2AD34F757}" presName="ThreeNodes_2_text" presStyleLbl="node1" presStyleIdx="2" presStyleCnt="3">
        <dgm:presLayoutVars>
          <dgm:bulletEnabled val="1"/>
        </dgm:presLayoutVars>
      </dgm:prSet>
      <dgm:spPr/>
    </dgm:pt>
    <dgm:pt modelId="{1A646F8E-C6CA-4C1A-940C-A92E78D6D0E5}" type="pres">
      <dgm:prSet presAssocID="{C533DA5A-2CE2-43C8-82B8-19A2AD34F757}" presName="ThreeNodes_3_text" presStyleLbl="node1" presStyleIdx="2" presStyleCnt="3">
        <dgm:presLayoutVars>
          <dgm:bulletEnabled val="1"/>
        </dgm:presLayoutVars>
      </dgm:prSet>
      <dgm:spPr/>
    </dgm:pt>
  </dgm:ptLst>
  <dgm:cxnLst>
    <dgm:cxn modelId="{699CB014-FDC2-4DB0-9E89-2BE34CDBCF7B}" type="presOf" srcId="{46738926-958F-46C7-9EA4-B4CBAFF69ADF}" destId="{E22F6499-D623-47EB-A74C-CDB5F58706A1}" srcOrd="0" destOrd="0" presId="urn:microsoft.com/office/officeart/2005/8/layout/vProcess5"/>
    <dgm:cxn modelId="{088B7624-0BDA-4113-9729-6C3890F8B2C7}" type="presOf" srcId="{C533DA5A-2CE2-43C8-82B8-19A2AD34F757}" destId="{2FF2EF50-A942-4EAE-A363-8D099D93064F}" srcOrd="0" destOrd="0" presId="urn:microsoft.com/office/officeart/2005/8/layout/vProcess5"/>
    <dgm:cxn modelId="{9F5B366B-267C-44F0-BE25-6FCD74159BD9}" type="presOf" srcId="{3FDD2DAA-8C78-4DB8-8A22-3430416F759B}" destId="{1A646F8E-C6CA-4C1A-940C-A92E78D6D0E5}" srcOrd="1" destOrd="0" presId="urn:microsoft.com/office/officeart/2005/8/layout/vProcess5"/>
    <dgm:cxn modelId="{5E52D88B-CAF3-4C08-8427-4D1268F1F413}" type="presOf" srcId="{3FDD2DAA-8C78-4DB8-8A22-3430416F759B}" destId="{A0D76CE4-AA84-4520-B791-07BB7F928D87}" srcOrd="0" destOrd="0" presId="urn:microsoft.com/office/officeart/2005/8/layout/vProcess5"/>
    <dgm:cxn modelId="{58CAEBAC-DD42-47FF-BFF3-525004EF7C71}" srcId="{C533DA5A-2CE2-43C8-82B8-19A2AD34F757}" destId="{87A5D37E-2B41-41B7-A362-D3CC75E29D31}" srcOrd="0" destOrd="0" parTransId="{63D9AEAB-6B73-40D5-B28B-2612DAD5C8FA}" sibTransId="{65A4EB09-3EC6-4B5C-A2E0-AAF2B3FF5E0C}"/>
    <dgm:cxn modelId="{6F9A11AD-F180-4C35-9F58-886D0761A85C}" srcId="{C533DA5A-2CE2-43C8-82B8-19A2AD34F757}" destId="{3FDD2DAA-8C78-4DB8-8A22-3430416F759B}" srcOrd="2" destOrd="0" parTransId="{502CC804-6F81-4CCB-A9FC-57D9B3F7DDE9}" sibTransId="{739C39BB-7F18-4BD1-9166-DBC2FF98525E}"/>
    <dgm:cxn modelId="{EECFDFB9-FAA2-493A-8DE5-F70F81E1380D}" srcId="{C533DA5A-2CE2-43C8-82B8-19A2AD34F757}" destId="{46738926-958F-46C7-9EA4-B4CBAFF69ADF}" srcOrd="1" destOrd="0" parTransId="{E9D39EF9-D084-4C86-A1CC-57064CEB6E12}" sibTransId="{690F3D5E-C5C8-4034-8EEC-3A51B2694949}"/>
    <dgm:cxn modelId="{D3A587C7-9D11-4513-96E1-921A49402BFD}" type="presOf" srcId="{87A5D37E-2B41-41B7-A362-D3CC75E29D31}" destId="{0B158D36-7C2F-419B-8FEB-CFC10281063E}" srcOrd="1" destOrd="0" presId="urn:microsoft.com/office/officeart/2005/8/layout/vProcess5"/>
    <dgm:cxn modelId="{1EE8FBCA-24BB-418A-951F-7BE4C1A0FE89}" type="presOf" srcId="{87A5D37E-2B41-41B7-A362-D3CC75E29D31}" destId="{592E2FBF-512A-48FD-8D77-84E7684003EC}" srcOrd="0" destOrd="0" presId="urn:microsoft.com/office/officeart/2005/8/layout/vProcess5"/>
    <dgm:cxn modelId="{210C1AD0-41F0-4022-99FD-BB0AFBC45A3F}" type="presOf" srcId="{65A4EB09-3EC6-4B5C-A2E0-AAF2B3FF5E0C}" destId="{26A8ABEC-4812-43F5-BF81-FFAEDAE898C6}" srcOrd="0" destOrd="0" presId="urn:microsoft.com/office/officeart/2005/8/layout/vProcess5"/>
    <dgm:cxn modelId="{44ECDAF4-FFA8-4673-BAB6-FFC957A59507}" type="presOf" srcId="{46738926-958F-46C7-9EA4-B4CBAFF69ADF}" destId="{3CD7E0C4-F98D-4B4C-A159-F5E15FF6CD8D}" srcOrd="1" destOrd="0" presId="urn:microsoft.com/office/officeart/2005/8/layout/vProcess5"/>
    <dgm:cxn modelId="{17E8E4FF-BEF0-486E-9BFC-E93F30ED04D4}" type="presOf" srcId="{690F3D5E-C5C8-4034-8EEC-3A51B2694949}" destId="{44F758B0-2E61-4682-B475-067253186DB0}" srcOrd="0" destOrd="0" presId="urn:microsoft.com/office/officeart/2005/8/layout/vProcess5"/>
    <dgm:cxn modelId="{3D928B97-85DE-4401-84E7-39D8BAF6A369}" type="presParOf" srcId="{2FF2EF50-A942-4EAE-A363-8D099D93064F}" destId="{D494C8CD-161B-41DB-87DA-E73937BC6223}" srcOrd="0" destOrd="0" presId="urn:microsoft.com/office/officeart/2005/8/layout/vProcess5"/>
    <dgm:cxn modelId="{20A82B00-0721-49E5-A981-828B2889CCFE}" type="presParOf" srcId="{2FF2EF50-A942-4EAE-A363-8D099D93064F}" destId="{592E2FBF-512A-48FD-8D77-84E7684003EC}" srcOrd="1" destOrd="0" presId="urn:microsoft.com/office/officeart/2005/8/layout/vProcess5"/>
    <dgm:cxn modelId="{2F2BE92D-B141-4173-837F-6F34A4052C5E}" type="presParOf" srcId="{2FF2EF50-A942-4EAE-A363-8D099D93064F}" destId="{E22F6499-D623-47EB-A74C-CDB5F58706A1}" srcOrd="2" destOrd="0" presId="urn:microsoft.com/office/officeart/2005/8/layout/vProcess5"/>
    <dgm:cxn modelId="{EE32B4A9-28A6-4046-95E5-EAC300DF5088}" type="presParOf" srcId="{2FF2EF50-A942-4EAE-A363-8D099D93064F}" destId="{A0D76CE4-AA84-4520-B791-07BB7F928D87}" srcOrd="3" destOrd="0" presId="urn:microsoft.com/office/officeart/2005/8/layout/vProcess5"/>
    <dgm:cxn modelId="{21CECC82-1B72-4A8E-A3DB-DA3A5AE21AA7}" type="presParOf" srcId="{2FF2EF50-A942-4EAE-A363-8D099D93064F}" destId="{26A8ABEC-4812-43F5-BF81-FFAEDAE898C6}" srcOrd="4" destOrd="0" presId="urn:microsoft.com/office/officeart/2005/8/layout/vProcess5"/>
    <dgm:cxn modelId="{B0A2736C-06AE-422A-8054-32407D5D29FC}" type="presParOf" srcId="{2FF2EF50-A942-4EAE-A363-8D099D93064F}" destId="{44F758B0-2E61-4682-B475-067253186DB0}" srcOrd="5" destOrd="0" presId="urn:microsoft.com/office/officeart/2005/8/layout/vProcess5"/>
    <dgm:cxn modelId="{5ED3A1D3-157F-4138-BA0C-2C926FC32264}" type="presParOf" srcId="{2FF2EF50-A942-4EAE-A363-8D099D93064F}" destId="{0B158D36-7C2F-419B-8FEB-CFC10281063E}" srcOrd="6" destOrd="0" presId="urn:microsoft.com/office/officeart/2005/8/layout/vProcess5"/>
    <dgm:cxn modelId="{A10AEFBF-AC08-4452-9398-6C83BACB9F68}" type="presParOf" srcId="{2FF2EF50-A942-4EAE-A363-8D099D93064F}" destId="{3CD7E0C4-F98D-4B4C-A159-F5E15FF6CD8D}" srcOrd="7" destOrd="0" presId="urn:microsoft.com/office/officeart/2005/8/layout/vProcess5"/>
    <dgm:cxn modelId="{C60F4BD2-BC27-42DD-B9E6-C8F3F4D21650}" type="presParOf" srcId="{2FF2EF50-A942-4EAE-A363-8D099D93064F}" destId="{1A646F8E-C6CA-4C1A-940C-A92E78D6D0E5}"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1.xml><?xml version="1.0" encoding="utf-8"?>
<dgm:dataModel xmlns:dgm="http://schemas.openxmlformats.org/drawingml/2006/diagram" xmlns:a="http://schemas.openxmlformats.org/drawingml/2006/main">
  <dgm:ptLst>
    <dgm:pt modelId="{BE6C7B8B-A6F8-45E1-B8DA-2256DC9D288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60738CF-FB75-4496-8859-258B65971AC2}">
      <dgm:prSet/>
      <dgm:spPr/>
      <dgm:t>
        <a:bodyPr/>
        <a:lstStyle/>
        <a:p>
          <a:r>
            <a:rPr lang="en-IN"/>
            <a:t>understand the characteristics of how and why software fails, and try to quantify software reliability</a:t>
          </a:r>
          <a:endParaRPr lang="en-US"/>
        </a:p>
      </dgm:t>
    </dgm:pt>
    <dgm:pt modelId="{00519E99-7F27-4EC2-9CD9-A36DD0BBB1E3}" type="parTrans" cxnId="{B714CA9C-7473-4535-A2BF-8E7A117AE39B}">
      <dgm:prSet/>
      <dgm:spPr/>
      <dgm:t>
        <a:bodyPr/>
        <a:lstStyle/>
        <a:p>
          <a:endParaRPr lang="en-US"/>
        </a:p>
      </dgm:t>
    </dgm:pt>
    <dgm:pt modelId="{5A989B3C-793E-47DE-866D-6190F6D03E82}" type="sibTrans" cxnId="{B714CA9C-7473-4535-A2BF-8E7A117AE39B}">
      <dgm:prSet/>
      <dgm:spPr/>
      <dgm:t>
        <a:bodyPr/>
        <a:lstStyle/>
        <a:p>
          <a:endParaRPr lang="en-US"/>
        </a:p>
      </dgm:t>
    </dgm:pt>
    <dgm:pt modelId="{ADE923CD-5645-4D6D-B469-C2C8514F2B07}">
      <dgm:prSet/>
      <dgm:spPr/>
      <dgm:t>
        <a:bodyPr/>
        <a:lstStyle/>
        <a:p>
          <a:r>
            <a:rPr lang="en-IN"/>
            <a:t>how to quantify software reliability still remains largely unsolved.</a:t>
          </a:r>
          <a:endParaRPr lang="en-US"/>
        </a:p>
      </dgm:t>
    </dgm:pt>
    <dgm:pt modelId="{CCAD5579-A668-4C77-9D0A-9F24009C2A05}" type="parTrans" cxnId="{46275FAA-F2AD-48DD-BDC8-EEAF777BD429}">
      <dgm:prSet/>
      <dgm:spPr/>
      <dgm:t>
        <a:bodyPr/>
        <a:lstStyle/>
        <a:p>
          <a:endParaRPr lang="en-US"/>
        </a:p>
      </dgm:t>
    </dgm:pt>
    <dgm:pt modelId="{932989A2-A751-46D6-BAA3-FDC734631F3D}" type="sibTrans" cxnId="{46275FAA-F2AD-48DD-BDC8-EEAF777BD429}">
      <dgm:prSet/>
      <dgm:spPr/>
      <dgm:t>
        <a:bodyPr/>
        <a:lstStyle/>
        <a:p>
          <a:endParaRPr lang="en-US"/>
        </a:p>
      </dgm:t>
    </dgm:pt>
    <dgm:pt modelId="{CD805CA3-9F70-445B-B6A1-4078FE73750D}" type="pres">
      <dgm:prSet presAssocID="{BE6C7B8B-A6F8-45E1-B8DA-2256DC9D2882}" presName="root" presStyleCnt="0">
        <dgm:presLayoutVars>
          <dgm:dir/>
          <dgm:resizeHandles val="exact"/>
        </dgm:presLayoutVars>
      </dgm:prSet>
      <dgm:spPr/>
    </dgm:pt>
    <dgm:pt modelId="{AE06B575-D87D-48E2-A02F-64B547E73BC7}" type="pres">
      <dgm:prSet presAssocID="{D60738CF-FB75-4496-8859-258B65971AC2}" presName="compNode" presStyleCnt="0"/>
      <dgm:spPr/>
    </dgm:pt>
    <dgm:pt modelId="{433ADBE7-EB78-46FA-9C4A-3F08B54A95CB}" type="pres">
      <dgm:prSet presAssocID="{D60738CF-FB75-4496-8859-258B65971AC2}" presName="bgRect" presStyleLbl="bgShp" presStyleIdx="0" presStyleCnt="2"/>
      <dgm:spPr/>
    </dgm:pt>
    <dgm:pt modelId="{2823B5AD-55A0-4A6A-85F6-8DFF881DBF68}" type="pres">
      <dgm:prSet presAssocID="{D60738CF-FB75-4496-8859-258B65971AC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C25B651D-D36B-4DEB-8894-CB0F9B7F5816}" type="pres">
      <dgm:prSet presAssocID="{D60738CF-FB75-4496-8859-258B65971AC2}" presName="spaceRect" presStyleCnt="0"/>
      <dgm:spPr/>
    </dgm:pt>
    <dgm:pt modelId="{FF8156AE-6FCA-48B1-B490-986E34A06ECB}" type="pres">
      <dgm:prSet presAssocID="{D60738CF-FB75-4496-8859-258B65971AC2}" presName="parTx" presStyleLbl="revTx" presStyleIdx="0" presStyleCnt="2">
        <dgm:presLayoutVars>
          <dgm:chMax val="0"/>
          <dgm:chPref val="0"/>
        </dgm:presLayoutVars>
      </dgm:prSet>
      <dgm:spPr/>
    </dgm:pt>
    <dgm:pt modelId="{FDED38E2-777D-4BA4-B72B-A187CC9F4BDC}" type="pres">
      <dgm:prSet presAssocID="{5A989B3C-793E-47DE-866D-6190F6D03E82}" presName="sibTrans" presStyleCnt="0"/>
      <dgm:spPr/>
    </dgm:pt>
    <dgm:pt modelId="{437256A1-C7A2-403A-84B3-1A2C99DD2F82}" type="pres">
      <dgm:prSet presAssocID="{ADE923CD-5645-4D6D-B469-C2C8514F2B07}" presName="compNode" presStyleCnt="0"/>
      <dgm:spPr/>
    </dgm:pt>
    <dgm:pt modelId="{525AF993-63D2-46F9-9B9A-E66138813A79}" type="pres">
      <dgm:prSet presAssocID="{ADE923CD-5645-4D6D-B469-C2C8514F2B07}" presName="bgRect" presStyleLbl="bgShp" presStyleIdx="1" presStyleCnt="2"/>
      <dgm:spPr/>
    </dgm:pt>
    <dgm:pt modelId="{B7AE0FA9-62A8-4403-8CBA-97F7D8B99E64}" type="pres">
      <dgm:prSet presAssocID="{ADE923CD-5645-4D6D-B469-C2C8514F2B0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1CF4941D-8837-46DB-8E85-59509CDCABBE}" type="pres">
      <dgm:prSet presAssocID="{ADE923CD-5645-4D6D-B469-C2C8514F2B07}" presName="spaceRect" presStyleCnt="0"/>
      <dgm:spPr/>
    </dgm:pt>
    <dgm:pt modelId="{77EF2AD8-D452-4108-B6FE-EEEE55173222}" type="pres">
      <dgm:prSet presAssocID="{ADE923CD-5645-4D6D-B469-C2C8514F2B07}" presName="parTx" presStyleLbl="revTx" presStyleIdx="1" presStyleCnt="2">
        <dgm:presLayoutVars>
          <dgm:chMax val="0"/>
          <dgm:chPref val="0"/>
        </dgm:presLayoutVars>
      </dgm:prSet>
      <dgm:spPr/>
    </dgm:pt>
  </dgm:ptLst>
  <dgm:cxnLst>
    <dgm:cxn modelId="{C0350387-04A6-4387-B368-C53D1C3FDCFD}" type="presOf" srcId="{D60738CF-FB75-4496-8859-258B65971AC2}" destId="{FF8156AE-6FCA-48B1-B490-986E34A06ECB}" srcOrd="0" destOrd="0" presId="urn:microsoft.com/office/officeart/2018/2/layout/IconVerticalSolidList"/>
    <dgm:cxn modelId="{C0FAD387-C9CC-4DB6-946A-87A710E8CCDD}" type="presOf" srcId="{ADE923CD-5645-4D6D-B469-C2C8514F2B07}" destId="{77EF2AD8-D452-4108-B6FE-EEEE55173222}" srcOrd="0" destOrd="0" presId="urn:microsoft.com/office/officeart/2018/2/layout/IconVerticalSolidList"/>
    <dgm:cxn modelId="{B714CA9C-7473-4535-A2BF-8E7A117AE39B}" srcId="{BE6C7B8B-A6F8-45E1-B8DA-2256DC9D2882}" destId="{D60738CF-FB75-4496-8859-258B65971AC2}" srcOrd="0" destOrd="0" parTransId="{00519E99-7F27-4EC2-9CD9-A36DD0BBB1E3}" sibTransId="{5A989B3C-793E-47DE-866D-6190F6D03E82}"/>
    <dgm:cxn modelId="{46275FAA-F2AD-48DD-BDC8-EEAF777BD429}" srcId="{BE6C7B8B-A6F8-45E1-B8DA-2256DC9D2882}" destId="{ADE923CD-5645-4D6D-B469-C2C8514F2B07}" srcOrd="1" destOrd="0" parTransId="{CCAD5579-A668-4C77-9D0A-9F24009C2A05}" sibTransId="{932989A2-A751-46D6-BAA3-FDC734631F3D}"/>
    <dgm:cxn modelId="{9708AFFC-2570-4771-8C93-A3692BDCCFA2}" type="presOf" srcId="{BE6C7B8B-A6F8-45E1-B8DA-2256DC9D2882}" destId="{CD805CA3-9F70-445B-B6A1-4078FE73750D}" srcOrd="0" destOrd="0" presId="urn:microsoft.com/office/officeart/2018/2/layout/IconVerticalSolidList"/>
    <dgm:cxn modelId="{AB5CCD40-F8F8-4E1E-AF84-36917C81B7CB}" type="presParOf" srcId="{CD805CA3-9F70-445B-B6A1-4078FE73750D}" destId="{AE06B575-D87D-48E2-A02F-64B547E73BC7}" srcOrd="0" destOrd="0" presId="urn:microsoft.com/office/officeart/2018/2/layout/IconVerticalSolidList"/>
    <dgm:cxn modelId="{A5BB8D5D-631F-4BB0-8BC0-3ABB005B3202}" type="presParOf" srcId="{AE06B575-D87D-48E2-A02F-64B547E73BC7}" destId="{433ADBE7-EB78-46FA-9C4A-3F08B54A95CB}" srcOrd="0" destOrd="0" presId="urn:microsoft.com/office/officeart/2018/2/layout/IconVerticalSolidList"/>
    <dgm:cxn modelId="{06F3C654-8D8E-4EA5-9800-39BAFF8D883D}" type="presParOf" srcId="{AE06B575-D87D-48E2-A02F-64B547E73BC7}" destId="{2823B5AD-55A0-4A6A-85F6-8DFF881DBF68}" srcOrd="1" destOrd="0" presId="urn:microsoft.com/office/officeart/2018/2/layout/IconVerticalSolidList"/>
    <dgm:cxn modelId="{666E7681-2723-41B7-84DC-864606334FC9}" type="presParOf" srcId="{AE06B575-D87D-48E2-A02F-64B547E73BC7}" destId="{C25B651D-D36B-4DEB-8894-CB0F9B7F5816}" srcOrd="2" destOrd="0" presId="urn:microsoft.com/office/officeart/2018/2/layout/IconVerticalSolidList"/>
    <dgm:cxn modelId="{10B50972-899D-45E9-82AA-0AFCB0E39466}" type="presParOf" srcId="{AE06B575-D87D-48E2-A02F-64B547E73BC7}" destId="{FF8156AE-6FCA-48B1-B490-986E34A06ECB}" srcOrd="3" destOrd="0" presId="urn:microsoft.com/office/officeart/2018/2/layout/IconVerticalSolidList"/>
    <dgm:cxn modelId="{116E9A35-8451-4DD4-B5DB-951B6D660210}" type="presParOf" srcId="{CD805CA3-9F70-445B-B6A1-4078FE73750D}" destId="{FDED38E2-777D-4BA4-B72B-A187CC9F4BDC}" srcOrd="1" destOrd="0" presId="urn:microsoft.com/office/officeart/2018/2/layout/IconVerticalSolidList"/>
    <dgm:cxn modelId="{F46329B4-FD47-46E2-A74C-6EA05616D3C6}" type="presParOf" srcId="{CD805CA3-9F70-445B-B6A1-4078FE73750D}" destId="{437256A1-C7A2-403A-84B3-1A2C99DD2F82}" srcOrd="2" destOrd="0" presId="urn:microsoft.com/office/officeart/2018/2/layout/IconVerticalSolidList"/>
    <dgm:cxn modelId="{826A21C6-2B75-4BEB-BC02-6299CF92706E}" type="presParOf" srcId="{437256A1-C7A2-403A-84B3-1A2C99DD2F82}" destId="{525AF993-63D2-46F9-9B9A-E66138813A79}" srcOrd="0" destOrd="0" presId="urn:microsoft.com/office/officeart/2018/2/layout/IconVerticalSolidList"/>
    <dgm:cxn modelId="{915AA8FC-14D5-4DA9-9E55-483688ACAE82}" type="presParOf" srcId="{437256A1-C7A2-403A-84B3-1A2C99DD2F82}" destId="{B7AE0FA9-62A8-4403-8CBA-97F7D8B99E64}" srcOrd="1" destOrd="0" presId="urn:microsoft.com/office/officeart/2018/2/layout/IconVerticalSolidList"/>
    <dgm:cxn modelId="{BF7AF143-A45F-47EB-A77B-9A0D01604BB1}" type="presParOf" srcId="{437256A1-C7A2-403A-84B3-1A2C99DD2F82}" destId="{1CF4941D-8837-46DB-8E85-59509CDCABBE}" srcOrd="2" destOrd="0" presId="urn:microsoft.com/office/officeart/2018/2/layout/IconVerticalSolidList"/>
    <dgm:cxn modelId="{BBB442A2-5813-43AD-90E3-C73BC7875191}" type="presParOf" srcId="{437256A1-C7A2-403A-84B3-1A2C99DD2F82}" destId="{77EF2AD8-D452-4108-B6FE-EEEE5517322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2.xml><?xml version="1.0" encoding="utf-8"?>
<dgm:dataModel xmlns:dgm="http://schemas.openxmlformats.org/drawingml/2006/diagram" xmlns:a="http://schemas.openxmlformats.org/drawingml/2006/main">
  <dgm:ptLst>
    <dgm:pt modelId="{68E76D13-8C18-4D69-B9E3-78B271FF6B33}"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1B13937D-C18D-40B8-B829-87E103553945}">
      <dgm:prSet/>
      <dgm:spPr/>
      <dgm:t>
        <a:bodyPr/>
        <a:lstStyle/>
        <a:p>
          <a:r>
            <a:rPr lang="en-IN"/>
            <a:t>The software reliability engineered testing (SRET) approach, developed at AT&amp;T in the early 1990s, assumes a spiral development process.</a:t>
          </a:r>
          <a:endParaRPr lang="en-US"/>
        </a:p>
      </dgm:t>
    </dgm:pt>
    <dgm:pt modelId="{6DFBC379-4468-44A6-BF92-F842CA0C23AB}" type="parTrans" cxnId="{AA87E8DA-6BCF-4585-AE1D-60F03C1C8637}">
      <dgm:prSet/>
      <dgm:spPr/>
      <dgm:t>
        <a:bodyPr/>
        <a:lstStyle/>
        <a:p>
          <a:endParaRPr lang="en-US"/>
        </a:p>
      </dgm:t>
    </dgm:pt>
    <dgm:pt modelId="{B93DB942-B393-46FE-8BB8-BAAD5C4CD003}" type="sibTrans" cxnId="{AA87E8DA-6BCF-4585-AE1D-60F03C1C8637}">
      <dgm:prSet/>
      <dgm:spPr/>
      <dgm:t>
        <a:bodyPr/>
        <a:lstStyle/>
        <a:p>
          <a:endParaRPr lang="en-US"/>
        </a:p>
      </dgm:t>
    </dgm:pt>
    <dgm:pt modelId="{E57BFD30-3F2A-4100-9979-DB6DF7296805}">
      <dgm:prSet/>
      <dgm:spPr/>
      <dgm:t>
        <a:bodyPr/>
        <a:lstStyle/>
        <a:p>
          <a:r>
            <a:rPr lang="en-IN"/>
            <a:t>SRET identifies two main types of testing: development testing, used to find and remove faults in software at least partially developed in-house.</a:t>
          </a:r>
          <a:endParaRPr lang="en-US"/>
        </a:p>
      </dgm:t>
    </dgm:pt>
    <dgm:pt modelId="{9F8303E0-278D-44B9-A709-E284225122E8}" type="parTrans" cxnId="{DDA75DAA-764A-4C7F-A553-285914D77BBC}">
      <dgm:prSet/>
      <dgm:spPr/>
      <dgm:t>
        <a:bodyPr/>
        <a:lstStyle/>
        <a:p>
          <a:endParaRPr lang="en-US"/>
        </a:p>
      </dgm:t>
    </dgm:pt>
    <dgm:pt modelId="{E482685B-EF1A-4F0E-9900-BB26A08AB5AE}" type="sibTrans" cxnId="{DDA75DAA-764A-4C7F-A553-285914D77BBC}">
      <dgm:prSet/>
      <dgm:spPr/>
      <dgm:t>
        <a:bodyPr/>
        <a:lstStyle/>
        <a:p>
          <a:endParaRPr lang="en-US"/>
        </a:p>
      </dgm:t>
    </dgm:pt>
    <dgm:pt modelId="{FC59FBF0-61A8-4CAB-840F-619E80DB2071}">
      <dgm:prSet/>
      <dgm:spPr/>
      <dgm:t>
        <a:bodyPr/>
        <a:lstStyle/>
        <a:p>
          <a:r>
            <a:rPr lang="en-IN"/>
            <a:t>certification testing, used to either accept or reject outsourced software. </a:t>
          </a:r>
          <a:endParaRPr lang="en-US"/>
        </a:p>
      </dgm:t>
    </dgm:pt>
    <dgm:pt modelId="{19937175-981A-4618-91C4-235E74DDAB63}" type="parTrans" cxnId="{6F854C61-5CE3-47D1-8DC9-250FD3C5EF5A}">
      <dgm:prSet/>
      <dgm:spPr/>
      <dgm:t>
        <a:bodyPr/>
        <a:lstStyle/>
        <a:p>
          <a:endParaRPr lang="en-US"/>
        </a:p>
      </dgm:t>
    </dgm:pt>
    <dgm:pt modelId="{317EA31D-8DBA-404B-9E2C-812AF0FDCF24}" type="sibTrans" cxnId="{6F854C61-5CE3-47D1-8DC9-250FD3C5EF5A}">
      <dgm:prSet/>
      <dgm:spPr/>
      <dgm:t>
        <a:bodyPr/>
        <a:lstStyle/>
        <a:p>
          <a:endParaRPr lang="en-US"/>
        </a:p>
      </dgm:t>
    </dgm:pt>
    <dgm:pt modelId="{97308E35-AD2F-48DF-893C-9774358AE32E}">
      <dgm:prSet/>
      <dgm:spPr/>
      <dgm:t>
        <a:bodyPr/>
        <a:lstStyle/>
        <a:p>
          <a:r>
            <a:rPr lang="en-IN"/>
            <a:t>The SRET approach includes seven main steps. </a:t>
          </a:r>
          <a:endParaRPr lang="en-US"/>
        </a:p>
      </dgm:t>
    </dgm:pt>
    <dgm:pt modelId="{D53FC177-344D-4FDA-AE1C-C171BC93C7A5}" type="parTrans" cxnId="{5A325526-7A55-4052-8ED5-B046B6B672B6}">
      <dgm:prSet/>
      <dgm:spPr/>
      <dgm:t>
        <a:bodyPr/>
        <a:lstStyle/>
        <a:p>
          <a:endParaRPr lang="en-US"/>
        </a:p>
      </dgm:t>
    </dgm:pt>
    <dgm:pt modelId="{71743F3D-6716-4633-96D7-4FDC9E409A0E}" type="sibTrans" cxnId="{5A325526-7A55-4052-8ED5-B046B6B672B6}">
      <dgm:prSet/>
      <dgm:spPr/>
      <dgm:t>
        <a:bodyPr/>
        <a:lstStyle/>
        <a:p>
          <a:endParaRPr lang="en-US"/>
        </a:p>
      </dgm:t>
    </dgm:pt>
    <dgm:pt modelId="{045C77A0-321E-4551-ACDE-1DB71C0983EC}">
      <dgm:prSet/>
      <dgm:spPr/>
      <dgm:t>
        <a:bodyPr/>
        <a:lstStyle/>
        <a:p>
          <a:r>
            <a:rPr lang="en-IN"/>
            <a:t>Two initial, quick decision-making steps determine which systems require separate testing and which type of testing is needed for each system to be tested. The five core steps are executed in parallel with each coil of a spiral development process</a:t>
          </a:r>
          <a:endParaRPr lang="en-US"/>
        </a:p>
      </dgm:t>
    </dgm:pt>
    <dgm:pt modelId="{77F41494-EC1B-41A3-9416-CC6656222CE7}" type="parTrans" cxnId="{F7B8CE18-4039-4085-9BF2-B46D7A7881D7}">
      <dgm:prSet/>
      <dgm:spPr/>
      <dgm:t>
        <a:bodyPr/>
        <a:lstStyle/>
        <a:p>
          <a:endParaRPr lang="en-US"/>
        </a:p>
      </dgm:t>
    </dgm:pt>
    <dgm:pt modelId="{6F23FED8-FFE8-4D96-9AF0-821454C3635E}" type="sibTrans" cxnId="{F7B8CE18-4039-4085-9BF2-B46D7A7881D7}">
      <dgm:prSet/>
      <dgm:spPr/>
      <dgm:t>
        <a:bodyPr/>
        <a:lstStyle/>
        <a:p>
          <a:endParaRPr lang="en-US"/>
        </a:p>
      </dgm:t>
    </dgm:pt>
    <dgm:pt modelId="{60F17DE4-795C-4297-81AC-FFA5D21D6E1A}" type="pres">
      <dgm:prSet presAssocID="{68E76D13-8C18-4D69-B9E3-78B271FF6B33}" presName="vert0" presStyleCnt="0">
        <dgm:presLayoutVars>
          <dgm:dir/>
          <dgm:animOne val="branch"/>
          <dgm:animLvl val="lvl"/>
        </dgm:presLayoutVars>
      </dgm:prSet>
      <dgm:spPr/>
    </dgm:pt>
    <dgm:pt modelId="{1F4AB33E-A589-490A-A313-3C51C3DA5116}" type="pres">
      <dgm:prSet presAssocID="{1B13937D-C18D-40B8-B829-87E103553945}" presName="thickLine" presStyleLbl="alignNode1" presStyleIdx="0" presStyleCnt="5"/>
      <dgm:spPr/>
    </dgm:pt>
    <dgm:pt modelId="{8374D8CE-2E26-4806-9638-10517CD121B7}" type="pres">
      <dgm:prSet presAssocID="{1B13937D-C18D-40B8-B829-87E103553945}" presName="horz1" presStyleCnt="0"/>
      <dgm:spPr/>
    </dgm:pt>
    <dgm:pt modelId="{2F21FAEC-CBC2-42B5-B9D5-BE7317DEA35A}" type="pres">
      <dgm:prSet presAssocID="{1B13937D-C18D-40B8-B829-87E103553945}" presName="tx1" presStyleLbl="revTx" presStyleIdx="0" presStyleCnt="5"/>
      <dgm:spPr/>
    </dgm:pt>
    <dgm:pt modelId="{C06BAA61-ECFE-472C-B39A-529885BA8425}" type="pres">
      <dgm:prSet presAssocID="{1B13937D-C18D-40B8-B829-87E103553945}" presName="vert1" presStyleCnt="0"/>
      <dgm:spPr/>
    </dgm:pt>
    <dgm:pt modelId="{507F287C-CD67-4E21-9665-1015E7E96D42}" type="pres">
      <dgm:prSet presAssocID="{E57BFD30-3F2A-4100-9979-DB6DF7296805}" presName="thickLine" presStyleLbl="alignNode1" presStyleIdx="1" presStyleCnt="5"/>
      <dgm:spPr/>
    </dgm:pt>
    <dgm:pt modelId="{A35D6681-3829-4041-BA09-AF4BAA60A2AA}" type="pres">
      <dgm:prSet presAssocID="{E57BFD30-3F2A-4100-9979-DB6DF7296805}" presName="horz1" presStyleCnt="0"/>
      <dgm:spPr/>
    </dgm:pt>
    <dgm:pt modelId="{F916E9E8-F042-4C62-A303-A4CC55FD36EE}" type="pres">
      <dgm:prSet presAssocID="{E57BFD30-3F2A-4100-9979-DB6DF7296805}" presName="tx1" presStyleLbl="revTx" presStyleIdx="1" presStyleCnt="5"/>
      <dgm:spPr/>
    </dgm:pt>
    <dgm:pt modelId="{A59B2FAE-26FD-42A1-8927-0E24BA043CBB}" type="pres">
      <dgm:prSet presAssocID="{E57BFD30-3F2A-4100-9979-DB6DF7296805}" presName="vert1" presStyleCnt="0"/>
      <dgm:spPr/>
    </dgm:pt>
    <dgm:pt modelId="{31A88F4D-C0BD-45C8-B364-6FB0C6AD0AE1}" type="pres">
      <dgm:prSet presAssocID="{FC59FBF0-61A8-4CAB-840F-619E80DB2071}" presName="thickLine" presStyleLbl="alignNode1" presStyleIdx="2" presStyleCnt="5"/>
      <dgm:spPr/>
    </dgm:pt>
    <dgm:pt modelId="{D532FCDA-27C1-48F7-BF2F-8F1637486514}" type="pres">
      <dgm:prSet presAssocID="{FC59FBF0-61A8-4CAB-840F-619E80DB2071}" presName="horz1" presStyleCnt="0"/>
      <dgm:spPr/>
    </dgm:pt>
    <dgm:pt modelId="{96051890-8C95-4429-BE4C-41BEA78481F1}" type="pres">
      <dgm:prSet presAssocID="{FC59FBF0-61A8-4CAB-840F-619E80DB2071}" presName="tx1" presStyleLbl="revTx" presStyleIdx="2" presStyleCnt="5"/>
      <dgm:spPr/>
    </dgm:pt>
    <dgm:pt modelId="{73676E4C-58EA-490A-B974-24315FFBF84B}" type="pres">
      <dgm:prSet presAssocID="{FC59FBF0-61A8-4CAB-840F-619E80DB2071}" presName="vert1" presStyleCnt="0"/>
      <dgm:spPr/>
    </dgm:pt>
    <dgm:pt modelId="{8F16B392-54CF-4B62-98B0-F34CADB25EB2}" type="pres">
      <dgm:prSet presAssocID="{97308E35-AD2F-48DF-893C-9774358AE32E}" presName="thickLine" presStyleLbl="alignNode1" presStyleIdx="3" presStyleCnt="5"/>
      <dgm:spPr/>
    </dgm:pt>
    <dgm:pt modelId="{F7188A3D-198E-42F0-9965-76734EE84FD8}" type="pres">
      <dgm:prSet presAssocID="{97308E35-AD2F-48DF-893C-9774358AE32E}" presName="horz1" presStyleCnt="0"/>
      <dgm:spPr/>
    </dgm:pt>
    <dgm:pt modelId="{4219CB10-73D2-4FAC-95F3-2FDD03AE1323}" type="pres">
      <dgm:prSet presAssocID="{97308E35-AD2F-48DF-893C-9774358AE32E}" presName="tx1" presStyleLbl="revTx" presStyleIdx="3" presStyleCnt="5"/>
      <dgm:spPr/>
    </dgm:pt>
    <dgm:pt modelId="{33D9B32D-E330-4B30-8C07-AD1B9167E519}" type="pres">
      <dgm:prSet presAssocID="{97308E35-AD2F-48DF-893C-9774358AE32E}" presName="vert1" presStyleCnt="0"/>
      <dgm:spPr/>
    </dgm:pt>
    <dgm:pt modelId="{D3855221-C069-4C19-B056-5C4527200A93}" type="pres">
      <dgm:prSet presAssocID="{045C77A0-321E-4551-ACDE-1DB71C0983EC}" presName="thickLine" presStyleLbl="alignNode1" presStyleIdx="4" presStyleCnt="5"/>
      <dgm:spPr/>
    </dgm:pt>
    <dgm:pt modelId="{F3694BD5-D451-4D65-9BE4-A3789BB366F2}" type="pres">
      <dgm:prSet presAssocID="{045C77A0-321E-4551-ACDE-1DB71C0983EC}" presName="horz1" presStyleCnt="0"/>
      <dgm:spPr/>
    </dgm:pt>
    <dgm:pt modelId="{28987C4C-8D73-425D-8F41-BCCFBB6BB270}" type="pres">
      <dgm:prSet presAssocID="{045C77A0-321E-4551-ACDE-1DB71C0983EC}" presName="tx1" presStyleLbl="revTx" presStyleIdx="4" presStyleCnt="5"/>
      <dgm:spPr/>
    </dgm:pt>
    <dgm:pt modelId="{7DED9D5E-6155-470F-B0B4-38D0BB24D3F8}" type="pres">
      <dgm:prSet presAssocID="{045C77A0-321E-4551-ACDE-1DB71C0983EC}" presName="vert1" presStyleCnt="0"/>
      <dgm:spPr/>
    </dgm:pt>
  </dgm:ptLst>
  <dgm:cxnLst>
    <dgm:cxn modelId="{8DEEB100-CC2D-46BB-BC24-A5C685384B2A}" type="presOf" srcId="{045C77A0-321E-4551-ACDE-1DB71C0983EC}" destId="{28987C4C-8D73-425D-8F41-BCCFBB6BB270}" srcOrd="0" destOrd="0" presId="urn:microsoft.com/office/officeart/2008/layout/LinedList"/>
    <dgm:cxn modelId="{B4DF3510-AE45-45A9-8068-B68BDBE20DE9}" type="presOf" srcId="{68E76D13-8C18-4D69-B9E3-78B271FF6B33}" destId="{60F17DE4-795C-4297-81AC-FFA5D21D6E1A}" srcOrd="0" destOrd="0" presId="urn:microsoft.com/office/officeart/2008/layout/LinedList"/>
    <dgm:cxn modelId="{FBCED013-00A9-42CA-B102-3D03721FBC8C}" type="presOf" srcId="{E57BFD30-3F2A-4100-9979-DB6DF7296805}" destId="{F916E9E8-F042-4C62-A303-A4CC55FD36EE}" srcOrd="0" destOrd="0" presId="urn:microsoft.com/office/officeart/2008/layout/LinedList"/>
    <dgm:cxn modelId="{F7B8CE18-4039-4085-9BF2-B46D7A7881D7}" srcId="{68E76D13-8C18-4D69-B9E3-78B271FF6B33}" destId="{045C77A0-321E-4551-ACDE-1DB71C0983EC}" srcOrd="4" destOrd="0" parTransId="{77F41494-EC1B-41A3-9416-CC6656222CE7}" sibTransId="{6F23FED8-FFE8-4D96-9AF0-821454C3635E}"/>
    <dgm:cxn modelId="{5A325526-7A55-4052-8ED5-B046B6B672B6}" srcId="{68E76D13-8C18-4D69-B9E3-78B271FF6B33}" destId="{97308E35-AD2F-48DF-893C-9774358AE32E}" srcOrd="3" destOrd="0" parTransId="{D53FC177-344D-4FDA-AE1C-C171BC93C7A5}" sibTransId="{71743F3D-6716-4633-96D7-4FDC9E409A0E}"/>
    <dgm:cxn modelId="{6F854C61-5CE3-47D1-8DC9-250FD3C5EF5A}" srcId="{68E76D13-8C18-4D69-B9E3-78B271FF6B33}" destId="{FC59FBF0-61A8-4CAB-840F-619E80DB2071}" srcOrd="2" destOrd="0" parTransId="{19937175-981A-4618-91C4-235E74DDAB63}" sibTransId="{317EA31D-8DBA-404B-9E2C-812AF0FDCF24}"/>
    <dgm:cxn modelId="{DBCE4777-9BCE-4B26-8F09-C9CB61C068AC}" type="presOf" srcId="{FC59FBF0-61A8-4CAB-840F-619E80DB2071}" destId="{96051890-8C95-4429-BE4C-41BEA78481F1}" srcOrd="0" destOrd="0" presId="urn:microsoft.com/office/officeart/2008/layout/LinedList"/>
    <dgm:cxn modelId="{DDA75DAA-764A-4C7F-A553-285914D77BBC}" srcId="{68E76D13-8C18-4D69-B9E3-78B271FF6B33}" destId="{E57BFD30-3F2A-4100-9979-DB6DF7296805}" srcOrd="1" destOrd="0" parTransId="{9F8303E0-278D-44B9-A709-E284225122E8}" sibTransId="{E482685B-EF1A-4F0E-9900-BB26A08AB5AE}"/>
    <dgm:cxn modelId="{AA87E8DA-6BCF-4585-AE1D-60F03C1C8637}" srcId="{68E76D13-8C18-4D69-B9E3-78B271FF6B33}" destId="{1B13937D-C18D-40B8-B829-87E103553945}" srcOrd="0" destOrd="0" parTransId="{6DFBC379-4468-44A6-BF92-F842CA0C23AB}" sibTransId="{B93DB942-B393-46FE-8BB8-BAAD5C4CD003}"/>
    <dgm:cxn modelId="{057992E8-9413-484F-B3FF-3C9B1B964253}" type="presOf" srcId="{97308E35-AD2F-48DF-893C-9774358AE32E}" destId="{4219CB10-73D2-4FAC-95F3-2FDD03AE1323}" srcOrd="0" destOrd="0" presId="urn:microsoft.com/office/officeart/2008/layout/LinedList"/>
    <dgm:cxn modelId="{D9B2D6EF-1A64-4B39-9DE6-6C27125E2761}" type="presOf" srcId="{1B13937D-C18D-40B8-B829-87E103553945}" destId="{2F21FAEC-CBC2-42B5-B9D5-BE7317DEA35A}" srcOrd="0" destOrd="0" presId="urn:microsoft.com/office/officeart/2008/layout/LinedList"/>
    <dgm:cxn modelId="{3B4EA607-454E-494F-8A44-EB08295D9CB9}" type="presParOf" srcId="{60F17DE4-795C-4297-81AC-FFA5D21D6E1A}" destId="{1F4AB33E-A589-490A-A313-3C51C3DA5116}" srcOrd="0" destOrd="0" presId="urn:microsoft.com/office/officeart/2008/layout/LinedList"/>
    <dgm:cxn modelId="{68665774-D375-4F72-887A-1A926AEF6B05}" type="presParOf" srcId="{60F17DE4-795C-4297-81AC-FFA5D21D6E1A}" destId="{8374D8CE-2E26-4806-9638-10517CD121B7}" srcOrd="1" destOrd="0" presId="urn:microsoft.com/office/officeart/2008/layout/LinedList"/>
    <dgm:cxn modelId="{726366CE-EBE6-4AF7-8E80-E89501B37E51}" type="presParOf" srcId="{8374D8CE-2E26-4806-9638-10517CD121B7}" destId="{2F21FAEC-CBC2-42B5-B9D5-BE7317DEA35A}" srcOrd="0" destOrd="0" presId="urn:microsoft.com/office/officeart/2008/layout/LinedList"/>
    <dgm:cxn modelId="{9F5E25DD-8972-462E-B54A-1B4D729CAC21}" type="presParOf" srcId="{8374D8CE-2E26-4806-9638-10517CD121B7}" destId="{C06BAA61-ECFE-472C-B39A-529885BA8425}" srcOrd="1" destOrd="0" presId="urn:microsoft.com/office/officeart/2008/layout/LinedList"/>
    <dgm:cxn modelId="{659C8B48-09BD-492E-8929-3D02A75645FE}" type="presParOf" srcId="{60F17DE4-795C-4297-81AC-FFA5D21D6E1A}" destId="{507F287C-CD67-4E21-9665-1015E7E96D42}" srcOrd="2" destOrd="0" presId="urn:microsoft.com/office/officeart/2008/layout/LinedList"/>
    <dgm:cxn modelId="{3DF8A3BB-C46A-41E9-BE1E-6881163C6132}" type="presParOf" srcId="{60F17DE4-795C-4297-81AC-FFA5D21D6E1A}" destId="{A35D6681-3829-4041-BA09-AF4BAA60A2AA}" srcOrd="3" destOrd="0" presId="urn:microsoft.com/office/officeart/2008/layout/LinedList"/>
    <dgm:cxn modelId="{9C6BC363-FFBA-4AF7-ADA2-E7E8A6E23CAB}" type="presParOf" srcId="{A35D6681-3829-4041-BA09-AF4BAA60A2AA}" destId="{F916E9E8-F042-4C62-A303-A4CC55FD36EE}" srcOrd="0" destOrd="0" presId="urn:microsoft.com/office/officeart/2008/layout/LinedList"/>
    <dgm:cxn modelId="{010C2171-17B0-480D-B1EA-E5B01E16DE96}" type="presParOf" srcId="{A35D6681-3829-4041-BA09-AF4BAA60A2AA}" destId="{A59B2FAE-26FD-42A1-8927-0E24BA043CBB}" srcOrd="1" destOrd="0" presId="urn:microsoft.com/office/officeart/2008/layout/LinedList"/>
    <dgm:cxn modelId="{CD8FD170-9296-4FD6-A2EC-7395C58ADB64}" type="presParOf" srcId="{60F17DE4-795C-4297-81AC-FFA5D21D6E1A}" destId="{31A88F4D-C0BD-45C8-B364-6FB0C6AD0AE1}" srcOrd="4" destOrd="0" presId="urn:microsoft.com/office/officeart/2008/layout/LinedList"/>
    <dgm:cxn modelId="{AB25AF1E-0A12-4A9C-B3A0-6FBF81549907}" type="presParOf" srcId="{60F17DE4-795C-4297-81AC-FFA5D21D6E1A}" destId="{D532FCDA-27C1-48F7-BF2F-8F1637486514}" srcOrd="5" destOrd="0" presId="urn:microsoft.com/office/officeart/2008/layout/LinedList"/>
    <dgm:cxn modelId="{00E6001C-054D-4E6F-AAB1-E0950D63EE8D}" type="presParOf" srcId="{D532FCDA-27C1-48F7-BF2F-8F1637486514}" destId="{96051890-8C95-4429-BE4C-41BEA78481F1}" srcOrd="0" destOrd="0" presId="urn:microsoft.com/office/officeart/2008/layout/LinedList"/>
    <dgm:cxn modelId="{F1822E82-259D-4E6B-8732-06526BB739C4}" type="presParOf" srcId="{D532FCDA-27C1-48F7-BF2F-8F1637486514}" destId="{73676E4C-58EA-490A-B974-24315FFBF84B}" srcOrd="1" destOrd="0" presId="urn:microsoft.com/office/officeart/2008/layout/LinedList"/>
    <dgm:cxn modelId="{2BAB961C-FAEE-4783-9A7C-F7CF4F1DA19B}" type="presParOf" srcId="{60F17DE4-795C-4297-81AC-FFA5D21D6E1A}" destId="{8F16B392-54CF-4B62-98B0-F34CADB25EB2}" srcOrd="6" destOrd="0" presId="urn:microsoft.com/office/officeart/2008/layout/LinedList"/>
    <dgm:cxn modelId="{6B398761-7A9C-488F-A56E-F474A0C6087B}" type="presParOf" srcId="{60F17DE4-795C-4297-81AC-FFA5D21D6E1A}" destId="{F7188A3D-198E-42F0-9965-76734EE84FD8}" srcOrd="7" destOrd="0" presId="urn:microsoft.com/office/officeart/2008/layout/LinedList"/>
    <dgm:cxn modelId="{B17D7F3C-DC12-46BB-A831-AEA2A63A2EB1}" type="presParOf" srcId="{F7188A3D-198E-42F0-9965-76734EE84FD8}" destId="{4219CB10-73D2-4FAC-95F3-2FDD03AE1323}" srcOrd="0" destOrd="0" presId="urn:microsoft.com/office/officeart/2008/layout/LinedList"/>
    <dgm:cxn modelId="{7F6EF43C-312B-4D34-AC1E-CCCFB6CE9521}" type="presParOf" srcId="{F7188A3D-198E-42F0-9965-76734EE84FD8}" destId="{33D9B32D-E330-4B30-8C07-AD1B9167E519}" srcOrd="1" destOrd="0" presId="urn:microsoft.com/office/officeart/2008/layout/LinedList"/>
    <dgm:cxn modelId="{5A8F4177-5A64-46B5-8E51-A55813AE45FB}" type="presParOf" srcId="{60F17DE4-795C-4297-81AC-FFA5D21D6E1A}" destId="{D3855221-C069-4C19-B056-5C4527200A93}" srcOrd="8" destOrd="0" presId="urn:microsoft.com/office/officeart/2008/layout/LinedList"/>
    <dgm:cxn modelId="{8D5D600B-6775-451A-A84F-002A768B4797}" type="presParOf" srcId="{60F17DE4-795C-4297-81AC-FFA5D21D6E1A}" destId="{F3694BD5-D451-4D65-9BE4-A3789BB366F2}" srcOrd="9" destOrd="0" presId="urn:microsoft.com/office/officeart/2008/layout/LinedList"/>
    <dgm:cxn modelId="{D9472EC6-E07D-4C4A-BC63-378E981D127E}" type="presParOf" srcId="{F3694BD5-D451-4D65-9BE4-A3789BB366F2}" destId="{28987C4C-8D73-425D-8F41-BCCFBB6BB270}" srcOrd="0" destOrd="0" presId="urn:microsoft.com/office/officeart/2008/layout/LinedList"/>
    <dgm:cxn modelId="{770958F6-94E3-4C3A-BB17-B738C85B8AAF}" type="presParOf" srcId="{F3694BD5-D451-4D65-9BE4-A3789BB366F2}" destId="{7DED9D5E-6155-470F-B0B4-38D0BB24D3F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3.xml><?xml version="1.0" encoding="utf-8"?>
<dgm:dataModel xmlns:dgm="http://schemas.openxmlformats.org/drawingml/2006/diagram" xmlns:a="http://schemas.openxmlformats.org/drawingml/2006/main">
  <dgm:ptLst>
    <dgm:pt modelId="{2EAF4260-7431-43F4-A5B1-974664BC102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605952D-7F6D-4946-BD96-D1EA50C2DFF9}">
      <dgm:prSet/>
      <dgm:spPr/>
      <dgm:t>
        <a:bodyPr/>
        <a:lstStyle/>
        <a:p>
          <a:r>
            <a:rPr lang="en-IN"/>
            <a:t>Determine operational models, that is, distinct patterns of system usage that require separate testing, </a:t>
          </a:r>
          <a:endParaRPr lang="en-US"/>
        </a:p>
      </dgm:t>
    </dgm:pt>
    <dgm:pt modelId="{FEB1E2D0-72BE-402E-BC07-912BD94F4C15}" type="parTrans" cxnId="{A30E7ECB-BC0F-46F7-B617-F02AA7393708}">
      <dgm:prSet/>
      <dgm:spPr/>
      <dgm:t>
        <a:bodyPr/>
        <a:lstStyle/>
        <a:p>
          <a:endParaRPr lang="en-US"/>
        </a:p>
      </dgm:t>
    </dgm:pt>
    <dgm:pt modelId="{52DB0E1E-473E-4035-A530-C921621F132E}" type="sibTrans" cxnId="{A30E7ECB-BC0F-46F7-B617-F02AA7393708}">
      <dgm:prSet/>
      <dgm:spPr/>
      <dgm:t>
        <a:bodyPr/>
        <a:lstStyle/>
        <a:p>
          <a:endParaRPr lang="en-US"/>
        </a:p>
      </dgm:t>
    </dgm:pt>
    <dgm:pt modelId="{D32974FA-16F5-49A1-94D2-EBF988CA12D7}">
      <dgm:prSet/>
      <dgm:spPr/>
      <dgm:t>
        <a:bodyPr/>
        <a:lstStyle/>
        <a:p>
          <a:r>
            <a:rPr lang="en-IN"/>
            <a:t>classify failures according to their severity, and engineer the reliability strategy with fault prevention, fault removal, and fault tolerance activities.</a:t>
          </a:r>
          <a:endParaRPr lang="en-US"/>
        </a:p>
      </dgm:t>
    </dgm:pt>
    <dgm:pt modelId="{6F712DA0-3DCE-4B59-8A14-71A33B564BC8}" type="parTrans" cxnId="{CCEBD9EB-4C83-447B-B36A-E41EA7C9ABC1}">
      <dgm:prSet/>
      <dgm:spPr/>
      <dgm:t>
        <a:bodyPr/>
        <a:lstStyle/>
        <a:p>
          <a:endParaRPr lang="en-US"/>
        </a:p>
      </dgm:t>
    </dgm:pt>
    <dgm:pt modelId="{782D4DBF-B8FF-417B-9FAB-C246250A2054}" type="sibTrans" cxnId="{CCEBD9EB-4C83-447B-B36A-E41EA7C9ABC1}">
      <dgm:prSet/>
      <dgm:spPr/>
      <dgm:t>
        <a:bodyPr/>
        <a:lstStyle/>
        <a:p>
          <a:endParaRPr lang="en-US"/>
        </a:p>
      </dgm:t>
    </dgm:pt>
    <dgm:pt modelId="{2712F62B-CCE4-4257-9519-ABC4AC5E1421}" type="pres">
      <dgm:prSet presAssocID="{2EAF4260-7431-43F4-A5B1-974664BC102E}" presName="root" presStyleCnt="0">
        <dgm:presLayoutVars>
          <dgm:dir/>
          <dgm:resizeHandles val="exact"/>
        </dgm:presLayoutVars>
      </dgm:prSet>
      <dgm:spPr/>
    </dgm:pt>
    <dgm:pt modelId="{6EF4EA96-B234-4D46-B1B1-591D45D661EC}" type="pres">
      <dgm:prSet presAssocID="{8605952D-7F6D-4946-BD96-D1EA50C2DFF9}" presName="compNode" presStyleCnt="0"/>
      <dgm:spPr/>
    </dgm:pt>
    <dgm:pt modelId="{1710A3DB-9241-4E63-9006-42E01C796C40}" type="pres">
      <dgm:prSet presAssocID="{8605952D-7F6D-4946-BD96-D1EA50C2DFF9}" presName="bgRect" presStyleLbl="bgShp" presStyleIdx="0" presStyleCnt="2"/>
      <dgm:spPr/>
    </dgm:pt>
    <dgm:pt modelId="{AADEFFF7-7969-482F-A7DD-478744357AD3}" type="pres">
      <dgm:prSet presAssocID="{8605952D-7F6D-4946-BD96-D1EA50C2DFF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FA1EC436-0E8A-435A-84D0-2D08ED3597BA}" type="pres">
      <dgm:prSet presAssocID="{8605952D-7F6D-4946-BD96-D1EA50C2DFF9}" presName="spaceRect" presStyleCnt="0"/>
      <dgm:spPr/>
    </dgm:pt>
    <dgm:pt modelId="{3902C4C2-CB8F-49F8-9609-6927D9B461CF}" type="pres">
      <dgm:prSet presAssocID="{8605952D-7F6D-4946-BD96-D1EA50C2DFF9}" presName="parTx" presStyleLbl="revTx" presStyleIdx="0" presStyleCnt="2">
        <dgm:presLayoutVars>
          <dgm:chMax val="0"/>
          <dgm:chPref val="0"/>
        </dgm:presLayoutVars>
      </dgm:prSet>
      <dgm:spPr/>
    </dgm:pt>
    <dgm:pt modelId="{E16F7867-1499-4736-93A8-9E37B3C98901}" type="pres">
      <dgm:prSet presAssocID="{52DB0E1E-473E-4035-A530-C921621F132E}" presName="sibTrans" presStyleCnt="0"/>
      <dgm:spPr/>
    </dgm:pt>
    <dgm:pt modelId="{F1E7F2DB-4D25-443F-954E-3BBD986BA422}" type="pres">
      <dgm:prSet presAssocID="{D32974FA-16F5-49A1-94D2-EBF988CA12D7}" presName="compNode" presStyleCnt="0"/>
      <dgm:spPr/>
    </dgm:pt>
    <dgm:pt modelId="{613787BE-6F15-42AA-8216-ED1E89F6C2E4}" type="pres">
      <dgm:prSet presAssocID="{D32974FA-16F5-49A1-94D2-EBF988CA12D7}" presName="bgRect" presStyleLbl="bgShp" presStyleIdx="1" presStyleCnt="2"/>
      <dgm:spPr/>
    </dgm:pt>
    <dgm:pt modelId="{E78DD891-A599-4C05-859A-81621AD0BEC9}" type="pres">
      <dgm:prSet presAssocID="{D32974FA-16F5-49A1-94D2-EBF988CA12D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9357799F-6D03-4109-A713-6FB2C4071D9A}" type="pres">
      <dgm:prSet presAssocID="{D32974FA-16F5-49A1-94D2-EBF988CA12D7}" presName="spaceRect" presStyleCnt="0"/>
      <dgm:spPr/>
    </dgm:pt>
    <dgm:pt modelId="{0E43F38C-63C4-428F-A668-39B032DB8693}" type="pres">
      <dgm:prSet presAssocID="{D32974FA-16F5-49A1-94D2-EBF988CA12D7}" presName="parTx" presStyleLbl="revTx" presStyleIdx="1" presStyleCnt="2">
        <dgm:presLayoutVars>
          <dgm:chMax val="0"/>
          <dgm:chPref val="0"/>
        </dgm:presLayoutVars>
      </dgm:prSet>
      <dgm:spPr/>
    </dgm:pt>
  </dgm:ptLst>
  <dgm:cxnLst>
    <dgm:cxn modelId="{3C903F05-ADF3-4A91-87F5-6D4B415137C6}" type="presOf" srcId="{D32974FA-16F5-49A1-94D2-EBF988CA12D7}" destId="{0E43F38C-63C4-428F-A668-39B032DB8693}" srcOrd="0" destOrd="0" presId="urn:microsoft.com/office/officeart/2018/2/layout/IconVerticalSolidList"/>
    <dgm:cxn modelId="{52D14198-7419-46B0-87D1-38168F4B50CC}" type="presOf" srcId="{2EAF4260-7431-43F4-A5B1-974664BC102E}" destId="{2712F62B-CCE4-4257-9519-ABC4AC5E1421}" srcOrd="0" destOrd="0" presId="urn:microsoft.com/office/officeart/2018/2/layout/IconVerticalSolidList"/>
    <dgm:cxn modelId="{C03CBBC4-56A9-44FA-9A64-8BE2E1721BB0}" type="presOf" srcId="{8605952D-7F6D-4946-BD96-D1EA50C2DFF9}" destId="{3902C4C2-CB8F-49F8-9609-6927D9B461CF}" srcOrd="0" destOrd="0" presId="urn:microsoft.com/office/officeart/2018/2/layout/IconVerticalSolidList"/>
    <dgm:cxn modelId="{A30E7ECB-BC0F-46F7-B617-F02AA7393708}" srcId="{2EAF4260-7431-43F4-A5B1-974664BC102E}" destId="{8605952D-7F6D-4946-BD96-D1EA50C2DFF9}" srcOrd="0" destOrd="0" parTransId="{FEB1E2D0-72BE-402E-BC07-912BD94F4C15}" sibTransId="{52DB0E1E-473E-4035-A530-C921621F132E}"/>
    <dgm:cxn modelId="{CCEBD9EB-4C83-447B-B36A-E41EA7C9ABC1}" srcId="{2EAF4260-7431-43F4-A5B1-974664BC102E}" destId="{D32974FA-16F5-49A1-94D2-EBF988CA12D7}" srcOrd="1" destOrd="0" parTransId="{6F712DA0-3DCE-4B59-8A14-71A33B564BC8}" sibTransId="{782D4DBF-B8FF-417B-9FAB-C246250A2054}"/>
    <dgm:cxn modelId="{9AE8B5DE-54E1-4251-930F-72A0FD818955}" type="presParOf" srcId="{2712F62B-CCE4-4257-9519-ABC4AC5E1421}" destId="{6EF4EA96-B234-4D46-B1B1-591D45D661EC}" srcOrd="0" destOrd="0" presId="urn:microsoft.com/office/officeart/2018/2/layout/IconVerticalSolidList"/>
    <dgm:cxn modelId="{F9F58DEF-0D43-4C23-804E-CA6E2C7C7A85}" type="presParOf" srcId="{6EF4EA96-B234-4D46-B1B1-591D45D661EC}" destId="{1710A3DB-9241-4E63-9006-42E01C796C40}" srcOrd="0" destOrd="0" presId="urn:microsoft.com/office/officeart/2018/2/layout/IconVerticalSolidList"/>
    <dgm:cxn modelId="{4F1E6C48-A37E-4BC8-9F86-26577113B557}" type="presParOf" srcId="{6EF4EA96-B234-4D46-B1B1-591D45D661EC}" destId="{AADEFFF7-7969-482F-A7DD-478744357AD3}" srcOrd="1" destOrd="0" presId="urn:microsoft.com/office/officeart/2018/2/layout/IconVerticalSolidList"/>
    <dgm:cxn modelId="{CED3D833-1D00-440B-83DF-B16E79355A13}" type="presParOf" srcId="{6EF4EA96-B234-4D46-B1B1-591D45D661EC}" destId="{FA1EC436-0E8A-435A-84D0-2D08ED3597BA}" srcOrd="2" destOrd="0" presId="urn:microsoft.com/office/officeart/2018/2/layout/IconVerticalSolidList"/>
    <dgm:cxn modelId="{5E376005-5FDD-4F90-887E-B02E5F26DBDC}" type="presParOf" srcId="{6EF4EA96-B234-4D46-B1B1-591D45D661EC}" destId="{3902C4C2-CB8F-49F8-9609-6927D9B461CF}" srcOrd="3" destOrd="0" presId="urn:microsoft.com/office/officeart/2018/2/layout/IconVerticalSolidList"/>
    <dgm:cxn modelId="{A26091D9-CBAA-41EE-A955-9B3C8C6A7D92}" type="presParOf" srcId="{2712F62B-CCE4-4257-9519-ABC4AC5E1421}" destId="{E16F7867-1499-4736-93A8-9E37B3C98901}" srcOrd="1" destOrd="0" presId="urn:microsoft.com/office/officeart/2018/2/layout/IconVerticalSolidList"/>
    <dgm:cxn modelId="{DF188604-48A7-418E-A96A-2F303FAEDC18}" type="presParOf" srcId="{2712F62B-CCE4-4257-9519-ABC4AC5E1421}" destId="{F1E7F2DB-4D25-443F-954E-3BBD986BA422}" srcOrd="2" destOrd="0" presId="urn:microsoft.com/office/officeart/2018/2/layout/IconVerticalSolidList"/>
    <dgm:cxn modelId="{9BC2269B-BBFF-4783-AFDB-AA3D69CB00BD}" type="presParOf" srcId="{F1E7F2DB-4D25-443F-954E-3BBD986BA422}" destId="{613787BE-6F15-42AA-8216-ED1E89F6C2E4}" srcOrd="0" destOrd="0" presId="urn:microsoft.com/office/officeart/2018/2/layout/IconVerticalSolidList"/>
    <dgm:cxn modelId="{E859CB49-B16C-4604-BA6D-D8673A511B5B}" type="presParOf" srcId="{F1E7F2DB-4D25-443F-954E-3BBD986BA422}" destId="{E78DD891-A599-4C05-859A-81621AD0BEC9}" srcOrd="1" destOrd="0" presId="urn:microsoft.com/office/officeart/2018/2/layout/IconVerticalSolidList"/>
    <dgm:cxn modelId="{B019F6E4-9E40-4BC3-82BE-E22D2EBE2C34}" type="presParOf" srcId="{F1E7F2DB-4D25-443F-954E-3BBD986BA422}" destId="{9357799F-6D03-4109-A713-6FB2C4071D9A}" srcOrd="2" destOrd="0" presId="urn:microsoft.com/office/officeart/2018/2/layout/IconVerticalSolidList"/>
    <dgm:cxn modelId="{C50182CE-E7F3-4C9C-9ACD-7C04B6B3E8AB}" type="presParOf" srcId="{F1E7F2DB-4D25-443F-954E-3BBD986BA422}" destId="{0E43F38C-63C4-428F-A668-39B032DB869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4.xml><?xml version="1.0" encoding="utf-8"?>
<dgm:dataModel xmlns:dgm="http://schemas.openxmlformats.org/drawingml/2006/diagram" xmlns:a="http://schemas.openxmlformats.org/drawingml/2006/main">
  <dgm:ptLst>
    <dgm:pt modelId="{4F63F9E3-7B6C-4435-944B-33FB757BAAF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F9A52BE-EE32-4F10-A8C5-BA1EEB5BB58A}">
      <dgm:prSet/>
      <dgm:spPr/>
      <dgm:t>
        <a:bodyPr/>
        <a:lstStyle/>
        <a:p>
          <a:r>
            <a:rPr lang="en-IN"/>
            <a:t>Develop both overall profiles that span operational models and operational profiles within single operational models.</a:t>
          </a:r>
          <a:endParaRPr lang="en-US"/>
        </a:p>
      </dgm:t>
    </dgm:pt>
    <dgm:pt modelId="{8FEBD58D-980F-4528-B3A6-3324DB02AB39}" type="parTrans" cxnId="{58CCA5F5-8542-4FCF-8B0B-9DDA0727C562}">
      <dgm:prSet/>
      <dgm:spPr/>
      <dgm:t>
        <a:bodyPr/>
        <a:lstStyle/>
        <a:p>
          <a:endParaRPr lang="en-US"/>
        </a:p>
      </dgm:t>
    </dgm:pt>
    <dgm:pt modelId="{C369B47B-63BD-459F-8BC7-99FF6320C965}" type="sibTrans" cxnId="{58CCA5F5-8542-4FCF-8B0B-9DDA0727C562}">
      <dgm:prSet/>
      <dgm:spPr/>
      <dgm:t>
        <a:bodyPr/>
        <a:lstStyle/>
        <a:p>
          <a:endParaRPr lang="en-US"/>
        </a:p>
      </dgm:t>
    </dgm:pt>
    <dgm:pt modelId="{132E7B2D-0403-4682-B512-ECD902DE2F7D}">
      <dgm:prSet/>
      <dgm:spPr/>
      <dgm:t>
        <a:bodyPr/>
        <a:lstStyle/>
        <a:p>
          <a:r>
            <a:rPr lang="en-IN"/>
            <a:t>An operational profile describes in quantitative terms how the system is used by a user. </a:t>
          </a:r>
          <a:endParaRPr lang="en-US"/>
        </a:p>
      </dgm:t>
    </dgm:pt>
    <dgm:pt modelId="{23AF6C7A-0288-4A09-97E2-DF38C6A61249}" type="parTrans" cxnId="{7E2588EF-F5A9-4A46-99EE-2B06F1604D0B}">
      <dgm:prSet/>
      <dgm:spPr/>
      <dgm:t>
        <a:bodyPr/>
        <a:lstStyle/>
        <a:p>
          <a:endParaRPr lang="en-US"/>
        </a:p>
      </dgm:t>
    </dgm:pt>
    <dgm:pt modelId="{3ADC0F6B-9FB6-415D-997D-91BF317CE8B9}" type="sibTrans" cxnId="{7E2588EF-F5A9-4A46-99EE-2B06F1604D0B}">
      <dgm:prSet/>
      <dgm:spPr/>
      <dgm:t>
        <a:bodyPr/>
        <a:lstStyle/>
        <a:p>
          <a:endParaRPr lang="en-US"/>
        </a:p>
      </dgm:t>
    </dgm:pt>
    <dgm:pt modelId="{B8D5E831-E16E-4DAE-B308-226A8506113C}">
      <dgm:prSet/>
      <dgm:spPr/>
      <dgm:t>
        <a:bodyPr/>
        <a:lstStyle/>
        <a:p>
          <a:r>
            <a:rPr lang="en-IN"/>
            <a:t>“When the system is in </a:t>
          </a:r>
          <a:r>
            <a:rPr lang="en-IN" i="1"/>
            <a:t>this condition</a:t>
          </a:r>
          <a:r>
            <a:rPr lang="en-IN"/>
            <a:t>, how great is the </a:t>
          </a:r>
          <a:r>
            <a:rPr lang="en-IN" i="1"/>
            <a:t>chance</a:t>
          </a:r>
          <a:r>
            <a:rPr lang="en-IN"/>
            <a:t> that </a:t>
          </a:r>
          <a:r>
            <a:rPr lang="en-IN" i="1"/>
            <a:t>this action</a:t>
          </a:r>
          <a:r>
            <a:rPr lang="en-IN"/>
            <a:t> will be carried out by the user?”</a:t>
          </a:r>
          <a:endParaRPr lang="en-US"/>
        </a:p>
      </dgm:t>
    </dgm:pt>
    <dgm:pt modelId="{F55D3AE7-9552-4C0D-AC0A-C64401A6AB99}" type="parTrans" cxnId="{6A1033F2-D735-4E02-9FCA-3C5D937F3FB5}">
      <dgm:prSet/>
      <dgm:spPr/>
      <dgm:t>
        <a:bodyPr/>
        <a:lstStyle/>
        <a:p>
          <a:endParaRPr lang="en-US"/>
        </a:p>
      </dgm:t>
    </dgm:pt>
    <dgm:pt modelId="{B76651DF-FE32-4A98-B7E5-3460215D98E4}" type="sibTrans" cxnId="{6A1033F2-D735-4E02-9FCA-3C5D937F3FB5}">
      <dgm:prSet/>
      <dgm:spPr/>
      <dgm:t>
        <a:bodyPr/>
        <a:lstStyle/>
        <a:p>
          <a:endParaRPr lang="en-US"/>
        </a:p>
      </dgm:t>
    </dgm:pt>
    <dgm:pt modelId="{805D871C-B7D1-46B3-81D7-6795C5807ADB}" type="pres">
      <dgm:prSet presAssocID="{4F63F9E3-7B6C-4435-944B-33FB757BAAFA}" presName="linear" presStyleCnt="0">
        <dgm:presLayoutVars>
          <dgm:animLvl val="lvl"/>
          <dgm:resizeHandles val="exact"/>
        </dgm:presLayoutVars>
      </dgm:prSet>
      <dgm:spPr/>
    </dgm:pt>
    <dgm:pt modelId="{42BDD4B6-6D01-4790-A61B-43A9447BD984}" type="pres">
      <dgm:prSet presAssocID="{4F9A52BE-EE32-4F10-A8C5-BA1EEB5BB58A}" presName="parentText" presStyleLbl="node1" presStyleIdx="0" presStyleCnt="3">
        <dgm:presLayoutVars>
          <dgm:chMax val="0"/>
          <dgm:bulletEnabled val="1"/>
        </dgm:presLayoutVars>
      </dgm:prSet>
      <dgm:spPr/>
    </dgm:pt>
    <dgm:pt modelId="{F7589706-B569-4CAE-9C9E-237D17C65904}" type="pres">
      <dgm:prSet presAssocID="{C369B47B-63BD-459F-8BC7-99FF6320C965}" presName="spacer" presStyleCnt="0"/>
      <dgm:spPr/>
    </dgm:pt>
    <dgm:pt modelId="{B3E5AD5E-6057-4CFD-8AA4-2AE1255E9A98}" type="pres">
      <dgm:prSet presAssocID="{132E7B2D-0403-4682-B512-ECD902DE2F7D}" presName="parentText" presStyleLbl="node1" presStyleIdx="1" presStyleCnt="3">
        <dgm:presLayoutVars>
          <dgm:chMax val="0"/>
          <dgm:bulletEnabled val="1"/>
        </dgm:presLayoutVars>
      </dgm:prSet>
      <dgm:spPr/>
    </dgm:pt>
    <dgm:pt modelId="{B80CA8EB-B206-46DC-BB9C-1933E791BB0D}" type="pres">
      <dgm:prSet presAssocID="{3ADC0F6B-9FB6-415D-997D-91BF317CE8B9}" presName="spacer" presStyleCnt="0"/>
      <dgm:spPr/>
    </dgm:pt>
    <dgm:pt modelId="{CCDA0130-188D-4A20-9FB2-875E5DB0F24E}" type="pres">
      <dgm:prSet presAssocID="{B8D5E831-E16E-4DAE-B308-226A8506113C}" presName="parentText" presStyleLbl="node1" presStyleIdx="2" presStyleCnt="3">
        <dgm:presLayoutVars>
          <dgm:chMax val="0"/>
          <dgm:bulletEnabled val="1"/>
        </dgm:presLayoutVars>
      </dgm:prSet>
      <dgm:spPr/>
    </dgm:pt>
  </dgm:ptLst>
  <dgm:cxnLst>
    <dgm:cxn modelId="{1A0D5B31-AD39-44CE-88C0-F8E825A4EDB3}" type="presOf" srcId="{B8D5E831-E16E-4DAE-B308-226A8506113C}" destId="{CCDA0130-188D-4A20-9FB2-875E5DB0F24E}" srcOrd="0" destOrd="0" presId="urn:microsoft.com/office/officeart/2005/8/layout/vList2"/>
    <dgm:cxn modelId="{1D45815E-542B-40F0-ADCF-47C553E9BB18}" type="presOf" srcId="{4F63F9E3-7B6C-4435-944B-33FB757BAAFA}" destId="{805D871C-B7D1-46B3-81D7-6795C5807ADB}" srcOrd="0" destOrd="0" presId="urn:microsoft.com/office/officeart/2005/8/layout/vList2"/>
    <dgm:cxn modelId="{B646CF85-7DEE-4640-ABD3-22E123B2524D}" type="presOf" srcId="{132E7B2D-0403-4682-B512-ECD902DE2F7D}" destId="{B3E5AD5E-6057-4CFD-8AA4-2AE1255E9A98}" srcOrd="0" destOrd="0" presId="urn:microsoft.com/office/officeart/2005/8/layout/vList2"/>
    <dgm:cxn modelId="{8969A99E-D48D-41F1-8DFD-AE401E575E5D}" type="presOf" srcId="{4F9A52BE-EE32-4F10-A8C5-BA1EEB5BB58A}" destId="{42BDD4B6-6D01-4790-A61B-43A9447BD984}" srcOrd="0" destOrd="0" presId="urn:microsoft.com/office/officeart/2005/8/layout/vList2"/>
    <dgm:cxn modelId="{7E2588EF-F5A9-4A46-99EE-2B06F1604D0B}" srcId="{4F63F9E3-7B6C-4435-944B-33FB757BAAFA}" destId="{132E7B2D-0403-4682-B512-ECD902DE2F7D}" srcOrd="1" destOrd="0" parTransId="{23AF6C7A-0288-4A09-97E2-DF38C6A61249}" sibTransId="{3ADC0F6B-9FB6-415D-997D-91BF317CE8B9}"/>
    <dgm:cxn modelId="{6A1033F2-D735-4E02-9FCA-3C5D937F3FB5}" srcId="{4F63F9E3-7B6C-4435-944B-33FB757BAAFA}" destId="{B8D5E831-E16E-4DAE-B308-226A8506113C}" srcOrd="2" destOrd="0" parTransId="{F55D3AE7-9552-4C0D-AC0A-C64401A6AB99}" sibTransId="{B76651DF-FE32-4A98-B7E5-3460215D98E4}"/>
    <dgm:cxn modelId="{58CCA5F5-8542-4FCF-8B0B-9DDA0727C562}" srcId="{4F63F9E3-7B6C-4435-944B-33FB757BAAFA}" destId="{4F9A52BE-EE32-4F10-A8C5-BA1EEB5BB58A}" srcOrd="0" destOrd="0" parTransId="{8FEBD58D-980F-4528-B3A6-3324DB02AB39}" sibTransId="{C369B47B-63BD-459F-8BC7-99FF6320C965}"/>
    <dgm:cxn modelId="{43BA8454-5D21-48D9-9B38-D3EFFEFF7E2A}" type="presParOf" srcId="{805D871C-B7D1-46B3-81D7-6795C5807ADB}" destId="{42BDD4B6-6D01-4790-A61B-43A9447BD984}" srcOrd="0" destOrd="0" presId="urn:microsoft.com/office/officeart/2005/8/layout/vList2"/>
    <dgm:cxn modelId="{A8573C9B-AEB2-4639-BC5E-361D4233E037}" type="presParOf" srcId="{805D871C-B7D1-46B3-81D7-6795C5807ADB}" destId="{F7589706-B569-4CAE-9C9E-237D17C65904}" srcOrd="1" destOrd="0" presId="urn:microsoft.com/office/officeart/2005/8/layout/vList2"/>
    <dgm:cxn modelId="{3891DC85-2AFA-4F6B-8C28-F3E0572776F6}" type="presParOf" srcId="{805D871C-B7D1-46B3-81D7-6795C5807ADB}" destId="{B3E5AD5E-6057-4CFD-8AA4-2AE1255E9A98}" srcOrd="2" destOrd="0" presId="urn:microsoft.com/office/officeart/2005/8/layout/vList2"/>
    <dgm:cxn modelId="{D7108D48-0BC4-4ABD-B719-2332151CD2B6}" type="presParOf" srcId="{805D871C-B7D1-46B3-81D7-6795C5807ADB}" destId="{B80CA8EB-B206-46DC-BB9C-1933E791BB0D}" srcOrd="3" destOrd="0" presId="urn:microsoft.com/office/officeart/2005/8/layout/vList2"/>
    <dgm:cxn modelId="{401CD3CE-8075-4954-97A4-A4455AEBC3EA}" type="presParOf" srcId="{805D871C-B7D1-46B3-81D7-6795C5807ADB}" destId="{CCDA0130-188D-4A20-9FB2-875E5DB0F24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5.xml><?xml version="1.0" encoding="utf-8"?>
<dgm:dataModel xmlns:dgm="http://schemas.openxmlformats.org/drawingml/2006/diagram" xmlns:a="http://schemas.openxmlformats.org/drawingml/2006/main">
  <dgm:ptLst>
    <dgm:pt modelId="{F2615F2C-EB09-447E-9C0E-546EAE412BB7}"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0E392489-C80C-405E-BC89-6E80B7B948B9}">
      <dgm:prSet/>
      <dgm:spPr/>
      <dgm:t>
        <a:bodyPr/>
        <a:lstStyle/>
        <a:p>
          <a:r>
            <a:rPr lang="en-US"/>
            <a:t>Lessons of past experience</a:t>
          </a:r>
        </a:p>
      </dgm:t>
    </dgm:pt>
    <dgm:pt modelId="{8340E944-7188-47E4-891D-AC1C93354567}" type="parTrans" cxnId="{EF007DC1-42B2-43CC-A1BB-C40B7CCDEDE6}">
      <dgm:prSet/>
      <dgm:spPr/>
      <dgm:t>
        <a:bodyPr/>
        <a:lstStyle/>
        <a:p>
          <a:endParaRPr lang="en-US"/>
        </a:p>
      </dgm:t>
    </dgm:pt>
    <dgm:pt modelId="{05BAD525-012F-471D-9EB1-788A190EB82F}" type="sibTrans" cxnId="{EF007DC1-42B2-43CC-A1BB-C40B7CCDEDE6}">
      <dgm:prSet/>
      <dgm:spPr/>
      <dgm:t>
        <a:bodyPr/>
        <a:lstStyle/>
        <a:p>
          <a:endParaRPr lang="en-US"/>
        </a:p>
      </dgm:t>
    </dgm:pt>
    <dgm:pt modelId="{FB70060B-0089-4C4C-90D8-949D635485E9}">
      <dgm:prSet/>
      <dgm:spPr/>
      <dgm:t>
        <a:bodyPr/>
        <a:lstStyle/>
        <a:p>
          <a:r>
            <a:rPr lang="en-US"/>
            <a:t>an organizational asset built and refined over time</a:t>
          </a:r>
        </a:p>
      </dgm:t>
    </dgm:pt>
    <dgm:pt modelId="{BA5977A7-85F9-4C29-9292-AEC14EEDFC21}" type="parTrans" cxnId="{4E3738F6-571E-4BEE-8FAA-12514DF0BD2D}">
      <dgm:prSet/>
      <dgm:spPr/>
      <dgm:t>
        <a:bodyPr/>
        <a:lstStyle/>
        <a:p>
          <a:endParaRPr lang="en-US"/>
        </a:p>
      </dgm:t>
    </dgm:pt>
    <dgm:pt modelId="{62286E46-5ADF-4EF2-945B-6A2C8E220E45}" type="sibTrans" cxnId="{4E3738F6-571E-4BEE-8FAA-12514DF0BD2D}">
      <dgm:prSet/>
      <dgm:spPr/>
      <dgm:t>
        <a:bodyPr/>
        <a:lstStyle/>
        <a:p>
          <a:endParaRPr lang="en-US"/>
        </a:p>
      </dgm:t>
    </dgm:pt>
    <dgm:pt modelId="{4526A33C-7A67-409C-93B2-698BE5C59D7E}">
      <dgm:prSet/>
      <dgm:spPr/>
      <dgm:t>
        <a:bodyPr/>
        <a:lstStyle/>
        <a:p>
          <a:r>
            <a:rPr lang="en-US"/>
            <a:t>Strategy  is essential for :-</a:t>
          </a:r>
        </a:p>
      </dgm:t>
    </dgm:pt>
    <dgm:pt modelId="{718539FC-BBAA-4A9E-8913-E52627428F3B}" type="parTrans" cxnId="{CDB09504-A802-46CD-9353-93654AE73B55}">
      <dgm:prSet/>
      <dgm:spPr/>
      <dgm:t>
        <a:bodyPr/>
        <a:lstStyle/>
        <a:p>
          <a:endParaRPr lang="en-US"/>
        </a:p>
      </dgm:t>
    </dgm:pt>
    <dgm:pt modelId="{4EDFB758-5890-49F2-8B4A-7250E366D72E}" type="sibTrans" cxnId="{CDB09504-A802-46CD-9353-93654AE73B55}">
      <dgm:prSet/>
      <dgm:spPr/>
      <dgm:t>
        <a:bodyPr/>
        <a:lstStyle/>
        <a:p>
          <a:endParaRPr lang="en-US"/>
        </a:p>
      </dgm:t>
    </dgm:pt>
    <dgm:pt modelId="{5FC70027-61C0-4C16-A63D-11DC2DAD466C}">
      <dgm:prSet/>
      <dgm:spPr/>
      <dgm:t>
        <a:bodyPr/>
        <a:lstStyle/>
        <a:p>
          <a:r>
            <a:rPr lang="en-US"/>
            <a:t>avoiding recurring errors</a:t>
          </a:r>
        </a:p>
      </dgm:t>
    </dgm:pt>
    <dgm:pt modelId="{642CE10B-2AC4-4BCF-9159-E3FDE58EE16A}" type="parTrans" cxnId="{C205F6A6-8033-4007-9681-D14D10AB914A}">
      <dgm:prSet/>
      <dgm:spPr/>
      <dgm:t>
        <a:bodyPr/>
        <a:lstStyle/>
        <a:p>
          <a:endParaRPr lang="en-US"/>
        </a:p>
      </dgm:t>
    </dgm:pt>
    <dgm:pt modelId="{43AFC6F0-D559-4D08-AC3C-3D8AF7463CDC}" type="sibTrans" cxnId="{C205F6A6-8033-4007-9681-D14D10AB914A}">
      <dgm:prSet/>
      <dgm:spPr/>
      <dgm:t>
        <a:bodyPr/>
        <a:lstStyle/>
        <a:p>
          <a:endParaRPr lang="en-US"/>
        </a:p>
      </dgm:t>
    </dgm:pt>
    <dgm:pt modelId="{E499248C-BFEA-439A-91F8-97567215D414}">
      <dgm:prSet/>
      <dgm:spPr/>
      <dgm:t>
        <a:bodyPr/>
        <a:lstStyle/>
        <a:p>
          <a:r>
            <a:rPr lang="en-US"/>
            <a:t>maintaining consistency of the process</a:t>
          </a:r>
        </a:p>
      </dgm:t>
    </dgm:pt>
    <dgm:pt modelId="{5408C426-8501-4724-8531-40F7BBE54E0E}" type="parTrans" cxnId="{A0C936FD-332D-4A22-9FAF-80AF99F77360}">
      <dgm:prSet/>
      <dgm:spPr/>
      <dgm:t>
        <a:bodyPr/>
        <a:lstStyle/>
        <a:p>
          <a:endParaRPr lang="en-US"/>
        </a:p>
      </dgm:t>
    </dgm:pt>
    <dgm:pt modelId="{9BDA3349-7802-48F1-81A7-9D506673A4EA}" type="sibTrans" cxnId="{A0C936FD-332D-4A22-9FAF-80AF99F77360}">
      <dgm:prSet/>
      <dgm:spPr/>
      <dgm:t>
        <a:bodyPr/>
        <a:lstStyle/>
        <a:p>
          <a:endParaRPr lang="en-US"/>
        </a:p>
      </dgm:t>
    </dgm:pt>
    <dgm:pt modelId="{057BCEBA-C71E-48FB-9A21-2825A901443A}">
      <dgm:prSet/>
      <dgm:spPr/>
      <dgm:t>
        <a:bodyPr/>
        <a:lstStyle/>
        <a:p>
          <a:r>
            <a:rPr lang="en-US"/>
            <a:t>increasing development efficiency</a:t>
          </a:r>
        </a:p>
      </dgm:t>
    </dgm:pt>
    <dgm:pt modelId="{6C620F51-443A-42A6-89C6-E07AFD950A4E}" type="parTrans" cxnId="{101D6249-E375-4FCC-9DF0-64C960AC1E64}">
      <dgm:prSet/>
      <dgm:spPr/>
      <dgm:t>
        <a:bodyPr/>
        <a:lstStyle/>
        <a:p>
          <a:endParaRPr lang="en-US"/>
        </a:p>
      </dgm:t>
    </dgm:pt>
    <dgm:pt modelId="{55CF46FB-3004-4B67-B09E-9BA42C0351FA}" type="sibTrans" cxnId="{101D6249-E375-4FCC-9DF0-64C960AC1E64}">
      <dgm:prSet/>
      <dgm:spPr/>
      <dgm:t>
        <a:bodyPr/>
        <a:lstStyle/>
        <a:p>
          <a:endParaRPr lang="en-US"/>
        </a:p>
      </dgm:t>
    </dgm:pt>
    <dgm:pt modelId="{19C52B90-3531-47D8-82B1-0DBCC345E0D3}">
      <dgm:prSet/>
      <dgm:spPr/>
      <dgm:t>
        <a:bodyPr/>
        <a:lstStyle/>
        <a:p>
          <a:r>
            <a:rPr lang="en-US"/>
            <a:t>Strategy provides guidance and general framework for developing quality plan for several projects.</a:t>
          </a:r>
        </a:p>
      </dgm:t>
    </dgm:pt>
    <dgm:pt modelId="{4F96EB65-3A85-46BE-B273-BE07801E0826}" type="parTrans" cxnId="{0A1E2143-5BB4-4071-ABE1-9C5E99532E62}">
      <dgm:prSet/>
      <dgm:spPr/>
      <dgm:t>
        <a:bodyPr/>
        <a:lstStyle/>
        <a:p>
          <a:endParaRPr lang="en-US"/>
        </a:p>
      </dgm:t>
    </dgm:pt>
    <dgm:pt modelId="{C7CA966C-FC19-410E-9B14-89C575EC1901}" type="sibTrans" cxnId="{0A1E2143-5BB4-4071-ABE1-9C5E99532E62}">
      <dgm:prSet/>
      <dgm:spPr/>
      <dgm:t>
        <a:bodyPr/>
        <a:lstStyle/>
        <a:p>
          <a:endParaRPr lang="en-US"/>
        </a:p>
      </dgm:t>
    </dgm:pt>
    <dgm:pt modelId="{5B9AF43D-9356-4A61-B196-C652B2D494E8}">
      <dgm:prSet/>
      <dgm:spPr/>
      <dgm:t>
        <a:bodyPr/>
        <a:lstStyle/>
        <a:p>
          <a:r>
            <a:rPr lang="en-US"/>
            <a:t>Quality strategy is important assets for organization as it prescribes set of solutions to problems specific to that organization.</a:t>
          </a:r>
        </a:p>
      </dgm:t>
    </dgm:pt>
    <dgm:pt modelId="{965FB96D-D253-467F-866A-12BC3F53B9FC}" type="parTrans" cxnId="{723C63AB-CDA7-4E86-A172-9E948D25C488}">
      <dgm:prSet/>
      <dgm:spPr/>
      <dgm:t>
        <a:bodyPr/>
        <a:lstStyle/>
        <a:p>
          <a:endParaRPr lang="en-US"/>
        </a:p>
      </dgm:t>
    </dgm:pt>
    <dgm:pt modelId="{6B172929-E060-41CE-B123-8EB751601408}" type="sibTrans" cxnId="{723C63AB-CDA7-4E86-A172-9E948D25C488}">
      <dgm:prSet/>
      <dgm:spPr/>
      <dgm:t>
        <a:bodyPr/>
        <a:lstStyle/>
        <a:p>
          <a:endParaRPr lang="en-US"/>
        </a:p>
      </dgm:t>
    </dgm:pt>
    <dgm:pt modelId="{B676DA9F-8CB3-40A5-99DE-E2009D202A77}" type="pres">
      <dgm:prSet presAssocID="{F2615F2C-EB09-447E-9C0E-546EAE412BB7}" presName="Name0" presStyleCnt="0">
        <dgm:presLayoutVars>
          <dgm:dir/>
          <dgm:animLvl val="lvl"/>
          <dgm:resizeHandles val="exact"/>
        </dgm:presLayoutVars>
      </dgm:prSet>
      <dgm:spPr/>
    </dgm:pt>
    <dgm:pt modelId="{D9BE62F3-C418-4A1C-A8D6-020F2A249AF6}" type="pres">
      <dgm:prSet presAssocID="{5B9AF43D-9356-4A61-B196-C652B2D494E8}" presName="boxAndChildren" presStyleCnt="0"/>
      <dgm:spPr/>
    </dgm:pt>
    <dgm:pt modelId="{0F3E261B-6FA1-4944-BB26-92E21C2ACEC5}" type="pres">
      <dgm:prSet presAssocID="{5B9AF43D-9356-4A61-B196-C652B2D494E8}" presName="parentTextBox" presStyleLbl="node1" presStyleIdx="0" presStyleCnt="4"/>
      <dgm:spPr/>
    </dgm:pt>
    <dgm:pt modelId="{E05FABAD-2C6E-4F87-9238-A1DD68AF5F20}" type="pres">
      <dgm:prSet presAssocID="{C7CA966C-FC19-410E-9B14-89C575EC1901}" presName="sp" presStyleCnt="0"/>
      <dgm:spPr/>
    </dgm:pt>
    <dgm:pt modelId="{76437BB0-DC4B-4658-A990-71FCFDA1C335}" type="pres">
      <dgm:prSet presAssocID="{19C52B90-3531-47D8-82B1-0DBCC345E0D3}" presName="arrowAndChildren" presStyleCnt="0"/>
      <dgm:spPr/>
    </dgm:pt>
    <dgm:pt modelId="{DF0253F1-6CB3-45BC-B02D-064773D0974B}" type="pres">
      <dgm:prSet presAssocID="{19C52B90-3531-47D8-82B1-0DBCC345E0D3}" presName="parentTextArrow" presStyleLbl="node1" presStyleIdx="1" presStyleCnt="4"/>
      <dgm:spPr/>
    </dgm:pt>
    <dgm:pt modelId="{B924CA08-7818-4DB1-8003-DE002BA993FA}" type="pres">
      <dgm:prSet presAssocID="{4EDFB758-5890-49F2-8B4A-7250E366D72E}" presName="sp" presStyleCnt="0"/>
      <dgm:spPr/>
    </dgm:pt>
    <dgm:pt modelId="{9EB96906-F4B2-474B-A6C0-C960521A73C3}" type="pres">
      <dgm:prSet presAssocID="{4526A33C-7A67-409C-93B2-698BE5C59D7E}" presName="arrowAndChildren" presStyleCnt="0"/>
      <dgm:spPr/>
    </dgm:pt>
    <dgm:pt modelId="{8BE9BFE9-D3FD-4C71-9DA4-AFFD3BCD5496}" type="pres">
      <dgm:prSet presAssocID="{4526A33C-7A67-409C-93B2-698BE5C59D7E}" presName="parentTextArrow" presStyleLbl="node1" presStyleIdx="1" presStyleCnt="4"/>
      <dgm:spPr/>
    </dgm:pt>
    <dgm:pt modelId="{81A664BB-08E4-4CA3-A7C2-9B547919FCF0}" type="pres">
      <dgm:prSet presAssocID="{4526A33C-7A67-409C-93B2-698BE5C59D7E}" presName="arrow" presStyleLbl="node1" presStyleIdx="2" presStyleCnt="4"/>
      <dgm:spPr/>
    </dgm:pt>
    <dgm:pt modelId="{E76B99A9-64FC-41B8-9E80-B6527B28C362}" type="pres">
      <dgm:prSet presAssocID="{4526A33C-7A67-409C-93B2-698BE5C59D7E}" presName="descendantArrow" presStyleCnt="0"/>
      <dgm:spPr/>
    </dgm:pt>
    <dgm:pt modelId="{760C6BF7-EDE1-4181-BB28-F66418497D6A}" type="pres">
      <dgm:prSet presAssocID="{5FC70027-61C0-4C16-A63D-11DC2DAD466C}" presName="childTextArrow" presStyleLbl="fgAccFollowNode1" presStyleIdx="0" presStyleCnt="4">
        <dgm:presLayoutVars>
          <dgm:bulletEnabled val="1"/>
        </dgm:presLayoutVars>
      </dgm:prSet>
      <dgm:spPr/>
    </dgm:pt>
    <dgm:pt modelId="{39C2CE8E-B36D-4785-8088-8E61367B450F}" type="pres">
      <dgm:prSet presAssocID="{E499248C-BFEA-439A-91F8-97567215D414}" presName="childTextArrow" presStyleLbl="fgAccFollowNode1" presStyleIdx="1" presStyleCnt="4">
        <dgm:presLayoutVars>
          <dgm:bulletEnabled val="1"/>
        </dgm:presLayoutVars>
      </dgm:prSet>
      <dgm:spPr/>
    </dgm:pt>
    <dgm:pt modelId="{78D39940-8AA6-4C6D-B3A5-0C06A676EA7E}" type="pres">
      <dgm:prSet presAssocID="{057BCEBA-C71E-48FB-9A21-2825A901443A}" presName="childTextArrow" presStyleLbl="fgAccFollowNode1" presStyleIdx="2" presStyleCnt="4">
        <dgm:presLayoutVars>
          <dgm:bulletEnabled val="1"/>
        </dgm:presLayoutVars>
      </dgm:prSet>
      <dgm:spPr/>
    </dgm:pt>
    <dgm:pt modelId="{5DB850D4-6297-45B6-A307-BC06539032B6}" type="pres">
      <dgm:prSet presAssocID="{05BAD525-012F-471D-9EB1-788A190EB82F}" presName="sp" presStyleCnt="0"/>
      <dgm:spPr/>
    </dgm:pt>
    <dgm:pt modelId="{55F4EEC7-137C-4AB4-B019-51DA53EF4B60}" type="pres">
      <dgm:prSet presAssocID="{0E392489-C80C-405E-BC89-6E80B7B948B9}" presName="arrowAndChildren" presStyleCnt="0"/>
      <dgm:spPr/>
    </dgm:pt>
    <dgm:pt modelId="{30433698-C335-4D74-84F6-6F44FEF25254}" type="pres">
      <dgm:prSet presAssocID="{0E392489-C80C-405E-BC89-6E80B7B948B9}" presName="parentTextArrow" presStyleLbl="node1" presStyleIdx="2" presStyleCnt="4"/>
      <dgm:spPr/>
    </dgm:pt>
    <dgm:pt modelId="{085A4EE3-5DE6-4499-A372-2ADB5C6DD44B}" type="pres">
      <dgm:prSet presAssocID="{0E392489-C80C-405E-BC89-6E80B7B948B9}" presName="arrow" presStyleLbl="node1" presStyleIdx="3" presStyleCnt="4"/>
      <dgm:spPr/>
    </dgm:pt>
    <dgm:pt modelId="{C2A9A9E7-B9E9-485F-97D5-65CA3E450678}" type="pres">
      <dgm:prSet presAssocID="{0E392489-C80C-405E-BC89-6E80B7B948B9}" presName="descendantArrow" presStyleCnt="0"/>
      <dgm:spPr/>
    </dgm:pt>
    <dgm:pt modelId="{0E453A02-75EF-4582-AA0F-5F807C5F749E}" type="pres">
      <dgm:prSet presAssocID="{FB70060B-0089-4C4C-90D8-949D635485E9}" presName="childTextArrow" presStyleLbl="fgAccFollowNode1" presStyleIdx="3" presStyleCnt="4">
        <dgm:presLayoutVars>
          <dgm:bulletEnabled val="1"/>
        </dgm:presLayoutVars>
      </dgm:prSet>
      <dgm:spPr/>
    </dgm:pt>
  </dgm:ptLst>
  <dgm:cxnLst>
    <dgm:cxn modelId="{CDB09504-A802-46CD-9353-93654AE73B55}" srcId="{F2615F2C-EB09-447E-9C0E-546EAE412BB7}" destId="{4526A33C-7A67-409C-93B2-698BE5C59D7E}" srcOrd="1" destOrd="0" parTransId="{718539FC-BBAA-4A9E-8913-E52627428F3B}" sibTransId="{4EDFB758-5890-49F2-8B4A-7250E366D72E}"/>
    <dgm:cxn modelId="{83835223-AC89-4523-890F-336DB7B6DE5E}" type="presOf" srcId="{4526A33C-7A67-409C-93B2-698BE5C59D7E}" destId="{81A664BB-08E4-4CA3-A7C2-9B547919FCF0}" srcOrd="1" destOrd="0" presId="urn:microsoft.com/office/officeart/2005/8/layout/process4"/>
    <dgm:cxn modelId="{4F61B725-D8F2-4B39-B80A-E0307A6E7393}" type="presOf" srcId="{FB70060B-0089-4C4C-90D8-949D635485E9}" destId="{0E453A02-75EF-4582-AA0F-5F807C5F749E}" srcOrd="0" destOrd="0" presId="urn:microsoft.com/office/officeart/2005/8/layout/process4"/>
    <dgm:cxn modelId="{DBE18E3A-0C0F-444F-BD1F-8F4EA7DA7A73}" type="presOf" srcId="{057BCEBA-C71E-48FB-9A21-2825A901443A}" destId="{78D39940-8AA6-4C6D-B3A5-0C06A676EA7E}" srcOrd="0" destOrd="0" presId="urn:microsoft.com/office/officeart/2005/8/layout/process4"/>
    <dgm:cxn modelId="{0A1E2143-5BB4-4071-ABE1-9C5E99532E62}" srcId="{F2615F2C-EB09-447E-9C0E-546EAE412BB7}" destId="{19C52B90-3531-47D8-82B1-0DBCC345E0D3}" srcOrd="2" destOrd="0" parTransId="{4F96EB65-3A85-46BE-B273-BE07801E0826}" sibTransId="{C7CA966C-FC19-410E-9B14-89C575EC1901}"/>
    <dgm:cxn modelId="{101D6249-E375-4FCC-9DF0-64C960AC1E64}" srcId="{4526A33C-7A67-409C-93B2-698BE5C59D7E}" destId="{057BCEBA-C71E-48FB-9A21-2825A901443A}" srcOrd="2" destOrd="0" parTransId="{6C620F51-443A-42A6-89C6-E07AFD950A4E}" sibTransId="{55CF46FB-3004-4B67-B09E-9BA42C0351FA}"/>
    <dgm:cxn modelId="{51E9F16B-6764-4A77-81FA-DACFBF36C526}" type="presOf" srcId="{19C52B90-3531-47D8-82B1-0DBCC345E0D3}" destId="{DF0253F1-6CB3-45BC-B02D-064773D0974B}" srcOrd="0" destOrd="0" presId="urn:microsoft.com/office/officeart/2005/8/layout/process4"/>
    <dgm:cxn modelId="{189B6F4D-CA80-4938-A9D3-BD64E05B1352}" type="presOf" srcId="{4526A33C-7A67-409C-93B2-698BE5C59D7E}" destId="{8BE9BFE9-D3FD-4C71-9DA4-AFFD3BCD5496}" srcOrd="0" destOrd="0" presId="urn:microsoft.com/office/officeart/2005/8/layout/process4"/>
    <dgm:cxn modelId="{147C2977-55CC-4739-AAD1-1246922F05DA}" type="presOf" srcId="{E499248C-BFEA-439A-91F8-97567215D414}" destId="{39C2CE8E-B36D-4785-8088-8E61367B450F}" srcOrd="0" destOrd="0" presId="urn:microsoft.com/office/officeart/2005/8/layout/process4"/>
    <dgm:cxn modelId="{7AD5AD97-26F0-43A0-96A6-1A83135633CB}" type="presOf" srcId="{5FC70027-61C0-4C16-A63D-11DC2DAD466C}" destId="{760C6BF7-EDE1-4181-BB28-F66418497D6A}" srcOrd="0" destOrd="0" presId="urn:microsoft.com/office/officeart/2005/8/layout/process4"/>
    <dgm:cxn modelId="{C205F6A6-8033-4007-9681-D14D10AB914A}" srcId="{4526A33C-7A67-409C-93B2-698BE5C59D7E}" destId="{5FC70027-61C0-4C16-A63D-11DC2DAD466C}" srcOrd="0" destOrd="0" parTransId="{642CE10B-2AC4-4BCF-9159-E3FDE58EE16A}" sibTransId="{43AFC6F0-D559-4D08-AC3C-3D8AF7463CDC}"/>
    <dgm:cxn modelId="{723C63AB-CDA7-4E86-A172-9E948D25C488}" srcId="{F2615F2C-EB09-447E-9C0E-546EAE412BB7}" destId="{5B9AF43D-9356-4A61-B196-C652B2D494E8}" srcOrd="3" destOrd="0" parTransId="{965FB96D-D253-467F-866A-12BC3F53B9FC}" sibTransId="{6B172929-E060-41CE-B123-8EB751601408}"/>
    <dgm:cxn modelId="{EF007DC1-42B2-43CC-A1BB-C40B7CCDEDE6}" srcId="{F2615F2C-EB09-447E-9C0E-546EAE412BB7}" destId="{0E392489-C80C-405E-BC89-6E80B7B948B9}" srcOrd="0" destOrd="0" parTransId="{8340E944-7188-47E4-891D-AC1C93354567}" sibTransId="{05BAD525-012F-471D-9EB1-788A190EB82F}"/>
    <dgm:cxn modelId="{D88AC5C9-7FB0-4A3D-93D6-87E01F6A51D2}" type="presOf" srcId="{5B9AF43D-9356-4A61-B196-C652B2D494E8}" destId="{0F3E261B-6FA1-4944-BB26-92E21C2ACEC5}" srcOrd="0" destOrd="0" presId="urn:microsoft.com/office/officeart/2005/8/layout/process4"/>
    <dgm:cxn modelId="{7E4417E2-1E30-439E-9F6D-9EE2D8218BA1}" type="presOf" srcId="{0E392489-C80C-405E-BC89-6E80B7B948B9}" destId="{085A4EE3-5DE6-4499-A372-2ADB5C6DD44B}" srcOrd="1" destOrd="0" presId="urn:microsoft.com/office/officeart/2005/8/layout/process4"/>
    <dgm:cxn modelId="{ADC0FBE3-7DB1-4FAE-8720-81B4E773D121}" type="presOf" srcId="{F2615F2C-EB09-447E-9C0E-546EAE412BB7}" destId="{B676DA9F-8CB3-40A5-99DE-E2009D202A77}" srcOrd="0" destOrd="0" presId="urn:microsoft.com/office/officeart/2005/8/layout/process4"/>
    <dgm:cxn modelId="{F8CC4FE5-D97A-4586-868D-B3317EAA5E9C}" type="presOf" srcId="{0E392489-C80C-405E-BC89-6E80B7B948B9}" destId="{30433698-C335-4D74-84F6-6F44FEF25254}" srcOrd="0" destOrd="0" presId="urn:microsoft.com/office/officeart/2005/8/layout/process4"/>
    <dgm:cxn modelId="{4E3738F6-571E-4BEE-8FAA-12514DF0BD2D}" srcId="{0E392489-C80C-405E-BC89-6E80B7B948B9}" destId="{FB70060B-0089-4C4C-90D8-949D635485E9}" srcOrd="0" destOrd="0" parTransId="{BA5977A7-85F9-4C29-9292-AEC14EEDFC21}" sibTransId="{62286E46-5ADF-4EF2-945B-6A2C8E220E45}"/>
    <dgm:cxn modelId="{A0C936FD-332D-4A22-9FAF-80AF99F77360}" srcId="{4526A33C-7A67-409C-93B2-698BE5C59D7E}" destId="{E499248C-BFEA-439A-91F8-97567215D414}" srcOrd="1" destOrd="0" parTransId="{5408C426-8501-4724-8531-40F7BBE54E0E}" sibTransId="{9BDA3349-7802-48F1-81A7-9D506673A4EA}"/>
    <dgm:cxn modelId="{5BF2CA50-81DE-44B9-9624-CE36384F8EF0}" type="presParOf" srcId="{B676DA9F-8CB3-40A5-99DE-E2009D202A77}" destId="{D9BE62F3-C418-4A1C-A8D6-020F2A249AF6}" srcOrd="0" destOrd="0" presId="urn:microsoft.com/office/officeart/2005/8/layout/process4"/>
    <dgm:cxn modelId="{D6C03D7A-78DE-424D-83CE-062534703C37}" type="presParOf" srcId="{D9BE62F3-C418-4A1C-A8D6-020F2A249AF6}" destId="{0F3E261B-6FA1-4944-BB26-92E21C2ACEC5}" srcOrd="0" destOrd="0" presId="urn:microsoft.com/office/officeart/2005/8/layout/process4"/>
    <dgm:cxn modelId="{CE1DF43A-5CEE-4C3C-85BC-672D26B11C58}" type="presParOf" srcId="{B676DA9F-8CB3-40A5-99DE-E2009D202A77}" destId="{E05FABAD-2C6E-4F87-9238-A1DD68AF5F20}" srcOrd="1" destOrd="0" presId="urn:microsoft.com/office/officeart/2005/8/layout/process4"/>
    <dgm:cxn modelId="{BE3FEABA-FF91-43BA-8B75-6207B65AB522}" type="presParOf" srcId="{B676DA9F-8CB3-40A5-99DE-E2009D202A77}" destId="{76437BB0-DC4B-4658-A990-71FCFDA1C335}" srcOrd="2" destOrd="0" presId="urn:microsoft.com/office/officeart/2005/8/layout/process4"/>
    <dgm:cxn modelId="{EF4CF64D-7E60-4D09-87B3-86EB10954039}" type="presParOf" srcId="{76437BB0-DC4B-4658-A990-71FCFDA1C335}" destId="{DF0253F1-6CB3-45BC-B02D-064773D0974B}" srcOrd="0" destOrd="0" presId="urn:microsoft.com/office/officeart/2005/8/layout/process4"/>
    <dgm:cxn modelId="{E4AB6C58-A4B8-469F-966B-4EE39471F5AB}" type="presParOf" srcId="{B676DA9F-8CB3-40A5-99DE-E2009D202A77}" destId="{B924CA08-7818-4DB1-8003-DE002BA993FA}" srcOrd="3" destOrd="0" presId="urn:microsoft.com/office/officeart/2005/8/layout/process4"/>
    <dgm:cxn modelId="{26FFE1F5-6C78-450A-ACF6-63CD0456CADA}" type="presParOf" srcId="{B676DA9F-8CB3-40A5-99DE-E2009D202A77}" destId="{9EB96906-F4B2-474B-A6C0-C960521A73C3}" srcOrd="4" destOrd="0" presId="urn:microsoft.com/office/officeart/2005/8/layout/process4"/>
    <dgm:cxn modelId="{E5708E93-7F33-4AFD-8844-96998B14FDF5}" type="presParOf" srcId="{9EB96906-F4B2-474B-A6C0-C960521A73C3}" destId="{8BE9BFE9-D3FD-4C71-9DA4-AFFD3BCD5496}" srcOrd="0" destOrd="0" presId="urn:microsoft.com/office/officeart/2005/8/layout/process4"/>
    <dgm:cxn modelId="{172910F3-6172-4B3E-8899-FBE51C95AD7D}" type="presParOf" srcId="{9EB96906-F4B2-474B-A6C0-C960521A73C3}" destId="{81A664BB-08E4-4CA3-A7C2-9B547919FCF0}" srcOrd="1" destOrd="0" presId="urn:microsoft.com/office/officeart/2005/8/layout/process4"/>
    <dgm:cxn modelId="{DBF095B3-1C6F-42A3-A619-F67006749D71}" type="presParOf" srcId="{9EB96906-F4B2-474B-A6C0-C960521A73C3}" destId="{E76B99A9-64FC-41B8-9E80-B6527B28C362}" srcOrd="2" destOrd="0" presId="urn:microsoft.com/office/officeart/2005/8/layout/process4"/>
    <dgm:cxn modelId="{81E24EA5-E01D-416A-B5EA-A6A6AFD346F5}" type="presParOf" srcId="{E76B99A9-64FC-41B8-9E80-B6527B28C362}" destId="{760C6BF7-EDE1-4181-BB28-F66418497D6A}" srcOrd="0" destOrd="0" presId="urn:microsoft.com/office/officeart/2005/8/layout/process4"/>
    <dgm:cxn modelId="{A8716EDE-4E45-4CEA-ADE3-F95B6004D3E1}" type="presParOf" srcId="{E76B99A9-64FC-41B8-9E80-B6527B28C362}" destId="{39C2CE8E-B36D-4785-8088-8E61367B450F}" srcOrd="1" destOrd="0" presId="urn:microsoft.com/office/officeart/2005/8/layout/process4"/>
    <dgm:cxn modelId="{927BAD97-2AA5-40E0-9A0F-D820C3F4B770}" type="presParOf" srcId="{E76B99A9-64FC-41B8-9E80-B6527B28C362}" destId="{78D39940-8AA6-4C6D-B3A5-0C06A676EA7E}" srcOrd="2" destOrd="0" presId="urn:microsoft.com/office/officeart/2005/8/layout/process4"/>
    <dgm:cxn modelId="{B84798AD-9A4C-418B-858E-F6D31FCD1415}" type="presParOf" srcId="{B676DA9F-8CB3-40A5-99DE-E2009D202A77}" destId="{5DB850D4-6297-45B6-A307-BC06539032B6}" srcOrd="5" destOrd="0" presId="urn:microsoft.com/office/officeart/2005/8/layout/process4"/>
    <dgm:cxn modelId="{0A9AA84B-04D1-4863-B328-0C4A725D2B63}" type="presParOf" srcId="{B676DA9F-8CB3-40A5-99DE-E2009D202A77}" destId="{55F4EEC7-137C-4AB4-B019-51DA53EF4B60}" srcOrd="6" destOrd="0" presId="urn:microsoft.com/office/officeart/2005/8/layout/process4"/>
    <dgm:cxn modelId="{7A4A0382-9609-428B-9DCE-9C3F67E2B4C5}" type="presParOf" srcId="{55F4EEC7-137C-4AB4-B019-51DA53EF4B60}" destId="{30433698-C335-4D74-84F6-6F44FEF25254}" srcOrd="0" destOrd="0" presId="urn:microsoft.com/office/officeart/2005/8/layout/process4"/>
    <dgm:cxn modelId="{A0FE21C4-44EF-4061-BFC1-870AB0DD1C16}" type="presParOf" srcId="{55F4EEC7-137C-4AB4-B019-51DA53EF4B60}" destId="{085A4EE3-5DE6-4499-A372-2ADB5C6DD44B}" srcOrd="1" destOrd="0" presId="urn:microsoft.com/office/officeart/2005/8/layout/process4"/>
    <dgm:cxn modelId="{71738D7D-E484-4D08-B7A1-EC2A02B0CBE5}" type="presParOf" srcId="{55F4EEC7-137C-4AB4-B019-51DA53EF4B60}" destId="{C2A9A9E7-B9E9-485F-97D5-65CA3E450678}" srcOrd="2" destOrd="0" presId="urn:microsoft.com/office/officeart/2005/8/layout/process4"/>
    <dgm:cxn modelId="{D0127ADB-8663-41EA-A456-965C8E487B54}" type="presParOf" srcId="{C2A9A9E7-B9E9-485F-97D5-65CA3E450678}" destId="{0E453A02-75EF-4582-AA0F-5F807C5F749E}"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6.xml><?xml version="1.0" encoding="utf-8"?>
<dgm:dataModel xmlns:dgm="http://schemas.openxmlformats.org/drawingml/2006/diagram" xmlns:a="http://schemas.openxmlformats.org/drawingml/2006/main">
  <dgm:ptLst>
    <dgm:pt modelId="{D3360B9D-1957-4F9A-AC4D-1C41EB5F21FB}"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4CC5D863-29C9-4014-9A50-08ECEE35D423}">
      <dgm:prSet/>
      <dgm:spPr/>
      <dgm:t>
        <a:bodyPr/>
        <a:lstStyle/>
        <a:p>
          <a:r>
            <a:rPr lang="en-US"/>
            <a:t>Structure and size</a:t>
          </a:r>
        </a:p>
      </dgm:t>
    </dgm:pt>
    <dgm:pt modelId="{A13968CE-7A2E-449E-91A3-3AB7A2EAEC32}" type="parTrans" cxnId="{80EC69EC-1E12-42E9-9842-D90EF7FDBAA0}">
      <dgm:prSet/>
      <dgm:spPr/>
      <dgm:t>
        <a:bodyPr/>
        <a:lstStyle/>
        <a:p>
          <a:endParaRPr lang="en-US"/>
        </a:p>
      </dgm:t>
    </dgm:pt>
    <dgm:pt modelId="{5FDFFD56-50CA-40F4-A6AA-4DADBA94BBAC}" type="sibTrans" cxnId="{80EC69EC-1E12-42E9-9842-D90EF7FDBAA0}">
      <dgm:prSet/>
      <dgm:spPr/>
      <dgm:t>
        <a:bodyPr/>
        <a:lstStyle/>
        <a:p>
          <a:endParaRPr lang="en-US"/>
        </a:p>
      </dgm:t>
    </dgm:pt>
    <dgm:pt modelId="{5E7862EF-3D03-4DA4-BF09-0F66B6497F0D}">
      <dgm:prSet/>
      <dgm:spPr/>
      <dgm:t>
        <a:bodyPr/>
        <a:lstStyle/>
        <a:p>
          <a:r>
            <a:rPr lang="en-US"/>
            <a:t>example </a:t>
          </a:r>
        </a:p>
      </dgm:t>
    </dgm:pt>
    <dgm:pt modelId="{8A1A8886-6E2B-47D6-A816-D157AF45C4B9}" type="parTrans" cxnId="{87E63DCE-1CB0-4314-B0CD-52DB7EF55F08}">
      <dgm:prSet/>
      <dgm:spPr/>
      <dgm:t>
        <a:bodyPr/>
        <a:lstStyle/>
        <a:p>
          <a:endParaRPr lang="en-US"/>
        </a:p>
      </dgm:t>
    </dgm:pt>
    <dgm:pt modelId="{00DFCAC4-1978-4A11-ABD3-59AC383EEB56}" type="sibTrans" cxnId="{87E63DCE-1CB0-4314-B0CD-52DB7EF55F08}">
      <dgm:prSet/>
      <dgm:spPr/>
      <dgm:t>
        <a:bodyPr/>
        <a:lstStyle/>
        <a:p>
          <a:endParaRPr lang="en-US"/>
        </a:p>
      </dgm:t>
    </dgm:pt>
    <dgm:pt modelId="{F3C083C0-E212-4B42-9331-6B9EAD6EFAAF}">
      <dgm:prSet/>
      <dgm:spPr/>
      <dgm:t>
        <a:bodyPr/>
        <a:lstStyle/>
        <a:p>
          <a:r>
            <a:rPr lang="en-US"/>
            <a:t>Distinct quality groups in large organizations, overlapping of roles in smaller organizations</a:t>
          </a:r>
        </a:p>
      </dgm:t>
    </dgm:pt>
    <dgm:pt modelId="{BB2B24E6-382A-4B95-A0D5-3BC1E96376F7}" type="parTrans" cxnId="{97CA6127-0458-4E8C-82B1-39DE19D9742F}">
      <dgm:prSet/>
      <dgm:spPr/>
      <dgm:t>
        <a:bodyPr/>
        <a:lstStyle/>
        <a:p>
          <a:endParaRPr lang="en-US"/>
        </a:p>
      </dgm:t>
    </dgm:pt>
    <dgm:pt modelId="{0B66DFBD-7CD3-499E-8B9E-C3B44B0B3D29}" type="sibTrans" cxnId="{97CA6127-0458-4E8C-82B1-39DE19D9742F}">
      <dgm:prSet/>
      <dgm:spPr/>
      <dgm:t>
        <a:bodyPr/>
        <a:lstStyle/>
        <a:p>
          <a:endParaRPr lang="en-US"/>
        </a:p>
      </dgm:t>
    </dgm:pt>
    <dgm:pt modelId="{F7AB6D6B-E345-4417-85D2-8E67667B63B2}">
      <dgm:prSet/>
      <dgm:spPr/>
      <dgm:t>
        <a:bodyPr/>
        <a:lstStyle/>
        <a:p>
          <a:r>
            <a:rPr lang="en-US"/>
            <a:t>greater reliance on documents in large than small organizations</a:t>
          </a:r>
        </a:p>
      </dgm:t>
    </dgm:pt>
    <dgm:pt modelId="{E491ADEE-53BD-40E0-B2FA-705C27B0A8F6}" type="parTrans" cxnId="{647543FF-4D60-464A-A81C-D7DFCB866E54}">
      <dgm:prSet/>
      <dgm:spPr/>
      <dgm:t>
        <a:bodyPr/>
        <a:lstStyle/>
        <a:p>
          <a:endParaRPr lang="en-US"/>
        </a:p>
      </dgm:t>
    </dgm:pt>
    <dgm:pt modelId="{9352C4DA-2B9B-4159-A43D-DA26CE79BD52}" type="sibTrans" cxnId="{647543FF-4D60-464A-A81C-D7DFCB866E54}">
      <dgm:prSet/>
      <dgm:spPr/>
      <dgm:t>
        <a:bodyPr/>
        <a:lstStyle/>
        <a:p>
          <a:endParaRPr lang="en-US"/>
        </a:p>
      </dgm:t>
    </dgm:pt>
    <dgm:pt modelId="{C6251329-0825-4F1C-B598-A21787D43D33}">
      <dgm:prSet/>
      <dgm:spPr/>
      <dgm:t>
        <a:bodyPr/>
        <a:lstStyle/>
        <a:p>
          <a:r>
            <a:rPr lang="en-US"/>
            <a:t>Overall process</a:t>
          </a:r>
        </a:p>
      </dgm:t>
    </dgm:pt>
    <dgm:pt modelId="{F8521063-BA4F-453D-B83C-EC08788179FA}" type="parTrans" cxnId="{EC45CAF1-00E2-4DF2-9968-22A72014D661}">
      <dgm:prSet/>
      <dgm:spPr/>
      <dgm:t>
        <a:bodyPr/>
        <a:lstStyle/>
        <a:p>
          <a:endParaRPr lang="en-US"/>
        </a:p>
      </dgm:t>
    </dgm:pt>
    <dgm:pt modelId="{671F86C9-D38E-4392-8E34-10A86F37DD40}" type="sibTrans" cxnId="{EC45CAF1-00E2-4DF2-9968-22A72014D661}">
      <dgm:prSet/>
      <dgm:spPr/>
      <dgm:t>
        <a:bodyPr/>
        <a:lstStyle/>
        <a:p>
          <a:endParaRPr lang="en-US"/>
        </a:p>
      </dgm:t>
    </dgm:pt>
    <dgm:pt modelId="{C0345A24-3366-475B-9B52-D77399883CFB}">
      <dgm:prSet/>
      <dgm:spPr/>
      <dgm:t>
        <a:bodyPr/>
        <a:lstStyle/>
        <a:p>
          <a:r>
            <a:rPr lang="en-US"/>
            <a:t>example</a:t>
          </a:r>
        </a:p>
      </dgm:t>
    </dgm:pt>
    <dgm:pt modelId="{4D518D2F-825F-46FD-BC75-EDF9C5464917}" type="parTrans" cxnId="{2D6D754C-A612-4656-B641-B9BE12097E01}">
      <dgm:prSet/>
      <dgm:spPr/>
      <dgm:t>
        <a:bodyPr/>
        <a:lstStyle/>
        <a:p>
          <a:endParaRPr lang="en-US"/>
        </a:p>
      </dgm:t>
    </dgm:pt>
    <dgm:pt modelId="{B1FFD7EC-00CC-4EBF-B099-E5388DFE9067}" type="sibTrans" cxnId="{2D6D754C-A612-4656-B641-B9BE12097E01}">
      <dgm:prSet/>
      <dgm:spPr/>
      <dgm:t>
        <a:bodyPr/>
        <a:lstStyle/>
        <a:p>
          <a:endParaRPr lang="en-US"/>
        </a:p>
      </dgm:t>
    </dgm:pt>
    <dgm:pt modelId="{343EF3B2-29ED-424F-9957-9473427C1145}">
      <dgm:prSet/>
      <dgm:spPr/>
      <dgm:t>
        <a:bodyPr/>
        <a:lstStyle/>
        <a:p>
          <a:r>
            <a:rPr lang="en-US"/>
            <a:t>Cleanroom requires statistical testing</a:t>
          </a:r>
        </a:p>
      </dgm:t>
    </dgm:pt>
    <dgm:pt modelId="{C05659BE-55C8-4B37-B3FF-8BED9F3870A8}" type="parTrans" cxnId="{E2C522B3-7C0E-4644-A045-C65D41B81436}">
      <dgm:prSet/>
      <dgm:spPr/>
      <dgm:t>
        <a:bodyPr/>
        <a:lstStyle/>
        <a:p>
          <a:endParaRPr lang="en-US"/>
        </a:p>
      </dgm:t>
    </dgm:pt>
    <dgm:pt modelId="{524A5278-C398-4A30-B349-CE17E751584E}" type="sibTrans" cxnId="{E2C522B3-7C0E-4644-A045-C65D41B81436}">
      <dgm:prSet/>
      <dgm:spPr/>
      <dgm:t>
        <a:bodyPr/>
        <a:lstStyle/>
        <a:p>
          <a:endParaRPr lang="en-US"/>
        </a:p>
      </dgm:t>
    </dgm:pt>
    <dgm:pt modelId="{E7476FE1-7806-4592-A03C-405A5C2411C8}">
      <dgm:prSet/>
      <dgm:spPr/>
      <dgm:t>
        <a:bodyPr/>
        <a:lstStyle/>
        <a:p>
          <a:r>
            <a:rPr lang="en-US"/>
            <a:t>fits with tight, formal specs and emphasis on reliability</a:t>
          </a:r>
        </a:p>
      </dgm:t>
    </dgm:pt>
    <dgm:pt modelId="{B40738E6-A830-4F88-B998-0E3BEB4D3D07}" type="parTrans" cxnId="{47271C1D-4F61-470E-9B8A-BBBF95765A24}">
      <dgm:prSet/>
      <dgm:spPr/>
      <dgm:t>
        <a:bodyPr/>
        <a:lstStyle/>
        <a:p>
          <a:endParaRPr lang="en-US"/>
        </a:p>
      </dgm:t>
    </dgm:pt>
    <dgm:pt modelId="{1F1FA542-F092-4871-A24C-0BD1E0106CE2}" type="sibTrans" cxnId="{47271C1D-4F61-470E-9B8A-BBBF95765A24}">
      <dgm:prSet/>
      <dgm:spPr/>
      <dgm:t>
        <a:bodyPr/>
        <a:lstStyle/>
        <a:p>
          <a:endParaRPr lang="en-US"/>
        </a:p>
      </dgm:t>
    </dgm:pt>
    <dgm:pt modelId="{EA678E45-F873-4776-8A3D-70B0A794D7A9}">
      <dgm:prSet/>
      <dgm:spPr/>
      <dgm:t>
        <a:bodyPr/>
        <a:lstStyle/>
        <a:p>
          <a:r>
            <a:rPr lang="en-US"/>
            <a:t>XP prescribes “test first” and pair programming </a:t>
          </a:r>
        </a:p>
      </dgm:t>
    </dgm:pt>
    <dgm:pt modelId="{C73DBB95-D753-4536-B3EA-8FFDA2725A4B}" type="parTrans" cxnId="{0C80E041-AE81-4946-BAA2-4D559BFB1BEC}">
      <dgm:prSet/>
      <dgm:spPr/>
      <dgm:t>
        <a:bodyPr/>
        <a:lstStyle/>
        <a:p>
          <a:endParaRPr lang="en-US"/>
        </a:p>
      </dgm:t>
    </dgm:pt>
    <dgm:pt modelId="{62B49982-297E-437D-8748-8926243681EA}" type="sibTrans" cxnId="{0C80E041-AE81-4946-BAA2-4D559BFB1BEC}">
      <dgm:prSet/>
      <dgm:spPr/>
      <dgm:t>
        <a:bodyPr/>
        <a:lstStyle/>
        <a:p>
          <a:endParaRPr lang="en-US"/>
        </a:p>
      </dgm:t>
    </dgm:pt>
    <dgm:pt modelId="{51416498-53E4-4567-A641-FDBAD90FDBB6}">
      <dgm:prSet/>
      <dgm:spPr/>
      <dgm:t>
        <a:bodyPr/>
        <a:lstStyle/>
        <a:p>
          <a:r>
            <a:rPr lang="en-US"/>
            <a:t>fits with changing specifications and rapid evolution</a:t>
          </a:r>
        </a:p>
      </dgm:t>
    </dgm:pt>
    <dgm:pt modelId="{C49D29B1-D4D9-4A35-BECD-7D6116BEA186}" type="parTrans" cxnId="{AF6E6F86-0F28-4AD6-A004-10F95ECBBC16}">
      <dgm:prSet/>
      <dgm:spPr/>
      <dgm:t>
        <a:bodyPr/>
        <a:lstStyle/>
        <a:p>
          <a:endParaRPr lang="en-US"/>
        </a:p>
      </dgm:t>
    </dgm:pt>
    <dgm:pt modelId="{83C85A35-C0B9-4671-8EB1-0B4447B9C14C}" type="sibTrans" cxnId="{AF6E6F86-0F28-4AD6-A004-10F95ECBBC16}">
      <dgm:prSet/>
      <dgm:spPr/>
      <dgm:t>
        <a:bodyPr/>
        <a:lstStyle/>
        <a:p>
          <a:endParaRPr lang="en-US"/>
        </a:p>
      </dgm:t>
    </dgm:pt>
    <dgm:pt modelId="{93403FE2-6713-453E-8ED8-C0209FBCC644}">
      <dgm:prSet/>
      <dgm:spPr/>
      <dgm:t>
        <a:bodyPr/>
        <a:lstStyle/>
        <a:p>
          <a:r>
            <a:rPr lang="en-US"/>
            <a:t>Application domain</a:t>
          </a:r>
        </a:p>
      </dgm:t>
    </dgm:pt>
    <dgm:pt modelId="{91497CA0-1E7E-46F6-B416-1D87107F4820}" type="parTrans" cxnId="{0D75ED5C-145B-4C41-A529-0CC2AD911470}">
      <dgm:prSet/>
      <dgm:spPr/>
      <dgm:t>
        <a:bodyPr/>
        <a:lstStyle/>
        <a:p>
          <a:endParaRPr lang="en-US"/>
        </a:p>
      </dgm:t>
    </dgm:pt>
    <dgm:pt modelId="{A16B89CF-5835-4A82-9B45-2F123C4A55F3}" type="sibTrans" cxnId="{0D75ED5C-145B-4C41-A529-0CC2AD911470}">
      <dgm:prSet/>
      <dgm:spPr/>
      <dgm:t>
        <a:bodyPr/>
        <a:lstStyle/>
        <a:p>
          <a:endParaRPr lang="en-US"/>
        </a:p>
      </dgm:t>
    </dgm:pt>
    <dgm:pt modelId="{6A6E487A-4843-4301-AFDE-EBA9227D0B23}">
      <dgm:prSet/>
      <dgm:spPr/>
      <dgm:t>
        <a:bodyPr/>
        <a:lstStyle/>
        <a:p>
          <a:r>
            <a:rPr lang="en-US"/>
            <a:t>example</a:t>
          </a:r>
        </a:p>
      </dgm:t>
    </dgm:pt>
    <dgm:pt modelId="{A16B1EFB-39D6-4B2D-9A97-729BAE07C51C}" type="parTrans" cxnId="{6F1D5EC1-C05E-4F75-9FFB-B6DD2C82FF36}">
      <dgm:prSet/>
      <dgm:spPr/>
      <dgm:t>
        <a:bodyPr/>
        <a:lstStyle/>
        <a:p>
          <a:endParaRPr lang="en-US"/>
        </a:p>
      </dgm:t>
    </dgm:pt>
    <dgm:pt modelId="{782842EB-57F0-487A-9C58-7D6D836722FB}" type="sibTrans" cxnId="{6F1D5EC1-C05E-4F75-9FFB-B6DD2C82FF36}">
      <dgm:prSet/>
      <dgm:spPr/>
      <dgm:t>
        <a:bodyPr/>
        <a:lstStyle/>
        <a:p>
          <a:endParaRPr lang="en-US"/>
        </a:p>
      </dgm:t>
    </dgm:pt>
    <dgm:pt modelId="{48AF0C02-9A47-46F2-858B-0E3C210FD7E7}">
      <dgm:prSet/>
      <dgm:spPr/>
      <dgm:t>
        <a:bodyPr/>
        <a:lstStyle/>
        <a:p>
          <a:r>
            <a:rPr lang="en-US"/>
            <a:t>Safety critical domains may impose particular quality objectives and require documentation for certification </a:t>
          </a:r>
        </a:p>
      </dgm:t>
    </dgm:pt>
    <dgm:pt modelId="{6A71B747-03AD-4BA0-9BA7-372E3A50F106}" type="parTrans" cxnId="{C47B4B4B-25AB-4DD3-BEF5-CDF1342068CA}">
      <dgm:prSet/>
      <dgm:spPr/>
      <dgm:t>
        <a:bodyPr/>
        <a:lstStyle/>
        <a:p>
          <a:endParaRPr lang="en-US"/>
        </a:p>
      </dgm:t>
    </dgm:pt>
    <dgm:pt modelId="{DB6176D6-3C59-48D2-9CEE-E3DFC131E560}" type="sibTrans" cxnId="{C47B4B4B-25AB-4DD3-BEF5-CDF1342068CA}">
      <dgm:prSet/>
      <dgm:spPr/>
      <dgm:t>
        <a:bodyPr/>
        <a:lstStyle/>
        <a:p>
          <a:endParaRPr lang="en-US"/>
        </a:p>
      </dgm:t>
    </dgm:pt>
    <dgm:pt modelId="{2F4D9C3F-C461-4549-B955-F0D523633FE6}" type="pres">
      <dgm:prSet presAssocID="{D3360B9D-1957-4F9A-AC4D-1C41EB5F21FB}" presName="linear" presStyleCnt="0">
        <dgm:presLayoutVars>
          <dgm:dir/>
          <dgm:animLvl val="lvl"/>
          <dgm:resizeHandles val="exact"/>
        </dgm:presLayoutVars>
      </dgm:prSet>
      <dgm:spPr/>
    </dgm:pt>
    <dgm:pt modelId="{E094D4FE-1521-409C-990C-6DD3D3FD50C2}" type="pres">
      <dgm:prSet presAssocID="{4CC5D863-29C9-4014-9A50-08ECEE35D423}" presName="parentLin" presStyleCnt="0"/>
      <dgm:spPr/>
    </dgm:pt>
    <dgm:pt modelId="{C6B1A48F-C250-4B4C-AEB4-5AEF2CFB93BF}" type="pres">
      <dgm:prSet presAssocID="{4CC5D863-29C9-4014-9A50-08ECEE35D423}" presName="parentLeftMargin" presStyleLbl="node1" presStyleIdx="0" presStyleCnt="3"/>
      <dgm:spPr/>
    </dgm:pt>
    <dgm:pt modelId="{1132655B-C7D3-41F5-BAD5-A2356B511553}" type="pres">
      <dgm:prSet presAssocID="{4CC5D863-29C9-4014-9A50-08ECEE35D423}" presName="parentText" presStyleLbl="node1" presStyleIdx="0" presStyleCnt="3">
        <dgm:presLayoutVars>
          <dgm:chMax val="0"/>
          <dgm:bulletEnabled val="1"/>
        </dgm:presLayoutVars>
      </dgm:prSet>
      <dgm:spPr/>
    </dgm:pt>
    <dgm:pt modelId="{B2874967-459F-4BA9-9EAC-6E60D7D0EE4C}" type="pres">
      <dgm:prSet presAssocID="{4CC5D863-29C9-4014-9A50-08ECEE35D423}" presName="negativeSpace" presStyleCnt="0"/>
      <dgm:spPr/>
    </dgm:pt>
    <dgm:pt modelId="{1B64B1BA-1A3C-4DBD-AFF3-0426D623B3A8}" type="pres">
      <dgm:prSet presAssocID="{4CC5D863-29C9-4014-9A50-08ECEE35D423}" presName="childText" presStyleLbl="conFgAcc1" presStyleIdx="0" presStyleCnt="3">
        <dgm:presLayoutVars>
          <dgm:bulletEnabled val="1"/>
        </dgm:presLayoutVars>
      </dgm:prSet>
      <dgm:spPr/>
    </dgm:pt>
    <dgm:pt modelId="{E2B6F503-63A6-4FA6-9358-4566C6D8A693}" type="pres">
      <dgm:prSet presAssocID="{5FDFFD56-50CA-40F4-A6AA-4DADBA94BBAC}" presName="spaceBetweenRectangles" presStyleCnt="0"/>
      <dgm:spPr/>
    </dgm:pt>
    <dgm:pt modelId="{57CCBE6E-B14D-4814-95A2-3B8DD443D543}" type="pres">
      <dgm:prSet presAssocID="{C6251329-0825-4F1C-B598-A21787D43D33}" presName="parentLin" presStyleCnt="0"/>
      <dgm:spPr/>
    </dgm:pt>
    <dgm:pt modelId="{E6BB3800-4818-4F40-9E3C-6D0544F5A704}" type="pres">
      <dgm:prSet presAssocID="{C6251329-0825-4F1C-B598-A21787D43D33}" presName="parentLeftMargin" presStyleLbl="node1" presStyleIdx="0" presStyleCnt="3"/>
      <dgm:spPr/>
    </dgm:pt>
    <dgm:pt modelId="{98DA45C2-5F3E-49F8-9DE1-B5FD5C17E66E}" type="pres">
      <dgm:prSet presAssocID="{C6251329-0825-4F1C-B598-A21787D43D33}" presName="parentText" presStyleLbl="node1" presStyleIdx="1" presStyleCnt="3">
        <dgm:presLayoutVars>
          <dgm:chMax val="0"/>
          <dgm:bulletEnabled val="1"/>
        </dgm:presLayoutVars>
      </dgm:prSet>
      <dgm:spPr/>
    </dgm:pt>
    <dgm:pt modelId="{73D27F14-12A5-469C-BD59-D32F68A07772}" type="pres">
      <dgm:prSet presAssocID="{C6251329-0825-4F1C-B598-A21787D43D33}" presName="negativeSpace" presStyleCnt="0"/>
      <dgm:spPr/>
    </dgm:pt>
    <dgm:pt modelId="{F3A1E95A-AB0C-480A-A032-A19A5ABD9BF8}" type="pres">
      <dgm:prSet presAssocID="{C6251329-0825-4F1C-B598-A21787D43D33}" presName="childText" presStyleLbl="conFgAcc1" presStyleIdx="1" presStyleCnt="3">
        <dgm:presLayoutVars>
          <dgm:bulletEnabled val="1"/>
        </dgm:presLayoutVars>
      </dgm:prSet>
      <dgm:spPr/>
    </dgm:pt>
    <dgm:pt modelId="{DDBC275A-BBA6-49C3-86BB-4EEA4AFD5F67}" type="pres">
      <dgm:prSet presAssocID="{671F86C9-D38E-4392-8E34-10A86F37DD40}" presName="spaceBetweenRectangles" presStyleCnt="0"/>
      <dgm:spPr/>
    </dgm:pt>
    <dgm:pt modelId="{D344BBCD-C7B4-4ACB-94DD-266FBDE6E237}" type="pres">
      <dgm:prSet presAssocID="{93403FE2-6713-453E-8ED8-C0209FBCC644}" presName="parentLin" presStyleCnt="0"/>
      <dgm:spPr/>
    </dgm:pt>
    <dgm:pt modelId="{82E6F436-1D48-4BC8-B150-A2B09751554E}" type="pres">
      <dgm:prSet presAssocID="{93403FE2-6713-453E-8ED8-C0209FBCC644}" presName="parentLeftMargin" presStyleLbl="node1" presStyleIdx="1" presStyleCnt="3"/>
      <dgm:spPr/>
    </dgm:pt>
    <dgm:pt modelId="{186936AF-EEA9-4646-B296-25C5E502B54E}" type="pres">
      <dgm:prSet presAssocID="{93403FE2-6713-453E-8ED8-C0209FBCC644}" presName="parentText" presStyleLbl="node1" presStyleIdx="2" presStyleCnt="3">
        <dgm:presLayoutVars>
          <dgm:chMax val="0"/>
          <dgm:bulletEnabled val="1"/>
        </dgm:presLayoutVars>
      </dgm:prSet>
      <dgm:spPr/>
    </dgm:pt>
    <dgm:pt modelId="{0ECC8D5C-074A-4C7B-B466-D1B5E1BAF210}" type="pres">
      <dgm:prSet presAssocID="{93403FE2-6713-453E-8ED8-C0209FBCC644}" presName="negativeSpace" presStyleCnt="0"/>
      <dgm:spPr/>
    </dgm:pt>
    <dgm:pt modelId="{D00A5846-ED6D-4998-9241-790ED806FA9B}" type="pres">
      <dgm:prSet presAssocID="{93403FE2-6713-453E-8ED8-C0209FBCC644}" presName="childText" presStyleLbl="conFgAcc1" presStyleIdx="2" presStyleCnt="3">
        <dgm:presLayoutVars>
          <dgm:bulletEnabled val="1"/>
        </dgm:presLayoutVars>
      </dgm:prSet>
      <dgm:spPr/>
    </dgm:pt>
  </dgm:ptLst>
  <dgm:cxnLst>
    <dgm:cxn modelId="{87B5C801-9C16-4E02-BDB7-9C65AA389565}" type="presOf" srcId="{D3360B9D-1957-4F9A-AC4D-1C41EB5F21FB}" destId="{2F4D9C3F-C461-4549-B955-F0D523633FE6}" srcOrd="0" destOrd="0" presId="urn:microsoft.com/office/officeart/2005/8/layout/list1"/>
    <dgm:cxn modelId="{50E34906-55E2-4AF6-B81B-063E87A893AE}" type="presOf" srcId="{6A6E487A-4843-4301-AFDE-EBA9227D0B23}" destId="{D00A5846-ED6D-4998-9241-790ED806FA9B}" srcOrd="0" destOrd="0" presId="urn:microsoft.com/office/officeart/2005/8/layout/list1"/>
    <dgm:cxn modelId="{ECA4FF0F-B818-428E-A823-08CE5CDE10E8}" type="presOf" srcId="{48AF0C02-9A47-46F2-858B-0E3C210FD7E7}" destId="{D00A5846-ED6D-4998-9241-790ED806FA9B}" srcOrd="0" destOrd="1" presId="urn:microsoft.com/office/officeart/2005/8/layout/list1"/>
    <dgm:cxn modelId="{FB0CD010-01CC-4820-8795-27846C0D38F1}" type="presOf" srcId="{C6251329-0825-4F1C-B598-A21787D43D33}" destId="{E6BB3800-4818-4F40-9E3C-6D0544F5A704}" srcOrd="0" destOrd="0" presId="urn:microsoft.com/office/officeart/2005/8/layout/list1"/>
    <dgm:cxn modelId="{45C8D116-69FA-45F4-9D18-7E38D47C9EB4}" type="presOf" srcId="{C0345A24-3366-475B-9B52-D77399883CFB}" destId="{F3A1E95A-AB0C-480A-A032-A19A5ABD9BF8}" srcOrd="0" destOrd="0" presId="urn:microsoft.com/office/officeart/2005/8/layout/list1"/>
    <dgm:cxn modelId="{47271C1D-4F61-470E-9B8A-BBBF95765A24}" srcId="{343EF3B2-29ED-424F-9957-9473427C1145}" destId="{E7476FE1-7806-4592-A03C-405A5C2411C8}" srcOrd="0" destOrd="0" parTransId="{B40738E6-A830-4F88-B998-0E3BEB4D3D07}" sibTransId="{1F1FA542-F092-4871-A24C-0BD1E0106CE2}"/>
    <dgm:cxn modelId="{9E7FD41F-E282-402B-BC58-2EE9499BC947}" type="presOf" srcId="{5E7862EF-3D03-4DA4-BF09-0F66B6497F0D}" destId="{1B64B1BA-1A3C-4DBD-AFF3-0426D623B3A8}" srcOrd="0" destOrd="0" presId="urn:microsoft.com/office/officeart/2005/8/layout/list1"/>
    <dgm:cxn modelId="{55795025-6E80-4130-B3E8-D4F091B91A6E}" type="presOf" srcId="{4CC5D863-29C9-4014-9A50-08ECEE35D423}" destId="{C6B1A48F-C250-4B4C-AEB4-5AEF2CFB93BF}" srcOrd="0" destOrd="0" presId="urn:microsoft.com/office/officeart/2005/8/layout/list1"/>
    <dgm:cxn modelId="{97CA6127-0458-4E8C-82B1-39DE19D9742F}" srcId="{5E7862EF-3D03-4DA4-BF09-0F66B6497F0D}" destId="{F3C083C0-E212-4B42-9331-6B9EAD6EFAAF}" srcOrd="0" destOrd="0" parTransId="{BB2B24E6-382A-4B95-A0D5-3BC1E96376F7}" sibTransId="{0B66DFBD-7CD3-499E-8B9E-C3B44B0B3D29}"/>
    <dgm:cxn modelId="{0D75ED5C-145B-4C41-A529-0CC2AD911470}" srcId="{D3360B9D-1957-4F9A-AC4D-1C41EB5F21FB}" destId="{93403FE2-6713-453E-8ED8-C0209FBCC644}" srcOrd="2" destOrd="0" parTransId="{91497CA0-1E7E-46F6-B416-1D87107F4820}" sibTransId="{A16B89CF-5835-4A82-9B45-2F123C4A55F3}"/>
    <dgm:cxn modelId="{F84AD660-E6DA-42CB-B158-BF4B5392F897}" type="presOf" srcId="{4CC5D863-29C9-4014-9A50-08ECEE35D423}" destId="{1132655B-C7D3-41F5-BAD5-A2356B511553}" srcOrd="1" destOrd="0" presId="urn:microsoft.com/office/officeart/2005/8/layout/list1"/>
    <dgm:cxn modelId="{0C80E041-AE81-4946-BAA2-4D559BFB1BEC}" srcId="{C0345A24-3366-475B-9B52-D77399883CFB}" destId="{EA678E45-F873-4776-8A3D-70B0A794D7A9}" srcOrd="1" destOrd="0" parTransId="{C73DBB95-D753-4536-B3EA-8FFDA2725A4B}" sibTransId="{62B49982-297E-437D-8748-8926243681EA}"/>
    <dgm:cxn modelId="{FF10ED65-3410-4F8C-81AA-94E8D9A220D7}" type="presOf" srcId="{343EF3B2-29ED-424F-9957-9473427C1145}" destId="{F3A1E95A-AB0C-480A-A032-A19A5ABD9BF8}" srcOrd="0" destOrd="1" presId="urn:microsoft.com/office/officeart/2005/8/layout/list1"/>
    <dgm:cxn modelId="{C47B4B4B-25AB-4DD3-BEF5-CDF1342068CA}" srcId="{6A6E487A-4843-4301-AFDE-EBA9227D0B23}" destId="{48AF0C02-9A47-46F2-858B-0E3C210FD7E7}" srcOrd="0" destOrd="0" parTransId="{6A71B747-03AD-4BA0-9BA7-372E3A50F106}" sibTransId="{DB6176D6-3C59-48D2-9CEE-E3DFC131E560}"/>
    <dgm:cxn modelId="{2D6D754C-A612-4656-B641-B9BE12097E01}" srcId="{C6251329-0825-4F1C-B598-A21787D43D33}" destId="{C0345A24-3366-475B-9B52-D77399883CFB}" srcOrd="0" destOrd="0" parTransId="{4D518D2F-825F-46FD-BC75-EDF9C5464917}" sibTransId="{B1FFD7EC-00CC-4EBF-B099-E5388DFE9067}"/>
    <dgm:cxn modelId="{FEA70077-9253-46A6-B439-AECF305E0911}" type="presOf" srcId="{C6251329-0825-4F1C-B598-A21787D43D33}" destId="{98DA45C2-5F3E-49F8-9DE1-B5FD5C17E66E}" srcOrd="1" destOrd="0" presId="urn:microsoft.com/office/officeart/2005/8/layout/list1"/>
    <dgm:cxn modelId="{69650A86-60BB-476B-9634-5351127EFA9B}" type="presOf" srcId="{F3C083C0-E212-4B42-9331-6B9EAD6EFAAF}" destId="{1B64B1BA-1A3C-4DBD-AFF3-0426D623B3A8}" srcOrd="0" destOrd="1" presId="urn:microsoft.com/office/officeart/2005/8/layout/list1"/>
    <dgm:cxn modelId="{AF6E6F86-0F28-4AD6-A004-10F95ECBBC16}" srcId="{EA678E45-F873-4776-8A3D-70B0A794D7A9}" destId="{51416498-53E4-4567-A641-FDBAD90FDBB6}" srcOrd="0" destOrd="0" parTransId="{C49D29B1-D4D9-4A35-BECD-7D6116BEA186}" sibTransId="{83C85A35-C0B9-4671-8EB1-0B4447B9C14C}"/>
    <dgm:cxn modelId="{266F698B-8ED4-4BED-B02F-F80B4308B522}" type="presOf" srcId="{E7476FE1-7806-4592-A03C-405A5C2411C8}" destId="{F3A1E95A-AB0C-480A-A032-A19A5ABD9BF8}" srcOrd="0" destOrd="2" presId="urn:microsoft.com/office/officeart/2005/8/layout/list1"/>
    <dgm:cxn modelId="{E2C522B3-7C0E-4644-A045-C65D41B81436}" srcId="{C0345A24-3366-475B-9B52-D77399883CFB}" destId="{343EF3B2-29ED-424F-9957-9473427C1145}" srcOrd="0" destOrd="0" parTransId="{C05659BE-55C8-4B37-B3FF-8BED9F3870A8}" sibTransId="{524A5278-C398-4A30-B349-CE17E751584E}"/>
    <dgm:cxn modelId="{6F1D5EC1-C05E-4F75-9FFB-B6DD2C82FF36}" srcId="{93403FE2-6713-453E-8ED8-C0209FBCC644}" destId="{6A6E487A-4843-4301-AFDE-EBA9227D0B23}" srcOrd="0" destOrd="0" parTransId="{A16B1EFB-39D6-4B2D-9A97-729BAE07C51C}" sibTransId="{782842EB-57F0-487A-9C58-7D6D836722FB}"/>
    <dgm:cxn modelId="{87E63DCE-1CB0-4314-B0CD-52DB7EF55F08}" srcId="{4CC5D863-29C9-4014-9A50-08ECEE35D423}" destId="{5E7862EF-3D03-4DA4-BF09-0F66B6497F0D}" srcOrd="0" destOrd="0" parTransId="{8A1A8886-6E2B-47D6-A816-D157AF45C4B9}" sibTransId="{00DFCAC4-1978-4A11-ABD3-59AC383EEB56}"/>
    <dgm:cxn modelId="{E5C791CF-27F1-4E2B-BD3C-EE0154AC4F97}" type="presOf" srcId="{93403FE2-6713-453E-8ED8-C0209FBCC644}" destId="{82E6F436-1D48-4BC8-B150-A2B09751554E}" srcOrd="0" destOrd="0" presId="urn:microsoft.com/office/officeart/2005/8/layout/list1"/>
    <dgm:cxn modelId="{AA3F8CD2-7162-4462-9563-B9B9D250631D}" type="presOf" srcId="{F7AB6D6B-E345-4417-85D2-8E67667B63B2}" destId="{1B64B1BA-1A3C-4DBD-AFF3-0426D623B3A8}" srcOrd="0" destOrd="2" presId="urn:microsoft.com/office/officeart/2005/8/layout/list1"/>
    <dgm:cxn modelId="{9487B1D4-E12F-4C84-BAAA-7E4CF03A8A48}" type="presOf" srcId="{51416498-53E4-4567-A641-FDBAD90FDBB6}" destId="{F3A1E95A-AB0C-480A-A032-A19A5ABD9BF8}" srcOrd="0" destOrd="4" presId="urn:microsoft.com/office/officeart/2005/8/layout/list1"/>
    <dgm:cxn modelId="{80EC69EC-1E12-42E9-9842-D90EF7FDBAA0}" srcId="{D3360B9D-1957-4F9A-AC4D-1C41EB5F21FB}" destId="{4CC5D863-29C9-4014-9A50-08ECEE35D423}" srcOrd="0" destOrd="0" parTransId="{A13968CE-7A2E-449E-91A3-3AB7A2EAEC32}" sibTransId="{5FDFFD56-50CA-40F4-A6AA-4DADBA94BBAC}"/>
    <dgm:cxn modelId="{9E121DEF-C268-4682-B4DA-E2208B2610E3}" type="presOf" srcId="{EA678E45-F873-4776-8A3D-70B0A794D7A9}" destId="{F3A1E95A-AB0C-480A-A032-A19A5ABD9BF8}" srcOrd="0" destOrd="3" presId="urn:microsoft.com/office/officeart/2005/8/layout/list1"/>
    <dgm:cxn modelId="{3B93B2EF-1488-4EF2-A204-FEAB88A1F892}" type="presOf" srcId="{93403FE2-6713-453E-8ED8-C0209FBCC644}" destId="{186936AF-EEA9-4646-B296-25C5E502B54E}" srcOrd="1" destOrd="0" presId="urn:microsoft.com/office/officeart/2005/8/layout/list1"/>
    <dgm:cxn modelId="{EC45CAF1-00E2-4DF2-9968-22A72014D661}" srcId="{D3360B9D-1957-4F9A-AC4D-1C41EB5F21FB}" destId="{C6251329-0825-4F1C-B598-A21787D43D33}" srcOrd="1" destOrd="0" parTransId="{F8521063-BA4F-453D-B83C-EC08788179FA}" sibTransId="{671F86C9-D38E-4392-8E34-10A86F37DD40}"/>
    <dgm:cxn modelId="{647543FF-4D60-464A-A81C-D7DFCB866E54}" srcId="{5E7862EF-3D03-4DA4-BF09-0F66B6497F0D}" destId="{F7AB6D6B-E345-4417-85D2-8E67667B63B2}" srcOrd="1" destOrd="0" parTransId="{E491ADEE-53BD-40E0-B2FA-705C27B0A8F6}" sibTransId="{9352C4DA-2B9B-4159-A43D-DA26CE79BD52}"/>
    <dgm:cxn modelId="{DA048F61-B05A-4125-B9AC-29064F10B603}" type="presParOf" srcId="{2F4D9C3F-C461-4549-B955-F0D523633FE6}" destId="{E094D4FE-1521-409C-990C-6DD3D3FD50C2}" srcOrd="0" destOrd="0" presId="urn:microsoft.com/office/officeart/2005/8/layout/list1"/>
    <dgm:cxn modelId="{FE633D1C-3760-4914-911E-548DEE734719}" type="presParOf" srcId="{E094D4FE-1521-409C-990C-6DD3D3FD50C2}" destId="{C6B1A48F-C250-4B4C-AEB4-5AEF2CFB93BF}" srcOrd="0" destOrd="0" presId="urn:microsoft.com/office/officeart/2005/8/layout/list1"/>
    <dgm:cxn modelId="{83EF9183-FAC2-4BA1-B8F2-6171C4628811}" type="presParOf" srcId="{E094D4FE-1521-409C-990C-6DD3D3FD50C2}" destId="{1132655B-C7D3-41F5-BAD5-A2356B511553}" srcOrd="1" destOrd="0" presId="urn:microsoft.com/office/officeart/2005/8/layout/list1"/>
    <dgm:cxn modelId="{C31600B7-0E72-40AF-BD73-560174774AB7}" type="presParOf" srcId="{2F4D9C3F-C461-4549-B955-F0D523633FE6}" destId="{B2874967-459F-4BA9-9EAC-6E60D7D0EE4C}" srcOrd="1" destOrd="0" presId="urn:microsoft.com/office/officeart/2005/8/layout/list1"/>
    <dgm:cxn modelId="{A876910C-49F1-4E7C-A57A-DA0D1513BD4F}" type="presParOf" srcId="{2F4D9C3F-C461-4549-B955-F0D523633FE6}" destId="{1B64B1BA-1A3C-4DBD-AFF3-0426D623B3A8}" srcOrd="2" destOrd="0" presId="urn:microsoft.com/office/officeart/2005/8/layout/list1"/>
    <dgm:cxn modelId="{7B93965A-71CA-4B4C-A241-5256F0529388}" type="presParOf" srcId="{2F4D9C3F-C461-4549-B955-F0D523633FE6}" destId="{E2B6F503-63A6-4FA6-9358-4566C6D8A693}" srcOrd="3" destOrd="0" presId="urn:microsoft.com/office/officeart/2005/8/layout/list1"/>
    <dgm:cxn modelId="{55827509-833E-4964-B64F-289CCBC897C8}" type="presParOf" srcId="{2F4D9C3F-C461-4549-B955-F0D523633FE6}" destId="{57CCBE6E-B14D-4814-95A2-3B8DD443D543}" srcOrd="4" destOrd="0" presId="urn:microsoft.com/office/officeart/2005/8/layout/list1"/>
    <dgm:cxn modelId="{E98B7F29-2EB1-4E10-A199-1A1A18B396B8}" type="presParOf" srcId="{57CCBE6E-B14D-4814-95A2-3B8DD443D543}" destId="{E6BB3800-4818-4F40-9E3C-6D0544F5A704}" srcOrd="0" destOrd="0" presId="urn:microsoft.com/office/officeart/2005/8/layout/list1"/>
    <dgm:cxn modelId="{D0C85F23-37B3-4069-A7EA-6B77E9C38BF1}" type="presParOf" srcId="{57CCBE6E-B14D-4814-95A2-3B8DD443D543}" destId="{98DA45C2-5F3E-49F8-9DE1-B5FD5C17E66E}" srcOrd="1" destOrd="0" presId="urn:microsoft.com/office/officeart/2005/8/layout/list1"/>
    <dgm:cxn modelId="{3E5E7CBD-976B-4B5F-AA8E-91BABAB72132}" type="presParOf" srcId="{2F4D9C3F-C461-4549-B955-F0D523633FE6}" destId="{73D27F14-12A5-469C-BD59-D32F68A07772}" srcOrd="5" destOrd="0" presId="urn:microsoft.com/office/officeart/2005/8/layout/list1"/>
    <dgm:cxn modelId="{5AA46ACE-8739-456C-987E-64C6D2157D7F}" type="presParOf" srcId="{2F4D9C3F-C461-4549-B955-F0D523633FE6}" destId="{F3A1E95A-AB0C-480A-A032-A19A5ABD9BF8}" srcOrd="6" destOrd="0" presId="urn:microsoft.com/office/officeart/2005/8/layout/list1"/>
    <dgm:cxn modelId="{A5CB9566-825D-4D49-A7BC-839C5CDE9933}" type="presParOf" srcId="{2F4D9C3F-C461-4549-B955-F0D523633FE6}" destId="{DDBC275A-BBA6-49C3-86BB-4EEA4AFD5F67}" srcOrd="7" destOrd="0" presId="urn:microsoft.com/office/officeart/2005/8/layout/list1"/>
    <dgm:cxn modelId="{AC694CB3-87F3-41C8-80A3-01EDA263073F}" type="presParOf" srcId="{2F4D9C3F-C461-4549-B955-F0D523633FE6}" destId="{D344BBCD-C7B4-4ACB-94DD-266FBDE6E237}" srcOrd="8" destOrd="0" presId="urn:microsoft.com/office/officeart/2005/8/layout/list1"/>
    <dgm:cxn modelId="{0CAA15F0-A678-4062-9044-97AD48C65378}" type="presParOf" srcId="{D344BBCD-C7B4-4ACB-94DD-266FBDE6E237}" destId="{82E6F436-1D48-4BC8-B150-A2B09751554E}" srcOrd="0" destOrd="0" presId="urn:microsoft.com/office/officeart/2005/8/layout/list1"/>
    <dgm:cxn modelId="{7B1C5F57-EC0D-451C-80E2-1D7B53A43C23}" type="presParOf" srcId="{D344BBCD-C7B4-4ACB-94DD-266FBDE6E237}" destId="{186936AF-EEA9-4646-B296-25C5E502B54E}" srcOrd="1" destOrd="0" presId="urn:microsoft.com/office/officeart/2005/8/layout/list1"/>
    <dgm:cxn modelId="{EF7AD133-E4EF-4215-8599-2BE2684B05F3}" type="presParOf" srcId="{2F4D9C3F-C461-4549-B955-F0D523633FE6}" destId="{0ECC8D5C-074A-4C7B-B466-D1B5E1BAF210}" srcOrd="9" destOrd="0" presId="urn:microsoft.com/office/officeart/2005/8/layout/list1"/>
    <dgm:cxn modelId="{D0650E16-D4AF-4E4D-BA91-A8436DF48A0F}" type="presParOf" srcId="{2F4D9C3F-C461-4549-B955-F0D523633FE6}" destId="{D00A5846-ED6D-4998-9241-790ED806FA9B}"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7.xml><?xml version="1.0" encoding="utf-8"?>
<dgm:dataModel xmlns:dgm="http://schemas.openxmlformats.org/drawingml/2006/diagram" xmlns:a="http://schemas.openxmlformats.org/drawingml/2006/main">
  <dgm:ptLst>
    <dgm:pt modelId="{78E32687-A78F-4C86-858E-BAA8942E9A2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B6ED2C5-FA6D-45B7-99D1-E94BBD4CA33E}">
      <dgm:prSet/>
      <dgm:spPr/>
      <dgm:t>
        <a:bodyPr/>
        <a:lstStyle/>
        <a:p>
          <a:r>
            <a:rPr lang="en-US"/>
            <a:t>Common quality requirements that apply to all or most products</a:t>
          </a:r>
        </a:p>
      </dgm:t>
    </dgm:pt>
    <dgm:pt modelId="{79D8B350-B1EE-418E-A0FD-49AF72DE3EAB}" type="parTrans" cxnId="{65AC1BD6-BA3E-499E-B463-4CF8C84024EC}">
      <dgm:prSet/>
      <dgm:spPr/>
      <dgm:t>
        <a:bodyPr/>
        <a:lstStyle/>
        <a:p>
          <a:endParaRPr lang="en-US"/>
        </a:p>
      </dgm:t>
    </dgm:pt>
    <dgm:pt modelId="{F2BBC341-CFBD-43D6-8D54-21BECC358A4F}" type="sibTrans" cxnId="{65AC1BD6-BA3E-499E-B463-4CF8C84024EC}">
      <dgm:prSet/>
      <dgm:spPr/>
      <dgm:t>
        <a:bodyPr/>
        <a:lstStyle/>
        <a:p>
          <a:endParaRPr lang="en-US"/>
        </a:p>
      </dgm:t>
    </dgm:pt>
    <dgm:pt modelId="{12352949-21C1-4DEE-8C9E-F49D3FCCCF76}">
      <dgm:prSet/>
      <dgm:spPr/>
      <dgm:t>
        <a:bodyPr/>
        <a:lstStyle/>
        <a:p>
          <a:r>
            <a:rPr lang="en-US"/>
            <a:t>unambiguous definition and measures</a:t>
          </a:r>
        </a:p>
      </dgm:t>
    </dgm:pt>
    <dgm:pt modelId="{E40720C2-2872-4546-8A1F-81C523490963}" type="parTrans" cxnId="{A25E2F73-845E-4931-B8B8-F63AF9E4E4BE}">
      <dgm:prSet/>
      <dgm:spPr/>
      <dgm:t>
        <a:bodyPr/>
        <a:lstStyle/>
        <a:p>
          <a:endParaRPr lang="en-US"/>
        </a:p>
      </dgm:t>
    </dgm:pt>
    <dgm:pt modelId="{60BF7C51-33B1-4382-B1F6-A6525D8C66F6}" type="sibTrans" cxnId="{A25E2F73-845E-4931-B8B8-F63AF9E4E4BE}">
      <dgm:prSet/>
      <dgm:spPr/>
      <dgm:t>
        <a:bodyPr/>
        <a:lstStyle/>
        <a:p>
          <a:endParaRPr lang="en-US"/>
        </a:p>
      </dgm:t>
    </dgm:pt>
    <dgm:pt modelId="{11DE6690-385B-4DE2-99FF-3E6ED032DF98}">
      <dgm:prSet/>
      <dgm:spPr/>
      <dgm:t>
        <a:bodyPr/>
        <a:lstStyle/>
        <a:p>
          <a:r>
            <a:rPr lang="en-US"/>
            <a:t>Set of documents normally produced during the quality process</a:t>
          </a:r>
        </a:p>
      </dgm:t>
    </dgm:pt>
    <dgm:pt modelId="{8884DCF9-F70D-4D80-8FC2-976EFD6D6617}" type="parTrans" cxnId="{F71AA112-0F1C-4821-BFE5-F64488909F0B}">
      <dgm:prSet/>
      <dgm:spPr/>
      <dgm:t>
        <a:bodyPr/>
        <a:lstStyle/>
        <a:p>
          <a:endParaRPr lang="en-US"/>
        </a:p>
      </dgm:t>
    </dgm:pt>
    <dgm:pt modelId="{E4C56AA6-BF86-4660-B269-F5A87E8C256D}" type="sibTrans" cxnId="{F71AA112-0F1C-4821-BFE5-F64488909F0B}">
      <dgm:prSet/>
      <dgm:spPr/>
      <dgm:t>
        <a:bodyPr/>
        <a:lstStyle/>
        <a:p>
          <a:endParaRPr lang="en-US"/>
        </a:p>
      </dgm:t>
    </dgm:pt>
    <dgm:pt modelId="{2E45B4F9-40CC-413B-95D5-6E4E0A5C16EC}">
      <dgm:prSet/>
      <dgm:spPr/>
      <dgm:t>
        <a:bodyPr/>
        <a:lstStyle/>
        <a:p>
          <a:r>
            <a:rPr lang="en-US"/>
            <a:t>contents and relationships</a:t>
          </a:r>
        </a:p>
      </dgm:t>
    </dgm:pt>
    <dgm:pt modelId="{F231080E-D937-4E88-BB74-8F413701862C}" type="parTrans" cxnId="{AF0BC1B2-1FD4-409B-8B86-A99A79EEC1EF}">
      <dgm:prSet/>
      <dgm:spPr/>
      <dgm:t>
        <a:bodyPr/>
        <a:lstStyle/>
        <a:p>
          <a:endParaRPr lang="en-US"/>
        </a:p>
      </dgm:t>
    </dgm:pt>
    <dgm:pt modelId="{040F265E-E7A1-4C99-A185-3255ECD42CA3}" type="sibTrans" cxnId="{AF0BC1B2-1FD4-409B-8B86-A99A79EEC1EF}">
      <dgm:prSet/>
      <dgm:spPr/>
      <dgm:t>
        <a:bodyPr/>
        <a:lstStyle/>
        <a:p>
          <a:endParaRPr lang="en-US"/>
        </a:p>
      </dgm:t>
    </dgm:pt>
    <dgm:pt modelId="{40AE6B2B-975C-471E-A4BC-A269A45441BC}">
      <dgm:prSet/>
      <dgm:spPr/>
      <dgm:t>
        <a:bodyPr/>
        <a:lstStyle/>
        <a:p>
          <a:r>
            <a:rPr lang="en-US"/>
            <a:t>Activities prescribed by the overall process</a:t>
          </a:r>
        </a:p>
      </dgm:t>
    </dgm:pt>
    <dgm:pt modelId="{8BDEF7C0-F21E-4C06-996B-0B420CD71E42}" type="parTrans" cxnId="{164C0D20-9671-403D-8CCA-0E005E391284}">
      <dgm:prSet/>
      <dgm:spPr/>
      <dgm:t>
        <a:bodyPr/>
        <a:lstStyle/>
        <a:p>
          <a:endParaRPr lang="en-US"/>
        </a:p>
      </dgm:t>
    </dgm:pt>
    <dgm:pt modelId="{0F1E93C3-DC06-4FB8-8281-BAD61FB00CB5}" type="sibTrans" cxnId="{164C0D20-9671-403D-8CCA-0E005E391284}">
      <dgm:prSet/>
      <dgm:spPr/>
      <dgm:t>
        <a:bodyPr/>
        <a:lstStyle/>
        <a:p>
          <a:endParaRPr lang="en-US"/>
        </a:p>
      </dgm:t>
    </dgm:pt>
    <dgm:pt modelId="{FAE66DF2-0593-4DF4-B25D-8C6F76A07111}">
      <dgm:prSet/>
      <dgm:spPr/>
      <dgm:t>
        <a:bodyPr/>
        <a:lstStyle/>
        <a:p>
          <a:r>
            <a:rPr lang="en-US"/>
            <a:t>standard tools and practices </a:t>
          </a:r>
        </a:p>
      </dgm:t>
    </dgm:pt>
    <dgm:pt modelId="{23505ACD-1C5D-4781-A779-C48A5E04EC84}" type="parTrans" cxnId="{EED4FFE6-68D8-49E0-8657-4E50567396AB}">
      <dgm:prSet/>
      <dgm:spPr/>
      <dgm:t>
        <a:bodyPr/>
        <a:lstStyle/>
        <a:p>
          <a:endParaRPr lang="en-US"/>
        </a:p>
      </dgm:t>
    </dgm:pt>
    <dgm:pt modelId="{C4B0A470-C793-4F01-9EF1-0F3BC4B74154}" type="sibTrans" cxnId="{EED4FFE6-68D8-49E0-8657-4E50567396AB}">
      <dgm:prSet/>
      <dgm:spPr/>
      <dgm:t>
        <a:bodyPr/>
        <a:lstStyle/>
        <a:p>
          <a:endParaRPr lang="en-US"/>
        </a:p>
      </dgm:t>
    </dgm:pt>
    <dgm:pt modelId="{43E8F9CA-45C7-4451-97B7-AA202ABEB4F8}">
      <dgm:prSet/>
      <dgm:spPr/>
      <dgm:t>
        <a:bodyPr/>
        <a:lstStyle/>
        <a:p>
          <a:r>
            <a:rPr lang="en-US"/>
            <a:t>Guidelines for project staffing and assignment of roles and responsibilities</a:t>
          </a:r>
        </a:p>
      </dgm:t>
    </dgm:pt>
    <dgm:pt modelId="{6E44DFC8-FD77-4951-A77D-8047A5973922}" type="parTrans" cxnId="{9A9FE696-A361-40E5-A76C-9030BE145E6F}">
      <dgm:prSet/>
      <dgm:spPr/>
      <dgm:t>
        <a:bodyPr/>
        <a:lstStyle/>
        <a:p>
          <a:endParaRPr lang="en-US"/>
        </a:p>
      </dgm:t>
    </dgm:pt>
    <dgm:pt modelId="{4FEC96A5-B7C5-4E84-9B94-6508DABA581A}" type="sibTrans" cxnId="{9A9FE696-A361-40E5-A76C-9030BE145E6F}">
      <dgm:prSet/>
      <dgm:spPr/>
      <dgm:t>
        <a:bodyPr/>
        <a:lstStyle/>
        <a:p>
          <a:endParaRPr lang="en-US"/>
        </a:p>
      </dgm:t>
    </dgm:pt>
    <dgm:pt modelId="{C26F3B8F-B9F1-4319-AC2B-24FAFC4B96C8}" type="pres">
      <dgm:prSet presAssocID="{78E32687-A78F-4C86-858E-BAA8942E9A2A}" presName="root" presStyleCnt="0">
        <dgm:presLayoutVars>
          <dgm:dir/>
          <dgm:resizeHandles val="exact"/>
        </dgm:presLayoutVars>
      </dgm:prSet>
      <dgm:spPr/>
    </dgm:pt>
    <dgm:pt modelId="{C6AB38EC-0E25-478A-859B-147BE5A8FC97}" type="pres">
      <dgm:prSet presAssocID="{0B6ED2C5-FA6D-45B7-99D1-E94BBD4CA33E}" presName="compNode" presStyleCnt="0"/>
      <dgm:spPr/>
    </dgm:pt>
    <dgm:pt modelId="{4ABBD541-E80F-40F1-811E-4AC8D78DD72D}" type="pres">
      <dgm:prSet presAssocID="{0B6ED2C5-FA6D-45B7-99D1-E94BBD4CA33E}" presName="bgRect" presStyleLbl="bgShp" presStyleIdx="0" presStyleCnt="4"/>
      <dgm:spPr/>
    </dgm:pt>
    <dgm:pt modelId="{3135E72C-8CE3-4F43-948B-03848167BC4E}" type="pres">
      <dgm:prSet presAssocID="{0B6ED2C5-FA6D-45B7-99D1-E94BBD4CA33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A268F2CD-81F9-4AF2-B363-24F7EA204EF2}" type="pres">
      <dgm:prSet presAssocID="{0B6ED2C5-FA6D-45B7-99D1-E94BBD4CA33E}" presName="spaceRect" presStyleCnt="0"/>
      <dgm:spPr/>
    </dgm:pt>
    <dgm:pt modelId="{64ED1595-C33F-41F6-8457-A9FDEA865CF2}" type="pres">
      <dgm:prSet presAssocID="{0B6ED2C5-FA6D-45B7-99D1-E94BBD4CA33E}" presName="parTx" presStyleLbl="revTx" presStyleIdx="0" presStyleCnt="7">
        <dgm:presLayoutVars>
          <dgm:chMax val="0"/>
          <dgm:chPref val="0"/>
        </dgm:presLayoutVars>
      </dgm:prSet>
      <dgm:spPr/>
    </dgm:pt>
    <dgm:pt modelId="{BA58A542-25F5-475B-98A1-6E01FFAA9F20}" type="pres">
      <dgm:prSet presAssocID="{0B6ED2C5-FA6D-45B7-99D1-E94BBD4CA33E}" presName="desTx" presStyleLbl="revTx" presStyleIdx="1" presStyleCnt="7">
        <dgm:presLayoutVars/>
      </dgm:prSet>
      <dgm:spPr/>
    </dgm:pt>
    <dgm:pt modelId="{46D43E4B-A844-417E-8AF8-D5067F743E7F}" type="pres">
      <dgm:prSet presAssocID="{F2BBC341-CFBD-43D6-8D54-21BECC358A4F}" presName="sibTrans" presStyleCnt="0"/>
      <dgm:spPr/>
    </dgm:pt>
    <dgm:pt modelId="{A6AF89AC-AC59-413D-B8F8-8AA32DE543A6}" type="pres">
      <dgm:prSet presAssocID="{11DE6690-385B-4DE2-99FF-3E6ED032DF98}" presName="compNode" presStyleCnt="0"/>
      <dgm:spPr/>
    </dgm:pt>
    <dgm:pt modelId="{67CDE0AF-3024-41F9-8808-CCF30CCF8E9A}" type="pres">
      <dgm:prSet presAssocID="{11DE6690-385B-4DE2-99FF-3E6ED032DF98}" presName="bgRect" presStyleLbl="bgShp" presStyleIdx="1" presStyleCnt="4"/>
      <dgm:spPr/>
    </dgm:pt>
    <dgm:pt modelId="{C058A60F-09FE-4497-AB8B-1C7ED5BA9D94}" type="pres">
      <dgm:prSet presAssocID="{11DE6690-385B-4DE2-99FF-3E6ED032DF9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nching Diagram"/>
        </a:ext>
      </dgm:extLst>
    </dgm:pt>
    <dgm:pt modelId="{73837A79-7DDE-4F96-80FB-B4C96DCF2981}" type="pres">
      <dgm:prSet presAssocID="{11DE6690-385B-4DE2-99FF-3E6ED032DF98}" presName="spaceRect" presStyleCnt="0"/>
      <dgm:spPr/>
    </dgm:pt>
    <dgm:pt modelId="{80947B4F-CA1D-4A2F-8B5E-04705414E153}" type="pres">
      <dgm:prSet presAssocID="{11DE6690-385B-4DE2-99FF-3E6ED032DF98}" presName="parTx" presStyleLbl="revTx" presStyleIdx="2" presStyleCnt="7">
        <dgm:presLayoutVars>
          <dgm:chMax val="0"/>
          <dgm:chPref val="0"/>
        </dgm:presLayoutVars>
      </dgm:prSet>
      <dgm:spPr/>
    </dgm:pt>
    <dgm:pt modelId="{8BBD473A-6D8F-4ADB-A6AD-BEEAB66E17AE}" type="pres">
      <dgm:prSet presAssocID="{11DE6690-385B-4DE2-99FF-3E6ED032DF98}" presName="desTx" presStyleLbl="revTx" presStyleIdx="3" presStyleCnt="7">
        <dgm:presLayoutVars/>
      </dgm:prSet>
      <dgm:spPr/>
    </dgm:pt>
    <dgm:pt modelId="{936B24DD-943E-4E58-A9E0-21AB5EB1AFCE}" type="pres">
      <dgm:prSet presAssocID="{E4C56AA6-BF86-4660-B269-F5A87E8C256D}" presName="sibTrans" presStyleCnt="0"/>
      <dgm:spPr/>
    </dgm:pt>
    <dgm:pt modelId="{4D6DE99F-9ED5-4C25-9EE3-3E9F5DC501BA}" type="pres">
      <dgm:prSet presAssocID="{40AE6B2B-975C-471E-A4BC-A269A45441BC}" presName="compNode" presStyleCnt="0"/>
      <dgm:spPr/>
    </dgm:pt>
    <dgm:pt modelId="{75047EB1-0142-4380-9FC9-13DD950A5D88}" type="pres">
      <dgm:prSet presAssocID="{40AE6B2B-975C-471E-A4BC-A269A45441BC}" presName="bgRect" presStyleLbl="bgShp" presStyleIdx="2" presStyleCnt="4"/>
      <dgm:spPr/>
    </dgm:pt>
    <dgm:pt modelId="{FC0AC061-26EC-4300-85F8-E19A0821A235}" type="pres">
      <dgm:prSet presAssocID="{40AE6B2B-975C-471E-A4BC-A269A45441B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ning Tools"/>
        </a:ext>
      </dgm:extLst>
    </dgm:pt>
    <dgm:pt modelId="{8DA67FAA-5FA6-4486-B88F-8BFF82D66D15}" type="pres">
      <dgm:prSet presAssocID="{40AE6B2B-975C-471E-A4BC-A269A45441BC}" presName="spaceRect" presStyleCnt="0"/>
      <dgm:spPr/>
    </dgm:pt>
    <dgm:pt modelId="{5F69B33A-0A00-40B3-A17C-BA257790739C}" type="pres">
      <dgm:prSet presAssocID="{40AE6B2B-975C-471E-A4BC-A269A45441BC}" presName="parTx" presStyleLbl="revTx" presStyleIdx="4" presStyleCnt="7">
        <dgm:presLayoutVars>
          <dgm:chMax val="0"/>
          <dgm:chPref val="0"/>
        </dgm:presLayoutVars>
      </dgm:prSet>
      <dgm:spPr/>
    </dgm:pt>
    <dgm:pt modelId="{84521038-7C9F-434B-BABB-3A89FD440591}" type="pres">
      <dgm:prSet presAssocID="{40AE6B2B-975C-471E-A4BC-A269A45441BC}" presName="desTx" presStyleLbl="revTx" presStyleIdx="5" presStyleCnt="7">
        <dgm:presLayoutVars/>
      </dgm:prSet>
      <dgm:spPr/>
    </dgm:pt>
    <dgm:pt modelId="{B22EC2FF-D16C-4637-A9C4-AF898905F0ED}" type="pres">
      <dgm:prSet presAssocID="{0F1E93C3-DC06-4FB8-8281-BAD61FB00CB5}" presName="sibTrans" presStyleCnt="0"/>
      <dgm:spPr/>
    </dgm:pt>
    <dgm:pt modelId="{08A27233-A5C9-4E24-9686-2B8497501B84}" type="pres">
      <dgm:prSet presAssocID="{43E8F9CA-45C7-4451-97B7-AA202ABEB4F8}" presName="compNode" presStyleCnt="0"/>
      <dgm:spPr/>
    </dgm:pt>
    <dgm:pt modelId="{F1AA6997-A012-4B5F-AF2A-32399B837108}" type="pres">
      <dgm:prSet presAssocID="{43E8F9CA-45C7-4451-97B7-AA202ABEB4F8}" presName="bgRect" presStyleLbl="bgShp" presStyleIdx="3" presStyleCnt="4"/>
      <dgm:spPr/>
    </dgm:pt>
    <dgm:pt modelId="{238EF3FC-128A-4222-9615-635E824745B5}" type="pres">
      <dgm:prSet presAssocID="{43E8F9CA-45C7-4451-97B7-AA202ABEB4F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eeting"/>
        </a:ext>
      </dgm:extLst>
    </dgm:pt>
    <dgm:pt modelId="{4BC858DB-92E8-47D1-B753-D1DC26BF616D}" type="pres">
      <dgm:prSet presAssocID="{43E8F9CA-45C7-4451-97B7-AA202ABEB4F8}" presName="spaceRect" presStyleCnt="0"/>
      <dgm:spPr/>
    </dgm:pt>
    <dgm:pt modelId="{19C4A547-FA27-4F2A-A1D8-C5A4952044CC}" type="pres">
      <dgm:prSet presAssocID="{43E8F9CA-45C7-4451-97B7-AA202ABEB4F8}" presName="parTx" presStyleLbl="revTx" presStyleIdx="6" presStyleCnt="7">
        <dgm:presLayoutVars>
          <dgm:chMax val="0"/>
          <dgm:chPref val="0"/>
        </dgm:presLayoutVars>
      </dgm:prSet>
      <dgm:spPr/>
    </dgm:pt>
  </dgm:ptLst>
  <dgm:cxnLst>
    <dgm:cxn modelId="{C075460C-52F0-49E5-A04E-1A69EABC6CBC}" type="presOf" srcId="{11DE6690-385B-4DE2-99FF-3E6ED032DF98}" destId="{80947B4F-CA1D-4A2F-8B5E-04705414E153}" srcOrd="0" destOrd="0" presId="urn:microsoft.com/office/officeart/2018/2/layout/IconVerticalSolidList"/>
    <dgm:cxn modelId="{F71AA112-0F1C-4821-BFE5-F64488909F0B}" srcId="{78E32687-A78F-4C86-858E-BAA8942E9A2A}" destId="{11DE6690-385B-4DE2-99FF-3E6ED032DF98}" srcOrd="1" destOrd="0" parTransId="{8884DCF9-F70D-4D80-8FC2-976EFD6D6617}" sibTransId="{E4C56AA6-BF86-4660-B269-F5A87E8C256D}"/>
    <dgm:cxn modelId="{164C0D20-9671-403D-8CCA-0E005E391284}" srcId="{78E32687-A78F-4C86-858E-BAA8942E9A2A}" destId="{40AE6B2B-975C-471E-A4BC-A269A45441BC}" srcOrd="2" destOrd="0" parTransId="{8BDEF7C0-F21E-4C06-996B-0B420CD71E42}" sibTransId="{0F1E93C3-DC06-4FB8-8281-BAD61FB00CB5}"/>
    <dgm:cxn modelId="{CB584324-9647-4F9A-A57F-A0BAB1E6BCB9}" type="presOf" srcId="{FAE66DF2-0593-4DF4-B25D-8C6F76A07111}" destId="{84521038-7C9F-434B-BABB-3A89FD440591}" srcOrd="0" destOrd="0" presId="urn:microsoft.com/office/officeart/2018/2/layout/IconVerticalSolidList"/>
    <dgm:cxn modelId="{95396030-FF92-4850-838D-A0D9FD6EC450}" type="presOf" srcId="{12352949-21C1-4DEE-8C9E-F49D3FCCCF76}" destId="{BA58A542-25F5-475B-98A1-6E01FFAA9F20}" srcOrd="0" destOrd="0" presId="urn:microsoft.com/office/officeart/2018/2/layout/IconVerticalSolidList"/>
    <dgm:cxn modelId="{F871B46E-270E-49E6-9D4A-EDC3CC238805}" type="presOf" srcId="{78E32687-A78F-4C86-858E-BAA8942E9A2A}" destId="{C26F3B8F-B9F1-4319-AC2B-24FAFC4B96C8}" srcOrd="0" destOrd="0" presId="urn:microsoft.com/office/officeart/2018/2/layout/IconVerticalSolidList"/>
    <dgm:cxn modelId="{A25E2F73-845E-4931-B8B8-F63AF9E4E4BE}" srcId="{0B6ED2C5-FA6D-45B7-99D1-E94BBD4CA33E}" destId="{12352949-21C1-4DEE-8C9E-F49D3FCCCF76}" srcOrd="0" destOrd="0" parTransId="{E40720C2-2872-4546-8A1F-81C523490963}" sibTransId="{60BF7C51-33B1-4382-B1F6-A6525D8C66F6}"/>
    <dgm:cxn modelId="{14484F57-4230-4231-B503-90711FA7939D}" type="presOf" srcId="{2E45B4F9-40CC-413B-95D5-6E4E0A5C16EC}" destId="{8BBD473A-6D8F-4ADB-A6AD-BEEAB66E17AE}" srcOrd="0" destOrd="0" presId="urn:microsoft.com/office/officeart/2018/2/layout/IconVerticalSolidList"/>
    <dgm:cxn modelId="{9A9FE696-A361-40E5-A76C-9030BE145E6F}" srcId="{78E32687-A78F-4C86-858E-BAA8942E9A2A}" destId="{43E8F9CA-45C7-4451-97B7-AA202ABEB4F8}" srcOrd="3" destOrd="0" parTransId="{6E44DFC8-FD77-4951-A77D-8047A5973922}" sibTransId="{4FEC96A5-B7C5-4E84-9B94-6508DABA581A}"/>
    <dgm:cxn modelId="{AF0BC1B2-1FD4-409B-8B86-A99A79EEC1EF}" srcId="{11DE6690-385B-4DE2-99FF-3E6ED032DF98}" destId="{2E45B4F9-40CC-413B-95D5-6E4E0A5C16EC}" srcOrd="0" destOrd="0" parTransId="{F231080E-D937-4E88-BB74-8F413701862C}" sibTransId="{040F265E-E7A1-4C99-A185-3255ECD42CA3}"/>
    <dgm:cxn modelId="{65AC1BD6-BA3E-499E-B463-4CF8C84024EC}" srcId="{78E32687-A78F-4C86-858E-BAA8942E9A2A}" destId="{0B6ED2C5-FA6D-45B7-99D1-E94BBD4CA33E}" srcOrd="0" destOrd="0" parTransId="{79D8B350-B1EE-418E-A0FD-49AF72DE3EAB}" sibTransId="{F2BBC341-CFBD-43D6-8D54-21BECC358A4F}"/>
    <dgm:cxn modelId="{7F1473DC-BD76-4FC3-8DC4-157C066ADF9D}" type="presOf" srcId="{43E8F9CA-45C7-4451-97B7-AA202ABEB4F8}" destId="{19C4A547-FA27-4F2A-A1D8-C5A4952044CC}" srcOrd="0" destOrd="0" presId="urn:microsoft.com/office/officeart/2018/2/layout/IconVerticalSolidList"/>
    <dgm:cxn modelId="{EED4FFE6-68D8-49E0-8657-4E50567396AB}" srcId="{40AE6B2B-975C-471E-A4BC-A269A45441BC}" destId="{FAE66DF2-0593-4DF4-B25D-8C6F76A07111}" srcOrd="0" destOrd="0" parTransId="{23505ACD-1C5D-4781-A779-C48A5E04EC84}" sibTransId="{C4B0A470-C793-4F01-9EF1-0F3BC4B74154}"/>
    <dgm:cxn modelId="{3FF11EE8-054B-4A93-AAF9-C7A7D13BA7FA}" type="presOf" srcId="{40AE6B2B-975C-471E-A4BC-A269A45441BC}" destId="{5F69B33A-0A00-40B3-A17C-BA257790739C}" srcOrd="0" destOrd="0" presId="urn:microsoft.com/office/officeart/2018/2/layout/IconVerticalSolidList"/>
    <dgm:cxn modelId="{60C245ED-8977-4D12-8E77-058198C6C33C}" type="presOf" srcId="{0B6ED2C5-FA6D-45B7-99D1-E94BBD4CA33E}" destId="{64ED1595-C33F-41F6-8457-A9FDEA865CF2}" srcOrd="0" destOrd="0" presId="urn:microsoft.com/office/officeart/2018/2/layout/IconVerticalSolidList"/>
    <dgm:cxn modelId="{46CDA049-B289-4548-A813-3F5170345FF1}" type="presParOf" srcId="{C26F3B8F-B9F1-4319-AC2B-24FAFC4B96C8}" destId="{C6AB38EC-0E25-478A-859B-147BE5A8FC97}" srcOrd="0" destOrd="0" presId="urn:microsoft.com/office/officeart/2018/2/layout/IconVerticalSolidList"/>
    <dgm:cxn modelId="{CED09373-5DFF-4CB2-BB7A-A1DC84F78486}" type="presParOf" srcId="{C6AB38EC-0E25-478A-859B-147BE5A8FC97}" destId="{4ABBD541-E80F-40F1-811E-4AC8D78DD72D}" srcOrd="0" destOrd="0" presId="urn:microsoft.com/office/officeart/2018/2/layout/IconVerticalSolidList"/>
    <dgm:cxn modelId="{87EF94DE-E14D-4FF8-8A50-69D88D06CA50}" type="presParOf" srcId="{C6AB38EC-0E25-478A-859B-147BE5A8FC97}" destId="{3135E72C-8CE3-4F43-948B-03848167BC4E}" srcOrd="1" destOrd="0" presId="urn:microsoft.com/office/officeart/2018/2/layout/IconVerticalSolidList"/>
    <dgm:cxn modelId="{5CE29D4C-E6E0-45D7-99BB-145B9FC16A64}" type="presParOf" srcId="{C6AB38EC-0E25-478A-859B-147BE5A8FC97}" destId="{A268F2CD-81F9-4AF2-B363-24F7EA204EF2}" srcOrd="2" destOrd="0" presId="urn:microsoft.com/office/officeart/2018/2/layout/IconVerticalSolidList"/>
    <dgm:cxn modelId="{66C05A5B-8A87-462C-A258-68A3743B6B0A}" type="presParOf" srcId="{C6AB38EC-0E25-478A-859B-147BE5A8FC97}" destId="{64ED1595-C33F-41F6-8457-A9FDEA865CF2}" srcOrd="3" destOrd="0" presId="urn:microsoft.com/office/officeart/2018/2/layout/IconVerticalSolidList"/>
    <dgm:cxn modelId="{7DBE66BF-D778-407F-BC41-1517BDDA64FA}" type="presParOf" srcId="{C6AB38EC-0E25-478A-859B-147BE5A8FC97}" destId="{BA58A542-25F5-475B-98A1-6E01FFAA9F20}" srcOrd="4" destOrd="0" presId="urn:microsoft.com/office/officeart/2018/2/layout/IconVerticalSolidList"/>
    <dgm:cxn modelId="{96B886B6-4381-4BBF-A009-6C84F7E1417C}" type="presParOf" srcId="{C26F3B8F-B9F1-4319-AC2B-24FAFC4B96C8}" destId="{46D43E4B-A844-417E-8AF8-D5067F743E7F}" srcOrd="1" destOrd="0" presId="urn:microsoft.com/office/officeart/2018/2/layout/IconVerticalSolidList"/>
    <dgm:cxn modelId="{91C8B1B7-D7BE-4B5C-92A9-E8EE0688ED82}" type="presParOf" srcId="{C26F3B8F-B9F1-4319-AC2B-24FAFC4B96C8}" destId="{A6AF89AC-AC59-413D-B8F8-8AA32DE543A6}" srcOrd="2" destOrd="0" presId="urn:microsoft.com/office/officeart/2018/2/layout/IconVerticalSolidList"/>
    <dgm:cxn modelId="{B8955BD3-C3BF-42FA-B178-823FC3A25FC4}" type="presParOf" srcId="{A6AF89AC-AC59-413D-B8F8-8AA32DE543A6}" destId="{67CDE0AF-3024-41F9-8808-CCF30CCF8E9A}" srcOrd="0" destOrd="0" presId="urn:microsoft.com/office/officeart/2018/2/layout/IconVerticalSolidList"/>
    <dgm:cxn modelId="{6FFFE837-997E-4E26-9073-CAC5270F5B6E}" type="presParOf" srcId="{A6AF89AC-AC59-413D-B8F8-8AA32DE543A6}" destId="{C058A60F-09FE-4497-AB8B-1C7ED5BA9D94}" srcOrd="1" destOrd="0" presId="urn:microsoft.com/office/officeart/2018/2/layout/IconVerticalSolidList"/>
    <dgm:cxn modelId="{1FE5F462-823A-4492-AEAD-12006B6CA95C}" type="presParOf" srcId="{A6AF89AC-AC59-413D-B8F8-8AA32DE543A6}" destId="{73837A79-7DDE-4F96-80FB-B4C96DCF2981}" srcOrd="2" destOrd="0" presId="urn:microsoft.com/office/officeart/2018/2/layout/IconVerticalSolidList"/>
    <dgm:cxn modelId="{869E1984-C281-4929-8FC2-ABC8C3E7512D}" type="presParOf" srcId="{A6AF89AC-AC59-413D-B8F8-8AA32DE543A6}" destId="{80947B4F-CA1D-4A2F-8B5E-04705414E153}" srcOrd="3" destOrd="0" presId="urn:microsoft.com/office/officeart/2018/2/layout/IconVerticalSolidList"/>
    <dgm:cxn modelId="{27C7D148-B66D-42D6-B798-51C9B29A88BA}" type="presParOf" srcId="{A6AF89AC-AC59-413D-B8F8-8AA32DE543A6}" destId="{8BBD473A-6D8F-4ADB-A6AD-BEEAB66E17AE}" srcOrd="4" destOrd="0" presId="urn:microsoft.com/office/officeart/2018/2/layout/IconVerticalSolidList"/>
    <dgm:cxn modelId="{9ADC5BCC-D6D4-47B5-A0C9-F7E6F0A0D19A}" type="presParOf" srcId="{C26F3B8F-B9F1-4319-AC2B-24FAFC4B96C8}" destId="{936B24DD-943E-4E58-A9E0-21AB5EB1AFCE}" srcOrd="3" destOrd="0" presId="urn:microsoft.com/office/officeart/2018/2/layout/IconVerticalSolidList"/>
    <dgm:cxn modelId="{34062A0F-E739-405F-B90D-B603B758ACFA}" type="presParOf" srcId="{C26F3B8F-B9F1-4319-AC2B-24FAFC4B96C8}" destId="{4D6DE99F-9ED5-4C25-9EE3-3E9F5DC501BA}" srcOrd="4" destOrd="0" presId="urn:microsoft.com/office/officeart/2018/2/layout/IconVerticalSolidList"/>
    <dgm:cxn modelId="{CC2BFCD3-7E28-4CC0-8A26-D357E45905D8}" type="presParOf" srcId="{4D6DE99F-9ED5-4C25-9EE3-3E9F5DC501BA}" destId="{75047EB1-0142-4380-9FC9-13DD950A5D88}" srcOrd="0" destOrd="0" presId="urn:microsoft.com/office/officeart/2018/2/layout/IconVerticalSolidList"/>
    <dgm:cxn modelId="{D5B40524-011F-40A6-B621-2A21C15F4903}" type="presParOf" srcId="{4D6DE99F-9ED5-4C25-9EE3-3E9F5DC501BA}" destId="{FC0AC061-26EC-4300-85F8-E19A0821A235}" srcOrd="1" destOrd="0" presId="urn:microsoft.com/office/officeart/2018/2/layout/IconVerticalSolidList"/>
    <dgm:cxn modelId="{10D5B9E4-F889-4767-B1EE-8B0860D8C349}" type="presParOf" srcId="{4D6DE99F-9ED5-4C25-9EE3-3E9F5DC501BA}" destId="{8DA67FAA-5FA6-4486-B88F-8BFF82D66D15}" srcOrd="2" destOrd="0" presId="urn:microsoft.com/office/officeart/2018/2/layout/IconVerticalSolidList"/>
    <dgm:cxn modelId="{1163F000-E78D-4F8D-97BD-9568C5B7939B}" type="presParOf" srcId="{4D6DE99F-9ED5-4C25-9EE3-3E9F5DC501BA}" destId="{5F69B33A-0A00-40B3-A17C-BA257790739C}" srcOrd="3" destOrd="0" presId="urn:microsoft.com/office/officeart/2018/2/layout/IconVerticalSolidList"/>
    <dgm:cxn modelId="{5CC1C912-BA65-43D8-939F-7FBBE942F1C8}" type="presParOf" srcId="{4D6DE99F-9ED5-4C25-9EE3-3E9F5DC501BA}" destId="{84521038-7C9F-434B-BABB-3A89FD440591}" srcOrd="4" destOrd="0" presId="urn:microsoft.com/office/officeart/2018/2/layout/IconVerticalSolidList"/>
    <dgm:cxn modelId="{997D230C-DEF0-43EB-9926-9E99F86E32DE}" type="presParOf" srcId="{C26F3B8F-B9F1-4319-AC2B-24FAFC4B96C8}" destId="{B22EC2FF-D16C-4637-A9C4-AF898905F0ED}" srcOrd="5" destOrd="0" presId="urn:microsoft.com/office/officeart/2018/2/layout/IconVerticalSolidList"/>
    <dgm:cxn modelId="{7BDE8D27-7839-488A-A5E2-A1F4894A99AD}" type="presParOf" srcId="{C26F3B8F-B9F1-4319-AC2B-24FAFC4B96C8}" destId="{08A27233-A5C9-4E24-9686-2B8497501B84}" srcOrd="6" destOrd="0" presId="urn:microsoft.com/office/officeart/2018/2/layout/IconVerticalSolidList"/>
    <dgm:cxn modelId="{281E0264-BD50-4A5C-9280-59E47A7D7256}" type="presParOf" srcId="{08A27233-A5C9-4E24-9686-2B8497501B84}" destId="{F1AA6997-A012-4B5F-AF2A-32399B837108}" srcOrd="0" destOrd="0" presId="urn:microsoft.com/office/officeart/2018/2/layout/IconVerticalSolidList"/>
    <dgm:cxn modelId="{2EA29611-FB16-42E8-9779-7FCC4915FF13}" type="presParOf" srcId="{08A27233-A5C9-4E24-9686-2B8497501B84}" destId="{238EF3FC-128A-4222-9615-635E824745B5}" srcOrd="1" destOrd="0" presId="urn:microsoft.com/office/officeart/2018/2/layout/IconVerticalSolidList"/>
    <dgm:cxn modelId="{15761FA4-83A0-470D-87CC-2E45639DE6EB}" type="presParOf" srcId="{08A27233-A5C9-4E24-9686-2B8497501B84}" destId="{4BC858DB-92E8-47D1-B753-D1DC26BF616D}" srcOrd="2" destOrd="0" presId="urn:microsoft.com/office/officeart/2018/2/layout/IconVerticalSolidList"/>
    <dgm:cxn modelId="{71099F91-9175-43CF-AC1E-ACDB6B465F71}" type="presParOf" srcId="{08A27233-A5C9-4E24-9686-2B8497501B84}" destId="{19C4A547-FA27-4F2A-A1D8-C5A4952044C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8.xml><?xml version="1.0" encoding="utf-8"?>
<dgm:dataModel xmlns:dgm="http://schemas.openxmlformats.org/drawingml/2006/diagram" xmlns:a="http://schemas.openxmlformats.org/drawingml/2006/main">
  <dgm:ptLst>
    <dgm:pt modelId="{45C7DD43-5FF7-4BA9-BCA7-FFA82905F61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9683AF1-3660-4814-99EE-1667237F37BC}">
      <dgm:prSet/>
      <dgm:spPr/>
      <dgm:t>
        <a:bodyPr/>
        <a:lstStyle/>
        <a:p>
          <a:r>
            <a:rPr lang="en-US"/>
            <a:t>Items and features to be verified</a:t>
          </a:r>
        </a:p>
      </dgm:t>
    </dgm:pt>
    <dgm:pt modelId="{B264C951-5056-4572-92E8-C82ADB1942D4}" type="parTrans" cxnId="{D60A7B6D-7C8B-4F17-8A29-B09D5AD30F00}">
      <dgm:prSet/>
      <dgm:spPr/>
      <dgm:t>
        <a:bodyPr/>
        <a:lstStyle/>
        <a:p>
          <a:endParaRPr lang="en-US"/>
        </a:p>
      </dgm:t>
    </dgm:pt>
    <dgm:pt modelId="{1F7B769B-C7A8-4B9D-937F-28B6E67C066E}" type="sibTrans" cxnId="{D60A7B6D-7C8B-4F17-8A29-B09D5AD30F00}">
      <dgm:prSet/>
      <dgm:spPr/>
      <dgm:t>
        <a:bodyPr/>
        <a:lstStyle/>
        <a:p>
          <a:endParaRPr lang="en-US"/>
        </a:p>
      </dgm:t>
    </dgm:pt>
    <dgm:pt modelId="{87588C65-2D92-40B9-A825-C82FE6957046}">
      <dgm:prSet/>
      <dgm:spPr/>
      <dgm:t>
        <a:bodyPr/>
        <a:lstStyle/>
        <a:p>
          <a:r>
            <a:rPr lang="en-US"/>
            <a:t>Scope and target of the plan </a:t>
          </a:r>
        </a:p>
      </dgm:t>
    </dgm:pt>
    <dgm:pt modelId="{28AB8C00-B000-47E9-BF9C-B100A9C4F002}" type="parTrans" cxnId="{BDFA4FC4-3B5D-430A-96C6-B98F00479563}">
      <dgm:prSet/>
      <dgm:spPr/>
      <dgm:t>
        <a:bodyPr/>
        <a:lstStyle/>
        <a:p>
          <a:endParaRPr lang="en-US"/>
        </a:p>
      </dgm:t>
    </dgm:pt>
    <dgm:pt modelId="{F020F83D-92BB-4215-8E06-4AF935C84A56}" type="sibTrans" cxnId="{BDFA4FC4-3B5D-430A-96C6-B98F00479563}">
      <dgm:prSet/>
      <dgm:spPr/>
      <dgm:t>
        <a:bodyPr/>
        <a:lstStyle/>
        <a:p>
          <a:endParaRPr lang="en-US"/>
        </a:p>
      </dgm:t>
    </dgm:pt>
    <dgm:pt modelId="{AEE531E3-679B-4EF6-8539-5072F810F03A}">
      <dgm:prSet/>
      <dgm:spPr/>
      <dgm:t>
        <a:bodyPr/>
        <a:lstStyle/>
        <a:p>
          <a:r>
            <a:rPr lang="en-US"/>
            <a:t>Activities and resources</a:t>
          </a:r>
        </a:p>
      </dgm:t>
    </dgm:pt>
    <dgm:pt modelId="{26B48350-5AA2-4603-B5B0-22D7BF79E42A}" type="parTrans" cxnId="{77BAEBCF-E8FD-4CF6-A950-F8770C0552A6}">
      <dgm:prSet/>
      <dgm:spPr/>
      <dgm:t>
        <a:bodyPr/>
        <a:lstStyle/>
        <a:p>
          <a:endParaRPr lang="en-US"/>
        </a:p>
      </dgm:t>
    </dgm:pt>
    <dgm:pt modelId="{C78DC8CB-0788-442F-82BE-DFCA5B02344A}" type="sibTrans" cxnId="{77BAEBCF-E8FD-4CF6-A950-F8770C0552A6}">
      <dgm:prSet/>
      <dgm:spPr/>
      <dgm:t>
        <a:bodyPr/>
        <a:lstStyle/>
        <a:p>
          <a:endParaRPr lang="en-US"/>
        </a:p>
      </dgm:t>
    </dgm:pt>
    <dgm:pt modelId="{9C335A8B-2110-4C71-867F-48C09054A7D2}">
      <dgm:prSet/>
      <dgm:spPr/>
      <dgm:t>
        <a:bodyPr/>
        <a:lstStyle/>
        <a:p>
          <a:r>
            <a:rPr lang="en-US"/>
            <a:t>Constraints imposed by resources on activities</a:t>
          </a:r>
        </a:p>
      </dgm:t>
    </dgm:pt>
    <dgm:pt modelId="{C7BB34A4-8727-4562-9ADC-1B92523BB2DA}" type="parTrans" cxnId="{06AFFB74-AE7E-4E37-B1EF-F1E954847436}">
      <dgm:prSet/>
      <dgm:spPr/>
      <dgm:t>
        <a:bodyPr/>
        <a:lstStyle/>
        <a:p>
          <a:endParaRPr lang="en-US"/>
        </a:p>
      </dgm:t>
    </dgm:pt>
    <dgm:pt modelId="{7B9FF6FA-56C4-43DF-9477-4A86A8000FC4}" type="sibTrans" cxnId="{06AFFB74-AE7E-4E37-B1EF-F1E954847436}">
      <dgm:prSet/>
      <dgm:spPr/>
      <dgm:t>
        <a:bodyPr/>
        <a:lstStyle/>
        <a:p>
          <a:endParaRPr lang="en-US"/>
        </a:p>
      </dgm:t>
    </dgm:pt>
    <dgm:pt modelId="{AF2046F8-7A3A-4A94-A267-9C162CD80AD8}">
      <dgm:prSet/>
      <dgm:spPr/>
      <dgm:t>
        <a:bodyPr/>
        <a:lstStyle/>
        <a:p>
          <a:r>
            <a:rPr lang="en-US"/>
            <a:t>Approaches to be followed</a:t>
          </a:r>
        </a:p>
      </dgm:t>
    </dgm:pt>
    <dgm:pt modelId="{99C8594B-67CD-4D9C-8D7D-F3438D2B513B}" type="parTrans" cxnId="{35B4D433-B8F0-49E5-8AE7-BAF120D42119}">
      <dgm:prSet/>
      <dgm:spPr/>
      <dgm:t>
        <a:bodyPr/>
        <a:lstStyle/>
        <a:p>
          <a:endParaRPr lang="en-US"/>
        </a:p>
      </dgm:t>
    </dgm:pt>
    <dgm:pt modelId="{48C4BA94-CA42-4E65-8898-7CBF8C8E05D7}" type="sibTrans" cxnId="{35B4D433-B8F0-49E5-8AE7-BAF120D42119}">
      <dgm:prSet/>
      <dgm:spPr/>
      <dgm:t>
        <a:bodyPr/>
        <a:lstStyle/>
        <a:p>
          <a:endParaRPr lang="en-US"/>
        </a:p>
      </dgm:t>
    </dgm:pt>
    <dgm:pt modelId="{083F4639-BA0B-43F8-8AC1-F941FC0AA26C}">
      <dgm:prSet/>
      <dgm:spPr/>
      <dgm:t>
        <a:bodyPr/>
        <a:lstStyle/>
        <a:p>
          <a:r>
            <a:rPr lang="en-US"/>
            <a:t>Methods and tools</a:t>
          </a:r>
        </a:p>
      </dgm:t>
    </dgm:pt>
    <dgm:pt modelId="{7BEA80FC-1E2D-4DAB-A981-E193B95FBC18}" type="parTrans" cxnId="{91EA88C1-A05C-4695-A8DA-177704B4FD0D}">
      <dgm:prSet/>
      <dgm:spPr/>
      <dgm:t>
        <a:bodyPr/>
        <a:lstStyle/>
        <a:p>
          <a:endParaRPr lang="en-US"/>
        </a:p>
      </dgm:t>
    </dgm:pt>
    <dgm:pt modelId="{43CF2319-6FCD-4B27-9104-A2BB71492B47}" type="sibTrans" cxnId="{91EA88C1-A05C-4695-A8DA-177704B4FD0D}">
      <dgm:prSet/>
      <dgm:spPr/>
      <dgm:t>
        <a:bodyPr/>
        <a:lstStyle/>
        <a:p>
          <a:endParaRPr lang="en-US"/>
        </a:p>
      </dgm:t>
    </dgm:pt>
    <dgm:pt modelId="{9C79FC29-5FE8-4DD5-84C9-852EAB70F30E}">
      <dgm:prSet/>
      <dgm:spPr/>
      <dgm:t>
        <a:bodyPr/>
        <a:lstStyle/>
        <a:p>
          <a:r>
            <a:rPr lang="en-US"/>
            <a:t>Criteria for evaluating results</a:t>
          </a:r>
        </a:p>
      </dgm:t>
    </dgm:pt>
    <dgm:pt modelId="{646DFF06-86DF-448F-B539-EBCDEF9463A5}" type="parTrans" cxnId="{D207D904-0A28-48F2-BA95-4CEE5EA3285B}">
      <dgm:prSet/>
      <dgm:spPr/>
      <dgm:t>
        <a:bodyPr/>
        <a:lstStyle/>
        <a:p>
          <a:endParaRPr lang="en-US"/>
        </a:p>
      </dgm:t>
    </dgm:pt>
    <dgm:pt modelId="{1E0B6C64-AAFB-43DC-B7A7-64E07B0FF761}" type="sibTrans" cxnId="{D207D904-0A28-48F2-BA95-4CEE5EA3285B}">
      <dgm:prSet/>
      <dgm:spPr/>
      <dgm:t>
        <a:bodyPr/>
        <a:lstStyle/>
        <a:p>
          <a:endParaRPr lang="en-US"/>
        </a:p>
      </dgm:t>
    </dgm:pt>
    <dgm:pt modelId="{3044B1B0-9DD1-4A02-8E78-1F1956A0102C}" type="pres">
      <dgm:prSet presAssocID="{45C7DD43-5FF7-4BA9-BCA7-FFA82905F61D}" presName="root" presStyleCnt="0">
        <dgm:presLayoutVars>
          <dgm:dir/>
          <dgm:resizeHandles val="exact"/>
        </dgm:presLayoutVars>
      </dgm:prSet>
      <dgm:spPr/>
    </dgm:pt>
    <dgm:pt modelId="{653B2FB4-9639-4891-B982-EEE1DE32951A}" type="pres">
      <dgm:prSet presAssocID="{69683AF1-3660-4814-99EE-1667237F37BC}" presName="compNode" presStyleCnt="0"/>
      <dgm:spPr/>
    </dgm:pt>
    <dgm:pt modelId="{6D52DE47-0B43-46F3-A807-297E3895C2BD}" type="pres">
      <dgm:prSet presAssocID="{69683AF1-3660-4814-99EE-1667237F37BC}" presName="bgRect" presStyleLbl="bgShp" presStyleIdx="0" presStyleCnt="4"/>
      <dgm:spPr/>
    </dgm:pt>
    <dgm:pt modelId="{55E2F9BB-9FD1-49AB-827F-5632F47529C3}" type="pres">
      <dgm:prSet presAssocID="{69683AF1-3660-4814-99EE-1667237F37B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E8CC6172-A911-48E3-9476-8953D4495372}" type="pres">
      <dgm:prSet presAssocID="{69683AF1-3660-4814-99EE-1667237F37BC}" presName="spaceRect" presStyleCnt="0"/>
      <dgm:spPr/>
    </dgm:pt>
    <dgm:pt modelId="{D98D3614-B7D1-46F0-A031-2876D7EFFDC2}" type="pres">
      <dgm:prSet presAssocID="{69683AF1-3660-4814-99EE-1667237F37BC}" presName="parTx" presStyleLbl="revTx" presStyleIdx="0" presStyleCnt="7">
        <dgm:presLayoutVars>
          <dgm:chMax val="0"/>
          <dgm:chPref val="0"/>
        </dgm:presLayoutVars>
      </dgm:prSet>
      <dgm:spPr/>
    </dgm:pt>
    <dgm:pt modelId="{63A33B7B-F318-4DCE-8354-ADC145B490CC}" type="pres">
      <dgm:prSet presAssocID="{69683AF1-3660-4814-99EE-1667237F37BC}" presName="desTx" presStyleLbl="revTx" presStyleIdx="1" presStyleCnt="7">
        <dgm:presLayoutVars/>
      </dgm:prSet>
      <dgm:spPr/>
    </dgm:pt>
    <dgm:pt modelId="{2FDCD87C-5F03-4976-8E11-A6657E90F63B}" type="pres">
      <dgm:prSet presAssocID="{1F7B769B-C7A8-4B9D-937F-28B6E67C066E}" presName="sibTrans" presStyleCnt="0"/>
      <dgm:spPr/>
    </dgm:pt>
    <dgm:pt modelId="{B1A7445C-5C87-41EC-8484-E94C63F924B1}" type="pres">
      <dgm:prSet presAssocID="{AEE531E3-679B-4EF6-8539-5072F810F03A}" presName="compNode" presStyleCnt="0"/>
      <dgm:spPr/>
    </dgm:pt>
    <dgm:pt modelId="{CF6E03D7-9B10-4317-9235-F42CB3B2E38B}" type="pres">
      <dgm:prSet presAssocID="{AEE531E3-679B-4EF6-8539-5072F810F03A}" presName="bgRect" presStyleLbl="bgShp" presStyleIdx="1" presStyleCnt="4"/>
      <dgm:spPr/>
    </dgm:pt>
    <dgm:pt modelId="{D21820BA-B0D6-4EB3-B3B7-99CF7044AD78}" type="pres">
      <dgm:prSet presAssocID="{AEE531E3-679B-4EF6-8539-5072F810F03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ining Tools"/>
        </a:ext>
      </dgm:extLst>
    </dgm:pt>
    <dgm:pt modelId="{B38D163D-F483-4120-95C0-A2E32F825768}" type="pres">
      <dgm:prSet presAssocID="{AEE531E3-679B-4EF6-8539-5072F810F03A}" presName="spaceRect" presStyleCnt="0"/>
      <dgm:spPr/>
    </dgm:pt>
    <dgm:pt modelId="{B340B4D8-A4BC-44C9-9F78-58A1D485106E}" type="pres">
      <dgm:prSet presAssocID="{AEE531E3-679B-4EF6-8539-5072F810F03A}" presName="parTx" presStyleLbl="revTx" presStyleIdx="2" presStyleCnt="7">
        <dgm:presLayoutVars>
          <dgm:chMax val="0"/>
          <dgm:chPref val="0"/>
        </dgm:presLayoutVars>
      </dgm:prSet>
      <dgm:spPr/>
    </dgm:pt>
    <dgm:pt modelId="{95015B5A-033A-485F-A198-F7889C7753FA}" type="pres">
      <dgm:prSet presAssocID="{AEE531E3-679B-4EF6-8539-5072F810F03A}" presName="desTx" presStyleLbl="revTx" presStyleIdx="3" presStyleCnt="7">
        <dgm:presLayoutVars/>
      </dgm:prSet>
      <dgm:spPr/>
    </dgm:pt>
    <dgm:pt modelId="{CA29FC68-418B-4946-9BB8-440229FB20C3}" type="pres">
      <dgm:prSet presAssocID="{C78DC8CB-0788-442F-82BE-DFCA5B02344A}" presName="sibTrans" presStyleCnt="0"/>
      <dgm:spPr/>
    </dgm:pt>
    <dgm:pt modelId="{0D113AAD-BA3F-4C6B-8B2E-D76B271C602C}" type="pres">
      <dgm:prSet presAssocID="{AF2046F8-7A3A-4A94-A267-9C162CD80AD8}" presName="compNode" presStyleCnt="0"/>
      <dgm:spPr/>
    </dgm:pt>
    <dgm:pt modelId="{872DE38C-4FCC-4659-9339-E8CD1D7B7DCE}" type="pres">
      <dgm:prSet presAssocID="{AF2046F8-7A3A-4A94-A267-9C162CD80AD8}" presName="bgRect" presStyleLbl="bgShp" presStyleIdx="2" presStyleCnt="4"/>
      <dgm:spPr/>
    </dgm:pt>
    <dgm:pt modelId="{10CCF7EE-2B14-489F-9233-5D2A24DEA471}" type="pres">
      <dgm:prSet presAssocID="{AF2046F8-7A3A-4A94-A267-9C162CD80AD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3AD2F500-1614-452A-9B8F-58A3A9B94172}" type="pres">
      <dgm:prSet presAssocID="{AF2046F8-7A3A-4A94-A267-9C162CD80AD8}" presName="spaceRect" presStyleCnt="0"/>
      <dgm:spPr/>
    </dgm:pt>
    <dgm:pt modelId="{4E9CA458-0457-4946-8F37-5FC5ECCAAA68}" type="pres">
      <dgm:prSet presAssocID="{AF2046F8-7A3A-4A94-A267-9C162CD80AD8}" presName="parTx" presStyleLbl="revTx" presStyleIdx="4" presStyleCnt="7">
        <dgm:presLayoutVars>
          <dgm:chMax val="0"/>
          <dgm:chPref val="0"/>
        </dgm:presLayoutVars>
      </dgm:prSet>
      <dgm:spPr/>
    </dgm:pt>
    <dgm:pt modelId="{B5EB6C94-3BF7-4841-A3CB-0DE5DB40F4DA}" type="pres">
      <dgm:prSet presAssocID="{AF2046F8-7A3A-4A94-A267-9C162CD80AD8}" presName="desTx" presStyleLbl="revTx" presStyleIdx="5" presStyleCnt="7">
        <dgm:presLayoutVars/>
      </dgm:prSet>
      <dgm:spPr/>
    </dgm:pt>
    <dgm:pt modelId="{2F3A37A5-2A2D-4A8A-9880-EB2AEF58A029}" type="pres">
      <dgm:prSet presAssocID="{48C4BA94-CA42-4E65-8898-7CBF8C8E05D7}" presName="sibTrans" presStyleCnt="0"/>
      <dgm:spPr/>
    </dgm:pt>
    <dgm:pt modelId="{5535FFBB-12A3-46B1-8961-D65E8D77A629}" type="pres">
      <dgm:prSet presAssocID="{9C79FC29-5FE8-4DD5-84C9-852EAB70F30E}" presName="compNode" presStyleCnt="0"/>
      <dgm:spPr/>
    </dgm:pt>
    <dgm:pt modelId="{B0C6E11B-D42E-4779-8D18-FF59AEFCFF10}" type="pres">
      <dgm:prSet presAssocID="{9C79FC29-5FE8-4DD5-84C9-852EAB70F30E}" presName="bgRect" presStyleLbl="bgShp" presStyleIdx="3" presStyleCnt="4"/>
      <dgm:spPr/>
    </dgm:pt>
    <dgm:pt modelId="{33E0E6C0-0D8F-438E-AF6E-D8A0EA9CCC0D}" type="pres">
      <dgm:prSet presAssocID="{9C79FC29-5FE8-4DD5-84C9-852EAB70F30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C5C288D3-7975-4DBE-B9A7-2B3AD0CDE7C7}" type="pres">
      <dgm:prSet presAssocID="{9C79FC29-5FE8-4DD5-84C9-852EAB70F30E}" presName="spaceRect" presStyleCnt="0"/>
      <dgm:spPr/>
    </dgm:pt>
    <dgm:pt modelId="{58335D8F-F876-4306-8744-D752ABD490D8}" type="pres">
      <dgm:prSet presAssocID="{9C79FC29-5FE8-4DD5-84C9-852EAB70F30E}" presName="parTx" presStyleLbl="revTx" presStyleIdx="6" presStyleCnt="7">
        <dgm:presLayoutVars>
          <dgm:chMax val="0"/>
          <dgm:chPref val="0"/>
        </dgm:presLayoutVars>
      </dgm:prSet>
      <dgm:spPr/>
    </dgm:pt>
  </dgm:ptLst>
  <dgm:cxnLst>
    <dgm:cxn modelId="{B25FD200-38F5-4EED-A3C1-5E436064A609}" type="presOf" srcId="{9C335A8B-2110-4C71-867F-48C09054A7D2}" destId="{95015B5A-033A-485F-A198-F7889C7753FA}" srcOrd="0" destOrd="0" presId="urn:microsoft.com/office/officeart/2018/2/layout/IconVerticalSolidList"/>
    <dgm:cxn modelId="{D207D904-0A28-48F2-BA95-4CEE5EA3285B}" srcId="{45C7DD43-5FF7-4BA9-BCA7-FFA82905F61D}" destId="{9C79FC29-5FE8-4DD5-84C9-852EAB70F30E}" srcOrd="3" destOrd="0" parTransId="{646DFF06-86DF-448F-B539-EBCDEF9463A5}" sibTransId="{1E0B6C64-AAFB-43DC-B7A7-64E07B0FF761}"/>
    <dgm:cxn modelId="{41D5382B-E45B-4DAD-B114-7C7EE8E2BD5D}" type="presOf" srcId="{45C7DD43-5FF7-4BA9-BCA7-FFA82905F61D}" destId="{3044B1B0-9DD1-4A02-8E78-1F1956A0102C}" srcOrd="0" destOrd="0" presId="urn:microsoft.com/office/officeart/2018/2/layout/IconVerticalSolidList"/>
    <dgm:cxn modelId="{35B4D433-B8F0-49E5-8AE7-BAF120D42119}" srcId="{45C7DD43-5FF7-4BA9-BCA7-FFA82905F61D}" destId="{AF2046F8-7A3A-4A94-A267-9C162CD80AD8}" srcOrd="2" destOrd="0" parTransId="{99C8594B-67CD-4D9C-8D7D-F3438D2B513B}" sibTransId="{48C4BA94-CA42-4E65-8898-7CBF8C8E05D7}"/>
    <dgm:cxn modelId="{CA22E138-7FA9-445C-A6A1-C8B746865D6E}" type="presOf" srcId="{9C79FC29-5FE8-4DD5-84C9-852EAB70F30E}" destId="{58335D8F-F876-4306-8744-D752ABD490D8}" srcOrd="0" destOrd="0" presId="urn:microsoft.com/office/officeart/2018/2/layout/IconVerticalSolidList"/>
    <dgm:cxn modelId="{3FADC060-15F0-4285-AB8C-3E0A9AF7B66B}" type="presOf" srcId="{69683AF1-3660-4814-99EE-1667237F37BC}" destId="{D98D3614-B7D1-46F0-A031-2876D7EFFDC2}" srcOrd="0" destOrd="0" presId="urn:microsoft.com/office/officeart/2018/2/layout/IconVerticalSolidList"/>
    <dgm:cxn modelId="{1A9CCB63-3D37-4987-BE68-F6BA066A7E9D}" type="presOf" srcId="{083F4639-BA0B-43F8-8AC1-F941FC0AA26C}" destId="{B5EB6C94-3BF7-4841-A3CB-0DE5DB40F4DA}" srcOrd="0" destOrd="0" presId="urn:microsoft.com/office/officeart/2018/2/layout/IconVerticalSolidList"/>
    <dgm:cxn modelId="{133EE16B-39D6-45BE-8CB5-55B4221A9104}" type="presOf" srcId="{87588C65-2D92-40B9-A825-C82FE6957046}" destId="{63A33B7B-F318-4DCE-8354-ADC145B490CC}" srcOrd="0" destOrd="0" presId="urn:microsoft.com/office/officeart/2018/2/layout/IconVerticalSolidList"/>
    <dgm:cxn modelId="{D60A7B6D-7C8B-4F17-8A29-B09D5AD30F00}" srcId="{45C7DD43-5FF7-4BA9-BCA7-FFA82905F61D}" destId="{69683AF1-3660-4814-99EE-1667237F37BC}" srcOrd="0" destOrd="0" parTransId="{B264C951-5056-4572-92E8-C82ADB1942D4}" sibTransId="{1F7B769B-C7A8-4B9D-937F-28B6E67C066E}"/>
    <dgm:cxn modelId="{06AFFB74-AE7E-4E37-B1EF-F1E954847436}" srcId="{AEE531E3-679B-4EF6-8539-5072F810F03A}" destId="{9C335A8B-2110-4C71-867F-48C09054A7D2}" srcOrd="0" destOrd="0" parTransId="{C7BB34A4-8727-4562-9ADC-1B92523BB2DA}" sibTransId="{7B9FF6FA-56C4-43DF-9477-4A86A8000FC4}"/>
    <dgm:cxn modelId="{328747AE-20D8-4F34-B417-F1022983974B}" type="presOf" srcId="{AEE531E3-679B-4EF6-8539-5072F810F03A}" destId="{B340B4D8-A4BC-44C9-9F78-58A1D485106E}" srcOrd="0" destOrd="0" presId="urn:microsoft.com/office/officeart/2018/2/layout/IconVerticalSolidList"/>
    <dgm:cxn modelId="{91EA88C1-A05C-4695-A8DA-177704B4FD0D}" srcId="{AF2046F8-7A3A-4A94-A267-9C162CD80AD8}" destId="{083F4639-BA0B-43F8-8AC1-F941FC0AA26C}" srcOrd="0" destOrd="0" parTransId="{7BEA80FC-1E2D-4DAB-A981-E193B95FBC18}" sibTransId="{43CF2319-6FCD-4B27-9104-A2BB71492B47}"/>
    <dgm:cxn modelId="{BDFA4FC4-3B5D-430A-96C6-B98F00479563}" srcId="{69683AF1-3660-4814-99EE-1667237F37BC}" destId="{87588C65-2D92-40B9-A825-C82FE6957046}" srcOrd="0" destOrd="0" parTransId="{28AB8C00-B000-47E9-BF9C-B100A9C4F002}" sibTransId="{F020F83D-92BB-4215-8E06-4AF935C84A56}"/>
    <dgm:cxn modelId="{77BAEBCF-E8FD-4CF6-A950-F8770C0552A6}" srcId="{45C7DD43-5FF7-4BA9-BCA7-FFA82905F61D}" destId="{AEE531E3-679B-4EF6-8539-5072F810F03A}" srcOrd="1" destOrd="0" parTransId="{26B48350-5AA2-4603-B5B0-22D7BF79E42A}" sibTransId="{C78DC8CB-0788-442F-82BE-DFCA5B02344A}"/>
    <dgm:cxn modelId="{58D734EF-D4D3-4A90-A49C-AD0438ADB377}" type="presOf" srcId="{AF2046F8-7A3A-4A94-A267-9C162CD80AD8}" destId="{4E9CA458-0457-4946-8F37-5FC5ECCAAA68}" srcOrd="0" destOrd="0" presId="urn:microsoft.com/office/officeart/2018/2/layout/IconVerticalSolidList"/>
    <dgm:cxn modelId="{701C7110-CF91-4691-8346-28D3D43C7D1A}" type="presParOf" srcId="{3044B1B0-9DD1-4A02-8E78-1F1956A0102C}" destId="{653B2FB4-9639-4891-B982-EEE1DE32951A}" srcOrd="0" destOrd="0" presId="urn:microsoft.com/office/officeart/2018/2/layout/IconVerticalSolidList"/>
    <dgm:cxn modelId="{76BFBD3A-53E1-42FA-929F-79E32BD44565}" type="presParOf" srcId="{653B2FB4-9639-4891-B982-EEE1DE32951A}" destId="{6D52DE47-0B43-46F3-A807-297E3895C2BD}" srcOrd="0" destOrd="0" presId="urn:microsoft.com/office/officeart/2018/2/layout/IconVerticalSolidList"/>
    <dgm:cxn modelId="{0E53C13D-F6C8-44BA-8859-5E6A47B308CE}" type="presParOf" srcId="{653B2FB4-9639-4891-B982-EEE1DE32951A}" destId="{55E2F9BB-9FD1-49AB-827F-5632F47529C3}" srcOrd="1" destOrd="0" presId="urn:microsoft.com/office/officeart/2018/2/layout/IconVerticalSolidList"/>
    <dgm:cxn modelId="{319B487B-560E-4EEC-A607-140F8C174966}" type="presParOf" srcId="{653B2FB4-9639-4891-B982-EEE1DE32951A}" destId="{E8CC6172-A911-48E3-9476-8953D4495372}" srcOrd="2" destOrd="0" presId="urn:microsoft.com/office/officeart/2018/2/layout/IconVerticalSolidList"/>
    <dgm:cxn modelId="{EF97E211-0779-46F5-8FC1-2C0D941FCF53}" type="presParOf" srcId="{653B2FB4-9639-4891-B982-EEE1DE32951A}" destId="{D98D3614-B7D1-46F0-A031-2876D7EFFDC2}" srcOrd="3" destOrd="0" presId="urn:microsoft.com/office/officeart/2018/2/layout/IconVerticalSolidList"/>
    <dgm:cxn modelId="{05F18506-072A-4690-9C15-174E031229A1}" type="presParOf" srcId="{653B2FB4-9639-4891-B982-EEE1DE32951A}" destId="{63A33B7B-F318-4DCE-8354-ADC145B490CC}" srcOrd="4" destOrd="0" presId="urn:microsoft.com/office/officeart/2018/2/layout/IconVerticalSolidList"/>
    <dgm:cxn modelId="{18FBBCAA-7495-4337-BDA2-06AC8E1727A2}" type="presParOf" srcId="{3044B1B0-9DD1-4A02-8E78-1F1956A0102C}" destId="{2FDCD87C-5F03-4976-8E11-A6657E90F63B}" srcOrd="1" destOrd="0" presId="urn:microsoft.com/office/officeart/2018/2/layout/IconVerticalSolidList"/>
    <dgm:cxn modelId="{B5A28C85-4C6B-437A-BA7D-07C2E0CC7F25}" type="presParOf" srcId="{3044B1B0-9DD1-4A02-8E78-1F1956A0102C}" destId="{B1A7445C-5C87-41EC-8484-E94C63F924B1}" srcOrd="2" destOrd="0" presId="urn:microsoft.com/office/officeart/2018/2/layout/IconVerticalSolidList"/>
    <dgm:cxn modelId="{8E002874-50B4-454D-A854-7054E678AB6C}" type="presParOf" srcId="{B1A7445C-5C87-41EC-8484-E94C63F924B1}" destId="{CF6E03D7-9B10-4317-9235-F42CB3B2E38B}" srcOrd="0" destOrd="0" presId="urn:microsoft.com/office/officeart/2018/2/layout/IconVerticalSolidList"/>
    <dgm:cxn modelId="{4E32C575-EFE5-4A4C-9519-FD5671FDDD12}" type="presParOf" srcId="{B1A7445C-5C87-41EC-8484-E94C63F924B1}" destId="{D21820BA-B0D6-4EB3-B3B7-99CF7044AD78}" srcOrd="1" destOrd="0" presId="urn:microsoft.com/office/officeart/2018/2/layout/IconVerticalSolidList"/>
    <dgm:cxn modelId="{57DEFDCB-9253-465F-9502-B1F9AF1D1458}" type="presParOf" srcId="{B1A7445C-5C87-41EC-8484-E94C63F924B1}" destId="{B38D163D-F483-4120-95C0-A2E32F825768}" srcOrd="2" destOrd="0" presId="urn:microsoft.com/office/officeart/2018/2/layout/IconVerticalSolidList"/>
    <dgm:cxn modelId="{92FA752E-337C-4766-B628-E60617073315}" type="presParOf" srcId="{B1A7445C-5C87-41EC-8484-E94C63F924B1}" destId="{B340B4D8-A4BC-44C9-9F78-58A1D485106E}" srcOrd="3" destOrd="0" presId="urn:microsoft.com/office/officeart/2018/2/layout/IconVerticalSolidList"/>
    <dgm:cxn modelId="{99235839-16C3-4BDD-B74B-266F48E52D73}" type="presParOf" srcId="{B1A7445C-5C87-41EC-8484-E94C63F924B1}" destId="{95015B5A-033A-485F-A198-F7889C7753FA}" srcOrd="4" destOrd="0" presId="urn:microsoft.com/office/officeart/2018/2/layout/IconVerticalSolidList"/>
    <dgm:cxn modelId="{F6177BC7-1E6B-421C-9223-DCD3515FECCC}" type="presParOf" srcId="{3044B1B0-9DD1-4A02-8E78-1F1956A0102C}" destId="{CA29FC68-418B-4946-9BB8-440229FB20C3}" srcOrd="3" destOrd="0" presId="urn:microsoft.com/office/officeart/2018/2/layout/IconVerticalSolidList"/>
    <dgm:cxn modelId="{B702A6B2-456D-422B-9633-67E45409D137}" type="presParOf" srcId="{3044B1B0-9DD1-4A02-8E78-1F1956A0102C}" destId="{0D113AAD-BA3F-4C6B-8B2E-D76B271C602C}" srcOrd="4" destOrd="0" presId="urn:microsoft.com/office/officeart/2018/2/layout/IconVerticalSolidList"/>
    <dgm:cxn modelId="{0F9633BE-0969-4EFD-A8C0-F4F03948C691}" type="presParOf" srcId="{0D113AAD-BA3F-4C6B-8B2E-D76B271C602C}" destId="{872DE38C-4FCC-4659-9339-E8CD1D7B7DCE}" srcOrd="0" destOrd="0" presId="urn:microsoft.com/office/officeart/2018/2/layout/IconVerticalSolidList"/>
    <dgm:cxn modelId="{C2A74EB8-93D9-42DD-BB0B-7A7C6093D6E0}" type="presParOf" srcId="{0D113AAD-BA3F-4C6B-8B2E-D76B271C602C}" destId="{10CCF7EE-2B14-489F-9233-5D2A24DEA471}" srcOrd="1" destOrd="0" presId="urn:microsoft.com/office/officeart/2018/2/layout/IconVerticalSolidList"/>
    <dgm:cxn modelId="{D7DBE72C-68BC-4004-A7A9-CFF96E18F84C}" type="presParOf" srcId="{0D113AAD-BA3F-4C6B-8B2E-D76B271C602C}" destId="{3AD2F500-1614-452A-9B8F-58A3A9B94172}" srcOrd="2" destOrd="0" presId="urn:microsoft.com/office/officeart/2018/2/layout/IconVerticalSolidList"/>
    <dgm:cxn modelId="{9048DD65-CD34-41D7-BA51-BF51C91B08AE}" type="presParOf" srcId="{0D113AAD-BA3F-4C6B-8B2E-D76B271C602C}" destId="{4E9CA458-0457-4946-8F37-5FC5ECCAAA68}" srcOrd="3" destOrd="0" presId="urn:microsoft.com/office/officeart/2018/2/layout/IconVerticalSolidList"/>
    <dgm:cxn modelId="{9032B1CA-66FA-43C9-B8E4-B093E63CF041}" type="presParOf" srcId="{0D113AAD-BA3F-4C6B-8B2E-D76B271C602C}" destId="{B5EB6C94-3BF7-4841-A3CB-0DE5DB40F4DA}" srcOrd="4" destOrd="0" presId="urn:microsoft.com/office/officeart/2018/2/layout/IconVerticalSolidList"/>
    <dgm:cxn modelId="{89EF53BF-B887-4FA3-A3BA-6CBF02597FFB}" type="presParOf" srcId="{3044B1B0-9DD1-4A02-8E78-1F1956A0102C}" destId="{2F3A37A5-2A2D-4A8A-9880-EB2AEF58A029}" srcOrd="5" destOrd="0" presId="urn:microsoft.com/office/officeart/2018/2/layout/IconVerticalSolidList"/>
    <dgm:cxn modelId="{06D8C1BE-E705-442C-BFF5-9CB9E667551B}" type="presParOf" srcId="{3044B1B0-9DD1-4A02-8E78-1F1956A0102C}" destId="{5535FFBB-12A3-46B1-8961-D65E8D77A629}" srcOrd="6" destOrd="0" presId="urn:microsoft.com/office/officeart/2018/2/layout/IconVerticalSolidList"/>
    <dgm:cxn modelId="{6460EC45-870C-43F1-A657-F2000463078F}" type="presParOf" srcId="{5535FFBB-12A3-46B1-8961-D65E8D77A629}" destId="{B0C6E11B-D42E-4779-8D18-FF59AEFCFF10}" srcOrd="0" destOrd="0" presId="urn:microsoft.com/office/officeart/2018/2/layout/IconVerticalSolidList"/>
    <dgm:cxn modelId="{8BF61BC2-178D-4757-9A3A-AB29162DFF21}" type="presParOf" srcId="{5535FFBB-12A3-46B1-8961-D65E8D77A629}" destId="{33E0E6C0-0D8F-438E-AF6E-D8A0EA9CCC0D}" srcOrd="1" destOrd="0" presId="urn:microsoft.com/office/officeart/2018/2/layout/IconVerticalSolidList"/>
    <dgm:cxn modelId="{D2EC2CD0-2CCF-471C-B43A-097BEE6F8E6B}" type="presParOf" srcId="{5535FFBB-12A3-46B1-8961-D65E8D77A629}" destId="{C5C288D3-7975-4DBE-B9A7-2B3AD0CDE7C7}" srcOrd="2" destOrd="0" presId="urn:microsoft.com/office/officeart/2018/2/layout/IconVerticalSolidList"/>
    <dgm:cxn modelId="{EB1BDF3F-0F5E-427A-982F-2C6F14C4FD47}" type="presParOf" srcId="{5535FFBB-12A3-46B1-8961-D65E8D77A629}" destId="{58335D8F-F876-4306-8744-D752ABD490D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9.xml><?xml version="1.0" encoding="utf-8"?>
<dgm:dataModel xmlns:dgm="http://schemas.openxmlformats.org/drawingml/2006/diagram" xmlns:a="http://schemas.openxmlformats.org/drawingml/2006/main">
  <dgm:ptLst>
    <dgm:pt modelId="{381ADF28-DD12-4C37-BDFA-C37C1ABDC2C0}" type="doc">
      <dgm:prSet loTypeId="urn:microsoft.com/office/officeart/2005/8/layout/list1" loCatId="list" qsTypeId="urn:microsoft.com/office/officeart/2005/8/quickstyle/simple1" qsCatId="simple" csTypeId="urn:microsoft.com/office/officeart/2005/8/colors/accent5_2" csCatId="accent5"/>
      <dgm:spPr/>
      <dgm:t>
        <a:bodyPr/>
        <a:lstStyle/>
        <a:p>
          <a:endParaRPr lang="en-US"/>
        </a:p>
      </dgm:t>
    </dgm:pt>
    <dgm:pt modelId="{04625396-6947-4F0D-A5B5-CFF8C3541231}">
      <dgm:prSet/>
      <dgm:spPr/>
      <dgm:t>
        <a:bodyPr/>
        <a:lstStyle/>
        <a:p>
          <a:r>
            <a:rPr lang="en-US"/>
            <a:t>Expressed as properties satisfied by the product </a:t>
          </a:r>
        </a:p>
      </dgm:t>
    </dgm:pt>
    <dgm:pt modelId="{D8BD241F-B4DA-4EFA-B71A-FF4BF9E16DB9}" type="parTrans" cxnId="{172180A8-9F77-4D3E-9661-BBA2C239FB32}">
      <dgm:prSet/>
      <dgm:spPr/>
      <dgm:t>
        <a:bodyPr/>
        <a:lstStyle/>
        <a:p>
          <a:endParaRPr lang="en-US"/>
        </a:p>
      </dgm:t>
    </dgm:pt>
    <dgm:pt modelId="{4FED85D2-AFC4-46C8-AEEA-9DF967913AA7}" type="sibTrans" cxnId="{172180A8-9F77-4D3E-9661-BBA2C239FB32}">
      <dgm:prSet/>
      <dgm:spPr/>
      <dgm:t>
        <a:bodyPr/>
        <a:lstStyle/>
        <a:p>
          <a:endParaRPr lang="en-US"/>
        </a:p>
      </dgm:t>
    </dgm:pt>
    <dgm:pt modelId="{EC8E9D4E-75E6-4AB9-996A-8CC970D87DB6}">
      <dgm:prSet/>
      <dgm:spPr/>
      <dgm:t>
        <a:bodyPr/>
        <a:lstStyle/>
        <a:p>
          <a:r>
            <a:rPr lang="en-US"/>
            <a:t>must include metrics to be monitored during the project  </a:t>
          </a:r>
        </a:p>
      </dgm:t>
    </dgm:pt>
    <dgm:pt modelId="{B2A95223-FB97-4ACB-84CE-AD16FBFE55E1}" type="parTrans" cxnId="{34CD275B-99C8-4655-B859-7A2C2F558218}">
      <dgm:prSet/>
      <dgm:spPr/>
      <dgm:t>
        <a:bodyPr/>
        <a:lstStyle/>
        <a:p>
          <a:endParaRPr lang="en-US"/>
        </a:p>
      </dgm:t>
    </dgm:pt>
    <dgm:pt modelId="{6A734DCD-6DC3-49E8-9DE3-FF2EE1B5831D}" type="sibTrans" cxnId="{34CD275B-99C8-4655-B859-7A2C2F558218}">
      <dgm:prSet/>
      <dgm:spPr/>
      <dgm:t>
        <a:bodyPr/>
        <a:lstStyle/>
        <a:p>
          <a:endParaRPr lang="en-US"/>
        </a:p>
      </dgm:t>
    </dgm:pt>
    <dgm:pt modelId="{B12B4924-6E56-45E9-9803-8188986DE041}">
      <dgm:prSet/>
      <dgm:spPr/>
      <dgm:t>
        <a:bodyPr/>
        <a:lstStyle/>
        <a:p>
          <a:r>
            <a:rPr lang="en-US" i="1"/>
            <a:t>example:</a:t>
          </a:r>
          <a:r>
            <a:rPr lang="en-US"/>
            <a:t> before entering acceptance testing, the product must pass comprehensive system testing with no critical or severe failures</a:t>
          </a:r>
        </a:p>
      </dgm:t>
    </dgm:pt>
    <dgm:pt modelId="{24FCD315-37C8-4913-83EB-B7D0E0A9F3E7}" type="parTrans" cxnId="{16BEB27E-A999-4988-BB6C-7E7EFEA16616}">
      <dgm:prSet/>
      <dgm:spPr/>
      <dgm:t>
        <a:bodyPr/>
        <a:lstStyle/>
        <a:p>
          <a:endParaRPr lang="en-US"/>
        </a:p>
      </dgm:t>
    </dgm:pt>
    <dgm:pt modelId="{367627D4-5B91-4881-AB30-BBB649FDF7B8}" type="sibTrans" cxnId="{16BEB27E-A999-4988-BB6C-7E7EFEA16616}">
      <dgm:prSet/>
      <dgm:spPr/>
      <dgm:t>
        <a:bodyPr/>
        <a:lstStyle/>
        <a:p>
          <a:endParaRPr lang="en-US"/>
        </a:p>
      </dgm:t>
    </dgm:pt>
    <dgm:pt modelId="{A01176BA-D162-4DCC-AFBA-5BEF73ADE7EB}">
      <dgm:prSet/>
      <dgm:spPr/>
      <dgm:t>
        <a:bodyPr/>
        <a:lstStyle/>
        <a:p>
          <a:r>
            <a:rPr lang="en-US"/>
            <a:t>not all details are available in the early stages of dev</a:t>
          </a:r>
        </a:p>
      </dgm:t>
    </dgm:pt>
    <dgm:pt modelId="{F3EFE01B-75C0-443A-ACB8-C01430BF5CCA}" type="parTrans" cxnId="{67CA9E0B-03B6-4F1D-A4D2-F7A6B1A50129}">
      <dgm:prSet/>
      <dgm:spPr/>
      <dgm:t>
        <a:bodyPr/>
        <a:lstStyle/>
        <a:p>
          <a:endParaRPr lang="en-US"/>
        </a:p>
      </dgm:t>
    </dgm:pt>
    <dgm:pt modelId="{53A11D4A-914F-49A4-BCBD-F98BC4FB3876}" type="sibTrans" cxnId="{67CA9E0B-03B6-4F1D-A4D2-F7A6B1A50129}">
      <dgm:prSet/>
      <dgm:spPr/>
      <dgm:t>
        <a:bodyPr/>
        <a:lstStyle/>
        <a:p>
          <a:endParaRPr lang="en-US"/>
        </a:p>
      </dgm:t>
    </dgm:pt>
    <dgm:pt modelId="{BE723474-26A4-4091-AE4B-7C103B14DF97}">
      <dgm:prSet/>
      <dgm:spPr/>
      <dgm:t>
        <a:bodyPr/>
        <a:lstStyle/>
        <a:p>
          <a:r>
            <a:rPr lang="en-US"/>
            <a:t>Initial plan</a:t>
          </a:r>
        </a:p>
      </dgm:t>
    </dgm:pt>
    <dgm:pt modelId="{8CF1C752-B038-4104-B12F-253ED8FC4566}" type="parTrans" cxnId="{2BEA09BF-2BFE-43A7-8557-0912DCF12AEB}">
      <dgm:prSet/>
      <dgm:spPr/>
      <dgm:t>
        <a:bodyPr/>
        <a:lstStyle/>
        <a:p>
          <a:endParaRPr lang="en-US"/>
        </a:p>
      </dgm:t>
    </dgm:pt>
    <dgm:pt modelId="{F62E6548-9920-45AA-B318-50147D322A7B}" type="sibTrans" cxnId="{2BEA09BF-2BFE-43A7-8557-0912DCF12AEB}">
      <dgm:prSet/>
      <dgm:spPr/>
      <dgm:t>
        <a:bodyPr/>
        <a:lstStyle/>
        <a:p>
          <a:endParaRPr lang="en-US"/>
        </a:p>
      </dgm:t>
    </dgm:pt>
    <dgm:pt modelId="{637E23AC-1AC2-429B-BF58-D53323F0992C}">
      <dgm:prSet/>
      <dgm:spPr/>
      <dgm:t>
        <a:bodyPr/>
        <a:lstStyle/>
        <a:p>
          <a:r>
            <a:rPr lang="en-US"/>
            <a:t>based on incomplete information</a:t>
          </a:r>
        </a:p>
      </dgm:t>
    </dgm:pt>
    <dgm:pt modelId="{5D2A809C-8A03-4CE1-A1B6-BFFA487BF16D}" type="parTrans" cxnId="{F214C7A2-F694-4E98-B794-353537A7B67F}">
      <dgm:prSet/>
      <dgm:spPr/>
      <dgm:t>
        <a:bodyPr/>
        <a:lstStyle/>
        <a:p>
          <a:endParaRPr lang="en-US"/>
        </a:p>
      </dgm:t>
    </dgm:pt>
    <dgm:pt modelId="{D7477850-8F34-4505-8338-A769E2A17F2A}" type="sibTrans" cxnId="{F214C7A2-F694-4E98-B794-353537A7B67F}">
      <dgm:prSet/>
      <dgm:spPr/>
      <dgm:t>
        <a:bodyPr/>
        <a:lstStyle/>
        <a:p>
          <a:endParaRPr lang="en-US"/>
        </a:p>
      </dgm:t>
    </dgm:pt>
    <dgm:pt modelId="{7F49EF55-BA7F-41E1-AC2A-77ED6FB99A3D}">
      <dgm:prSet/>
      <dgm:spPr/>
      <dgm:t>
        <a:bodyPr/>
        <a:lstStyle/>
        <a:p>
          <a:r>
            <a:rPr lang="en-US"/>
            <a:t>incrementally refined</a:t>
          </a:r>
        </a:p>
      </dgm:t>
    </dgm:pt>
    <dgm:pt modelId="{67055659-85E8-43C2-9654-A7D0E68BD4F9}" type="parTrans" cxnId="{534ED842-A044-4098-B42A-8A917D0FA092}">
      <dgm:prSet/>
      <dgm:spPr/>
      <dgm:t>
        <a:bodyPr/>
        <a:lstStyle/>
        <a:p>
          <a:endParaRPr lang="en-US"/>
        </a:p>
      </dgm:t>
    </dgm:pt>
    <dgm:pt modelId="{84458559-0180-4AD4-854B-22ABACE44508}" type="sibTrans" cxnId="{534ED842-A044-4098-B42A-8A917D0FA092}">
      <dgm:prSet/>
      <dgm:spPr/>
      <dgm:t>
        <a:bodyPr/>
        <a:lstStyle/>
        <a:p>
          <a:endParaRPr lang="en-US"/>
        </a:p>
      </dgm:t>
    </dgm:pt>
    <dgm:pt modelId="{1F4154B0-D7CB-44AF-A0A3-3C67D9FB6E37}" type="pres">
      <dgm:prSet presAssocID="{381ADF28-DD12-4C37-BDFA-C37C1ABDC2C0}" presName="linear" presStyleCnt="0">
        <dgm:presLayoutVars>
          <dgm:dir/>
          <dgm:animLvl val="lvl"/>
          <dgm:resizeHandles val="exact"/>
        </dgm:presLayoutVars>
      </dgm:prSet>
      <dgm:spPr/>
    </dgm:pt>
    <dgm:pt modelId="{F0136F9C-7AED-47E3-9769-50E2BA19017F}" type="pres">
      <dgm:prSet presAssocID="{04625396-6947-4F0D-A5B5-CFF8C3541231}" presName="parentLin" presStyleCnt="0"/>
      <dgm:spPr/>
    </dgm:pt>
    <dgm:pt modelId="{3CA4DFEF-36E4-4609-91FF-DDE211AF4D6A}" type="pres">
      <dgm:prSet presAssocID="{04625396-6947-4F0D-A5B5-CFF8C3541231}" presName="parentLeftMargin" presStyleLbl="node1" presStyleIdx="0" presStyleCnt="2"/>
      <dgm:spPr/>
    </dgm:pt>
    <dgm:pt modelId="{B0A7A0BE-834F-47C2-B173-D73C25E78CE4}" type="pres">
      <dgm:prSet presAssocID="{04625396-6947-4F0D-A5B5-CFF8C3541231}" presName="parentText" presStyleLbl="node1" presStyleIdx="0" presStyleCnt="2">
        <dgm:presLayoutVars>
          <dgm:chMax val="0"/>
          <dgm:bulletEnabled val="1"/>
        </dgm:presLayoutVars>
      </dgm:prSet>
      <dgm:spPr/>
    </dgm:pt>
    <dgm:pt modelId="{DF148F2B-004E-44C0-A1E5-A0E2E27FC2FB}" type="pres">
      <dgm:prSet presAssocID="{04625396-6947-4F0D-A5B5-CFF8C3541231}" presName="negativeSpace" presStyleCnt="0"/>
      <dgm:spPr/>
    </dgm:pt>
    <dgm:pt modelId="{A05E8131-5962-4ABC-B8E4-03D7DA20ADE8}" type="pres">
      <dgm:prSet presAssocID="{04625396-6947-4F0D-A5B5-CFF8C3541231}" presName="childText" presStyleLbl="conFgAcc1" presStyleIdx="0" presStyleCnt="2">
        <dgm:presLayoutVars>
          <dgm:bulletEnabled val="1"/>
        </dgm:presLayoutVars>
      </dgm:prSet>
      <dgm:spPr/>
    </dgm:pt>
    <dgm:pt modelId="{B9ACA6FC-5B81-41D8-AE79-AEBE6DAAFBAC}" type="pres">
      <dgm:prSet presAssocID="{4FED85D2-AFC4-46C8-AEEA-9DF967913AA7}" presName="spaceBetweenRectangles" presStyleCnt="0"/>
      <dgm:spPr/>
    </dgm:pt>
    <dgm:pt modelId="{222EE4EC-C469-4654-B0E9-072A55A445B1}" type="pres">
      <dgm:prSet presAssocID="{BE723474-26A4-4091-AE4B-7C103B14DF97}" presName="parentLin" presStyleCnt="0"/>
      <dgm:spPr/>
    </dgm:pt>
    <dgm:pt modelId="{B3655489-D39F-44C3-B25B-7EB5C0F06D40}" type="pres">
      <dgm:prSet presAssocID="{BE723474-26A4-4091-AE4B-7C103B14DF97}" presName="parentLeftMargin" presStyleLbl="node1" presStyleIdx="0" presStyleCnt="2"/>
      <dgm:spPr/>
    </dgm:pt>
    <dgm:pt modelId="{B97F777C-6E4C-4A50-A15A-6D3C92617625}" type="pres">
      <dgm:prSet presAssocID="{BE723474-26A4-4091-AE4B-7C103B14DF97}" presName="parentText" presStyleLbl="node1" presStyleIdx="1" presStyleCnt="2">
        <dgm:presLayoutVars>
          <dgm:chMax val="0"/>
          <dgm:bulletEnabled val="1"/>
        </dgm:presLayoutVars>
      </dgm:prSet>
      <dgm:spPr/>
    </dgm:pt>
    <dgm:pt modelId="{E34AEF1B-853D-4FFC-A4B9-AB858891A52B}" type="pres">
      <dgm:prSet presAssocID="{BE723474-26A4-4091-AE4B-7C103B14DF97}" presName="negativeSpace" presStyleCnt="0"/>
      <dgm:spPr/>
    </dgm:pt>
    <dgm:pt modelId="{8AA43BA1-22C9-4878-A139-75636C3B7D38}" type="pres">
      <dgm:prSet presAssocID="{BE723474-26A4-4091-AE4B-7C103B14DF97}" presName="childText" presStyleLbl="conFgAcc1" presStyleIdx="1" presStyleCnt="2">
        <dgm:presLayoutVars>
          <dgm:bulletEnabled val="1"/>
        </dgm:presLayoutVars>
      </dgm:prSet>
      <dgm:spPr/>
    </dgm:pt>
  </dgm:ptLst>
  <dgm:cxnLst>
    <dgm:cxn modelId="{DFE97708-16A2-4637-94DF-706076C4B126}" type="presOf" srcId="{381ADF28-DD12-4C37-BDFA-C37C1ABDC2C0}" destId="{1F4154B0-D7CB-44AF-A0A3-3C67D9FB6E37}" srcOrd="0" destOrd="0" presId="urn:microsoft.com/office/officeart/2005/8/layout/list1"/>
    <dgm:cxn modelId="{67CA9E0B-03B6-4F1D-A4D2-F7A6B1A50129}" srcId="{04625396-6947-4F0D-A5B5-CFF8C3541231}" destId="{A01176BA-D162-4DCC-AFBA-5BEF73ADE7EB}" srcOrd="2" destOrd="0" parTransId="{F3EFE01B-75C0-443A-ACB8-C01430BF5CCA}" sibTransId="{53A11D4A-914F-49A4-BCBD-F98BC4FB3876}"/>
    <dgm:cxn modelId="{A784721E-CC04-4DE6-BAE4-1888018A11E2}" type="presOf" srcId="{EC8E9D4E-75E6-4AB9-996A-8CC970D87DB6}" destId="{A05E8131-5962-4ABC-B8E4-03D7DA20ADE8}" srcOrd="0" destOrd="0" presId="urn:microsoft.com/office/officeart/2005/8/layout/list1"/>
    <dgm:cxn modelId="{A3B58E2F-C34A-4847-8AB6-B1009A465659}" type="presOf" srcId="{B12B4924-6E56-45E9-9803-8188986DE041}" destId="{A05E8131-5962-4ABC-B8E4-03D7DA20ADE8}" srcOrd="0" destOrd="1" presId="urn:microsoft.com/office/officeart/2005/8/layout/list1"/>
    <dgm:cxn modelId="{34CD275B-99C8-4655-B859-7A2C2F558218}" srcId="{04625396-6947-4F0D-A5B5-CFF8C3541231}" destId="{EC8E9D4E-75E6-4AB9-996A-8CC970D87DB6}" srcOrd="0" destOrd="0" parTransId="{B2A95223-FB97-4ACB-84CE-AD16FBFE55E1}" sibTransId="{6A734DCD-6DC3-49E8-9DE3-FF2EE1B5831D}"/>
    <dgm:cxn modelId="{F7C0C641-9238-43A5-A01F-587BFB7DAEAB}" type="presOf" srcId="{BE723474-26A4-4091-AE4B-7C103B14DF97}" destId="{B3655489-D39F-44C3-B25B-7EB5C0F06D40}" srcOrd="0" destOrd="0" presId="urn:microsoft.com/office/officeart/2005/8/layout/list1"/>
    <dgm:cxn modelId="{534ED842-A044-4098-B42A-8A917D0FA092}" srcId="{BE723474-26A4-4091-AE4B-7C103B14DF97}" destId="{7F49EF55-BA7F-41E1-AC2A-77ED6FB99A3D}" srcOrd="1" destOrd="0" parTransId="{67055659-85E8-43C2-9654-A7D0E68BD4F9}" sibTransId="{84458559-0180-4AD4-854B-22ABACE44508}"/>
    <dgm:cxn modelId="{AE0B5D69-6D1B-4215-8D47-8A485EB6395F}" type="presOf" srcId="{637E23AC-1AC2-429B-BF58-D53323F0992C}" destId="{8AA43BA1-22C9-4878-A139-75636C3B7D38}" srcOrd="0" destOrd="0" presId="urn:microsoft.com/office/officeart/2005/8/layout/list1"/>
    <dgm:cxn modelId="{16BEB27E-A999-4988-BB6C-7E7EFEA16616}" srcId="{04625396-6947-4F0D-A5B5-CFF8C3541231}" destId="{B12B4924-6E56-45E9-9803-8188986DE041}" srcOrd="1" destOrd="0" parTransId="{24FCD315-37C8-4913-83EB-B7D0E0A9F3E7}" sibTransId="{367627D4-5B91-4881-AB30-BBB649FDF7B8}"/>
    <dgm:cxn modelId="{39497B92-55BD-47FA-B217-4326EE20D78E}" type="presOf" srcId="{BE723474-26A4-4091-AE4B-7C103B14DF97}" destId="{B97F777C-6E4C-4A50-A15A-6D3C92617625}" srcOrd="1" destOrd="0" presId="urn:microsoft.com/office/officeart/2005/8/layout/list1"/>
    <dgm:cxn modelId="{09C94097-6001-4011-ADAD-1AD181345046}" type="presOf" srcId="{A01176BA-D162-4DCC-AFBA-5BEF73ADE7EB}" destId="{A05E8131-5962-4ABC-B8E4-03D7DA20ADE8}" srcOrd="0" destOrd="2" presId="urn:microsoft.com/office/officeart/2005/8/layout/list1"/>
    <dgm:cxn modelId="{F214C7A2-F694-4E98-B794-353537A7B67F}" srcId="{BE723474-26A4-4091-AE4B-7C103B14DF97}" destId="{637E23AC-1AC2-429B-BF58-D53323F0992C}" srcOrd="0" destOrd="0" parTransId="{5D2A809C-8A03-4CE1-A1B6-BFFA487BF16D}" sibTransId="{D7477850-8F34-4505-8338-A769E2A17F2A}"/>
    <dgm:cxn modelId="{172180A8-9F77-4D3E-9661-BBA2C239FB32}" srcId="{381ADF28-DD12-4C37-BDFA-C37C1ABDC2C0}" destId="{04625396-6947-4F0D-A5B5-CFF8C3541231}" srcOrd="0" destOrd="0" parTransId="{D8BD241F-B4DA-4EFA-B71A-FF4BF9E16DB9}" sibTransId="{4FED85D2-AFC4-46C8-AEEA-9DF967913AA7}"/>
    <dgm:cxn modelId="{2BEA09BF-2BFE-43A7-8557-0912DCF12AEB}" srcId="{381ADF28-DD12-4C37-BDFA-C37C1ABDC2C0}" destId="{BE723474-26A4-4091-AE4B-7C103B14DF97}" srcOrd="1" destOrd="0" parTransId="{8CF1C752-B038-4104-B12F-253ED8FC4566}" sibTransId="{F62E6548-9920-45AA-B318-50147D322A7B}"/>
    <dgm:cxn modelId="{3068D4C1-3E83-4384-BF3D-8DA1325DBBEE}" type="presOf" srcId="{7F49EF55-BA7F-41E1-AC2A-77ED6FB99A3D}" destId="{8AA43BA1-22C9-4878-A139-75636C3B7D38}" srcOrd="0" destOrd="1" presId="urn:microsoft.com/office/officeart/2005/8/layout/list1"/>
    <dgm:cxn modelId="{8CA991D8-980A-4B6C-BCB5-B14CBFBCF1E9}" type="presOf" srcId="{04625396-6947-4F0D-A5B5-CFF8C3541231}" destId="{B0A7A0BE-834F-47C2-B173-D73C25E78CE4}" srcOrd="1" destOrd="0" presId="urn:microsoft.com/office/officeart/2005/8/layout/list1"/>
    <dgm:cxn modelId="{286281E6-6AFA-4E01-9ED9-47EE12E406B7}" type="presOf" srcId="{04625396-6947-4F0D-A5B5-CFF8C3541231}" destId="{3CA4DFEF-36E4-4609-91FF-DDE211AF4D6A}" srcOrd="0" destOrd="0" presId="urn:microsoft.com/office/officeart/2005/8/layout/list1"/>
    <dgm:cxn modelId="{73936B35-C655-4F52-B104-CCF581F33B0C}" type="presParOf" srcId="{1F4154B0-D7CB-44AF-A0A3-3C67D9FB6E37}" destId="{F0136F9C-7AED-47E3-9769-50E2BA19017F}" srcOrd="0" destOrd="0" presId="urn:microsoft.com/office/officeart/2005/8/layout/list1"/>
    <dgm:cxn modelId="{FE05F17A-B788-42B2-A3CA-56F2CD3AF1F4}" type="presParOf" srcId="{F0136F9C-7AED-47E3-9769-50E2BA19017F}" destId="{3CA4DFEF-36E4-4609-91FF-DDE211AF4D6A}" srcOrd="0" destOrd="0" presId="urn:microsoft.com/office/officeart/2005/8/layout/list1"/>
    <dgm:cxn modelId="{614E5C02-DA6C-4340-935C-D1F512C03270}" type="presParOf" srcId="{F0136F9C-7AED-47E3-9769-50E2BA19017F}" destId="{B0A7A0BE-834F-47C2-B173-D73C25E78CE4}" srcOrd="1" destOrd="0" presId="urn:microsoft.com/office/officeart/2005/8/layout/list1"/>
    <dgm:cxn modelId="{5751599B-6956-4AF4-A55B-55BA53072ECC}" type="presParOf" srcId="{1F4154B0-D7CB-44AF-A0A3-3C67D9FB6E37}" destId="{DF148F2B-004E-44C0-A1E5-A0E2E27FC2FB}" srcOrd="1" destOrd="0" presId="urn:microsoft.com/office/officeart/2005/8/layout/list1"/>
    <dgm:cxn modelId="{D08BAC98-5589-4BD4-B033-F94FF8263075}" type="presParOf" srcId="{1F4154B0-D7CB-44AF-A0A3-3C67D9FB6E37}" destId="{A05E8131-5962-4ABC-B8E4-03D7DA20ADE8}" srcOrd="2" destOrd="0" presId="urn:microsoft.com/office/officeart/2005/8/layout/list1"/>
    <dgm:cxn modelId="{A9852142-148E-4CD3-9401-15AB1F41C023}" type="presParOf" srcId="{1F4154B0-D7CB-44AF-A0A3-3C67D9FB6E37}" destId="{B9ACA6FC-5B81-41D8-AE79-AEBE6DAAFBAC}" srcOrd="3" destOrd="0" presId="urn:microsoft.com/office/officeart/2005/8/layout/list1"/>
    <dgm:cxn modelId="{D840B7A6-6F7F-458C-BAD7-908B5E88C0A5}" type="presParOf" srcId="{1F4154B0-D7CB-44AF-A0A3-3C67D9FB6E37}" destId="{222EE4EC-C469-4654-B0E9-072A55A445B1}" srcOrd="4" destOrd="0" presId="urn:microsoft.com/office/officeart/2005/8/layout/list1"/>
    <dgm:cxn modelId="{FC8E5361-FDE2-45D8-BA06-1E52A7568A7F}" type="presParOf" srcId="{222EE4EC-C469-4654-B0E9-072A55A445B1}" destId="{B3655489-D39F-44C3-B25B-7EB5C0F06D40}" srcOrd="0" destOrd="0" presId="urn:microsoft.com/office/officeart/2005/8/layout/list1"/>
    <dgm:cxn modelId="{D08256A2-6FD1-4297-B712-DA83FAB6E027}" type="presParOf" srcId="{222EE4EC-C469-4654-B0E9-072A55A445B1}" destId="{B97F777C-6E4C-4A50-A15A-6D3C92617625}" srcOrd="1" destOrd="0" presId="urn:microsoft.com/office/officeart/2005/8/layout/list1"/>
    <dgm:cxn modelId="{CA082899-A8D8-49E8-8DD3-50C60DA3E63B}" type="presParOf" srcId="{1F4154B0-D7CB-44AF-A0A3-3C67D9FB6E37}" destId="{E34AEF1B-853D-4FFC-A4B9-AB858891A52B}" srcOrd="5" destOrd="0" presId="urn:microsoft.com/office/officeart/2005/8/layout/list1"/>
    <dgm:cxn modelId="{D6ABD6BB-1B0A-4043-A51F-302C2BEE5525}" type="presParOf" srcId="{1F4154B0-D7CB-44AF-A0A3-3C67D9FB6E37}" destId="{8AA43BA1-22C9-4878-A139-75636C3B7D3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B612A0B-A98D-4DF3-9966-B52EB12A4E34}"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1DDF777D-F69A-4C16-B56C-28BE1A56A171}">
      <dgm:prSet/>
      <dgm:spPr/>
      <dgm:t>
        <a:bodyPr/>
        <a:lstStyle/>
        <a:p>
          <a:r>
            <a:rPr lang="en-IN"/>
            <a:t>Regression Testing is defined as a type of software testing to confirm that a recent program or code change has not adversely affected existing features.</a:t>
          </a:r>
          <a:endParaRPr lang="en-US"/>
        </a:p>
      </dgm:t>
    </dgm:pt>
    <dgm:pt modelId="{F73F6151-22DC-4CE6-BBFC-B44F4E2F53E2}" type="parTrans" cxnId="{E14685D7-835B-4260-B587-18D52E346EC2}">
      <dgm:prSet/>
      <dgm:spPr/>
      <dgm:t>
        <a:bodyPr/>
        <a:lstStyle/>
        <a:p>
          <a:endParaRPr lang="en-US"/>
        </a:p>
      </dgm:t>
    </dgm:pt>
    <dgm:pt modelId="{A784455D-E66E-4673-AABD-FE925A084D60}" type="sibTrans" cxnId="{E14685D7-835B-4260-B587-18D52E346EC2}">
      <dgm:prSet/>
      <dgm:spPr/>
      <dgm:t>
        <a:bodyPr/>
        <a:lstStyle/>
        <a:p>
          <a:endParaRPr lang="en-US"/>
        </a:p>
      </dgm:t>
    </dgm:pt>
    <dgm:pt modelId="{DAAD5F2F-B01B-4223-8EEB-43C740A2AB5D}">
      <dgm:prSet/>
      <dgm:spPr/>
      <dgm:t>
        <a:bodyPr/>
        <a:lstStyle/>
        <a:p>
          <a:r>
            <a:rPr lang="en-IN"/>
            <a:t>Regression Testing is nothing but a full or partial selection of already executed test cases which are re-executed to ensure existing functionalities work fine.</a:t>
          </a:r>
          <a:endParaRPr lang="en-US"/>
        </a:p>
      </dgm:t>
    </dgm:pt>
    <dgm:pt modelId="{F4C9E0F7-7A3A-4EEC-B165-EA29D931234A}" type="parTrans" cxnId="{88A28E48-47C5-4EF9-93D4-F8BDBFB95910}">
      <dgm:prSet/>
      <dgm:spPr/>
      <dgm:t>
        <a:bodyPr/>
        <a:lstStyle/>
        <a:p>
          <a:endParaRPr lang="en-US"/>
        </a:p>
      </dgm:t>
    </dgm:pt>
    <dgm:pt modelId="{42D2476C-0C36-4DB1-AD73-A7BBB2683040}" type="sibTrans" cxnId="{88A28E48-47C5-4EF9-93D4-F8BDBFB95910}">
      <dgm:prSet/>
      <dgm:spPr/>
      <dgm:t>
        <a:bodyPr/>
        <a:lstStyle/>
        <a:p>
          <a:endParaRPr lang="en-US"/>
        </a:p>
      </dgm:t>
    </dgm:pt>
    <dgm:pt modelId="{D558A647-5F14-4510-9854-9AEFCDB16405}">
      <dgm:prSet/>
      <dgm:spPr/>
      <dgm:t>
        <a:bodyPr/>
        <a:lstStyle/>
        <a:p>
          <a:r>
            <a:rPr lang="en-IN"/>
            <a:t>This testing is done to make sure that new code changes should not have side effects on the existing functionalities. It ensures that the old code still works once the new code changes are done.</a:t>
          </a:r>
          <a:endParaRPr lang="en-US"/>
        </a:p>
      </dgm:t>
    </dgm:pt>
    <dgm:pt modelId="{189C85E4-09FC-4BA6-9BA9-659326A27941}" type="parTrans" cxnId="{9487D0AC-7E2B-415D-B55B-352ECD04D974}">
      <dgm:prSet/>
      <dgm:spPr/>
      <dgm:t>
        <a:bodyPr/>
        <a:lstStyle/>
        <a:p>
          <a:endParaRPr lang="en-US"/>
        </a:p>
      </dgm:t>
    </dgm:pt>
    <dgm:pt modelId="{48508116-7E33-4900-A072-3D32247AA35A}" type="sibTrans" cxnId="{9487D0AC-7E2B-415D-B55B-352ECD04D974}">
      <dgm:prSet/>
      <dgm:spPr/>
      <dgm:t>
        <a:bodyPr/>
        <a:lstStyle/>
        <a:p>
          <a:endParaRPr lang="en-US"/>
        </a:p>
      </dgm:t>
    </dgm:pt>
    <dgm:pt modelId="{1CE48FD2-30C0-49C6-B15E-ABAEE947A49D}" type="pres">
      <dgm:prSet presAssocID="{4B612A0B-A98D-4DF3-9966-B52EB12A4E34}" presName="vert0" presStyleCnt="0">
        <dgm:presLayoutVars>
          <dgm:dir/>
          <dgm:animOne val="branch"/>
          <dgm:animLvl val="lvl"/>
        </dgm:presLayoutVars>
      </dgm:prSet>
      <dgm:spPr/>
    </dgm:pt>
    <dgm:pt modelId="{6C472DDF-37AB-40C4-8E72-70F0D9F55E9F}" type="pres">
      <dgm:prSet presAssocID="{1DDF777D-F69A-4C16-B56C-28BE1A56A171}" presName="thickLine" presStyleLbl="alignNode1" presStyleIdx="0" presStyleCnt="3"/>
      <dgm:spPr/>
    </dgm:pt>
    <dgm:pt modelId="{15259310-AF00-49C0-B6FF-0DA73BF51DB4}" type="pres">
      <dgm:prSet presAssocID="{1DDF777D-F69A-4C16-B56C-28BE1A56A171}" presName="horz1" presStyleCnt="0"/>
      <dgm:spPr/>
    </dgm:pt>
    <dgm:pt modelId="{52A8CBE1-25BD-40C7-BE0D-BA7E822C5A70}" type="pres">
      <dgm:prSet presAssocID="{1DDF777D-F69A-4C16-B56C-28BE1A56A171}" presName="tx1" presStyleLbl="revTx" presStyleIdx="0" presStyleCnt="3"/>
      <dgm:spPr/>
    </dgm:pt>
    <dgm:pt modelId="{B1B97DCC-4A20-455E-959E-663ACE75615F}" type="pres">
      <dgm:prSet presAssocID="{1DDF777D-F69A-4C16-B56C-28BE1A56A171}" presName="vert1" presStyleCnt="0"/>
      <dgm:spPr/>
    </dgm:pt>
    <dgm:pt modelId="{106A004B-DC8D-4548-94BB-425E554F7D92}" type="pres">
      <dgm:prSet presAssocID="{DAAD5F2F-B01B-4223-8EEB-43C740A2AB5D}" presName="thickLine" presStyleLbl="alignNode1" presStyleIdx="1" presStyleCnt="3"/>
      <dgm:spPr/>
    </dgm:pt>
    <dgm:pt modelId="{2747AA53-469E-4574-B74D-2C8774D366B1}" type="pres">
      <dgm:prSet presAssocID="{DAAD5F2F-B01B-4223-8EEB-43C740A2AB5D}" presName="horz1" presStyleCnt="0"/>
      <dgm:spPr/>
    </dgm:pt>
    <dgm:pt modelId="{5B4246F7-E67F-4DD1-961E-E079BB7B29E4}" type="pres">
      <dgm:prSet presAssocID="{DAAD5F2F-B01B-4223-8EEB-43C740A2AB5D}" presName="tx1" presStyleLbl="revTx" presStyleIdx="1" presStyleCnt="3"/>
      <dgm:spPr/>
    </dgm:pt>
    <dgm:pt modelId="{47258261-756B-4B0F-B600-FD069977C703}" type="pres">
      <dgm:prSet presAssocID="{DAAD5F2F-B01B-4223-8EEB-43C740A2AB5D}" presName="vert1" presStyleCnt="0"/>
      <dgm:spPr/>
    </dgm:pt>
    <dgm:pt modelId="{9F0F25C6-4FF1-4DC6-9C20-F59A5BD66DEA}" type="pres">
      <dgm:prSet presAssocID="{D558A647-5F14-4510-9854-9AEFCDB16405}" presName="thickLine" presStyleLbl="alignNode1" presStyleIdx="2" presStyleCnt="3"/>
      <dgm:spPr/>
    </dgm:pt>
    <dgm:pt modelId="{1CAF1497-3AD6-4CD0-9956-7D7F66FA6656}" type="pres">
      <dgm:prSet presAssocID="{D558A647-5F14-4510-9854-9AEFCDB16405}" presName="horz1" presStyleCnt="0"/>
      <dgm:spPr/>
    </dgm:pt>
    <dgm:pt modelId="{60E06910-9DA1-407D-B1FA-974B5377AEFF}" type="pres">
      <dgm:prSet presAssocID="{D558A647-5F14-4510-9854-9AEFCDB16405}" presName="tx1" presStyleLbl="revTx" presStyleIdx="2" presStyleCnt="3"/>
      <dgm:spPr/>
    </dgm:pt>
    <dgm:pt modelId="{F9AB1BDC-C733-40C7-A5AA-08CE01BE6AF0}" type="pres">
      <dgm:prSet presAssocID="{D558A647-5F14-4510-9854-9AEFCDB16405}" presName="vert1" presStyleCnt="0"/>
      <dgm:spPr/>
    </dgm:pt>
  </dgm:ptLst>
  <dgm:cxnLst>
    <dgm:cxn modelId="{7471D013-D8E3-45F1-9B79-02EB16433CB4}" type="presOf" srcId="{D558A647-5F14-4510-9854-9AEFCDB16405}" destId="{60E06910-9DA1-407D-B1FA-974B5377AEFF}" srcOrd="0" destOrd="0" presId="urn:microsoft.com/office/officeart/2008/layout/LinedList"/>
    <dgm:cxn modelId="{242CF53E-2AAB-43E8-9CE3-5704BA6B4165}" type="presOf" srcId="{DAAD5F2F-B01B-4223-8EEB-43C740A2AB5D}" destId="{5B4246F7-E67F-4DD1-961E-E079BB7B29E4}" srcOrd="0" destOrd="0" presId="urn:microsoft.com/office/officeart/2008/layout/LinedList"/>
    <dgm:cxn modelId="{88A28E48-47C5-4EF9-93D4-F8BDBFB95910}" srcId="{4B612A0B-A98D-4DF3-9966-B52EB12A4E34}" destId="{DAAD5F2F-B01B-4223-8EEB-43C740A2AB5D}" srcOrd="1" destOrd="0" parTransId="{F4C9E0F7-7A3A-4EEC-B165-EA29D931234A}" sibTransId="{42D2476C-0C36-4DB1-AD73-A7BBB2683040}"/>
    <dgm:cxn modelId="{3EB4377B-E0E0-46CF-BF15-C1792C742E91}" type="presOf" srcId="{1DDF777D-F69A-4C16-B56C-28BE1A56A171}" destId="{52A8CBE1-25BD-40C7-BE0D-BA7E822C5A70}" srcOrd="0" destOrd="0" presId="urn:microsoft.com/office/officeart/2008/layout/LinedList"/>
    <dgm:cxn modelId="{9487D0AC-7E2B-415D-B55B-352ECD04D974}" srcId="{4B612A0B-A98D-4DF3-9966-B52EB12A4E34}" destId="{D558A647-5F14-4510-9854-9AEFCDB16405}" srcOrd="2" destOrd="0" parTransId="{189C85E4-09FC-4BA6-9BA9-659326A27941}" sibTransId="{48508116-7E33-4900-A072-3D32247AA35A}"/>
    <dgm:cxn modelId="{E14685D7-835B-4260-B587-18D52E346EC2}" srcId="{4B612A0B-A98D-4DF3-9966-B52EB12A4E34}" destId="{1DDF777D-F69A-4C16-B56C-28BE1A56A171}" srcOrd="0" destOrd="0" parTransId="{F73F6151-22DC-4CE6-BBFC-B44F4E2F53E2}" sibTransId="{A784455D-E66E-4673-AABD-FE925A084D60}"/>
    <dgm:cxn modelId="{1C2666F4-C3E8-4378-83AE-AB5B692F52D9}" type="presOf" srcId="{4B612A0B-A98D-4DF3-9966-B52EB12A4E34}" destId="{1CE48FD2-30C0-49C6-B15E-ABAEE947A49D}" srcOrd="0" destOrd="0" presId="urn:microsoft.com/office/officeart/2008/layout/LinedList"/>
    <dgm:cxn modelId="{070A7E3D-A74E-46AA-A2C4-10632C6E430F}" type="presParOf" srcId="{1CE48FD2-30C0-49C6-B15E-ABAEE947A49D}" destId="{6C472DDF-37AB-40C4-8E72-70F0D9F55E9F}" srcOrd="0" destOrd="0" presId="urn:microsoft.com/office/officeart/2008/layout/LinedList"/>
    <dgm:cxn modelId="{0B23757B-1ED9-41F7-8CF2-BA509F0E3020}" type="presParOf" srcId="{1CE48FD2-30C0-49C6-B15E-ABAEE947A49D}" destId="{15259310-AF00-49C0-B6FF-0DA73BF51DB4}" srcOrd="1" destOrd="0" presId="urn:microsoft.com/office/officeart/2008/layout/LinedList"/>
    <dgm:cxn modelId="{14C9B220-AB13-4B99-B35F-AA082E33AFCD}" type="presParOf" srcId="{15259310-AF00-49C0-B6FF-0DA73BF51DB4}" destId="{52A8CBE1-25BD-40C7-BE0D-BA7E822C5A70}" srcOrd="0" destOrd="0" presId="urn:microsoft.com/office/officeart/2008/layout/LinedList"/>
    <dgm:cxn modelId="{EB010D11-B423-4476-B180-1C1455439F2B}" type="presParOf" srcId="{15259310-AF00-49C0-B6FF-0DA73BF51DB4}" destId="{B1B97DCC-4A20-455E-959E-663ACE75615F}" srcOrd="1" destOrd="0" presId="urn:microsoft.com/office/officeart/2008/layout/LinedList"/>
    <dgm:cxn modelId="{7B9CD93C-6EFB-4CC6-8FC3-AAEE9509F297}" type="presParOf" srcId="{1CE48FD2-30C0-49C6-B15E-ABAEE947A49D}" destId="{106A004B-DC8D-4548-94BB-425E554F7D92}" srcOrd="2" destOrd="0" presId="urn:microsoft.com/office/officeart/2008/layout/LinedList"/>
    <dgm:cxn modelId="{667AD551-B5AB-465D-851A-EF521AC0B11B}" type="presParOf" srcId="{1CE48FD2-30C0-49C6-B15E-ABAEE947A49D}" destId="{2747AA53-469E-4574-B74D-2C8774D366B1}" srcOrd="3" destOrd="0" presId="urn:microsoft.com/office/officeart/2008/layout/LinedList"/>
    <dgm:cxn modelId="{FAEA13DA-FAA3-4E62-93FE-2EDF5F704302}" type="presParOf" srcId="{2747AA53-469E-4574-B74D-2C8774D366B1}" destId="{5B4246F7-E67F-4DD1-961E-E079BB7B29E4}" srcOrd="0" destOrd="0" presId="urn:microsoft.com/office/officeart/2008/layout/LinedList"/>
    <dgm:cxn modelId="{48BB1EF4-BF8C-46C2-93C2-D92A6EBBDAA7}" type="presParOf" srcId="{2747AA53-469E-4574-B74D-2C8774D366B1}" destId="{47258261-756B-4B0F-B600-FD069977C703}" srcOrd="1" destOrd="0" presId="urn:microsoft.com/office/officeart/2008/layout/LinedList"/>
    <dgm:cxn modelId="{BE0B0C07-F300-4E2A-BC12-B2DD2C8CB35D}" type="presParOf" srcId="{1CE48FD2-30C0-49C6-B15E-ABAEE947A49D}" destId="{9F0F25C6-4FF1-4DC6-9C20-F59A5BD66DEA}" srcOrd="4" destOrd="0" presId="urn:microsoft.com/office/officeart/2008/layout/LinedList"/>
    <dgm:cxn modelId="{FFF743A9-7720-4566-A4FF-F52B3A1A0905}" type="presParOf" srcId="{1CE48FD2-30C0-49C6-B15E-ABAEE947A49D}" destId="{1CAF1497-3AD6-4CD0-9956-7D7F66FA6656}" srcOrd="5" destOrd="0" presId="urn:microsoft.com/office/officeart/2008/layout/LinedList"/>
    <dgm:cxn modelId="{A53518F3-B2D6-401B-BE1D-3BE8A89B096E}" type="presParOf" srcId="{1CAF1497-3AD6-4CD0-9956-7D7F66FA6656}" destId="{60E06910-9DA1-407D-B1FA-974B5377AEFF}" srcOrd="0" destOrd="0" presId="urn:microsoft.com/office/officeart/2008/layout/LinedList"/>
    <dgm:cxn modelId="{E44DCE76-2DAE-4A0E-BC72-C13A6FE4CA20}" type="presParOf" srcId="{1CAF1497-3AD6-4CD0-9956-7D7F66FA6656}" destId="{F9AB1BDC-C733-40C7-A5AA-08CE01BE6AF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0.xml><?xml version="1.0" encoding="utf-8"?>
<dgm:dataModel xmlns:dgm="http://schemas.openxmlformats.org/drawingml/2006/diagram" xmlns:a="http://schemas.openxmlformats.org/drawingml/2006/main">
  <dgm:ptLst>
    <dgm:pt modelId="{C2B931D6-DA96-44DC-A63F-C1AEEBB3D08A}"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5260AC9C-9E50-417D-B9D2-3D35A09E1410}">
      <dgm:prSet/>
      <dgm:spPr/>
      <dgm:t>
        <a:bodyPr/>
        <a:lstStyle/>
        <a:p>
          <a:r>
            <a:rPr lang="en-US"/>
            <a:t>Initially based on</a:t>
          </a:r>
        </a:p>
      </dgm:t>
    </dgm:pt>
    <dgm:pt modelId="{542CB583-7222-4B9D-809F-0B66EAA0BDC5}" type="parTrans" cxnId="{079D312A-2265-415C-9E47-4DBAF53FADB2}">
      <dgm:prSet/>
      <dgm:spPr/>
      <dgm:t>
        <a:bodyPr/>
        <a:lstStyle/>
        <a:p>
          <a:endParaRPr lang="en-US"/>
        </a:p>
      </dgm:t>
    </dgm:pt>
    <dgm:pt modelId="{B35F6D49-3D20-4DFE-9BDD-E3A391C35A08}" type="sibTrans" cxnId="{079D312A-2265-415C-9E47-4DBAF53FADB2}">
      <dgm:prSet/>
      <dgm:spPr/>
      <dgm:t>
        <a:bodyPr/>
        <a:lstStyle/>
        <a:p>
          <a:endParaRPr lang="en-US"/>
        </a:p>
      </dgm:t>
    </dgm:pt>
    <dgm:pt modelId="{0A8CD3B4-BA15-4517-BD56-260B10A7A8AF}">
      <dgm:prSet/>
      <dgm:spPr/>
      <dgm:t>
        <a:bodyPr/>
        <a:lstStyle/>
        <a:p>
          <a:r>
            <a:rPr lang="en-US"/>
            <a:t>quality strategy </a:t>
          </a:r>
        </a:p>
      </dgm:t>
    </dgm:pt>
    <dgm:pt modelId="{C5DA6CF4-7425-4A12-932F-84E313F7041E}" type="parTrans" cxnId="{24DB4D84-4D74-46D9-A13F-70B22CA60DBE}">
      <dgm:prSet/>
      <dgm:spPr/>
      <dgm:t>
        <a:bodyPr/>
        <a:lstStyle/>
        <a:p>
          <a:endParaRPr lang="en-US"/>
        </a:p>
      </dgm:t>
    </dgm:pt>
    <dgm:pt modelId="{262ECCD3-22DB-4B24-9109-0FE6B3BE3A80}" type="sibTrans" cxnId="{24DB4D84-4D74-46D9-A13F-70B22CA60DBE}">
      <dgm:prSet/>
      <dgm:spPr/>
      <dgm:t>
        <a:bodyPr/>
        <a:lstStyle/>
        <a:p>
          <a:endParaRPr lang="en-US"/>
        </a:p>
      </dgm:t>
    </dgm:pt>
    <dgm:pt modelId="{0A89CDC1-99AB-40AA-8CDF-0CFA0131BEE9}">
      <dgm:prSet/>
      <dgm:spPr/>
      <dgm:t>
        <a:bodyPr/>
        <a:lstStyle/>
        <a:p>
          <a:r>
            <a:rPr lang="en-US"/>
            <a:t>past experience </a:t>
          </a:r>
        </a:p>
      </dgm:t>
    </dgm:pt>
    <dgm:pt modelId="{1E908374-D80F-41E3-9045-AC1CD99B0D7F}" type="parTrans" cxnId="{C1521CF7-D428-4D19-B7BD-9801CACA892F}">
      <dgm:prSet/>
      <dgm:spPr/>
      <dgm:t>
        <a:bodyPr/>
        <a:lstStyle/>
        <a:p>
          <a:endParaRPr lang="en-US"/>
        </a:p>
      </dgm:t>
    </dgm:pt>
    <dgm:pt modelId="{E6F6CE84-0D4D-4C5F-8F11-F85C34071611}" type="sibTrans" cxnId="{C1521CF7-D428-4D19-B7BD-9801CACA892F}">
      <dgm:prSet/>
      <dgm:spPr/>
      <dgm:t>
        <a:bodyPr/>
        <a:lstStyle/>
        <a:p>
          <a:endParaRPr lang="en-US"/>
        </a:p>
      </dgm:t>
    </dgm:pt>
    <dgm:pt modelId="{210B3DBB-6D3B-4AB3-BCFD-CDEF1F48C2B5}">
      <dgm:prSet/>
      <dgm:spPr/>
      <dgm:t>
        <a:bodyPr/>
        <a:lstStyle/>
        <a:p>
          <a:r>
            <a:rPr lang="en-US"/>
            <a:t>Breaks large tasks into subtasks </a:t>
          </a:r>
        </a:p>
      </dgm:t>
    </dgm:pt>
    <dgm:pt modelId="{A768F1A9-ED22-4EDE-BC26-FDB236AFA3D5}" type="parTrans" cxnId="{DF71B188-15C7-4B5A-95FE-D351A4761B43}">
      <dgm:prSet/>
      <dgm:spPr/>
      <dgm:t>
        <a:bodyPr/>
        <a:lstStyle/>
        <a:p>
          <a:endParaRPr lang="en-US"/>
        </a:p>
      </dgm:t>
    </dgm:pt>
    <dgm:pt modelId="{7D4E0A4A-B25E-4743-97FF-50075B0E3211}" type="sibTrans" cxnId="{DF71B188-15C7-4B5A-95FE-D351A4761B43}">
      <dgm:prSet/>
      <dgm:spPr/>
      <dgm:t>
        <a:bodyPr/>
        <a:lstStyle/>
        <a:p>
          <a:endParaRPr lang="en-US"/>
        </a:p>
      </dgm:t>
    </dgm:pt>
    <dgm:pt modelId="{B1308911-E971-4F96-82C9-ACE7A8D4D4DD}">
      <dgm:prSet/>
      <dgm:spPr/>
      <dgm:t>
        <a:bodyPr/>
        <a:lstStyle/>
        <a:p>
          <a:r>
            <a:rPr lang="en-US"/>
            <a:t>refine as process advances</a:t>
          </a:r>
        </a:p>
      </dgm:t>
    </dgm:pt>
    <dgm:pt modelId="{782B5A49-D4F4-4CA8-B755-C9EFCC994335}" type="parTrans" cxnId="{9D187334-3A9B-4C42-9EE5-C9F481D85C8B}">
      <dgm:prSet/>
      <dgm:spPr/>
      <dgm:t>
        <a:bodyPr/>
        <a:lstStyle/>
        <a:p>
          <a:endParaRPr lang="en-US"/>
        </a:p>
      </dgm:t>
    </dgm:pt>
    <dgm:pt modelId="{48393886-C064-48BE-8EE7-48E3308D9B20}" type="sibTrans" cxnId="{9D187334-3A9B-4C42-9EE5-C9F481D85C8B}">
      <dgm:prSet/>
      <dgm:spPr/>
      <dgm:t>
        <a:bodyPr/>
        <a:lstStyle/>
        <a:p>
          <a:endParaRPr lang="en-US"/>
        </a:p>
      </dgm:t>
    </dgm:pt>
    <dgm:pt modelId="{31AC8983-47BD-4CDE-9B86-179DF5B28E65}">
      <dgm:prSet/>
      <dgm:spPr/>
      <dgm:t>
        <a:bodyPr/>
        <a:lstStyle/>
        <a:p>
          <a:r>
            <a:rPr lang="en-US"/>
            <a:t>Includes dependencies</a:t>
          </a:r>
        </a:p>
      </dgm:t>
    </dgm:pt>
    <dgm:pt modelId="{A89B3355-FA65-4CA4-B0FD-DB204301D1C7}" type="parTrans" cxnId="{BF3934CB-F495-4C40-83D8-524FEB192129}">
      <dgm:prSet/>
      <dgm:spPr/>
      <dgm:t>
        <a:bodyPr/>
        <a:lstStyle/>
        <a:p>
          <a:endParaRPr lang="en-US"/>
        </a:p>
      </dgm:t>
    </dgm:pt>
    <dgm:pt modelId="{5503ECC3-EA1D-46BC-AFB3-05473FEA2837}" type="sibTrans" cxnId="{BF3934CB-F495-4C40-83D8-524FEB192129}">
      <dgm:prSet/>
      <dgm:spPr/>
      <dgm:t>
        <a:bodyPr/>
        <a:lstStyle/>
        <a:p>
          <a:endParaRPr lang="en-US"/>
        </a:p>
      </dgm:t>
    </dgm:pt>
    <dgm:pt modelId="{F643DD8E-0BCA-4099-AAEC-9EB51F4A3B0E}">
      <dgm:prSet/>
      <dgm:spPr/>
      <dgm:t>
        <a:bodyPr/>
        <a:lstStyle/>
        <a:p>
          <a:r>
            <a:rPr lang="en-US"/>
            <a:t>among quality activities</a:t>
          </a:r>
        </a:p>
      </dgm:t>
    </dgm:pt>
    <dgm:pt modelId="{86DD697B-F0CC-4DE4-8011-482E084748D0}" type="parTrans" cxnId="{C6057699-484B-4EBE-AB8E-157F299B762D}">
      <dgm:prSet/>
      <dgm:spPr/>
      <dgm:t>
        <a:bodyPr/>
        <a:lstStyle/>
        <a:p>
          <a:endParaRPr lang="en-US"/>
        </a:p>
      </dgm:t>
    </dgm:pt>
    <dgm:pt modelId="{272B448C-E0FA-44B9-B011-C34A687248A4}" type="sibTrans" cxnId="{C6057699-484B-4EBE-AB8E-157F299B762D}">
      <dgm:prSet/>
      <dgm:spPr/>
      <dgm:t>
        <a:bodyPr/>
        <a:lstStyle/>
        <a:p>
          <a:endParaRPr lang="en-US"/>
        </a:p>
      </dgm:t>
    </dgm:pt>
    <dgm:pt modelId="{2269A09A-B43E-440C-83E9-82A4B9291FC3}">
      <dgm:prSet/>
      <dgm:spPr/>
      <dgm:t>
        <a:bodyPr/>
        <a:lstStyle/>
        <a:p>
          <a:r>
            <a:rPr lang="en-US"/>
            <a:t>between quality and development activities</a:t>
          </a:r>
        </a:p>
      </dgm:t>
    </dgm:pt>
    <dgm:pt modelId="{AA494C58-EBD8-4C1E-9CAF-1189069F8D49}" type="parTrans" cxnId="{5ADE0521-8E6F-474C-82B3-3855EAA2416E}">
      <dgm:prSet/>
      <dgm:spPr/>
      <dgm:t>
        <a:bodyPr/>
        <a:lstStyle/>
        <a:p>
          <a:endParaRPr lang="en-US"/>
        </a:p>
      </dgm:t>
    </dgm:pt>
    <dgm:pt modelId="{A52DF356-BDB8-4A74-B916-B1982A6F9AD4}" type="sibTrans" cxnId="{5ADE0521-8E6F-474C-82B3-3855EAA2416E}">
      <dgm:prSet/>
      <dgm:spPr/>
      <dgm:t>
        <a:bodyPr/>
        <a:lstStyle/>
        <a:p>
          <a:endParaRPr lang="en-US"/>
        </a:p>
      </dgm:t>
    </dgm:pt>
    <dgm:pt modelId="{E826F91B-689D-410F-98B2-957E77D7A9B2}">
      <dgm:prSet/>
      <dgm:spPr/>
      <dgm:t>
        <a:bodyPr/>
        <a:lstStyle/>
        <a:p>
          <a:r>
            <a:rPr lang="en-US"/>
            <a:t>Guidelines and objectives: </a:t>
          </a:r>
        </a:p>
      </dgm:t>
    </dgm:pt>
    <dgm:pt modelId="{9E32F80B-A95E-42FC-B2AB-26DB89A778FE}" type="parTrans" cxnId="{F777F4D4-DEA5-40EB-902A-7F8F716BEA04}">
      <dgm:prSet/>
      <dgm:spPr/>
      <dgm:t>
        <a:bodyPr/>
        <a:lstStyle/>
        <a:p>
          <a:endParaRPr lang="en-US"/>
        </a:p>
      </dgm:t>
    </dgm:pt>
    <dgm:pt modelId="{138302B3-C639-4184-870D-0F635AF89DC1}" type="sibTrans" cxnId="{F777F4D4-DEA5-40EB-902A-7F8F716BEA04}">
      <dgm:prSet/>
      <dgm:spPr/>
      <dgm:t>
        <a:bodyPr/>
        <a:lstStyle/>
        <a:p>
          <a:endParaRPr lang="en-US"/>
        </a:p>
      </dgm:t>
    </dgm:pt>
    <dgm:pt modelId="{D223884B-896D-4F67-8B97-53A51D191BAD}">
      <dgm:prSet/>
      <dgm:spPr/>
      <dgm:t>
        <a:bodyPr/>
        <a:lstStyle/>
        <a:p>
          <a:r>
            <a:rPr lang="en-US"/>
            <a:t>schedule activities for steady effort and continuous progress and evaluation without delaying development activities</a:t>
          </a:r>
        </a:p>
      </dgm:t>
    </dgm:pt>
    <dgm:pt modelId="{8ECEDBFA-932E-48A5-A0BE-612C1F600D31}" type="parTrans" cxnId="{45294033-CB3C-464D-9E72-EB4FC1487BB8}">
      <dgm:prSet/>
      <dgm:spPr/>
      <dgm:t>
        <a:bodyPr/>
        <a:lstStyle/>
        <a:p>
          <a:endParaRPr lang="en-US"/>
        </a:p>
      </dgm:t>
    </dgm:pt>
    <dgm:pt modelId="{14C70E34-6008-434E-81FA-22930DADDA9A}" type="sibTrans" cxnId="{45294033-CB3C-464D-9E72-EB4FC1487BB8}">
      <dgm:prSet/>
      <dgm:spPr/>
      <dgm:t>
        <a:bodyPr/>
        <a:lstStyle/>
        <a:p>
          <a:endParaRPr lang="en-US"/>
        </a:p>
      </dgm:t>
    </dgm:pt>
    <dgm:pt modelId="{20564CFC-865C-472D-83C9-C23A0BA9CB72}">
      <dgm:prSet/>
      <dgm:spPr/>
      <dgm:t>
        <a:bodyPr/>
        <a:lstStyle/>
        <a:p>
          <a:r>
            <a:rPr lang="en-US"/>
            <a:t>schedule activities as early as possible</a:t>
          </a:r>
        </a:p>
      </dgm:t>
    </dgm:pt>
    <dgm:pt modelId="{55AC700D-E2B0-4EB5-96CE-E2A3970BAB5F}" type="parTrans" cxnId="{68ACC701-F165-4943-BFD2-B4EF9E2B8E71}">
      <dgm:prSet/>
      <dgm:spPr/>
      <dgm:t>
        <a:bodyPr/>
        <a:lstStyle/>
        <a:p>
          <a:endParaRPr lang="en-US"/>
        </a:p>
      </dgm:t>
    </dgm:pt>
    <dgm:pt modelId="{CD5F0FB7-52C9-41BA-869E-04E673F2D487}" type="sibTrans" cxnId="{68ACC701-F165-4943-BFD2-B4EF9E2B8E71}">
      <dgm:prSet/>
      <dgm:spPr/>
      <dgm:t>
        <a:bodyPr/>
        <a:lstStyle/>
        <a:p>
          <a:endParaRPr lang="en-US"/>
        </a:p>
      </dgm:t>
    </dgm:pt>
    <dgm:pt modelId="{495019D4-F718-4A78-B84C-38116DF8C41C}">
      <dgm:prSet/>
      <dgm:spPr/>
      <dgm:t>
        <a:bodyPr/>
        <a:lstStyle/>
        <a:p>
          <a:r>
            <a:rPr lang="en-US"/>
            <a:t>increase process visibility  (how do we know we’re on track?)</a:t>
          </a:r>
        </a:p>
      </dgm:t>
    </dgm:pt>
    <dgm:pt modelId="{A06A288B-E390-43F1-BF30-BA0C5B6D92A3}" type="parTrans" cxnId="{2B0208AB-FE29-410B-BA97-3E6B7AD462D8}">
      <dgm:prSet/>
      <dgm:spPr/>
      <dgm:t>
        <a:bodyPr/>
        <a:lstStyle/>
        <a:p>
          <a:endParaRPr lang="en-US"/>
        </a:p>
      </dgm:t>
    </dgm:pt>
    <dgm:pt modelId="{50583860-F6F8-4ECD-8FFF-A4FF00039439}" type="sibTrans" cxnId="{2B0208AB-FE29-410B-BA97-3E6B7AD462D8}">
      <dgm:prSet/>
      <dgm:spPr/>
      <dgm:t>
        <a:bodyPr/>
        <a:lstStyle/>
        <a:p>
          <a:endParaRPr lang="en-US"/>
        </a:p>
      </dgm:t>
    </dgm:pt>
    <dgm:pt modelId="{457B55F3-54A9-4386-A818-9F4FED4A3BFD}" type="pres">
      <dgm:prSet presAssocID="{C2B931D6-DA96-44DC-A63F-C1AEEBB3D08A}" presName="linear" presStyleCnt="0">
        <dgm:presLayoutVars>
          <dgm:dir/>
          <dgm:animLvl val="lvl"/>
          <dgm:resizeHandles val="exact"/>
        </dgm:presLayoutVars>
      </dgm:prSet>
      <dgm:spPr/>
    </dgm:pt>
    <dgm:pt modelId="{D83C30AB-4B0E-4874-B11A-5E4EB506751A}" type="pres">
      <dgm:prSet presAssocID="{5260AC9C-9E50-417D-B9D2-3D35A09E1410}" presName="parentLin" presStyleCnt="0"/>
      <dgm:spPr/>
    </dgm:pt>
    <dgm:pt modelId="{DC5D28D3-2B02-48AC-959C-5964B1C053E2}" type="pres">
      <dgm:prSet presAssocID="{5260AC9C-9E50-417D-B9D2-3D35A09E1410}" presName="parentLeftMargin" presStyleLbl="node1" presStyleIdx="0" presStyleCnt="4"/>
      <dgm:spPr/>
    </dgm:pt>
    <dgm:pt modelId="{6E8324E5-A08F-41A2-A71E-A086B3D4D6D5}" type="pres">
      <dgm:prSet presAssocID="{5260AC9C-9E50-417D-B9D2-3D35A09E1410}" presName="parentText" presStyleLbl="node1" presStyleIdx="0" presStyleCnt="4">
        <dgm:presLayoutVars>
          <dgm:chMax val="0"/>
          <dgm:bulletEnabled val="1"/>
        </dgm:presLayoutVars>
      </dgm:prSet>
      <dgm:spPr/>
    </dgm:pt>
    <dgm:pt modelId="{3A2B5AC4-9AB2-42BA-8EE2-296EB0137376}" type="pres">
      <dgm:prSet presAssocID="{5260AC9C-9E50-417D-B9D2-3D35A09E1410}" presName="negativeSpace" presStyleCnt="0"/>
      <dgm:spPr/>
    </dgm:pt>
    <dgm:pt modelId="{350C5863-00EE-4F77-A1E3-8F17ABC9EC0C}" type="pres">
      <dgm:prSet presAssocID="{5260AC9C-9E50-417D-B9D2-3D35A09E1410}" presName="childText" presStyleLbl="conFgAcc1" presStyleIdx="0" presStyleCnt="4">
        <dgm:presLayoutVars>
          <dgm:bulletEnabled val="1"/>
        </dgm:presLayoutVars>
      </dgm:prSet>
      <dgm:spPr/>
    </dgm:pt>
    <dgm:pt modelId="{8E600ECC-8522-4B74-A16A-9A54C9DB34ED}" type="pres">
      <dgm:prSet presAssocID="{B35F6D49-3D20-4DFE-9BDD-E3A391C35A08}" presName="spaceBetweenRectangles" presStyleCnt="0"/>
      <dgm:spPr/>
    </dgm:pt>
    <dgm:pt modelId="{6090E183-C343-4F9D-9F71-68E5922856E5}" type="pres">
      <dgm:prSet presAssocID="{210B3DBB-6D3B-4AB3-BCFD-CDEF1F48C2B5}" presName="parentLin" presStyleCnt="0"/>
      <dgm:spPr/>
    </dgm:pt>
    <dgm:pt modelId="{000D96E5-C427-4486-9325-26F3FD9432EA}" type="pres">
      <dgm:prSet presAssocID="{210B3DBB-6D3B-4AB3-BCFD-CDEF1F48C2B5}" presName="parentLeftMargin" presStyleLbl="node1" presStyleIdx="0" presStyleCnt="4"/>
      <dgm:spPr/>
    </dgm:pt>
    <dgm:pt modelId="{DF15F1F0-7F76-4849-A953-D41ED1FE9782}" type="pres">
      <dgm:prSet presAssocID="{210B3DBB-6D3B-4AB3-BCFD-CDEF1F48C2B5}" presName="parentText" presStyleLbl="node1" presStyleIdx="1" presStyleCnt="4">
        <dgm:presLayoutVars>
          <dgm:chMax val="0"/>
          <dgm:bulletEnabled val="1"/>
        </dgm:presLayoutVars>
      </dgm:prSet>
      <dgm:spPr/>
    </dgm:pt>
    <dgm:pt modelId="{F1F07DCF-995F-494F-87A2-69EA68C52D15}" type="pres">
      <dgm:prSet presAssocID="{210B3DBB-6D3B-4AB3-BCFD-CDEF1F48C2B5}" presName="negativeSpace" presStyleCnt="0"/>
      <dgm:spPr/>
    </dgm:pt>
    <dgm:pt modelId="{351A197F-8CA6-45C2-96BE-0A0AD44B3231}" type="pres">
      <dgm:prSet presAssocID="{210B3DBB-6D3B-4AB3-BCFD-CDEF1F48C2B5}" presName="childText" presStyleLbl="conFgAcc1" presStyleIdx="1" presStyleCnt="4">
        <dgm:presLayoutVars>
          <dgm:bulletEnabled val="1"/>
        </dgm:presLayoutVars>
      </dgm:prSet>
      <dgm:spPr/>
    </dgm:pt>
    <dgm:pt modelId="{DCEF3F4B-844B-4FFF-9196-2DA625E1DA6D}" type="pres">
      <dgm:prSet presAssocID="{7D4E0A4A-B25E-4743-97FF-50075B0E3211}" presName="spaceBetweenRectangles" presStyleCnt="0"/>
      <dgm:spPr/>
    </dgm:pt>
    <dgm:pt modelId="{01429A5B-3760-4157-8C8B-5CB371727CF5}" type="pres">
      <dgm:prSet presAssocID="{31AC8983-47BD-4CDE-9B86-179DF5B28E65}" presName="parentLin" presStyleCnt="0"/>
      <dgm:spPr/>
    </dgm:pt>
    <dgm:pt modelId="{6BCA8DC4-4DC5-4EF4-BC3F-690742676B38}" type="pres">
      <dgm:prSet presAssocID="{31AC8983-47BD-4CDE-9B86-179DF5B28E65}" presName="parentLeftMargin" presStyleLbl="node1" presStyleIdx="1" presStyleCnt="4"/>
      <dgm:spPr/>
    </dgm:pt>
    <dgm:pt modelId="{5B9E813C-FF3C-42F9-9253-46B97939EBB6}" type="pres">
      <dgm:prSet presAssocID="{31AC8983-47BD-4CDE-9B86-179DF5B28E65}" presName="parentText" presStyleLbl="node1" presStyleIdx="2" presStyleCnt="4">
        <dgm:presLayoutVars>
          <dgm:chMax val="0"/>
          <dgm:bulletEnabled val="1"/>
        </dgm:presLayoutVars>
      </dgm:prSet>
      <dgm:spPr/>
    </dgm:pt>
    <dgm:pt modelId="{1B16B787-0CEE-46B6-B29E-699D8EF650FF}" type="pres">
      <dgm:prSet presAssocID="{31AC8983-47BD-4CDE-9B86-179DF5B28E65}" presName="negativeSpace" presStyleCnt="0"/>
      <dgm:spPr/>
    </dgm:pt>
    <dgm:pt modelId="{33209B1F-C3BC-4038-A272-E78F728440AD}" type="pres">
      <dgm:prSet presAssocID="{31AC8983-47BD-4CDE-9B86-179DF5B28E65}" presName="childText" presStyleLbl="conFgAcc1" presStyleIdx="2" presStyleCnt="4">
        <dgm:presLayoutVars>
          <dgm:bulletEnabled val="1"/>
        </dgm:presLayoutVars>
      </dgm:prSet>
      <dgm:spPr/>
    </dgm:pt>
    <dgm:pt modelId="{739C9946-1383-4135-805E-53241E3BD6DA}" type="pres">
      <dgm:prSet presAssocID="{5503ECC3-EA1D-46BC-AFB3-05473FEA2837}" presName="spaceBetweenRectangles" presStyleCnt="0"/>
      <dgm:spPr/>
    </dgm:pt>
    <dgm:pt modelId="{1C39924F-E1E7-473A-B24D-F8AE0D945D51}" type="pres">
      <dgm:prSet presAssocID="{E826F91B-689D-410F-98B2-957E77D7A9B2}" presName="parentLin" presStyleCnt="0"/>
      <dgm:spPr/>
    </dgm:pt>
    <dgm:pt modelId="{088EF3AB-E828-43D5-8559-87727F96BA08}" type="pres">
      <dgm:prSet presAssocID="{E826F91B-689D-410F-98B2-957E77D7A9B2}" presName="parentLeftMargin" presStyleLbl="node1" presStyleIdx="2" presStyleCnt="4"/>
      <dgm:spPr/>
    </dgm:pt>
    <dgm:pt modelId="{D171E731-8709-4497-B52C-5925BF3EFCA8}" type="pres">
      <dgm:prSet presAssocID="{E826F91B-689D-410F-98B2-957E77D7A9B2}" presName="parentText" presStyleLbl="node1" presStyleIdx="3" presStyleCnt="4">
        <dgm:presLayoutVars>
          <dgm:chMax val="0"/>
          <dgm:bulletEnabled val="1"/>
        </dgm:presLayoutVars>
      </dgm:prSet>
      <dgm:spPr/>
    </dgm:pt>
    <dgm:pt modelId="{47C0746C-53B4-40B0-92C5-463131299BA2}" type="pres">
      <dgm:prSet presAssocID="{E826F91B-689D-410F-98B2-957E77D7A9B2}" presName="negativeSpace" presStyleCnt="0"/>
      <dgm:spPr/>
    </dgm:pt>
    <dgm:pt modelId="{4AA6585A-47DE-49E2-BB3F-498F43D2D6D3}" type="pres">
      <dgm:prSet presAssocID="{E826F91B-689D-410F-98B2-957E77D7A9B2}" presName="childText" presStyleLbl="conFgAcc1" presStyleIdx="3" presStyleCnt="4">
        <dgm:presLayoutVars>
          <dgm:bulletEnabled val="1"/>
        </dgm:presLayoutVars>
      </dgm:prSet>
      <dgm:spPr/>
    </dgm:pt>
  </dgm:ptLst>
  <dgm:cxnLst>
    <dgm:cxn modelId="{68ACC701-F165-4943-BFD2-B4EF9E2B8E71}" srcId="{E826F91B-689D-410F-98B2-957E77D7A9B2}" destId="{20564CFC-865C-472D-83C9-C23A0BA9CB72}" srcOrd="1" destOrd="0" parTransId="{55AC700D-E2B0-4EB5-96CE-E2A3970BAB5F}" sibTransId="{CD5F0FB7-52C9-41BA-869E-04E673F2D487}"/>
    <dgm:cxn modelId="{F5CFC40C-A6CD-4930-B1F1-41D021442F5B}" type="presOf" srcId="{2269A09A-B43E-440C-83E9-82A4B9291FC3}" destId="{33209B1F-C3BC-4038-A272-E78F728440AD}" srcOrd="0" destOrd="1" presId="urn:microsoft.com/office/officeart/2005/8/layout/list1"/>
    <dgm:cxn modelId="{B63B5A0F-73B4-4787-9F56-BDA0C300153B}" type="presOf" srcId="{0A89CDC1-99AB-40AA-8CDF-0CFA0131BEE9}" destId="{350C5863-00EE-4F77-A1E3-8F17ABC9EC0C}" srcOrd="0" destOrd="1" presId="urn:microsoft.com/office/officeart/2005/8/layout/list1"/>
    <dgm:cxn modelId="{F95A8C15-CA2F-4196-A72F-9C927B1451A3}" type="presOf" srcId="{5260AC9C-9E50-417D-B9D2-3D35A09E1410}" destId="{6E8324E5-A08F-41A2-A71E-A086B3D4D6D5}" srcOrd="1" destOrd="0" presId="urn:microsoft.com/office/officeart/2005/8/layout/list1"/>
    <dgm:cxn modelId="{5C5FF91D-CA92-4086-B51B-07C987117D5D}" type="presOf" srcId="{31AC8983-47BD-4CDE-9B86-179DF5B28E65}" destId="{6BCA8DC4-4DC5-4EF4-BC3F-690742676B38}" srcOrd="0" destOrd="0" presId="urn:microsoft.com/office/officeart/2005/8/layout/list1"/>
    <dgm:cxn modelId="{5ADE0521-8E6F-474C-82B3-3855EAA2416E}" srcId="{31AC8983-47BD-4CDE-9B86-179DF5B28E65}" destId="{2269A09A-B43E-440C-83E9-82A4B9291FC3}" srcOrd="1" destOrd="0" parTransId="{AA494C58-EBD8-4C1E-9CAF-1189069F8D49}" sibTransId="{A52DF356-BDB8-4A74-B916-B1982A6F9AD4}"/>
    <dgm:cxn modelId="{079D312A-2265-415C-9E47-4DBAF53FADB2}" srcId="{C2B931D6-DA96-44DC-A63F-C1AEEBB3D08A}" destId="{5260AC9C-9E50-417D-B9D2-3D35A09E1410}" srcOrd="0" destOrd="0" parTransId="{542CB583-7222-4B9D-809F-0B66EAA0BDC5}" sibTransId="{B35F6D49-3D20-4DFE-9BDD-E3A391C35A08}"/>
    <dgm:cxn modelId="{E901F32E-879E-4C74-95BC-95331CB5C0B8}" type="presOf" srcId="{210B3DBB-6D3B-4AB3-BCFD-CDEF1F48C2B5}" destId="{DF15F1F0-7F76-4849-A953-D41ED1FE9782}" srcOrd="1" destOrd="0" presId="urn:microsoft.com/office/officeart/2005/8/layout/list1"/>
    <dgm:cxn modelId="{45294033-CB3C-464D-9E72-EB4FC1487BB8}" srcId="{E826F91B-689D-410F-98B2-957E77D7A9B2}" destId="{D223884B-896D-4F67-8B97-53A51D191BAD}" srcOrd="0" destOrd="0" parTransId="{8ECEDBFA-932E-48A5-A0BE-612C1F600D31}" sibTransId="{14C70E34-6008-434E-81FA-22930DADDA9A}"/>
    <dgm:cxn modelId="{9D187334-3A9B-4C42-9EE5-C9F481D85C8B}" srcId="{210B3DBB-6D3B-4AB3-BCFD-CDEF1F48C2B5}" destId="{B1308911-E971-4F96-82C9-ACE7A8D4D4DD}" srcOrd="0" destOrd="0" parTransId="{782B5A49-D4F4-4CA8-B755-C9EFCC994335}" sibTransId="{48393886-C064-48BE-8EE7-48E3308D9B20}"/>
    <dgm:cxn modelId="{F6D46D36-C107-4B0F-BEAA-F4D2EE7E47C2}" type="presOf" srcId="{B1308911-E971-4F96-82C9-ACE7A8D4D4DD}" destId="{351A197F-8CA6-45C2-96BE-0A0AD44B3231}" srcOrd="0" destOrd="0" presId="urn:microsoft.com/office/officeart/2005/8/layout/list1"/>
    <dgm:cxn modelId="{F1E27F37-6D2D-4771-8B5E-3C89CB51FB53}" type="presOf" srcId="{495019D4-F718-4A78-B84C-38116DF8C41C}" destId="{4AA6585A-47DE-49E2-BB3F-498F43D2D6D3}" srcOrd="0" destOrd="2" presId="urn:microsoft.com/office/officeart/2005/8/layout/list1"/>
    <dgm:cxn modelId="{0E8E2A57-0F2F-482B-A599-1137D878694B}" type="presOf" srcId="{E826F91B-689D-410F-98B2-957E77D7A9B2}" destId="{D171E731-8709-4497-B52C-5925BF3EFCA8}" srcOrd="1" destOrd="0" presId="urn:microsoft.com/office/officeart/2005/8/layout/list1"/>
    <dgm:cxn modelId="{24DB4D84-4D74-46D9-A13F-70B22CA60DBE}" srcId="{5260AC9C-9E50-417D-B9D2-3D35A09E1410}" destId="{0A8CD3B4-BA15-4517-BD56-260B10A7A8AF}" srcOrd="0" destOrd="0" parTransId="{C5DA6CF4-7425-4A12-932F-84E313F7041E}" sibTransId="{262ECCD3-22DB-4B24-9109-0FE6B3BE3A80}"/>
    <dgm:cxn modelId="{965EC687-9570-477E-86D1-8C3F86BC3CF6}" type="presOf" srcId="{0A8CD3B4-BA15-4517-BD56-260B10A7A8AF}" destId="{350C5863-00EE-4F77-A1E3-8F17ABC9EC0C}" srcOrd="0" destOrd="0" presId="urn:microsoft.com/office/officeart/2005/8/layout/list1"/>
    <dgm:cxn modelId="{DF71B188-15C7-4B5A-95FE-D351A4761B43}" srcId="{C2B931D6-DA96-44DC-A63F-C1AEEBB3D08A}" destId="{210B3DBB-6D3B-4AB3-BCFD-CDEF1F48C2B5}" srcOrd="1" destOrd="0" parTransId="{A768F1A9-ED22-4EDE-BC26-FDB236AFA3D5}" sibTransId="{7D4E0A4A-B25E-4743-97FF-50075B0E3211}"/>
    <dgm:cxn modelId="{43957F89-F236-4BB3-BF60-4540713549C0}" type="presOf" srcId="{20564CFC-865C-472D-83C9-C23A0BA9CB72}" destId="{4AA6585A-47DE-49E2-BB3F-498F43D2D6D3}" srcOrd="0" destOrd="1" presId="urn:microsoft.com/office/officeart/2005/8/layout/list1"/>
    <dgm:cxn modelId="{C6057699-484B-4EBE-AB8E-157F299B762D}" srcId="{31AC8983-47BD-4CDE-9B86-179DF5B28E65}" destId="{F643DD8E-0BCA-4099-AAEC-9EB51F4A3B0E}" srcOrd="0" destOrd="0" parTransId="{86DD697B-F0CC-4DE4-8011-482E084748D0}" sibTransId="{272B448C-E0FA-44B9-B011-C34A687248A4}"/>
    <dgm:cxn modelId="{9BC3C89B-4F1B-4C21-8821-30548E7AACA8}" type="presOf" srcId="{31AC8983-47BD-4CDE-9B86-179DF5B28E65}" destId="{5B9E813C-FF3C-42F9-9253-46B97939EBB6}" srcOrd="1" destOrd="0" presId="urn:microsoft.com/office/officeart/2005/8/layout/list1"/>
    <dgm:cxn modelId="{2B0208AB-FE29-410B-BA97-3E6B7AD462D8}" srcId="{E826F91B-689D-410F-98B2-957E77D7A9B2}" destId="{495019D4-F718-4A78-B84C-38116DF8C41C}" srcOrd="2" destOrd="0" parTransId="{A06A288B-E390-43F1-BF30-BA0C5B6D92A3}" sibTransId="{50583860-F6F8-4ECD-8FFF-A4FF00039439}"/>
    <dgm:cxn modelId="{666287BC-0ED3-4489-B5C7-DAEA1509C4BF}" type="presOf" srcId="{5260AC9C-9E50-417D-B9D2-3D35A09E1410}" destId="{DC5D28D3-2B02-48AC-959C-5964B1C053E2}" srcOrd="0" destOrd="0" presId="urn:microsoft.com/office/officeart/2005/8/layout/list1"/>
    <dgm:cxn modelId="{BF3934CB-F495-4C40-83D8-524FEB192129}" srcId="{C2B931D6-DA96-44DC-A63F-C1AEEBB3D08A}" destId="{31AC8983-47BD-4CDE-9B86-179DF5B28E65}" srcOrd="2" destOrd="0" parTransId="{A89B3355-FA65-4CA4-B0FD-DB204301D1C7}" sibTransId="{5503ECC3-EA1D-46BC-AFB3-05473FEA2837}"/>
    <dgm:cxn modelId="{C5F647CF-C1D1-46A6-9A54-697B9A30ED0C}" type="presOf" srcId="{E826F91B-689D-410F-98B2-957E77D7A9B2}" destId="{088EF3AB-E828-43D5-8559-87727F96BA08}" srcOrd="0" destOrd="0" presId="urn:microsoft.com/office/officeart/2005/8/layout/list1"/>
    <dgm:cxn modelId="{405BC4D4-368D-4079-9735-B4B3A7957ACC}" type="presOf" srcId="{C2B931D6-DA96-44DC-A63F-C1AEEBB3D08A}" destId="{457B55F3-54A9-4386-A818-9F4FED4A3BFD}" srcOrd="0" destOrd="0" presId="urn:microsoft.com/office/officeart/2005/8/layout/list1"/>
    <dgm:cxn modelId="{F777F4D4-DEA5-40EB-902A-7F8F716BEA04}" srcId="{C2B931D6-DA96-44DC-A63F-C1AEEBB3D08A}" destId="{E826F91B-689D-410F-98B2-957E77D7A9B2}" srcOrd="3" destOrd="0" parTransId="{9E32F80B-A95E-42FC-B2AB-26DB89A778FE}" sibTransId="{138302B3-C639-4184-870D-0F635AF89DC1}"/>
    <dgm:cxn modelId="{3E9DD9F0-BAA1-483A-BFC8-8A7B026670F2}" type="presOf" srcId="{210B3DBB-6D3B-4AB3-BCFD-CDEF1F48C2B5}" destId="{000D96E5-C427-4486-9325-26F3FD9432EA}" srcOrd="0" destOrd="0" presId="urn:microsoft.com/office/officeart/2005/8/layout/list1"/>
    <dgm:cxn modelId="{C1521CF7-D428-4D19-B7BD-9801CACA892F}" srcId="{5260AC9C-9E50-417D-B9D2-3D35A09E1410}" destId="{0A89CDC1-99AB-40AA-8CDF-0CFA0131BEE9}" srcOrd="1" destOrd="0" parTransId="{1E908374-D80F-41E3-9045-AC1CD99B0D7F}" sibTransId="{E6F6CE84-0D4D-4C5F-8F11-F85C34071611}"/>
    <dgm:cxn modelId="{B9C852FA-B436-4843-BD37-94018070DFFC}" type="presOf" srcId="{D223884B-896D-4F67-8B97-53A51D191BAD}" destId="{4AA6585A-47DE-49E2-BB3F-498F43D2D6D3}" srcOrd="0" destOrd="0" presId="urn:microsoft.com/office/officeart/2005/8/layout/list1"/>
    <dgm:cxn modelId="{DF5B14FB-D4FA-47A8-A0DC-64CA3D5A9BDE}" type="presOf" srcId="{F643DD8E-0BCA-4099-AAEC-9EB51F4A3B0E}" destId="{33209B1F-C3BC-4038-A272-E78F728440AD}" srcOrd="0" destOrd="0" presId="urn:microsoft.com/office/officeart/2005/8/layout/list1"/>
    <dgm:cxn modelId="{F7033BAE-DA0D-4698-AFD7-C9B96661A81D}" type="presParOf" srcId="{457B55F3-54A9-4386-A818-9F4FED4A3BFD}" destId="{D83C30AB-4B0E-4874-B11A-5E4EB506751A}" srcOrd="0" destOrd="0" presId="urn:microsoft.com/office/officeart/2005/8/layout/list1"/>
    <dgm:cxn modelId="{BA466695-7C3D-463E-A121-D6DF3661B0A3}" type="presParOf" srcId="{D83C30AB-4B0E-4874-B11A-5E4EB506751A}" destId="{DC5D28D3-2B02-48AC-959C-5964B1C053E2}" srcOrd="0" destOrd="0" presId="urn:microsoft.com/office/officeart/2005/8/layout/list1"/>
    <dgm:cxn modelId="{FAE6164D-C86C-42A3-A0A1-B3103E357BC6}" type="presParOf" srcId="{D83C30AB-4B0E-4874-B11A-5E4EB506751A}" destId="{6E8324E5-A08F-41A2-A71E-A086B3D4D6D5}" srcOrd="1" destOrd="0" presId="urn:microsoft.com/office/officeart/2005/8/layout/list1"/>
    <dgm:cxn modelId="{5CC7BEF6-9AC8-4784-A170-CB005C25A65F}" type="presParOf" srcId="{457B55F3-54A9-4386-A818-9F4FED4A3BFD}" destId="{3A2B5AC4-9AB2-42BA-8EE2-296EB0137376}" srcOrd="1" destOrd="0" presId="urn:microsoft.com/office/officeart/2005/8/layout/list1"/>
    <dgm:cxn modelId="{0012FC4B-34E1-4BF0-A87B-77B98E94AE6D}" type="presParOf" srcId="{457B55F3-54A9-4386-A818-9F4FED4A3BFD}" destId="{350C5863-00EE-4F77-A1E3-8F17ABC9EC0C}" srcOrd="2" destOrd="0" presId="urn:microsoft.com/office/officeart/2005/8/layout/list1"/>
    <dgm:cxn modelId="{A665202C-88FA-4B34-95A9-04A29204672E}" type="presParOf" srcId="{457B55F3-54A9-4386-A818-9F4FED4A3BFD}" destId="{8E600ECC-8522-4B74-A16A-9A54C9DB34ED}" srcOrd="3" destOrd="0" presId="urn:microsoft.com/office/officeart/2005/8/layout/list1"/>
    <dgm:cxn modelId="{F301E8E6-88E4-4C77-87FD-4F7FB4F16C01}" type="presParOf" srcId="{457B55F3-54A9-4386-A818-9F4FED4A3BFD}" destId="{6090E183-C343-4F9D-9F71-68E5922856E5}" srcOrd="4" destOrd="0" presId="urn:microsoft.com/office/officeart/2005/8/layout/list1"/>
    <dgm:cxn modelId="{5CB07FCB-857B-40F1-B5F4-F15874AF0908}" type="presParOf" srcId="{6090E183-C343-4F9D-9F71-68E5922856E5}" destId="{000D96E5-C427-4486-9325-26F3FD9432EA}" srcOrd="0" destOrd="0" presId="urn:microsoft.com/office/officeart/2005/8/layout/list1"/>
    <dgm:cxn modelId="{E1189C03-CA5B-4845-BF3B-E248B2BA8B5F}" type="presParOf" srcId="{6090E183-C343-4F9D-9F71-68E5922856E5}" destId="{DF15F1F0-7F76-4849-A953-D41ED1FE9782}" srcOrd="1" destOrd="0" presId="urn:microsoft.com/office/officeart/2005/8/layout/list1"/>
    <dgm:cxn modelId="{BDC1D10C-6630-4C70-8E59-36971E4413F2}" type="presParOf" srcId="{457B55F3-54A9-4386-A818-9F4FED4A3BFD}" destId="{F1F07DCF-995F-494F-87A2-69EA68C52D15}" srcOrd="5" destOrd="0" presId="urn:microsoft.com/office/officeart/2005/8/layout/list1"/>
    <dgm:cxn modelId="{7FFDC113-415F-40AD-B56F-82A28DF7966C}" type="presParOf" srcId="{457B55F3-54A9-4386-A818-9F4FED4A3BFD}" destId="{351A197F-8CA6-45C2-96BE-0A0AD44B3231}" srcOrd="6" destOrd="0" presId="urn:microsoft.com/office/officeart/2005/8/layout/list1"/>
    <dgm:cxn modelId="{760BC780-9D44-4C8E-807F-3472EC8BB25C}" type="presParOf" srcId="{457B55F3-54A9-4386-A818-9F4FED4A3BFD}" destId="{DCEF3F4B-844B-4FFF-9196-2DA625E1DA6D}" srcOrd="7" destOrd="0" presId="urn:microsoft.com/office/officeart/2005/8/layout/list1"/>
    <dgm:cxn modelId="{19EAD4EA-AAF0-4357-877F-ECEFD7BC4179}" type="presParOf" srcId="{457B55F3-54A9-4386-A818-9F4FED4A3BFD}" destId="{01429A5B-3760-4157-8C8B-5CB371727CF5}" srcOrd="8" destOrd="0" presId="urn:microsoft.com/office/officeart/2005/8/layout/list1"/>
    <dgm:cxn modelId="{F9FB1D38-835B-4430-AB48-8A6DAD6693AA}" type="presParOf" srcId="{01429A5B-3760-4157-8C8B-5CB371727CF5}" destId="{6BCA8DC4-4DC5-4EF4-BC3F-690742676B38}" srcOrd="0" destOrd="0" presId="urn:microsoft.com/office/officeart/2005/8/layout/list1"/>
    <dgm:cxn modelId="{28AD8150-4271-4188-9C7C-D5D144F95553}" type="presParOf" srcId="{01429A5B-3760-4157-8C8B-5CB371727CF5}" destId="{5B9E813C-FF3C-42F9-9253-46B97939EBB6}" srcOrd="1" destOrd="0" presId="urn:microsoft.com/office/officeart/2005/8/layout/list1"/>
    <dgm:cxn modelId="{F0D2EF94-5492-4AC7-A6CA-3E759FE67D87}" type="presParOf" srcId="{457B55F3-54A9-4386-A818-9F4FED4A3BFD}" destId="{1B16B787-0CEE-46B6-B29E-699D8EF650FF}" srcOrd="9" destOrd="0" presId="urn:microsoft.com/office/officeart/2005/8/layout/list1"/>
    <dgm:cxn modelId="{8E62BEAD-D9F2-498F-AD66-5CD3E5E3BFF6}" type="presParOf" srcId="{457B55F3-54A9-4386-A818-9F4FED4A3BFD}" destId="{33209B1F-C3BC-4038-A272-E78F728440AD}" srcOrd="10" destOrd="0" presId="urn:microsoft.com/office/officeart/2005/8/layout/list1"/>
    <dgm:cxn modelId="{CDC3E6C7-8699-4B87-B134-C8FAF88C0EFB}" type="presParOf" srcId="{457B55F3-54A9-4386-A818-9F4FED4A3BFD}" destId="{739C9946-1383-4135-805E-53241E3BD6DA}" srcOrd="11" destOrd="0" presId="urn:microsoft.com/office/officeart/2005/8/layout/list1"/>
    <dgm:cxn modelId="{11EB28D1-D6F8-4925-96BB-F0E8C6FB3EF2}" type="presParOf" srcId="{457B55F3-54A9-4386-A818-9F4FED4A3BFD}" destId="{1C39924F-E1E7-473A-B24D-F8AE0D945D51}" srcOrd="12" destOrd="0" presId="urn:microsoft.com/office/officeart/2005/8/layout/list1"/>
    <dgm:cxn modelId="{BE931024-B8D9-453E-A09C-C32132F06118}" type="presParOf" srcId="{1C39924F-E1E7-473A-B24D-F8AE0D945D51}" destId="{088EF3AB-E828-43D5-8559-87727F96BA08}" srcOrd="0" destOrd="0" presId="urn:microsoft.com/office/officeart/2005/8/layout/list1"/>
    <dgm:cxn modelId="{45E52378-CD76-4B67-AA02-C9CB5F3C90C4}" type="presParOf" srcId="{1C39924F-E1E7-473A-B24D-F8AE0D945D51}" destId="{D171E731-8709-4497-B52C-5925BF3EFCA8}" srcOrd="1" destOrd="0" presId="urn:microsoft.com/office/officeart/2005/8/layout/list1"/>
    <dgm:cxn modelId="{A533536B-F17F-45CC-8357-ABFD49FCE28B}" type="presParOf" srcId="{457B55F3-54A9-4386-A818-9F4FED4A3BFD}" destId="{47C0746C-53B4-40B0-92C5-463131299BA2}" srcOrd="13" destOrd="0" presId="urn:microsoft.com/office/officeart/2005/8/layout/list1"/>
    <dgm:cxn modelId="{6EC7AA86-2AAA-4B69-A15B-91E1DED0805D}" type="presParOf" srcId="{457B55F3-54A9-4386-A818-9F4FED4A3BFD}" destId="{4AA6585A-47DE-49E2-BB3F-498F43D2D6D3}"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1.xml><?xml version="1.0" encoding="utf-8"?>
<dgm:dataModel xmlns:dgm="http://schemas.openxmlformats.org/drawingml/2006/diagram" xmlns:a="http://schemas.openxmlformats.org/drawingml/2006/main">
  <dgm:ptLst>
    <dgm:pt modelId="{3A5ADC96-CA4C-448B-846C-1603502EDA7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C437D63-ED20-4736-A209-0C411AE8CDAA}">
      <dgm:prSet/>
      <dgm:spPr/>
      <dgm:t>
        <a:bodyPr/>
        <a:lstStyle/>
        <a:p>
          <a:r>
            <a:rPr lang="en-US" i="1"/>
            <a:t>critical path</a:t>
          </a:r>
          <a:r>
            <a:rPr lang="en-US"/>
            <a:t> = chain of activities that must be completed in sequence and that have maximum overall duration</a:t>
          </a:r>
        </a:p>
      </dgm:t>
    </dgm:pt>
    <dgm:pt modelId="{BF58D956-689C-46BE-BB4B-7B9FFF595300}" type="parTrans" cxnId="{2A4E736E-AF85-4F15-9807-A04A257D8400}">
      <dgm:prSet/>
      <dgm:spPr/>
      <dgm:t>
        <a:bodyPr/>
        <a:lstStyle/>
        <a:p>
          <a:endParaRPr lang="en-US"/>
        </a:p>
      </dgm:t>
    </dgm:pt>
    <dgm:pt modelId="{6A945D34-A5EE-4421-A240-5AF4F11B9B9A}" type="sibTrans" cxnId="{2A4E736E-AF85-4F15-9807-A04A257D8400}">
      <dgm:prSet/>
      <dgm:spPr/>
      <dgm:t>
        <a:bodyPr/>
        <a:lstStyle/>
        <a:p>
          <a:endParaRPr lang="en-US"/>
        </a:p>
      </dgm:t>
    </dgm:pt>
    <dgm:pt modelId="{29CB49CF-23C0-4C9D-8CEC-005D76399F04}">
      <dgm:prSet/>
      <dgm:spPr/>
      <dgm:t>
        <a:bodyPr/>
        <a:lstStyle/>
        <a:p>
          <a:r>
            <a:rPr lang="en-US"/>
            <a:t>Schedule critical tasks and tasks that depend on critical tasks as early as possible to</a:t>
          </a:r>
        </a:p>
      </dgm:t>
    </dgm:pt>
    <dgm:pt modelId="{1A3664F9-8C92-47F1-BA8F-BCFA75DB7940}" type="parTrans" cxnId="{17CAB0ED-00FC-406F-9A5D-5D518D9B0160}">
      <dgm:prSet/>
      <dgm:spPr/>
      <dgm:t>
        <a:bodyPr/>
        <a:lstStyle/>
        <a:p>
          <a:endParaRPr lang="en-US"/>
        </a:p>
      </dgm:t>
    </dgm:pt>
    <dgm:pt modelId="{1D2A55DC-72CE-4396-BEC6-84758140AE19}" type="sibTrans" cxnId="{17CAB0ED-00FC-406F-9A5D-5D518D9B0160}">
      <dgm:prSet/>
      <dgm:spPr/>
      <dgm:t>
        <a:bodyPr/>
        <a:lstStyle/>
        <a:p>
          <a:endParaRPr lang="en-US"/>
        </a:p>
      </dgm:t>
    </dgm:pt>
    <dgm:pt modelId="{8C8B9DA6-6F8A-4360-A5DC-5AE3E42F650A}">
      <dgm:prSet/>
      <dgm:spPr/>
      <dgm:t>
        <a:bodyPr/>
        <a:lstStyle/>
        <a:p>
          <a:r>
            <a:rPr lang="en-US"/>
            <a:t>provide schedule slack </a:t>
          </a:r>
        </a:p>
      </dgm:t>
    </dgm:pt>
    <dgm:pt modelId="{4151EB8D-C7D3-442F-A549-593F2807EA9E}" type="parTrans" cxnId="{DF62A3CE-D4B1-42B1-ADC2-EF35B235CADC}">
      <dgm:prSet/>
      <dgm:spPr/>
      <dgm:t>
        <a:bodyPr/>
        <a:lstStyle/>
        <a:p>
          <a:endParaRPr lang="en-US"/>
        </a:p>
      </dgm:t>
    </dgm:pt>
    <dgm:pt modelId="{635F6357-66A4-4EEF-882B-7BD9E1E91115}" type="sibTrans" cxnId="{DF62A3CE-D4B1-42B1-ADC2-EF35B235CADC}">
      <dgm:prSet/>
      <dgm:spPr/>
      <dgm:t>
        <a:bodyPr/>
        <a:lstStyle/>
        <a:p>
          <a:endParaRPr lang="en-US"/>
        </a:p>
      </dgm:t>
    </dgm:pt>
    <dgm:pt modelId="{8488FC90-3EB7-499C-A951-57D7392DB494}">
      <dgm:prSet/>
      <dgm:spPr/>
      <dgm:t>
        <a:bodyPr/>
        <a:lstStyle/>
        <a:p>
          <a:r>
            <a:rPr lang="en-US"/>
            <a:t>prevent delay in starting critical tasks</a:t>
          </a:r>
        </a:p>
      </dgm:t>
    </dgm:pt>
    <dgm:pt modelId="{A149B6C9-D38B-4383-9274-9A6D74E13B4C}" type="parTrans" cxnId="{9E132E72-98BB-4C8A-BC30-FF840B455988}">
      <dgm:prSet/>
      <dgm:spPr/>
      <dgm:t>
        <a:bodyPr/>
        <a:lstStyle/>
        <a:p>
          <a:endParaRPr lang="en-US"/>
        </a:p>
      </dgm:t>
    </dgm:pt>
    <dgm:pt modelId="{D600F8EA-AA04-457C-A5BF-E0636B3143C5}" type="sibTrans" cxnId="{9E132E72-98BB-4C8A-BC30-FF840B455988}">
      <dgm:prSet/>
      <dgm:spPr/>
      <dgm:t>
        <a:bodyPr/>
        <a:lstStyle/>
        <a:p>
          <a:endParaRPr lang="en-US"/>
        </a:p>
      </dgm:t>
    </dgm:pt>
    <dgm:pt modelId="{FB60FC29-6AB0-4C74-99D5-B553A33E04A3}">
      <dgm:prSet/>
      <dgm:spPr/>
      <dgm:t>
        <a:bodyPr/>
        <a:lstStyle/>
        <a:p>
          <a:r>
            <a:rPr lang="en-US" i="1"/>
            <a:t>critical dependence =</a:t>
          </a:r>
          <a:r>
            <a:rPr lang="en-US"/>
            <a:t> task on a critical path scheduled immediately after some other task on the critical path</a:t>
          </a:r>
        </a:p>
      </dgm:t>
    </dgm:pt>
    <dgm:pt modelId="{7BA0CACA-199F-4806-AC85-3533CB842F1F}" type="parTrans" cxnId="{E9782952-03CE-479C-85E5-E7021CCBCAD3}">
      <dgm:prSet/>
      <dgm:spPr/>
      <dgm:t>
        <a:bodyPr/>
        <a:lstStyle/>
        <a:p>
          <a:endParaRPr lang="en-US"/>
        </a:p>
      </dgm:t>
    </dgm:pt>
    <dgm:pt modelId="{D4E133DE-C53E-4259-8B88-A00E5FDE8068}" type="sibTrans" cxnId="{E9782952-03CE-479C-85E5-E7021CCBCAD3}">
      <dgm:prSet/>
      <dgm:spPr/>
      <dgm:t>
        <a:bodyPr/>
        <a:lstStyle/>
        <a:p>
          <a:endParaRPr lang="en-US"/>
        </a:p>
      </dgm:t>
    </dgm:pt>
    <dgm:pt modelId="{9CC9B5D7-1918-4C88-8E52-3A6D20F8CB04}">
      <dgm:prSet/>
      <dgm:spPr/>
      <dgm:t>
        <a:bodyPr/>
        <a:lstStyle/>
        <a:p>
          <a:r>
            <a:rPr lang="en-US"/>
            <a:t>May occur with tasks outside the quality plan </a:t>
          </a:r>
          <a:br>
            <a:rPr lang="en-US"/>
          </a:br>
          <a:r>
            <a:rPr lang="en-US"/>
            <a:t>(part of the project plan)</a:t>
          </a:r>
        </a:p>
      </dgm:t>
    </dgm:pt>
    <dgm:pt modelId="{6DF7303D-79FA-4F30-9870-65A8B8C8F800}" type="parTrans" cxnId="{29DDE6B1-CD10-4A97-8B60-A1EA4A8AA81E}">
      <dgm:prSet/>
      <dgm:spPr/>
      <dgm:t>
        <a:bodyPr/>
        <a:lstStyle/>
        <a:p>
          <a:endParaRPr lang="en-US"/>
        </a:p>
      </dgm:t>
    </dgm:pt>
    <dgm:pt modelId="{A7EC934F-DCDC-4437-8718-B10FE842830C}" type="sibTrans" cxnId="{29DDE6B1-CD10-4A97-8B60-A1EA4A8AA81E}">
      <dgm:prSet/>
      <dgm:spPr/>
      <dgm:t>
        <a:bodyPr/>
        <a:lstStyle/>
        <a:p>
          <a:endParaRPr lang="en-US"/>
        </a:p>
      </dgm:t>
    </dgm:pt>
    <dgm:pt modelId="{FA6BECE0-CA5D-4C23-ACBD-4F880A0A4B29}">
      <dgm:prSet/>
      <dgm:spPr/>
      <dgm:t>
        <a:bodyPr/>
        <a:lstStyle/>
        <a:p>
          <a:r>
            <a:rPr lang="en-US"/>
            <a:t>Reduce critical dependences by decomposing tasks on critical path, factoring out subtasks that can be performed earlier</a:t>
          </a:r>
        </a:p>
      </dgm:t>
    </dgm:pt>
    <dgm:pt modelId="{99667B9A-2237-4D84-B299-14D3659440F0}" type="parTrans" cxnId="{4F6A6ABE-7F01-4ACA-B876-15F63F513A2B}">
      <dgm:prSet/>
      <dgm:spPr/>
      <dgm:t>
        <a:bodyPr/>
        <a:lstStyle/>
        <a:p>
          <a:endParaRPr lang="en-US"/>
        </a:p>
      </dgm:t>
    </dgm:pt>
    <dgm:pt modelId="{2B6C4A2A-E617-4143-9123-970B4B9FEC5E}" type="sibTrans" cxnId="{4F6A6ABE-7F01-4ACA-B876-15F63F513A2B}">
      <dgm:prSet/>
      <dgm:spPr/>
      <dgm:t>
        <a:bodyPr/>
        <a:lstStyle/>
        <a:p>
          <a:endParaRPr lang="en-US"/>
        </a:p>
      </dgm:t>
    </dgm:pt>
    <dgm:pt modelId="{38E353A7-AEC3-440A-B56F-57409AF3D193}" type="pres">
      <dgm:prSet presAssocID="{3A5ADC96-CA4C-448B-846C-1603502EDA75}" presName="linear" presStyleCnt="0">
        <dgm:presLayoutVars>
          <dgm:animLvl val="lvl"/>
          <dgm:resizeHandles val="exact"/>
        </dgm:presLayoutVars>
      </dgm:prSet>
      <dgm:spPr/>
    </dgm:pt>
    <dgm:pt modelId="{F3F3B47A-2392-4718-AF80-319A7B1D8601}" type="pres">
      <dgm:prSet presAssocID="{0C437D63-ED20-4736-A209-0C411AE8CDAA}" presName="parentText" presStyleLbl="node1" presStyleIdx="0" presStyleCnt="2">
        <dgm:presLayoutVars>
          <dgm:chMax val="0"/>
          <dgm:bulletEnabled val="1"/>
        </dgm:presLayoutVars>
      </dgm:prSet>
      <dgm:spPr/>
    </dgm:pt>
    <dgm:pt modelId="{31EE099C-030F-4FA8-869A-DE84CD52F85C}" type="pres">
      <dgm:prSet presAssocID="{0C437D63-ED20-4736-A209-0C411AE8CDAA}" presName="childText" presStyleLbl="revTx" presStyleIdx="0" presStyleCnt="2">
        <dgm:presLayoutVars>
          <dgm:bulletEnabled val="1"/>
        </dgm:presLayoutVars>
      </dgm:prSet>
      <dgm:spPr/>
    </dgm:pt>
    <dgm:pt modelId="{DDCA3133-CF06-4A51-B20C-21A9966ABD07}" type="pres">
      <dgm:prSet presAssocID="{FB60FC29-6AB0-4C74-99D5-B553A33E04A3}" presName="parentText" presStyleLbl="node1" presStyleIdx="1" presStyleCnt="2">
        <dgm:presLayoutVars>
          <dgm:chMax val="0"/>
          <dgm:bulletEnabled val="1"/>
        </dgm:presLayoutVars>
      </dgm:prSet>
      <dgm:spPr/>
    </dgm:pt>
    <dgm:pt modelId="{7AFE9C92-E548-4070-88C1-DAF99C48FD5F}" type="pres">
      <dgm:prSet presAssocID="{FB60FC29-6AB0-4C74-99D5-B553A33E04A3}" presName="childText" presStyleLbl="revTx" presStyleIdx="1" presStyleCnt="2">
        <dgm:presLayoutVars>
          <dgm:bulletEnabled val="1"/>
        </dgm:presLayoutVars>
      </dgm:prSet>
      <dgm:spPr/>
    </dgm:pt>
  </dgm:ptLst>
  <dgm:cxnLst>
    <dgm:cxn modelId="{125DB60C-4C67-4450-91BD-5736B65A7ED7}" type="presOf" srcId="{FA6BECE0-CA5D-4C23-ACBD-4F880A0A4B29}" destId="{7AFE9C92-E548-4070-88C1-DAF99C48FD5F}" srcOrd="0" destOrd="1" presId="urn:microsoft.com/office/officeart/2005/8/layout/vList2"/>
    <dgm:cxn modelId="{F7FF3613-19DF-4CD8-B4E2-D235771F6D72}" type="presOf" srcId="{FB60FC29-6AB0-4C74-99D5-B553A33E04A3}" destId="{DDCA3133-CF06-4A51-B20C-21A9966ABD07}" srcOrd="0" destOrd="0" presId="urn:microsoft.com/office/officeart/2005/8/layout/vList2"/>
    <dgm:cxn modelId="{E844F543-2CC0-48EA-A39B-227B18303298}" type="presOf" srcId="{8488FC90-3EB7-499C-A951-57D7392DB494}" destId="{31EE099C-030F-4FA8-869A-DE84CD52F85C}" srcOrd="0" destOrd="2" presId="urn:microsoft.com/office/officeart/2005/8/layout/vList2"/>
    <dgm:cxn modelId="{B002BF68-3907-4B19-B017-C7CCB8CA8904}" type="presOf" srcId="{9CC9B5D7-1918-4C88-8E52-3A6D20F8CB04}" destId="{7AFE9C92-E548-4070-88C1-DAF99C48FD5F}" srcOrd="0" destOrd="0" presId="urn:microsoft.com/office/officeart/2005/8/layout/vList2"/>
    <dgm:cxn modelId="{2A4E736E-AF85-4F15-9807-A04A257D8400}" srcId="{3A5ADC96-CA4C-448B-846C-1603502EDA75}" destId="{0C437D63-ED20-4736-A209-0C411AE8CDAA}" srcOrd="0" destOrd="0" parTransId="{BF58D956-689C-46BE-BB4B-7B9FFF595300}" sibTransId="{6A945D34-A5EE-4421-A240-5AF4F11B9B9A}"/>
    <dgm:cxn modelId="{E16E5770-75AA-4FB4-AEDD-5F11B18ECA0E}" type="presOf" srcId="{8C8B9DA6-6F8A-4360-A5DC-5AE3E42F650A}" destId="{31EE099C-030F-4FA8-869A-DE84CD52F85C}" srcOrd="0" destOrd="1" presId="urn:microsoft.com/office/officeart/2005/8/layout/vList2"/>
    <dgm:cxn modelId="{E9782952-03CE-479C-85E5-E7021CCBCAD3}" srcId="{3A5ADC96-CA4C-448B-846C-1603502EDA75}" destId="{FB60FC29-6AB0-4C74-99D5-B553A33E04A3}" srcOrd="1" destOrd="0" parTransId="{7BA0CACA-199F-4806-AC85-3533CB842F1F}" sibTransId="{D4E133DE-C53E-4259-8B88-A00E5FDE8068}"/>
    <dgm:cxn modelId="{9E132E72-98BB-4C8A-BC30-FF840B455988}" srcId="{29CB49CF-23C0-4C9D-8CEC-005D76399F04}" destId="{8488FC90-3EB7-499C-A951-57D7392DB494}" srcOrd="1" destOrd="0" parTransId="{A149B6C9-D38B-4383-9274-9A6D74E13B4C}" sibTransId="{D600F8EA-AA04-457C-A5BF-E0636B3143C5}"/>
    <dgm:cxn modelId="{7F98AF9D-2F55-4DCA-9CF0-F913399FDFE1}" type="presOf" srcId="{3A5ADC96-CA4C-448B-846C-1603502EDA75}" destId="{38E353A7-AEC3-440A-B56F-57409AF3D193}" srcOrd="0" destOrd="0" presId="urn:microsoft.com/office/officeart/2005/8/layout/vList2"/>
    <dgm:cxn modelId="{F45923B0-9BAA-4989-A7B7-69492001B0E8}" type="presOf" srcId="{0C437D63-ED20-4736-A209-0C411AE8CDAA}" destId="{F3F3B47A-2392-4718-AF80-319A7B1D8601}" srcOrd="0" destOrd="0" presId="urn:microsoft.com/office/officeart/2005/8/layout/vList2"/>
    <dgm:cxn modelId="{29DDE6B1-CD10-4A97-8B60-A1EA4A8AA81E}" srcId="{FB60FC29-6AB0-4C74-99D5-B553A33E04A3}" destId="{9CC9B5D7-1918-4C88-8E52-3A6D20F8CB04}" srcOrd="0" destOrd="0" parTransId="{6DF7303D-79FA-4F30-9870-65A8B8C8F800}" sibTransId="{A7EC934F-DCDC-4437-8718-B10FE842830C}"/>
    <dgm:cxn modelId="{4F6A6ABE-7F01-4ACA-B876-15F63F513A2B}" srcId="{FB60FC29-6AB0-4C74-99D5-B553A33E04A3}" destId="{FA6BECE0-CA5D-4C23-ACBD-4F880A0A4B29}" srcOrd="1" destOrd="0" parTransId="{99667B9A-2237-4D84-B299-14D3659440F0}" sibTransId="{2B6C4A2A-E617-4143-9123-970B4B9FEC5E}"/>
    <dgm:cxn modelId="{DF62A3CE-D4B1-42B1-ADC2-EF35B235CADC}" srcId="{29CB49CF-23C0-4C9D-8CEC-005D76399F04}" destId="{8C8B9DA6-6F8A-4360-A5DC-5AE3E42F650A}" srcOrd="0" destOrd="0" parTransId="{4151EB8D-C7D3-442F-A549-593F2807EA9E}" sibTransId="{635F6357-66A4-4EEF-882B-7BD9E1E91115}"/>
    <dgm:cxn modelId="{0222FAD7-2CC1-4B79-A1DA-0E5C531EB5B0}" type="presOf" srcId="{29CB49CF-23C0-4C9D-8CEC-005D76399F04}" destId="{31EE099C-030F-4FA8-869A-DE84CD52F85C}" srcOrd="0" destOrd="0" presId="urn:microsoft.com/office/officeart/2005/8/layout/vList2"/>
    <dgm:cxn modelId="{17CAB0ED-00FC-406F-9A5D-5D518D9B0160}" srcId="{0C437D63-ED20-4736-A209-0C411AE8CDAA}" destId="{29CB49CF-23C0-4C9D-8CEC-005D76399F04}" srcOrd="0" destOrd="0" parTransId="{1A3664F9-8C92-47F1-BA8F-BCFA75DB7940}" sibTransId="{1D2A55DC-72CE-4396-BEC6-84758140AE19}"/>
    <dgm:cxn modelId="{ED5E35AD-C9D6-4ECD-9F0B-15B190F44380}" type="presParOf" srcId="{38E353A7-AEC3-440A-B56F-57409AF3D193}" destId="{F3F3B47A-2392-4718-AF80-319A7B1D8601}" srcOrd="0" destOrd="0" presId="urn:microsoft.com/office/officeart/2005/8/layout/vList2"/>
    <dgm:cxn modelId="{1D8B310E-01AB-462F-9032-6F352FA6F4FA}" type="presParOf" srcId="{38E353A7-AEC3-440A-B56F-57409AF3D193}" destId="{31EE099C-030F-4FA8-869A-DE84CD52F85C}" srcOrd="1" destOrd="0" presId="urn:microsoft.com/office/officeart/2005/8/layout/vList2"/>
    <dgm:cxn modelId="{B3BC2F67-2F69-4010-B08C-7B38401A466D}" type="presParOf" srcId="{38E353A7-AEC3-440A-B56F-57409AF3D193}" destId="{DDCA3133-CF06-4A51-B20C-21A9966ABD07}" srcOrd="2" destOrd="0" presId="urn:microsoft.com/office/officeart/2005/8/layout/vList2"/>
    <dgm:cxn modelId="{E07170EF-E53B-42ED-B814-0A5B394019C1}" type="presParOf" srcId="{38E353A7-AEC3-440A-B56F-57409AF3D193}" destId="{7AFE9C92-E548-4070-88C1-DAF99C48FD5F}"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2.xml><?xml version="1.0" encoding="utf-8"?>
<dgm:dataModel xmlns:dgm="http://schemas.openxmlformats.org/drawingml/2006/diagram" xmlns:a="http://schemas.openxmlformats.org/drawingml/2006/main">
  <dgm:ptLst>
    <dgm:pt modelId="{A6EAC126-35F2-4CDE-A25F-FAA095D30E8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B7DBF06-0478-4C65-9F54-6FD08BD525D1}">
      <dgm:prSet/>
      <dgm:spPr/>
      <dgm:t>
        <a:bodyPr/>
        <a:lstStyle/>
        <a:p>
          <a:r>
            <a:rPr lang="en-US"/>
            <a:t>Risks cannot be eliminated, but they can be assessed, controlled, and monitored</a:t>
          </a:r>
        </a:p>
      </dgm:t>
    </dgm:pt>
    <dgm:pt modelId="{74F2C0DD-21A1-4A7B-8AB8-25F82B1B51C1}" type="parTrans" cxnId="{392C14F5-6785-42C0-A834-AFBC6E5C7EE2}">
      <dgm:prSet/>
      <dgm:spPr/>
      <dgm:t>
        <a:bodyPr/>
        <a:lstStyle/>
        <a:p>
          <a:endParaRPr lang="en-US"/>
        </a:p>
      </dgm:t>
    </dgm:pt>
    <dgm:pt modelId="{DE8A5716-3FCD-4BA5-8A14-5C0D94E8263D}" type="sibTrans" cxnId="{392C14F5-6785-42C0-A834-AFBC6E5C7EE2}">
      <dgm:prSet/>
      <dgm:spPr/>
      <dgm:t>
        <a:bodyPr/>
        <a:lstStyle/>
        <a:p>
          <a:endParaRPr lang="en-US"/>
        </a:p>
      </dgm:t>
    </dgm:pt>
    <dgm:pt modelId="{20BF95C6-0966-4CE6-8A07-5040BB71ADA7}">
      <dgm:prSet/>
      <dgm:spPr/>
      <dgm:t>
        <a:bodyPr/>
        <a:lstStyle/>
        <a:p>
          <a:r>
            <a:rPr lang="en-US"/>
            <a:t>Generic management risk</a:t>
          </a:r>
        </a:p>
      </dgm:t>
    </dgm:pt>
    <dgm:pt modelId="{DF3A8B29-E958-4DAB-B524-4C72D791BB14}" type="parTrans" cxnId="{C2BA1F6C-9C52-4A0D-ACE4-253725D40328}">
      <dgm:prSet/>
      <dgm:spPr/>
      <dgm:t>
        <a:bodyPr/>
        <a:lstStyle/>
        <a:p>
          <a:endParaRPr lang="en-US"/>
        </a:p>
      </dgm:t>
    </dgm:pt>
    <dgm:pt modelId="{61E720D6-C0CF-442C-832F-EF2ED76B6B13}" type="sibTrans" cxnId="{C2BA1F6C-9C52-4A0D-ACE4-253725D40328}">
      <dgm:prSet/>
      <dgm:spPr/>
      <dgm:t>
        <a:bodyPr/>
        <a:lstStyle/>
        <a:p>
          <a:endParaRPr lang="en-US"/>
        </a:p>
      </dgm:t>
    </dgm:pt>
    <dgm:pt modelId="{77E0D6C7-0322-4FBF-BD59-DE3AD3939D97}">
      <dgm:prSet/>
      <dgm:spPr/>
      <dgm:t>
        <a:bodyPr/>
        <a:lstStyle/>
        <a:p>
          <a:r>
            <a:rPr lang="en-US"/>
            <a:t>personnel</a:t>
          </a:r>
        </a:p>
      </dgm:t>
    </dgm:pt>
    <dgm:pt modelId="{D5AC0337-858D-4563-8B33-ECFAADFAEDE9}" type="parTrans" cxnId="{710D392B-54F1-40C0-B46B-6D5DE5240881}">
      <dgm:prSet/>
      <dgm:spPr/>
      <dgm:t>
        <a:bodyPr/>
        <a:lstStyle/>
        <a:p>
          <a:endParaRPr lang="en-US"/>
        </a:p>
      </dgm:t>
    </dgm:pt>
    <dgm:pt modelId="{3378D33D-E343-4B77-90CF-0BF13FE2DFE2}" type="sibTrans" cxnId="{710D392B-54F1-40C0-B46B-6D5DE5240881}">
      <dgm:prSet/>
      <dgm:spPr/>
      <dgm:t>
        <a:bodyPr/>
        <a:lstStyle/>
        <a:p>
          <a:endParaRPr lang="en-US"/>
        </a:p>
      </dgm:t>
    </dgm:pt>
    <dgm:pt modelId="{947D574A-92C2-4116-AEE8-3BE88F6D5D5A}">
      <dgm:prSet/>
      <dgm:spPr/>
      <dgm:t>
        <a:bodyPr/>
        <a:lstStyle/>
        <a:p>
          <a:r>
            <a:rPr lang="en-US"/>
            <a:t>technology</a:t>
          </a:r>
        </a:p>
      </dgm:t>
    </dgm:pt>
    <dgm:pt modelId="{FA997C3A-4A62-447C-80C4-5406D5DEB0D8}" type="parTrans" cxnId="{67E5F855-31C9-477A-9E14-F6A14255CDC0}">
      <dgm:prSet/>
      <dgm:spPr/>
      <dgm:t>
        <a:bodyPr/>
        <a:lstStyle/>
        <a:p>
          <a:endParaRPr lang="en-US"/>
        </a:p>
      </dgm:t>
    </dgm:pt>
    <dgm:pt modelId="{75175C84-E57E-4490-81CC-4601E9F4AC55}" type="sibTrans" cxnId="{67E5F855-31C9-477A-9E14-F6A14255CDC0}">
      <dgm:prSet/>
      <dgm:spPr/>
      <dgm:t>
        <a:bodyPr/>
        <a:lstStyle/>
        <a:p>
          <a:endParaRPr lang="en-US"/>
        </a:p>
      </dgm:t>
    </dgm:pt>
    <dgm:pt modelId="{A8A9D8B8-F15D-43F3-BD1C-EBDFC9CC17C8}">
      <dgm:prSet/>
      <dgm:spPr/>
      <dgm:t>
        <a:bodyPr/>
        <a:lstStyle/>
        <a:p>
          <a:r>
            <a:rPr lang="en-US"/>
            <a:t>schedule</a:t>
          </a:r>
        </a:p>
      </dgm:t>
    </dgm:pt>
    <dgm:pt modelId="{4DA0DC41-12C2-42C4-BDAD-DD628F99A55E}" type="parTrans" cxnId="{F7AE7ED7-8B65-4B5C-A34C-EDC7B6A9C474}">
      <dgm:prSet/>
      <dgm:spPr/>
      <dgm:t>
        <a:bodyPr/>
        <a:lstStyle/>
        <a:p>
          <a:endParaRPr lang="en-US"/>
        </a:p>
      </dgm:t>
    </dgm:pt>
    <dgm:pt modelId="{9A1FB5E3-FEF1-4451-8A72-ACCDE22F4ABC}" type="sibTrans" cxnId="{F7AE7ED7-8B65-4B5C-A34C-EDC7B6A9C474}">
      <dgm:prSet/>
      <dgm:spPr/>
      <dgm:t>
        <a:bodyPr/>
        <a:lstStyle/>
        <a:p>
          <a:endParaRPr lang="en-US"/>
        </a:p>
      </dgm:t>
    </dgm:pt>
    <dgm:pt modelId="{0D1F992C-1DB4-4449-A0C9-48B55315E918}">
      <dgm:prSet/>
      <dgm:spPr/>
      <dgm:t>
        <a:bodyPr/>
        <a:lstStyle/>
        <a:p>
          <a:r>
            <a:rPr lang="en-US"/>
            <a:t>Quality risk</a:t>
          </a:r>
        </a:p>
      </dgm:t>
    </dgm:pt>
    <dgm:pt modelId="{2FA7A59F-033D-45DA-98A3-B4B44629B52C}" type="parTrans" cxnId="{E4A10C7B-D822-4917-8C15-21834733F34B}">
      <dgm:prSet/>
      <dgm:spPr/>
      <dgm:t>
        <a:bodyPr/>
        <a:lstStyle/>
        <a:p>
          <a:endParaRPr lang="en-US"/>
        </a:p>
      </dgm:t>
    </dgm:pt>
    <dgm:pt modelId="{7E72565C-B26C-4712-AD57-62DE1C89EBC5}" type="sibTrans" cxnId="{E4A10C7B-D822-4917-8C15-21834733F34B}">
      <dgm:prSet/>
      <dgm:spPr/>
      <dgm:t>
        <a:bodyPr/>
        <a:lstStyle/>
        <a:p>
          <a:endParaRPr lang="en-US"/>
        </a:p>
      </dgm:t>
    </dgm:pt>
    <dgm:pt modelId="{F95CE0F1-D18B-438E-8E3E-8C697C7AE9F6}">
      <dgm:prSet/>
      <dgm:spPr/>
      <dgm:t>
        <a:bodyPr/>
        <a:lstStyle/>
        <a:p>
          <a:r>
            <a:rPr lang="en-US"/>
            <a:t>development</a:t>
          </a:r>
        </a:p>
      </dgm:t>
    </dgm:pt>
    <dgm:pt modelId="{96C08D19-A81E-4A98-AFCA-69276EC29651}" type="parTrans" cxnId="{0A93BD0C-141D-41A5-9E99-BF33494DE21A}">
      <dgm:prSet/>
      <dgm:spPr/>
      <dgm:t>
        <a:bodyPr/>
        <a:lstStyle/>
        <a:p>
          <a:endParaRPr lang="en-US"/>
        </a:p>
      </dgm:t>
    </dgm:pt>
    <dgm:pt modelId="{B8816D95-53C6-4285-AFAE-3DD890A7BBEA}" type="sibTrans" cxnId="{0A93BD0C-141D-41A5-9E99-BF33494DE21A}">
      <dgm:prSet/>
      <dgm:spPr/>
      <dgm:t>
        <a:bodyPr/>
        <a:lstStyle/>
        <a:p>
          <a:endParaRPr lang="en-US"/>
        </a:p>
      </dgm:t>
    </dgm:pt>
    <dgm:pt modelId="{7C8591A3-CADE-4C15-955C-69A4E9E3F742}">
      <dgm:prSet/>
      <dgm:spPr/>
      <dgm:t>
        <a:bodyPr/>
        <a:lstStyle/>
        <a:p>
          <a:r>
            <a:rPr lang="en-US"/>
            <a:t>execution</a:t>
          </a:r>
        </a:p>
      </dgm:t>
    </dgm:pt>
    <dgm:pt modelId="{6BC525F9-11D2-4DDE-B324-7E2E3DC4E3F2}" type="parTrans" cxnId="{6922CA68-09B6-416D-A7B7-4477D4E5C869}">
      <dgm:prSet/>
      <dgm:spPr/>
      <dgm:t>
        <a:bodyPr/>
        <a:lstStyle/>
        <a:p>
          <a:endParaRPr lang="en-US"/>
        </a:p>
      </dgm:t>
    </dgm:pt>
    <dgm:pt modelId="{1F945ADB-D47B-45EB-999D-278383BDE70B}" type="sibTrans" cxnId="{6922CA68-09B6-416D-A7B7-4477D4E5C869}">
      <dgm:prSet/>
      <dgm:spPr/>
      <dgm:t>
        <a:bodyPr/>
        <a:lstStyle/>
        <a:p>
          <a:endParaRPr lang="en-US"/>
        </a:p>
      </dgm:t>
    </dgm:pt>
    <dgm:pt modelId="{56EE85D8-6088-47F7-B53D-9A24009A1609}">
      <dgm:prSet/>
      <dgm:spPr/>
      <dgm:t>
        <a:bodyPr/>
        <a:lstStyle/>
        <a:p>
          <a:r>
            <a:rPr lang="en-US"/>
            <a:t>requirements</a:t>
          </a:r>
        </a:p>
      </dgm:t>
    </dgm:pt>
    <dgm:pt modelId="{B9724700-035A-42E1-9262-EC9D1501439E}" type="parTrans" cxnId="{CB3F13BC-1CD0-47B5-A445-904C8DFA32A4}">
      <dgm:prSet/>
      <dgm:spPr/>
      <dgm:t>
        <a:bodyPr/>
        <a:lstStyle/>
        <a:p>
          <a:endParaRPr lang="en-US"/>
        </a:p>
      </dgm:t>
    </dgm:pt>
    <dgm:pt modelId="{9DEE3249-4D58-480F-955F-63AAF138B041}" type="sibTrans" cxnId="{CB3F13BC-1CD0-47B5-A445-904C8DFA32A4}">
      <dgm:prSet/>
      <dgm:spPr/>
      <dgm:t>
        <a:bodyPr/>
        <a:lstStyle/>
        <a:p>
          <a:endParaRPr lang="en-US"/>
        </a:p>
      </dgm:t>
    </dgm:pt>
    <dgm:pt modelId="{F4A3252E-1225-4A57-8305-D237226957F1}" type="pres">
      <dgm:prSet presAssocID="{A6EAC126-35F2-4CDE-A25F-FAA095D30E83}" presName="root" presStyleCnt="0">
        <dgm:presLayoutVars>
          <dgm:dir/>
          <dgm:resizeHandles val="exact"/>
        </dgm:presLayoutVars>
      </dgm:prSet>
      <dgm:spPr/>
    </dgm:pt>
    <dgm:pt modelId="{B5DFF76E-AEC2-4434-A1B2-3C16F017E87B}" type="pres">
      <dgm:prSet presAssocID="{DB7DBF06-0478-4C65-9F54-6FD08BD525D1}" presName="compNode" presStyleCnt="0"/>
      <dgm:spPr/>
    </dgm:pt>
    <dgm:pt modelId="{A364E3FA-0A0E-496D-A2CF-FBD7D570DE2C}" type="pres">
      <dgm:prSet presAssocID="{DB7DBF06-0478-4C65-9F54-6FD08BD525D1}" presName="bgRect" presStyleLbl="bgShp" presStyleIdx="0" presStyleCnt="3"/>
      <dgm:spPr/>
    </dgm:pt>
    <dgm:pt modelId="{1F32E0F9-1371-43C7-82C6-EFD82B0BF389}" type="pres">
      <dgm:prSet presAssocID="{DB7DBF06-0478-4C65-9F54-6FD08BD525D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rritant"/>
        </a:ext>
      </dgm:extLst>
    </dgm:pt>
    <dgm:pt modelId="{2178ADEA-DD19-4635-8E12-4EC73E1DAFE5}" type="pres">
      <dgm:prSet presAssocID="{DB7DBF06-0478-4C65-9F54-6FD08BD525D1}" presName="spaceRect" presStyleCnt="0"/>
      <dgm:spPr/>
    </dgm:pt>
    <dgm:pt modelId="{D54A9E3B-EE49-4467-B5E1-DCC1297F097B}" type="pres">
      <dgm:prSet presAssocID="{DB7DBF06-0478-4C65-9F54-6FD08BD525D1}" presName="parTx" presStyleLbl="revTx" presStyleIdx="0" presStyleCnt="5">
        <dgm:presLayoutVars>
          <dgm:chMax val="0"/>
          <dgm:chPref val="0"/>
        </dgm:presLayoutVars>
      </dgm:prSet>
      <dgm:spPr/>
    </dgm:pt>
    <dgm:pt modelId="{C747FE26-0BB5-46E7-82FE-D12E841BAE3A}" type="pres">
      <dgm:prSet presAssocID="{DE8A5716-3FCD-4BA5-8A14-5C0D94E8263D}" presName="sibTrans" presStyleCnt="0"/>
      <dgm:spPr/>
    </dgm:pt>
    <dgm:pt modelId="{6742FA78-DE5A-404F-B510-1E0BE06CD92E}" type="pres">
      <dgm:prSet presAssocID="{20BF95C6-0966-4CE6-8A07-5040BB71ADA7}" presName="compNode" presStyleCnt="0"/>
      <dgm:spPr/>
    </dgm:pt>
    <dgm:pt modelId="{A5E1C501-9E70-457F-B21D-100EC48B50DD}" type="pres">
      <dgm:prSet presAssocID="{20BF95C6-0966-4CE6-8A07-5040BB71ADA7}" presName="bgRect" presStyleLbl="bgShp" presStyleIdx="1" presStyleCnt="3"/>
      <dgm:spPr/>
    </dgm:pt>
    <dgm:pt modelId="{99A6AB10-F4B3-4A27-A59D-EF33B528BD1B}" type="pres">
      <dgm:prSet presAssocID="{20BF95C6-0966-4CE6-8A07-5040BB71ADA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9B35477C-65E5-4F36-8C7A-1B4909D74659}" type="pres">
      <dgm:prSet presAssocID="{20BF95C6-0966-4CE6-8A07-5040BB71ADA7}" presName="spaceRect" presStyleCnt="0"/>
      <dgm:spPr/>
    </dgm:pt>
    <dgm:pt modelId="{A00C5B97-B309-4D4F-A2AC-D6CD82BF73A3}" type="pres">
      <dgm:prSet presAssocID="{20BF95C6-0966-4CE6-8A07-5040BB71ADA7}" presName="parTx" presStyleLbl="revTx" presStyleIdx="1" presStyleCnt="5">
        <dgm:presLayoutVars>
          <dgm:chMax val="0"/>
          <dgm:chPref val="0"/>
        </dgm:presLayoutVars>
      </dgm:prSet>
      <dgm:spPr/>
    </dgm:pt>
    <dgm:pt modelId="{5DA31561-ED19-4502-B656-EDC71AB0119D}" type="pres">
      <dgm:prSet presAssocID="{20BF95C6-0966-4CE6-8A07-5040BB71ADA7}" presName="desTx" presStyleLbl="revTx" presStyleIdx="2" presStyleCnt="5">
        <dgm:presLayoutVars/>
      </dgm:prSet>
      <dgm:spPr/>
    </dgm:pt>
    <dgm:pt modelId="{E249011B-1731-4FAE-B9CC-A31ED789517F}" type="pres">
      <dgm:prSet presAssocID="{61E720D6-C0CF-442C-832F-EF2ED76B6B13}" presName="sibTrans" presStyleCnt="0"/>
      <dgm:spPr/>
    </dgm:pt>
    <dgm:pt modelId="{38177C05-A8CA-426D-91C9-B7EAB0F4D81D}" type="pres">
      <dgm:prSet presAssocID="{0D1F992C-1DB4-4449-A0C9-48B55315E918}" presName="compNode" presStyleCnt="0"/>
      <dgm:spPr/>
    </dgm:pt>
    <dgm:pt modelId="{7AC1BCF6-6739-4E5F-95BF-A386BE63BD80}" type="pres">
      <dgm:prSet presAssocID="{0D1F992C-1DB4-4449-A0C9-48B55315E918}" presName="bgRect" presStyleLbl="bgShp" presStyleIdx="2" presStyleCnt="3"/>
      <dgm:spPr/>
    </dgm:pt>
    <dgm:pt modelId="{ACEB02E9-D596-4AD3-82F6-2427423B35E9}" type="pres">
      <dgm:prSet presAssocID="{0D1F992C-1DB4-4449-A0C9-48B55315E91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BF23A9DB-0368-42DD-8D9D-D97DD6893073}" type="pres">
      <dgm:prSet presAssocID="{0D1F992C-1DB4-4449-A0C9-48B55315E918}" presName="spaceRect" presStyleCnt="0"/>
      <dgm:spPr/>
    </dgm:pt>
    <dgm:pt modelId="{744955E8-4143-4701-9E9B-1090CDF23678}" type="pres">
      <dgm:prSet presAssocID="{0D1F992C-1DB4-4449-A0C9-48B55315E918}" presName="parTx" presStyleLbl="revTx" presStyleIdx="3" presStyleCnt="5">
        <dgm:presLayoutVars>
          <dgm:chMax val="0"/>
          <dgm:chPref val="0"/>
        </dgm:presLayoutVars>
      </dgm:prSet>
      <dgm:spPr/>
    </dgm:pt>
    <dgm:pt modelId="{D7E2C593-14B0-4C99-A68C-0C0D8C264525}" type="pres">
      <dgm:prSet presAssocID="{0D1F992C-1DB4-4449-A0C9-48B55315E918}" presName="desTx" presStyleLbl="revTx" presStyleIdx="4" presStyleCnt="5">
        <dgm:presLayoutVars/>
      </dgm:prSet>
      <dgm:spPr/>
    </dgm:pt>
  </dgm:ptLst>
  <dgm:cxnLst>
    <dgm:cxn modelId="{0A93BD0C-141D-41A5-9E99-BF33494DE21A}" srcId="{0D1F992C-1DB4-4449-A0C9-48B55315E918}" destId="{F95CE0F1-D18B-438E-8E3E-8C697C7AE9F6}" srcOrd="0" destOrd="0" parTransId="{96C08D19-A81E-4A98-AFCA-69276EC29651}" sibTransId="{B8816D95-53C6-4285-AFAE-3DD890A7BBEA}"/>
    <dgm:cxn modelId="{43BCA723-637C-4557-94F8-3C7D872A2279}" type="presOf" srcId="{77E0D6C7-0322-4FBF-BD59-DE3AD3939D97}" destId="{5DA31561-ED19-4502-B656-EDC71AB0119D}" srcOrd="0" destOrd="0" presId="urn:microsoft.com/office/officeart/2018/2/layout/IconVerticalSolidList"/>
    <dgm:cxn modelId="{710D392B-54F1-40C0-B46B-6D5DE5240881}" srcId="{20BF95C6-0966-4CE6-8A07-5040BB71ADA7}" destId="{77E0D6C7-0322-4FBF-BD59-DE3AD3939D97}" srcOrd="0" destOrd="0" parTransId="{D5AC0337-858D-4563-8B33-ECFAADFAEDE9}" sibTransId="{3378D33D-E343-4B77-90CF-0BF13FE2DFE2}"/>
    <dgm:cxn modelId="{E4600E2C-2B7C-4125-BB64-7323D6FE73B2}" type="presOf" srcId="{F95CE0F1-D18B-438E-8E3E-8C697C7AE9F6}" destId="{D7E2C593-14B0-4C99-A68C-0C0D8C264525}" srcOrd="0" destOrd="0" presId="urn:microsoft.com/office/officeart/2018/2/layout/IconVerticalSolidList"/>
    <dgm:cxn modelId="{9C93505B-711A-4C92-8994-FA35DD51D836}" type="presOf" srcId="{56EE85D8-6088-47F7-B53D-9A24009A1609}" destId="{D7E2C593-14B0-4C99-A68C-0C0D8C264525}" srcOrd="0" destOrd="2" presId="urn:microsoft.com/office/officeart/2018/2/layout/IconVerticalSolidList"/>
    <dgm:cxn modelId="{F6E92743-6D4D-4D59-A8DD-306DCD863B9A}" type="presOf" srcId="{A8A9D8B8-F15D-43F3-BD1C-EBDFC9CC17C8}" destId="{5DA31561-ED19-4502-B656-EDC71AB0119D}" srcOrd="0" destOrd="2" presId="urn:microsoft.com/office/officeart/2018/2/layout/IconVerticalSolidList"/>
    <dgm:cxn modelId="{ABF68866-5640-4706-AD3A-7FB6D07C1B5A}" type="presOf" srcId="{947D574A-92C2-4116-AEE8-3BE88F6D5D5A}" destId="{5DA31561-ED19-4502-B656-EDC71AB0119D}" srcOrd="0" destOrd="1" presId="urn:microsoft.com/office/officeart/2018/2/layout/IconVerticalSolidList"/>
    <dgm:cxn modelId="{6922CA68-09B6-416D-A7B7-4477D4E5C869}" srcId="{0D1F992C-1DB4-4449-A0C9-48B55315E918}" destId="{7C8591A3-CADE-4C15-955C-69A4E9E3F742}" srcOrd="1" destOrd="0" parTransId="{6BC525F9-11D2-4DDE-B324-7E2E3DC4E3F2}" sibTransId="{1F945ADB-D47B-45EB-999D-278383BDE70B}"/>
    <dgm:cxn modelId="{C2BA1F6C-9C52-4A0D-ACE4-253725D40328}" srcId="{A6EAC126-35F2-4CDE-A25F-FAA095D30E83}" destId="{20BF95C6-0966-4CE6-8A07-5040BB71ADA7}" srcOrd="1" destOrd="0" parTransId="{DF3A8B29-E958-4DAB-B524-4C72D791BB14}" sibTransId="{61E720D6-C0CF-442C-832F-EF2ED76B6B13}"/>
    <dgm:cxn modelId="{3A92C775-BC3A-4D61-A447-AB92BDD217AA}" type="presOf" srcId="{A6EAC126-35F2-4CDE-A25F-FAA095D30E83}" destId="{F4A3252E-1225-4A57-8305-D237226957F1}" srcOrd="0" destOrd="0" presId="urn:microsoft.com/office/officeart/2018/2/layout/IconVerticalSolidList"/>
    <dgm:cxn modelId="{67E5F855-31C9-477A-9E14-F6A14255CDC0}" srcId="{20BF95C6-0966-4CE6-8A07-5040BB71ADA7}" destId="{947D574A-92C2-4116-AEE8-3BE88F6D5D5A}" srcOrd="1" destOrd="0" parTransId="{FA997C3A-4A62-447C-80C4-5406D5DEB0D8}" sibTransId="{75175C84-E57E-4490-81CC-4601E9F4AC55}"/>
    <dgm:cxn modelId="{E4A10C7B-D822-4917-8C15-21834733F34B}" srcId="{A6EAC126-35F2-4CDE-A25F-FAA095D30E83}" destId="{0D1F992C-1DB4-4449-A0C9-48B55315E918}" srcOrd="2" destOrd="0" parTransId="{2FA7A59F-033D-45DA-98A3-B4B44629B52C}" sibTransId="{7E72565C-B26C-4712-AD57-62DE1C89EBC5}"/>
    <dgm:cxn modelId="{D98DCE99-5DDE-40A7-91DC-DF3D2B3CB290}" type="presOf" srcId="{20BF95C6-0966-4CE6-8A07-5040BB71ADA7}" destId="{A00C5B97-B309-4D4F-A2AC-D6CD82BF73A3}" srcOrd="0" destOrd="0" presId="urn:microsoft.com/office/officeart/2018/2/layout/IconVerticalSolidList"/>
    <dgm:cxn modelId="{A5212FA0-9AB8-4C2F-AF34-1E834CD2F1E4}" type="presOf" srcId="{0D1F992C-1DB4-4449-A0C9-48B55315E918}" destId="{744955E8-4143-4701-9E9B-1090CDF23678}" srcOrd="0" destOrd="0" presId="urn:microsoft.com/office/officeart/2018/2/layout/IconVerticalSolidList"/>
    <dgm:cxn modelId="{4B6693A2-C006-4E87-8ECF-7CC44BE3B4BC}" type="presOf" srcId="{DB7DBF06-0478-4C65-9F54-6FD08BD525D1}" destId="{D54A9E3B-EE49-4467-B5E1-DCC1297F097B}" srcOrd="0" destOrd="0" presId="urn:microsoft.com/office/officeart/2018/2/layout/IconVerticalSolidList"/>
    <dgm:cxn modelId="{CB3F13BC-1CD0-47B5-A445-904C8DFA32A4}" srcId="{0D1F992C-1DB4-4449-A0C9-48B55315E918}" destId="{56EE85D8-6088-47F7-B53D-9A24009A1609}" srcOrd="2" destOrd="0" parTransId="{B9724700-035A-42E1-9262-EC9D1501439E}" sibTransId="{9DEE3249-4D58-480F-955F-63AAF138B041}"/>
    <dgm:cxn modelId="{F7AE7ED7-8B65-4B5C-A34C-EDC7B6A9C474}" srcId="{20BF95C6-0966-4CE6-8A07-5040BB71ADA7}" destId="{A8A9D8B8-F15D-43F3-BD1C-EBDFC9CC17C8}" srcOrd="2" destOrd="0" parTransId="{4DA0DC41-12C2-42C4-BDAD-DD628F99A55E}" sibTransId="{9A1FB5E3-FEF1-4451-8A72-ACCDE22F4ABC}"/>
    <dgm:cxn modelId="{392C14F5-6785-42C0-A834-AFBC6E5C7EE2}" srcId="{A6EAC126-35F2-4CDE-A25F-FAA095D30E83}" destId="{DB7DBF06-0478-4C65-9F54-6FD08BD525D1}" srcOrd="0" destOrd="0" parTransId="{74F2C0DD-21A1-4A7B-8AB8-25F82B1B51C1}" sibTransId="{DE8A5716-3FCD-4BA5-8A14-5C0D94E8263D}"/>
    <dgm:cxn modelId="{7578E0F7-3067-4F9A-92BD-76E7FE6DA4FF}" type="presOf" srcId="{7C8591A3-CADE-4C15-955C-69A4E9E3F742}" destId="{D7E2C593-14B0-4C99-A68C-0C0D8C264525}" srcOrd="0" destOrd="1" presId="urn:microsoft.com/office/officeart/2018/2/layout/IconVerticalSolidList"/>
    <dgm:cxn modelId="{B450CCCE-02BF-4317-9FF7-AC2C7AFFE57A}" type="presParOf" srcId="{F4A3252E-1225-4A57-8305-D237226957F1}" destId="{B5DFF76E-AEC2-4434-A1B2-3C16F017E87B}" srcOrd="0" destOrd="0" presId="urn:microsoft.com/office/officeart/2018/2/layout/IconVerticalSolidList"/>
    <dgm:cxn modelId="{96D68937-2EE5-4A0E-90F2-07EEBC15486F}" type="presParOf" srcId="{B5DFF76E-AEC2-4434-A1B2-3C16F017E87B}" destId="{A364E3FA-0A0E-496D-A2CF-FBD7D570DE2C}" srcOrd="0" destOrd="0" presId="urn:microsoft.com/office/officeart/2018/2/layout/IconVerticalSolidList"/>
    <dgm:cxn modelId="{A77840B6-40E8-4FEE-BE5D-92CD30CDD26E}" type="presParOf" srcId="{B5DFF76E-AEC2-4434-A1B2-3C16F017E87B}" destId="{1F32E0F9-1371-43C7-82C6-EFD82B0BF389}" srcOrd="1" destOrd="0" presId="urn:microsoft.com/office/officeart/2018/2/layout/IconVerticalSolidList"/>
    <dgm:cxn modelId="{B38D139F-786E-4A49-A08C-A0E7B7CD032B}" type="presParOf" srcId="{B5DFF76E-AEC2-4434-A1B2-3C16F017E87B}" destId="{2178ADEA-DD19-4635-8E12-4EC73E1DAFE5}" srcOrd="2" destOrd="0" presId="urn:microsoft.com/office/officeart/2018/2/layout/IconVerticalSolidList"/>
    <dgm:cxn modelId="{EF8C88FB-697C-4A10-87E1-53C20FFF833B}" type="presParOf" srcId="{B5DFF76E-AEC2-4434-A1B2-3C16F017E87B}" destId="{D54A9E3B-EE49-4467-B5E1-DCC1297F097B}" srcOrd="3" destOrd="0" presId="urn:microsoft.com/office/officeart/2018/2/layout/IconVerticalSolidList"/>
    <dgm:cxn modelId="{707D5190-E024-41CE-A917-BEC9D8477789}" type="presParOf" srcId="{F4A3252E-1225-4A57-8305-D237226957F1}" destId="{C747FE26-0BB5-46E7-82FE-D12E841BAE3A}" srcOrd="1" destOrd="0" presId="urn:microsoft.com/office/officeart/2018/2/layout/IconVerticalSolidList"/>
    <dgm:cxn modelId="{9265B38A-1D52-44E7-B40D-67B7AB37E159}" type="presParOf" srcId="{F4A3252E-1225-4A57-8305-D237226957F1}" destId="{6742FA78-DE5A-404F-B510-1E0BE06CD92E}" srcOrd="2" destOrd="0" presId="urn:microsoft.com/office/officeart/2018/2/layout/IconVerticalSolidList"/>
    <dgm:cxn modelId="{DE8E07AF-E18B-4284-96F7-BEA4C26F1FFF}" type="presParOf" srcId="{6742FA78-DE5A-404F-B510-1E0BE06CD92E}" destId="{A5E1C501-9E70-457F-B21D-100EC48B50DD}" srcOrd="0" destOrd="0" presId="urn:microsoft.com/office/officeart/2018/2/layout/IconVerticalSolidList"/>
    <dgm:cxn modelId="{2C211DA5-5777-4890-8706-E2F881C4328A}" type="presParOf" srcId="{6742FA78-DE5A-404F-B510-1E0BE06CD92E}" destId="{99A6AB10-F4B3-4A27-A59D-EF33B528BD1B}" srcOrd="1" destOrd="0" presId="urn:microsoft.com/office/officeart/2018/2/layout/IconVerticalSolidList"/>
    <dgm:cxn modelId="{8B033B78-EFA0-48F3-A425-D75542EC7FB3}" type="presParOf" srcId="{6742FA78-DE5A-404F-B510-1E0BE06CD92E}" destId="{9B35477C-65E5-4F36-8C7A-1B4909D74659}" srcOrd="2" destOrd="0" presId="urn:microsoft.com/office/officeart/2018/2/layout/IconVerticalSolidList"/>
    <dgm:cxn modelId="{4491E3A1-2953-43DD-BE3A-C621AC5C589C}" type="presParOf" srcId="{6742FA78-DE5A-404F-B510-1E0BE06CD92E}" destId="{A00C5B97-B309-4D4F-A2AC-D6CD82BF73A3}" srcOrd="3" destOrd="0" presId="urn:microsoft.com/office/officeart/2018/2/layout/IconVerticalSolidList"/>
    <dgm:cxn modelId="{7EAFF207-91F7-45B9-8472-40D61152090B}" type="presParOf" srcId="{6742FA78-DE5A-404F-B510-1E0BE06CD92E}" destId="{5DA31561-ED19-4502-B656-EDC71AB0119D}" srcOrd="4" destOrd="0" presId="urn:microsoft.com/office/officeart/2018/2/layout/IconVerticalSolidList"/>
    <dgm:cxn modelId="{C7ACD599-7BDA-48D8-B7B6-47487D3B264F}" type="presParOf" srcId="{F4A3252E-1225-4A57-8305-D237226957F1}" destId="{E249011B-1731-4FAE-B9CC-A31ED789517F}" srcOrd="3" destOrd="0" presId="urn:microsoft.com/office/officeart/2018/2/layout/IconVerticalSolidList"/>
    <dgm:cxn modelId="{A1A76879-87E5-4185-A398-6DC1681020E1}" type="presParOf" srcId="{F4A3252E-1225-4A57-8305-D237226957F1}" destId="{38177C05-A8CA-426D-91C9-B7EAB0F4D81D}" srcOrd="4" destOrd="0" presId="urn:microsoft.com/office/officeart/2018/2/layout/IconVerticalSolidList"/>
    <dgm:cxn modelId="{56903EF5-0217-4326-A246-BD9EC373E53D}" type="presParOf" srcId="{38177C05-A8CA-426D-91C9-B7EAB0F4D81D}" destId="{7AC1BCF6-6739-4E5F-95BF-A386BE63BD80}" srcOrd="0" destOrd="0" presId="urn:microsoft.com/office/officeart/2018/2/layout/IconVerticalSolidList"/>
    <dgm:cxn modelId="{AE1DF293-07B6-4650-8855-816710D8C07F}" type="presParOf" srcId="{38177C05-A8CA-426D-91C9-B7EAB0F4D81D}" destId="{ACEB02E9-D596-4AD3-82F6-2427423B35E9}" srcOrd="1" destOrd="0" presId="urn:microsoft.com/office/officeart/2018/2/layout/IconVerticalSolidList"/>
    <dgm:cxn modelId="{F3CD298B-DB60-46BB-B2DF-F821DE4E1E8F}" type="presParOf" srcId="{38177C05-A8CA-426D-91C9-B7EAB0F4D81D}" destId="{BF23A9DB-0368-42DD-8D9D-D97DD6893073}" srcOrd="2" destOrd="0" presId="urn:microsoft.com/office/officeart/2018/2/layout/IconVerticalSolidList"/>
    <dgm:cxn modelId="{6C332ACB-55CE-4837-9EA4-B77FACBC9753}" type="presParOf" srcId="{38177C05-A8CA-426D-91C9-B7EAB0F4D81D}" destId="{744955E8-4143-4701-9E9B-1090CDF23678}" srcOrd="3" destOrd="0" presId="urn:microsoft.com/office/officeart/2018/2/layout/IconVerticalSolidList"/>
    <dgm:cxn modelId="{87CC41ED-9A46-4A37-B148-1ED7FCE9E362}" type="presParOf" srcId="{38177C05-A8CA-426D-91C9-B7EAB0F4D81D}" destId="{D7E2C593-14B0-4C99-A68C-0C0D8C264525}"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3.xml><?xml version="1.0" encoding="utf-8"?>
<dgm:dataModel xmlns:dgm="http://schemas.openxmlformats.org/drawingml/2006/diagram" xmlns:a="http://schemas.openxmlformats.org/drawingml/2006/main">
  <dgm:ptLst>
    <dgm:pt modelId="{4F4A6FBC-6EA4-4319-8690-9BE8976BAA5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40D2760-DDC3-4789-9053-D744D362619E}">
      <dgm:prSet/>
      <dgm:spPr/>
      <dgm:t>
        <a:bodyPr/>
        <a:lstStyle/>
        <a:p>
          <a:r>
            <a:rPr lang="en-US"/>
            <a:t>Identify deviations from the quality plan as early as possible and take corrective action</a:t>
          </a:r>
        </a:p>
      </dgm:t>
    </dgm:pt>
    <dgm:pt modelId="{F86F6961-4E89-4B1B-88CE-00CEAFCEE9C3}" type="parTrans" cxnId="{02B13E08-8BD4-41F5-8F5D-83513827BE1F}">
      <dgm:prSet/>
      <dgm:spPr/>
      <dgm:t>
        <a:bodyPr/>
        <a:lstStyle/>
        <a:p>
          <a:endParaRPr lang="en-US"/>
        </a:p>
      </dgm:t>
    </dgm:pt>
    <dgm:pt modelId="{3435E31D-1F07-4B8F-B9C7-A4A90CBA7041}" type="sibTrans" cxnId="{02B13E08-8BD4-41F5-8F5D-83513827BE1F}">
      <dgm:prSet/>
      <dgm:spPr/>
      <dgm:t>
        <a:bodyPr/>
        <a:lstStyle/>
        <a:p>
          <a:endParaRPr lang="en-US"/>
        </a:p>
      </dgm:t>
    </dgm:pt>
    <dgm:pt modelId="{47BEAEAD-F91E-482E-A03A-104167D4C678}">
      <dgm:prSet/>
      <dgm:spPr/>
      <dgm:t>
        <a:bodyPr/>
        <a:lstStyle/>
        <a:p>
          <a:r>
            <a:rPr lang="en-US"/>
            <a:t>Depends on a plan that is </a:t>
          </a:r>
        </a:p>
      </dgm:t>
    </dgm:pt>
    <dgm:pt modelId="{75360370-933D-44F6-9AB7-D0D63283E34B}" type="parTrans" cxnId="{5F4CD808-364E-4536-909F-0295E70AC33E}">
      <dgm:prSet/>
      <dgm:spPr/>
      <dgm:t>
        <a:bodyPr/>
        <a:lstStyle/>
        <a:p>
          <a:endParaRPr lang="en-US"/>
        </a:p>
      </dgm:t>
    </dgm:pt>
    <dgm:pt modelId="{354DC81F-6312-459A-8DD2-FCE6198AB90C}" type="sibTrans" cxnId="{5F4CD808-364E-4536-909F-0295E70AC33E}">
      <dgm:prSet/>
      <dgm:spPr/>
      <dgm:t>
        <a:bodyPr/>
        <a:lstStyle/>
        <a:p>
          <a:endParaRPr lang="en-US"/>
        </a:p>
      </dgm:t>
    </dgm:pt>
    <dgm:pt modelId="{A6C4B717-482D-4F7D-B33D-31B2CFB0F86F}">
      <dgm:prSet/>
      <dgm:spPr/>
      <dgm:t>
        <a:bodyPr/>
        <a:lstStyle/>
        <a:p>
          <a:r>
            <a:rPr lang="en-US"/>
            <a:t>realistic</a:t>
          </a:r>
        </a:p>
      </dgm:t>
    </dgm:pt>
    <dgm:pt modelId="{F0CA114D-5860-4611-BBE5-7C7426FD398B}" type="parTrans" cxnId="{B161648D-14A6-4CA6-A7D9-F64290638025}">
      <dgm:prSet/>
      <dgm:spPr/>
      <dgm:t>
        <a:bodyPr/>
        <a:lstStyle/>
        <a:p>
          <a:endParaRPr lang="en-US"/>
        </a:p>
      </dgm:t>
    </dgm:pt>
    <dgm:pt modelId="{0059B93A-7491-4D42-BC91-358059760684}" type="sibTrans" cxnId="{B161648D-14A6-4CA6-A7D9-F64290638025}">
      <dgm:prSet/>
      <dgm:spPr/>
      <dgm:t>
        <a:bodyPr/>
        <a:lstStyle/>
        <a:p>
          <a:endParaRPr lang="en-US"/>
        </a:p>
      </dgm:t>
    </dgm:pt>
    <dgm:pt modelId="{E95266FC-6659-4AA3-9205-5379D7A1AAAC}">
      <dgm:prSet/>
      <dgm:spPr/>
      <dgm:t>
        <a:bodyPr/>
        <a:lstStyle/>
        <a:p>
          <a:r>
            <a:rPr lang="en-US"/>
            <a:t>well organized</a:t>
          </a:r>
        </a:p>
      </dgm:t>
    </dgm:pt>
    <dgm:pt modelId="{2112EE96-5B94-452C-99F9-FC5D6B79CC9A}" type="parTrans" cxnId="{1AAA7414-61AB-4BD3-BEF8-3BFB9D46A4F3}">
      <dgm:prSet/>
      <dgm:spPr/>
      <dgm:t>
        <a:bodyPr/>
        <a:lstStyle/>
        <a:p>
          <a:endParaRPr lang="en-US"/>
        </a:p>
      </dgm:t>
    </dgm:pt>
    <dgm:pt modelId="{A2C3E999-FF6F-485D-8384-CF0C15607D96}" type="sibTrans" cxnId="{1AAA7414-61AB-4BD3-BEF8-3BFB9D46A4F3}">
      <dgm:prSet/>
      <dgm:spPr/>
      <dgm:t>
        <a:bodyPr/>
        <a:lstStyle/>
        <a:p>
          <a:endParaRPr lang="en-US"/>
        </a:p>
      </dgm:t>
    </dgm:pt>
    <dgm:pt modelId="{92BD4D27-6760-40DB-AA21-A87E4E249A94}">
      <dgm:prSet/>
      <dgm:spPr/>
      <dgm:t>
        <a:bodyPr/>
        <a:lstStyle/>
        <a:p>
          <a:r>
            <a:rPr lang="en-US"/>
            <a:t>sufficiently detailed with clear, unambiguous milestones and criteria</a:t>
          </a:r>
        </a:p>
      </dgm:t>
    </dgm:pt>
    <dgm:pt modelId="{B494AE6C-D35B-420B-B1A2-5223DFCE5B32}" type="parTrans" cxnId="{D842BCCF-1A42-4A7F-AE93-9B3F03955C78}">
      <dgm:prSet/>
      <dgm:spPr/>
      <dgm:t>
        <a:bodyPr/>
        <a:lstStyle/>
        <a:p>
          <a:endParaRPr lang="en-US"/>
        </a:p>
      </dgm:t>
    </dgm:pt>
    <dgm:pt modelId="{E0A1FCC5-04A0-472B-90BC-AE45B787B107}" type="sibTrans" cxnId="{D842BCCF-1A42-4A7F-AE93-9B3F03955C78}">
      <dgm:prSet/>
      <dgm:spPr/>
      <dgm:t>
        <a:bodyPr/>
        <a:lstStyle/>
        <a:p>
          <a:endParaRPr lang="en-US"/>
        </a:p>
      </dgm:t>
    </dgm:pt>
    <dgm:pt modelId="{8690D75B-8328-4ED4-ADD3-3413634BE71F}">
      <dgm:prSet/>
      <dgm:spPr/>
      <dgm:t>
        <a:bodyPr/>
        <a:lstStyle/>
        <a:p>
          <a:r>
            <a:rPr lang="en-US"/>
            <a:t>A process is </a:t>
          </a:r>
          <a:r>
            <a:rPr lang="en-US" i="1"/>
            <a:t>visible</a:t>
          </a:r>
          <a:r>
            <a:rPr lang="en-US"/>
            <a:t> to the extent that it can be effectively monitored</a:t>
          </a:r>
        </a:p>
      </dgm:t>
    </dgm:pt>
    <dgm:pt modelId="{381560DC-F512-4E5D-AD63-7145BAEEB5C7}" type="parTrans" cxnId="{3EF483C9-C470-44AE-A9AE-A4C6114B8871}">
      <dgm:prSet/>
      <dgm:spPr/>
      <dgm:t>
        <a:bodyPr/>
        <a:lstStyle/>
        <a:p>
          <a:endParaRPr lang="en-US"/>
        </a:p>
      </dgm:t>
    </dgm:pt>
    <dgm:pt modelId="{D246FBF5-79D4-47F8-A48F-02248C607BDE}" type="sibTrans" cxnId="{3EF483C9-C470-44AE-A9AE-A4C6114B8871}">
      <dgm:prSet/>
      <dgm:spPr/>
      <dgm:t>
        <a:bodyPr/>
        <a:lstStyle/>
        <a:p>
          <a:endParaRPr lang="en-US"/>
        </a:p>
      </dgm:t>
    </dgm:pt>
    <dgm:pt modelId="{547DF054-56B6-4B65-A815-BABE9EACADBC}" type="pres">
      <dgm:prSet presAssocID="{4F4A6FBC-6EA4-4319-8690-9BE8976BAA53}" presName="linear" presStyleCnt="0">
        <dgm:presLayoutVars>
          <dgm:animLvl val="lvl"/>
          <dgm:resizeHandles val="exact"/>
        </dgm:presLayoutVars>
      </dgm:prSet>
      <dgm:spPr/>
    </dgm:pt>
    <dgm:pt modelId="{EEF78BB3-2095-4AFC-A67A-6ACCE870D610}" type="pres">
      <dgm:prSet presAssocID="{A40D2760-DDC3-4789-9053-D744D362619E}" presName="parentText" presStyleLbl="node1" presStyleIdx="0" presStyleCnt="3">
        <dgm:presLayoutVars>
          <dgm:chMax val="0"/>
          <dgm:bulletEnabled val="1"/>
        </dgm:presLayoutVars>
      </dgm:prSet>
      <dgm:spPr/>
    </dgm:pt>
    <dgm:pt modelId="{CDCDFF10-9D7A-4DF1-A125-D316E5D83A40}" type="pres">
      <dgm:prSet presAssocID="{3435E31D-1F07-4B8F-B9C7-A4A90CBA7041}" presName="spacer" presStyleCnt="0"/>
      <dgm:spPr/>
    </dgm:pt>
    <dgm:pt modelId="{AB297881-CEA9-4D12-87F4-E15F86001BCE}" type="pres">
      <dgm:prSet presAssocID="{47BEAEAD-F91E-482E-A03A-104167D4C678}" presName="parentText" presStyleLbl="node1" presStyleIdx="1" presStyleCnt="3">
        <dgm:presLayoutVars>
          <dgm:chMax val="0"/>
          <dgm:bulletEnabled val="1"/>
        </dgm:presLayoutVars>
      </dgm:prSet>
      <dgm:spPr/>
    </dgm:pt>
    <dgm:pt modelId="{33F134ED-8BC4-4DF2-A1BF-FD64088D5B4F}" type="pres">
      <dgm:prSet presAssocID="{47BEAEAD-F91E-482E-A03A-104167D4C678}" presName="childText" presStyleLbl="revTx" presStyleIdx="0" presStyleCnt="1">
        <dgm:presLayoutVars>
          <dgm:bulletEnabled val="1"/>
        </dgm:presLayoutVars>
      </dgm:prSet>
      <dgm:spPr/>
    </dgm:pt>
    <dgm:pt modelId="{654F7481-2C30-48A8-95FB-D6D622D6A23A}" type="pres">
      <dgm:prSet presAssocID="{8690D75B-8328-4ED4-ADD3-3413634BE71F}" presName="parentText" presStyleLbl="node1" presStyleIdx="2" presStyleCnt="3">
        <dgm:presLayoutVars>
          <dgm:chMax val="0"/>
          <dgm:bulletEnabled val="1"/>
        </dgm:presLayoutVars>
      </dgm:prSet>
      <dgm:spPr/>
    </dgm:pt>
  </dgm:ptLst>
  <dgm:cxnLst>
    <dgm:cxn modelId="{02B13E08-8BD4-41F5-8F5D-83513827BE1F}" srcId="{4F4A6FBC-6EA4-4319-8690-9BE8976BAA53}" destId="{A40D2760-DDC3-4789-9053-D744D362619E}" srcOrd="0" destOrd="0" parTransId="{F86F6961-4E89-4B1B-88CE-00CEAFCEE9C3}" sibTransId="{3435E31D-1F07-4B8F-B9C7-A4A90CBA7041}"/>
    <dgm:cxn modelId="{5F4CD808-364E-4536-909F-0295E70AC33E}" srcId="{4F4A6FBC-6EA4-4319-8690-9BE8976BAA53}" destId="{47BEAEAD-F91E-482E-A03A-104167D4C678}" srcOrd="1" destOrd="0" parTransId="{75360370-933D-44F6-9AB7-D0D63283E34B}" sibTransId="{354DC81F-6312-459A-8DD2-FCE6198AB90C}"/>
    <dgm:cxn modelId="{1AAA7414-61AB-4BD3-BEF8-3BFB9D46A4F3}" srcId="{47BEAEAD-F91E-482E-A03A-104167D4C678}" destId="{E95266FC-6659-4AA3-9205-5379D7A1AAAC}" srcOrd="1" destOrd="0" parTransId="{2112EE96-5B94-452C-99F9-FC5D6B79CC9A}" sibTransId="{A2C3E999-FF6F-485D-8384-CF0C15607D96}"/>
    <dgm:cxn modelId="{0D1B3C25-3445-4983-BE29-4A31DAC25E5D}" type="presOf" srcId="{4F4A6FBC-6EA4-4319-8690-9BE8976BAA53}" destId="{547DF054-56B6-4B65-A815-BABE9EACADBC}" srcOrd="0" destOrd="0" presId="urn:microsoft.com/office/officeart/2005/8/layout/vList2"/>
    <dgm:cxn modelId="{64C28A3C-D46D-41D4-888A-231F11CBFECF}" type="presOf" srcId="{A40D2760-DDC3-4789-9053-D744D362619E}" destId="{EEF78BB3-2095-4AFC-A67A-6ACCE870D610}" srcOrd="0" destOrd="0" presId="urn:microsoft.com/office/officeart/2005/8/layout/vList2"/>
    <dgm:cxn modelId="{E1185F49-4815-4424-AC99-6CFB4F0D97EB}" type="presOf" srcId="{92BD4D27-6760-40DB-AA21-A87E4E249A94}" destId="{33F134ED-8BC4-4DF2-A1BF-FD64088D5B4F}" srcOrd="0" destOrd="2" presId="urn:microsoft.com/office/officeart/2005/8/layout/vList2"/>
    <dgm:cxn modelId="{5FC1B349-D964-46DC-8916-296294595F37}" type="presOf" srcId="{A6C4B717-482D-4F7D-B33D-31B2CFB0F86F}" destId="{33F134ED-8BC4-4DF2-A1BF-FD64088D5B4F}" srcOrd="0" destOrd="0" presId="urn:microsoft.com/office/officeart/2005/8/layout/vList2"/>
    <dgm:cxn modelId="{B161648D-14A6-4CA6-A7D9-F64290638025}" srcId="{47BEAEAD-F91E-482E-A03A-104167D4C678}" destId="{A6C4B717-482D-4F7D-B33D-31B2CFB0F86F}" srcOrd="0" destOrd="0" parTransId="{F0CA114D-5860-4611-BBE5-7C7426FD398B}" sibTransId="{0059B93A-7491-4D42-BC91-358059760684}"/>
    <dgm:cxn modelId="{9B560BAF-9EAA-42F2-AF78-5804A956639C}" type="presOf" srcId="{8690D75B-8328-4ED4-ADD3-3413634BE71F}" destId="{654F7481-2C30-48A8-95FB-D6D622D6A23A}" srcOrd="0" destOrd="0" presId="urn:microsoft.com/office/officeart/2005/8/layout/vList2"/>
    <dgm:cxn modelId="{3EF483C9-C470-44AE-A9AE-A4C6114B8871}" srcId="{4F4A6FBC-6EA4-4319-8690-9BE8976BAA53}" destId="{8690D75B-8328-4ED4-ADD3-3413634BE71F}" srcOrd="2" destOrd="0" parTransId="{381560DC-F512-4E5D-AD63-7145BAEEB5C7}" sibTransId="{D246FBF5-79D4-47F8-A48F-02248C607BDE}"/>
    <dgm:cxn modelId="{D842BCCF-1A42-4A7F-AE93-9B3F03955C78}" srcId="{47BEAEAD-F91E-482E-A03A-104167D4C678}" destId="{92BD4D27-6760-40DB-AA21-A87E4E249A94}" srcOrd="2" destOrd="0" parTransId="{B494AE6C-D35B-420B-B1A2-5223DFCE5B32}" sibTransId="{E0A1FCC5-04A0-472B-90BC-AE45B787B107}"/>
    <dgm:cxn modelId="{039E83DF-9554-4651-B405-E3EAA3B930A1}" type="presOf" srcId="{E95266FC-6659-4AA3-9205-5379D7A1AAAC}" destId="{33F134ED-8BC4-4DF2-A1BF-FD64088D5B4F}" srcOrd="0" destOrd="1" presId="urn:microsoft.com/office/officeart/2005/8/layout/vList2"/>
    <dgm:cxn modelId="{7E23F9F3-186C-47E6-A552-D785A7DEF8B3}" type="presOf" srcId="{47BEAEAD-F91E-482E-A03A-104167D4C678}" destId="{AB297881-CEA9-4D12-87F4-E15F86001BCE}" srcOrd="0" destOrd="0" presId="urn:microsoft.com/office/officeart/2005/8/layout/vList2"/>
    <dgm:cxn modelId="{E704CC97-5A77-4D2E-A2EB-727C2FB8D97E}" type="presParOf" srcId="{547DF054-56B6-4B65-A815-BABE9EACADBC}" destId="{EEF78BB3-2095-4AFC-A67A-6ACCE870D610}" srcOrd="0" destOrd="0" presId="urn:microsoft.com/office/officeart/2005/8/layout/vList2"/>
    <dgm:cxn modelId="{ECF90408-A3ED-430C-B1B6-10511894206C}" type="presParOf" srcId="{547DF054-56B6-4B65-A815-BABE9EACADBC}" destId="{CDCDFF10-9D7A-4DF1-A125-D316E5D83A40}" srcOrd="1" destOrd="0" presId="urn:microsoft.com/office/officeart/2005/8/layout/vList2"/>
    <dgm:cxn modelId="{85889109-68E1-4B25-B82E-C4B54269D580}" type="presParOf" srcId="{547DF054-56B6-4B65-A815-BABE9EACADBC}" destId="{AB297881-CEA9-4D12-87F4-E15F86001BCE}" srcOrd="2" destOrd="0" presId="urn:microsoft.com/office/officeart/2005/8/layout/vList2"/>
    <dgm:cxn modelId="{80CC0CD2-61CF-4EE6-9B57-23BF0DEC9235}" type="presParOf" srcId="{547DF054-56B6-4B65-A815-BABE9EACADBC}" destId="{33F134ED-8BC4-4DF2-A1BF-FD64088D5B4F}" srcOrd="3" destOrd="0" presId="urn:microsoft.com/office/officeart/2005/8/layout/vList2"/>
    <dgm:cxn modelId="{D979C0EC-7020-460F-87A0-FB0A0FE4636C}" type="presParOf" srcId="{547DF054-56B6-4B65-A815-BABE9EACADBC}" destId="{654F7481-2C30-48A8-95FB-D6D622D6A23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4.xml><?xml version="1.0" encoding="utf-8"?>
<dgm:dataModel xmlns:dgm="http://schemas.openxmlformats.org/drawingml/2006/diagram" xmlns:a="http://schemas.openxmlformats.org/drawingml/2006/main">
  <dgm:ptLst>
    <dgm:pt modelId="{BBA5C544-BC9C-45A0-AE6E-450C582DE068}"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5A77D1E5-C3CD-4468-9E09-C2F9D4CC249B}">
      <dgm:prSet/>
      <dgm:spPr/>
      <dgm:t>
        <a:bodyPr/>
        <a:lstStyle/>
        <a:p>
          <a:r>
            <a:rPr lang="en-US"/>
            <a:t>Accurate classification schema </a:t>
          </a:r>
        </a:p>
      </dgm:t>
    </dgm:pt>
    <dgm:pt modelId="{8E6F2552-ED30-4D1E-8EFF-DE0A84ABCC1C}" type="parTrans" cxnId="{CB3DFE5C-30EF-4FDC-B41D-86A915B67814}">
      <dgm:prSet/>
      <dgm:spPr/>
      <dgm:t>
        <a:bodyPr/>
        <a:lstStyle/>
        <a:p>
          <a:endParaRPr lang="en-US"/>
        </a:p>
      </dgm:t>
    </dgm:pt>
    <dgm:pt modelId="{B845EC41-B27A-439D-9DFE-F1E67D5E7FEE}" type="sibTrans" cxnId="{CB3DFE5C-30EF-4FDC-B41D-86A915B67814}">
      <dgm:prSet/>
      <dgm:spPr/>
      <dgm:t>
        <a:bodyPr/>
        <a:lstStyle/>
        <a:p>
          <a:endParaRPr lang="en-US"/>
        </a:p>
      </dgm:t>
    </dgm:pt>
    <dgm:pt modelId="{3D4C98F6-DB0D-42B8-A0EB-FC351E2280FA}">
      <dgm:prSet/>
      <dgm:spPr/>
      <dgm:t>
        <a:bodyPr/>
        <a:lstStyle/>
        <a:p>
          <a:r>
            <a:rPr lang="en-US"/>
            <a:t>for very large projects </a:t>
          </a:r>
        </a:p>
      </dgm:t>
    </dgm:pt>
    <dgm:pt modelId="{3A561928-2A74-47F7-BFAF-AE9907B0479C}" type="parTrans" cxnId="{76B31931-148E-4189-B996-BBCF449006F1}">
      <dgm:prSet/>
      <dgm:spPr/>
      <dgm:t>
        <a:bodyPr/>
        <a:lstStyle/>
        <a:p>
          <a:endParaRPr lang="en-US"/>
        </a:p>
      </dgm:t>
    </dgm:pt>
    <dgm:pt modelId="{F4EEF911-4497-4ACC-9022-ADEE65C84AA7}" type="sibTrans" cxnId="{76B31931-148E-4189-B996-BBCF449006F1}">
      <dgm:prSet/>
      <dgm:spPr/>
      <dgm:t>
        <a:bodyPr/>
        <a:lstStyle/>
        <a:p>
          <a:endParaRPr lang="en-US"/>
        </a:p>
      </dgm:t>
    </dgm:pt>
    <dgm:pt modelId="{22DF900B-9A0A-4402-B377-15001E4864DC}">
      <dgm:prSet/>
      <dgm:spPr/>
      <dgm:t>
        <a:bodyPr/>
        <a:lstStyle/>
        <a:p>
          <a:r>
            <a:rPr lang="en-US"/>
            <a:t>to distill an unmanageable amount of detailed information</a:t>
          </a:r>
        </a:p>
      </dgm:t>
    </dgm:pt>
    <dgm:pt modelId="{47DC394C-8DD3-493C-9044-2B805CD77081}" type="parTrans" cxnId="{743E7942-D29C-411F-B085-7A47D9B6B4F6}">
      <dgm:prSet/>
      <dgm:spPr/>
      <dgm:t>
        <a:bodyPr/>
        <a:lstStyle/>
        <a:p>
          <a:endParaRPr lang="en-US"/>
        </a:p>
      </dgm:t>
    </dgm:pt>
    <dgm:pt modelId="{0C662227-2708-4E68-9AE5-E1EE83D1616E}" type="sibTrans" cxnId="{743E7942-D29C-411F-B085-7A47D9B6B4F6}">
      <dgm:prSet/>
      <dgm:spPr/>
      <dgm:t>
        <a:bodyPr/>
        <a:lstStyle/>
        <a:p>
          <a:endParaRPr lang="en-US"/>
        </a:p>
      </dgm:t>
    </dgm:pt>
    <dgm:pt modelId="{14CE400B-C459-4892-BBB2-F88F8FBAC4A1}">
      <dgm:prSet/>
      <dgm:spPr/>
      <dgm:t>
        <a:bodyPr/>
        <a:lstStyle/>
        <a:p>
          <a:r>
            <a:rPr lang="en-US"/>
            <a:t>Two main steps</a:t>
          </a:r>
        </a:p>
      </dgm:t>
    </dgm:pt>
    <dgm:pt modelId="{535FD68D-031A-4A86-B4A3-AB8206FA954F}" type="parTrans" cxnId="{3E75E2E5-5D4F-4DE6-8E98-7554AD6FF56A}">
      <dgm:prSet/>
      <dgm:spPr/>
      <dgm:t>
        <a:bodyPr/>
        <a:lstStyle/>
        <a:p>
          <a:endParaRPr lang="en-US"/>
        </a:p>
      </dgm:t>
    </dgm:pt>
    <dgm:pt modelId="{831B2038-5D3F-4B19-A834-013AB2FA707A}" type="sibTrans" cxnId="{3E75E2E5-5D4F-4DE6-8E98-7554AD6FF56A}">
      <dgm:prSet/>
      <dgm:spPr/>
      <dgm:t>
        <a:bodyPr/>
        <a:lstStyle/>
        <a:p>
          <a:endParaRPr lang="en-US"/>
        </a:p>
      </dgm:t>
    </dgm:pt>
    <dgm:pt modelId="{03FEACB7-2FE2-4DF1-AF09-B9A4DC24DCBE}">
      <dgm:prSet/>
      <dgm:spPr/>
      <dgm:t>
        <a:bodyPr/>
        <a:lstStyle/>
        <a:p>
          <a:r>
            <a:rPr lang="en-US" u="sng"/>
            <a:t>Fault classification</a:t>
          </a:r>
          <a:endParaRPr lang="en-US"/>
        </a:p>
      </dgm:t>
    </dgm:pt>
    <dgm:pt modelId="{2BBC2381-B5CC-4C23-A6B6-CA1E8BBAF543}" type="parTrans" cxnId="{5C483EB9-8035-47F8-8910-51CFD44BDF6B}">
      <dgm:prSet/>
      <dgm:spPr/>
      <dgm:t>
        <a:bodyPr/>
        <a:lstStyle/>
        <a:p>
          <a:endParaRPr lang="en-US"/>
        </a:p>
      </dgm:t>
    </dgm:pt>
    <dgm:pt modelId="{9F079BCC-33F5-4684-8AE4-1E9759855E9D}" type="sibTrans" cxnId="{5C483EB9-8035-47F8-8910-51CFD44BDF6B}">
      <dgm:prSet/>
      <dgm:spPr/>
      <dgm:t>
        <a:bodyPr/>
        <a:lstStyle/>
        <a:p>
          <a:endParaRPr lang="en-US"/>
        </a:p>
      </dgm:t>
    </dgm:pt>
    <dgm:pt modelId="{B3255D06-776E-4A51-A2E5-9AB59C283AE7}">
      <dgm:prSet/>
      <dgm:spPr/>
      <dgm:t>
        <a:bodyPr/>
        <a:lstStyle/>
        <a:p>
          <a:r>
            <a:rPr lang="en-US"/>
            <a:t>when faults are detected</a:t>
          </a:r>
        </a:p>
      </dgm:t>
    </dgm:pt>
    <dgm:pt modelId="{50720FB7-E811-41E6-B97D-EE88EEB0BCAC}" type="parTrans" cxnId="{D859C291-2553-4EB8-B7BA-54DF9B1A4176}">
      <dgm:prSet/>
      <dgm:spPr/>
      <dgm:t>
        <a:bodyPr/>
        <a:lstStyle/>
        <a:p>
          <a:endParaRPr lang="en-US"/>
        </a:p>
      </dgm:t>
    </dgm:pt>
    <dgm:pt modelId="{AA09E02D-7573-46DA-BC74-898187A2462A}" type="sibTrans" cxnId="{D859C291-2553-4EB8-B7BA-54DF9B1A4176}">
      <dgm:prSet/>
      <dgm:spPr/>
      <dgm:t>
        <a:bodyPr/>
        <a:lstStyle/>
        <a:p>
          <a:endParaRPr lang="en-US"/>
        </a:p>
      </dgm:t>
    </dgm:pt>
    <dgm:pt modelId="{2CA7DFFD-09A1-4AC3-B667-0E0F818F16FB}">
      <dgm:prSet/>
      <dgm:spPr/>
      <dgm:t>
        <a:bodyPr/>
        <a:lstStyle/>
        <a:p>
          <a:r>
            <a:rPr lang="en-US"/>
            <a:t>when faults are fixed </a:t>
          </a:r>
        </a:p>
      </dgm:t>
    </dgm:pt>
    <dgm:pt modelId="{2AE6AC50-9089-4286-BF87-A2284E07B710}" type="parTrans" cxnId="{8299C721-4B2A-4938-9E56-0325A0257BE2}">
      <dgm:prSet/>
      <dgm:spPr/>
      <dgm:t>
        <a:bodyPr/>
        <a:lstStyle/>
        <a:p>
          <a:endParaRPr lang="en-US"/>
        </a:p>
      </dgm:t>
    </dgm:pt>
    <dgm:pt modelId="{8CC02E30-F487-4767-9176-B8D3B4DD5859}" type="sibTrans" cxnId="{8299C721-4B2A-4938-9E56-0325A0257BE2}">
      <dgm:prSet/>
      <dgm:spPr/>
      <dgm:t>
        <a:bodyPr/>
        <a:lstStyle/>
        <a:p>
          <a:endParaRPr lang="en-US"/>
        </a:p>
      </dgm:t>
    </dgm:pt>
    <dgm:pt modelId="{E856D385-0261-4E6F-8FEA-BB47EE578060}">
      <dgm:prSet/>
      <dgm:spPr/>
      <dgm:t>
        <a:bodyPr/>
        <a:lstStyle/>
        <a:p>
          <a:r>
            <a:rPr lang="en-US"/>
            <a:t>2.  </a:t>
          </a:r>
          <a:r>
            <a:rPr lang="en-US" u="sng"/>
            <a:t>Fault analysis </a:t>
          </a:r>
          <a:endParaRPr lang="en-US"/>
        </a:p>
      </dgm:t>
    </dgm:pt>
    <dgm:pt modelId="{8BF5E080-66C7-4BE3-BC2A-CC30C0B6F121}" type="parTrans" cxnId="{B78771B1-5908-468D-9482-00E5523C8A11}">
      <dgm:prSet/>
      <dgm:spPr/>
      <dgm:t>
        <a:bodyPr/>
        <a:lstStyle/>
        <a:p>
          <a:endParaRPr lang="en-US"/>
        </a:p>
      </dgm:t>
    </dgm:pt>
    <dgm:pt modelId="{FA8D2702-EFA3-4007-B147-8FFD8D998138}" type="sibTrans" cxnId="{B78771B1-5908-468D-9482-00E5523C8A11}">
      <dgm:prSet/>
      <dgm:spPr/>
      <dgm:t>
        <a:bodyPr/>
        <a:lstStyle/>
        <a:p>
          <a:endParaRPr lang="en-US"/>
        </a:p>
      </dgm:t>
    </dgm:pt>
    <dgm:pt modelId="{9A0BFBCA-032C-4795-ADFB-2620DA81C387}" type="pres">
      <dgm:prSet presAssocID="{BBA5C544-BC9C-45A0-AE6E-450C582DE068}" presName="linear" presStyleCnt="0">
        <dgm:presLayoutVars>
          <dgm:dir/>
          <dgm:animLvl val="lvl"/>
          <dgm:resizeHandles val="exact"/>
        </dgm:presLayoutVars>
      </dgm:prSet>
      <dgm:spPr/>
    </dgm:pt>
    <dgm:pt modelId="{E6F469EF-3852-4356-9E81-86A5C8CE9065}" type="pres">
      <dgm:prSet presAssocID="{5A77D1E5-C3CD-4468-9E09-C2F9D4CC249B}" presName="parentLin" presStyleCnt="0"/>
      <dgm:spPr/>
    </dgm:pt>
    <dgm:pt modelId="{A5725FD8-5E80-4C17-B21A-6C6462C0691B}" type="pres">
      <dgm:prSet presAssocID="{5A77D1E5-C3CD-4468-9E09-C2F9D4CC249B}" presName="parentLeftMargin" presStyleLbl="node1" presStyleIdx="0" presStyleCnt="5"/>
      <dgm:spPr/>
    </dgm:pt>
    <dgm:pt modelId="{C98B5074-C405-4C17-BAC6-8E829C861BD0}" type="pres">
      <dgm:prSet presAssocID="{5A77D1E5-C3CD-4468-9E09-C2F9D4CC249B}" presName="parentText" presStyleLbl="node1" presStyleIdx="0" presStyleCnt="5">
        <dgm:presLayoutVars>
          <dgm:chMax val="0"/>
          <dgm:bulletEnabled val="1"/>
        </dgm:presLayoutVars>
      </dgm:prSet>
      <dgm:spPr/>
    </dgm:pt>
    <dgm:pt modelId="{DF313A33-95E6-40D7-8D45-2DDBC83805A1}" type="pres">
      <dgm:prSet presAssocID="{5A77D1E5-C3CD-4468-9E09-C2F9D4CC249B}" presName="negativeSpace" presStyleCnt="0"/>
      <dgm:spPr/>
    </dgm:pt>
    <dgm:pt modelId="{95A564AB-1BB5-4E48-B118-2725A95DDBE9}" type="pres">
      <dgm:prSet presAssocID="{5A77D1E5-C3CD-4468-9E09-C2F9D4CC249B}" presName="childText" presStyleLbl="conFgAcc1" presStyleIdx="0" presStyleCnt="5">
        <dgm:presLayoutVars>
          <dgm:bulletEnabled val="1"/>
        </dgm:presLayoutVars>
      </dgm:prSet>
      <dgm:spPr/>
    </dgm:pt>
    <dgm:pt modelId="{70EE1BF5-498C-4802-8B4E-49CF6F216032}" type="pres">
      <dgm:prSet presAssocID="{B845EC41-B27A-439D-9DFE-F1E67D5E7FEE}" presName="spaceBetweenRectangles" presStyleCnt="0"/>
      <dgm:spPr/>
    </dgm:pt>
    <dgm:pt modelId="{C67F2105-BF68-4462-BD48-58D8963A12BC}" type="pres">
      <dgm:prSet presAssocID="{14CE400B-C459-4892-BBB2-F88F8FBAC4A1}" presName="parentLin" presStyleCnt="0"/>
      <dgm:spPr/>
    </dgm:pt>
    <dgm:pt modelId="{4E8302B3-7696-4FCA-A151-5EC718EEF41E}" type="pres">
      <dgm:prSet presAssocID="{14CE400B-C459-4892-BBB2-F88F8FBAC4A1}" presName="parentLeftMargin" presStyleLbl="node1" presStyleIdx="0" presStyleCnt="5"/>
      <dgm:spPr/>
    </dgm:pt>
    <dgm:pt modelId="{B8AE1F9D-4BB3-45AC-BA30-BFB1BD7D792A}" type="pres">
      <dgm:prSet presAssocID="{14CE400B-C459-4892-BBB2-F88F8FBAC4A1}" presName="parentText" presStyleLbl="node1" presStyleIdx="1" presStyleCnt="5">
        <dgm:presLayoutVars>
          <dgm:chMax val="0"/>
          <dgm:bulletEnabled val="1"/>
        </dgm:presLayoutVars>
      </dgm:prSet>
      <dgm:spPr/>
    </dgm:pt>
    <dgm:pt modelId="{4EE1EA66-3C34-4751-A279-F276BAEC21AE}" type="pres">
      <dgm:prSet presAssocID="{14CE400B-C459-4892-BBB2-F88F8FBAC4A1}" presName="negativeSpace" presStyleCnt="0"/>
      <dgm:spPr/>
    </dgm:pt>
    <dgm:pt modelId="{1CC06F7C-D011-4450-8C23-BA63EA8406F0}" type="pres">
      <dgm:prSet presAssocID="{14CE400B-C459-4892-BBB2-F88F8FBAC4A1}" presName="childText" presStyleLbl="conFgAcc1" presStyleIdx="1" presStyleCnt="5">
        <dgm:presLayoutVars>
          <dgm:bulletEnabled val="1"/>
        </dgm:presLayoutVars>
      </dgm:prSet>
      <dgm:spPr/>
    </dgm:pt>
    <dgm:pt modelId="{2ABD6D3E-44C6-495F-AA0C-F49E28826DA5}" type="pres">
      <dgm:prSet presAssocID="{831B2038-5D3F-4B19-A834-013AB2FA707A}" presName="spaceBetweenRectangles" presStyleCnt="0"/>
      <dgm:spPr/>
    </dgm:pt>
    <dgm:pt modelId="{8F4B6CE5-3245-40B0-805C-4F2D43271289}" type="pres">
      <dgm:prSet presAssocID="{B3255D06-776E-4A51-A2E5-9AB59C283AE7}" presName="parentLin" presStyleCnt="0"/>
      <dgm:spPr/>
    </dgm:pt>
    <dgm:pt modelId="{E1C8772B-0437-4569-9FA4-AB4ADEC70423}" type="pres">
      <dgm:prSet presAssocID="{B3255D06-776E-4A51-A2E5-9AB59C283AE7}" presName="parentLeftMargin" presStyleLbl="node1" presStyleIdx="1" presStyleCnt="5"/>
      <dgm:spPr/>
    </dgm:pt>
    <dgm:pt modelId="{1EE79558-9C6C-4D6F-8644-8AFDD7B1E4C6}" type="pres">
      <dgm:prSet presAssocID="{B3255D06-776E-4A51-A2E5-9AB59C283AE7}" presName="parentText" presStyleLbl="node1" presStyleIdx="2" presStyleCnt="5">
        <dgm:presLayoutVars>
          <dgm:chMax val="0"/>
          <dgm:bulletEnabled val="1"/>
        </dgm:presLayoutVars>
      </dgm:prSet>
      <dgm:spPr/>
    </dgm:pt>
    <dgm:pt modelId="{C3ADE7C3-83AD-4ECA-8485-FCA48DF96236}" type="pres">
      <dgm:prSet presAssocID="{B3255D06-776E-4A51-A2E5-9AB59C283AE7}" presName="negativeSpace" presStyleCnt="0"/>
      <dgm:spPr/>
    </dgm:pt>
    <dgm:pt modelId="{4CE04272-EA0D-45CC-A3ED-5E3EBE5E429F}" type="pres">
      <dgm:prSet presAssocID="{B3255D06-776E-4A51-A2E5-9AB59C283AE7}" presName="childText" presStyleLbl="conFgAcc1" presStyleIdx="2" presStyleCnt="5">
        <dgm:presLayoutVars>
          <dgm:bulletEnabled val="1"/>
        </dgm:presLayoutVars>
      </dgm:prSet>
      <dgm:spPr/>
    </dgm:pt>
    <dgm:pt modelId="{39629A66-6AC2-4D43-9DAF-85A79F8F42D7}" type="pres">
      <dgm:prSet presAssocID="{AA09E02D-7573-46DA-BC74-898187A2462A}" presName="spaceBetweenRectangles" presStyleCnt="0"/>
      <dgm:spPr/>
    </dgm:pt>
    <dgm:pt modelId="{871486F2-E5E9-4759-93FD-ECFAE8404786}" type="pres">
      <dgm:prSet presAssocID="{2CA7DFFD-09A1-4AC3-B667-0E0F818F16FB}" presName="parentLin" presStyleCnt="0"/>
      <dgm:spPr/>
    </dgm:pt>
    <dgm:pt modelId="{9B5E7DF0-05F0-42BA-AE6F-80D43ACEC308}" type="pres">
      <dgm:prSet presAssocID="{2CA7DFFD-09A1-4AC3-B667-0E0F818F16FB}" presName="parentLeftMargin" presStyleLbl="node1" presStyleIdx="2" presStyleCnt="5"/>
      <dgm:spPr/>
    </dgm:pt>
    <dgm:pt modelId="{25146CE6-40FE-488A-BFA2-5A500F87A0C9}" type="pres">
      <dgm:prSet presAssocID="{2CA7DFFD-09A1-4AC3-B667-0E0F818F16FB}" presName="parentText" presStyleLbl="node1" presStyleIdx="3" presStyleCnt="5">
        <dgm:presLayoutVars>
          <dgm:chMax val="0"/>
          <dgm:bulletEnabled val="1"/>
        </dgm:presLayoutVars>
      </dgm:prSet>
      <dgm:spPr/>
    </dgm:pt>
    <dgm:pt modelId="{2DCC33FC-0253-44B5-8849-D80278F955F0}" type="pres">
      <dgm:prSet presAssocID="{2CA7DFFD-09A1-4AC3-B667-0E0F818F16FB}" presName="negativeSpace" presStyleCnt="0"/>
      <dgm:spPr/>
    </dgm:pt>
    <dgm:pt modelId="{D9B7D2F0-CDCB-4289-B0E2-BF9929D80403}" type="pres">
      <dgm:prSet presAssocID="{2CA7DFFD-09A1-4AC3-B667-0E0F818F16FB}" presName="childText" presStyleLbl="conFgAcc1" presStyleIdx="3" presStyleCnt="5">
        <dgm:presLayoutVars>
          <dgm:bulletEnabled val="1"/>
        </dgm:presLayoutVars>
      </dgm:prSet>
      <dgm:spPr/>
    </dgm:pt>
    <dgm:pt modelId="{08E74663-A71F-4968-8EB1-8FCB5E4175C3}" type="pres">
      <dgm:prSet presAssocID="{8CC02E30-F487-4767-9176-B8D3B4DD5859}" presName="spaceBetweenRectangles" presStyleCnt="0"/>
      <dgm:spPr/>
    </dgm:pt>
    <dgm:pt modelId="{86585DF7-F803-401B-9DE9-EBED1C5E908A}" type="pres">
      <dgm:prSet presAssocID="{E856D385-0261-4E6F-8FEA-BB47EE578060}" presName="parentLin" presStyleCnt="0"/>
      <dgm:spPr/>
    </dgm:pt>
    <dgm:pt modelId="{34A73A91-EE26-4D32-9C2B-BDBAB2D68908}" type="pres">
      <dgm:prSet presAssocID="{E856D385-0261-4E6F-8FEA-BB47EE578060}" presName="parentLeftMargin" presStyleLbl="node1" presStyleIdx="3" presStyleCnt="5"/>
      <dgm:spPr/>
    </dgm:pt>
    <dgm:pt modelId="{E24593C2-B836-49BE-AF61-1B1E0450E2BA}" type="pres">
      <dgm:prSet presAssocID="{E856D385-0261-4E6F-8FEA-BB47EE578060}" presName="parentText" presStyleLbl="node1" presStyleIdx="4" presStyleCnt="5">
        <dgm:presLayoutVars>
          <dgm:chMax val="0"/>
          <dgm:bulletEnabled val="1"/>
        </dgm:presLayoutVars>
      </dgm:prSet>
      <dgm:spPr/>
    </dgm:pt>
    <dgm:pt modelId="{8A085EC8-4B3C-4CE9-A41F-EA4C373599F6}" type="pres">
      <dgm:prSet presAssocID="{E856D385-0261-4E6F-8FEA-BB47EE578060}" presName="negativeSpace" presStyleCnt="0"/>
      <dgm:spPr/>
    </dgm:pt>
    <dgm:pt modelId="{749E827C-B412-418D-B613-16D055BBBE9D}" type="pres">
      <dgm:prSet presAssocID="{E856D385-0261-4E6F-8FEA-BB47EE578060}" presName="childText" presStyleLbl="conFgAcc1" presStyleIdx="4" presStyleCnt="5">
        <dgm:presLayoutVars>
          <dgm:bulletEnabled val="1"/>
        </dgm:presLayoutVars>
      </dgm:prSet>
      <dgm:spPr/>
    </dgm:pt>
  </dgm:ptLst>
  <dgm:cxnLst>
    <dgm:cxn modelId="{0999EA04-EA52-4DBE-9B60-93A7C96DC085}" type="presOf" srcId="{2CA7DFFD-09A1-4AC3-B667-0E0F818F16FB}" destId="{25146CE6-40FE-488A-BFA2-5A500F87A0C9}" srcOrd="1" destOrd="0" presId="urn:microsoft.com/office/officeart/2005/8/layout/list1"/>
    <dgm:cxn modelId="{DC5F2807-61CD-43EE-BB09-BFA0B868E0D8}" type="presOf" srcId="{5A77D1E5-C3CD-4468-9E09-C2F9D4CC249B}" destId="{C98B5074-C405-4C17-BAC6-8E829C861BD0}" srcOrd="1" destOrd="0" presId="urn:microsoft.com/office/officeart/2005/8/layout/list1"/>
    <dgm:cxn modelId="{8299C721-4B2A-4938-9E56-0325A0257BE2}" srcId="{BBA5C544-BC9C-45A0-AE6E-450C582DE068}" destId="{2CA7DFFD-09A1-4AC3-B667-0E0F818F16FB}" srcOrd="3" destOrd="0" parTransId="{2AE6AC50-9089-4286-BF87-A2284E07B710}" sibTransId="{8CC02E30-F487-4767-9176-B8D3B4DD5859}"/>
    <dgm:cxn modelId="{2D988922-582B-46D9-AC83-8C5B5E5B5CB5}" type="presOf" srcId="{14CE400B-C459-4892-BBB2-F88F8FBAC4A1}" destId="{B8AE1F9D-4BB3-45AC-BA30-BFB1BD7D792A}" srcOrd="1" destOrd="0" presId="urn:microsoft.com/office/officeart/2005/8/layout/list1"/>
    <dgm:cxn modelId="{76B31931-148E-4189-B996-BBCF449006F1}" srcId="{5A77D1E5-C3CD-4468-9E09-C2F9D4CC249B}" destId="{3D4C98F6-DB0D-42B8-A0EB-FC351E2280FA}" srcOrd="0" destOrd="0" parTransId="{3A561928-2A74-47F7-BFAF-AE9907B0479C}" sibTransId="{F4EEF911-4497-4ACC-9022-ADEE65C84AA7}"/>
    <dgm:cxn modelId="{CB3DFE5C-30EF-4FDC-B41D-86A915B67814}" srcId="{BBA5C544-BC9C-45A0-AE6E-450C582DE068}" destId="{5A77D1E5-C3CD-4468-9E09-C2F9D4CC249B}" srcOrd="0" destOrd="0" parTransId="{8E6F2552-ED30-4D1E-8EFF-DE0A84ABCC1C}" sibTransId="{B845EC41-B27A-439D-9DFE-F1E67D5E7FEE}"/>
    <dgm:cxn modelId="{743E7942-D29C-411F-B085-7A47D9B6B4F6}" srcId="{5A77D1E5-C3CD-4468-9E09-C2F9D4CC249B}" destId="{22DF900B-9A0A-4402-B377-15001E4864DC}" srcOrd="1" destOrd="0" parTransId="{47DC394C-8DD3-493C-9044-2B805CD77081}" sibTransId="{0C662227-2708-4E68-9AE5-E1EE83D1616E}"/>
    <dgm:cxn modelId="{AEB83243-CB28-4B8E-859A-33B61891144A}" type="presOf" srcId="{E856D385-0261-4E6F-8FEA-BB47EE578060}" destId="{E24593C2-B836-49BE-AF61-1B1E0450E2BA}" srcOrd="1" destOrd="0" presId="urn:microsoft.com/office/officeart/2005/8/layout/list1"/>
    <dgm:cxn modelId="{81A55367-63FF-4DF7-8F37-F1C2C2D35A60}" type="presOf" srcId="{BBA5C544-BC9C-45A0-AE6E-450C582DE068}" destId="{9A0BFBCA-032C-4795-ADFB-2620DA81C387}" srcOrd="0" destOrd="0" presId="urn:microsoft.com/office/officeart/2005/8/layout/list1"/>
    <dgm:cxn modelId="{58A5636C-DD6E-46BB-A7D7-28CF57ED73F7}" type="presOf" srcId="{22DF900B-9A0A-4402-B377-15001E4864DC}" destId="{95A564AB-1BB5-4E48-B118-2725A95DDBE9}" srcOrd="0" destOrd="1" presId="urn:microsoft.com/office/officeart/2005/8/layout/list1"/>
    <dgm:cxn modelId="{A4AACB59-C9F6-431B-946A-6A9494A0F8A3}" type="presOf" srcId="{B3255D06-776E-4A51-A2E5-9AB59C283AE7}" destId="{E1C8772B-0437-4569-9FA4-AB4ADEC70423}" srcOrd="0" destOrd="0" presId="urn:microsoft.com/office/officeart/2005/8/layout/list1"/>
    <dgm:cxn modelId="{D859C291-2553-4EB8-B7BA-54DF9B1A4176}" srcId="{BBA5C544-BC9C-45A0-AE6E-450C582DE068}" destId="{B3255D06-776E-4A51-A2E5-9AB59C283AE7}" srcOrd="2" destOrd="0" parTransId="{50720FB7-E811-41E6-B97D-EE88EEB0BCAC}" sibTransId="{AA09E02D-7573-46DA-BC74-898187A2462A}"/>
    <dgm:cxn modelId="{EFF75895-2D05-4465-82F3-C667CB9E1809}" type="presOf" srcId="{3D4C98F6-DB0D-42B8-A0EB-FC351E2280FA}" destId="{95A564AB-1BB5-4E48-B118-2725A95DDBE9}" srcOrd="0" destOrd="0" presId="urn:microsoft.com/office/officeart/2005/8/layout/list1"/>
    <dgm:cxn modelId="{407819A3-9BC5-48DB-83AA-0BD00E642F1E}" type="presOf" srcId="{03FEACB7-2FE2-4DF1-AF09-B9A4DC24DCBE}" destId="{1CC06F7C-D011-4450-8C23-BA63EA8406F0}" srcOrd="0" destOrd="0" presId="urn:microsoft.com/office/officeart/2005/8/layout/list1"/>
    <dgm:cxn modelId="{50D8EDA7-E2F2-4927-91EC-922B0D3E52D9}" type="presOf" srcId="{E856D385-0261-4E6F-8FEA-BB47EE578060}" destId="{34A73A91-EE26-4D32-9C2B-BDBAB2D68908}" srcOrd="0" destOrd="0" presId="urn:microsoft.com/office/officeart/2005/8/layout/list1"/>
    <dgm:cxn modelId="{25FA7FAF-17EE-46E2-A567-7198BA1E4375}" type="presOf" srcId="{5A77D1E5-C3CD-4468-9E09-C2F9D4CC249B}" destId="{A5725FD8-5E80-4C17-B21A-6C6462C0691B}" srcOrd="0" destOrd="0" presId="urn:microsoft.com/office/officeart/2005/8/layout/list1"/>
    <dgm:cxn modelId="{B78771B1-5908-468D-9482-00E5523C8A11}" srcId="{BBA5C544-BC9C-45A0-AE6E-450C582DE068}" destId="{E856D385-0261-4E6F-8FEA-BB47EE578060}" srcOrd="4" destOrd="0" parTransId="{8BF5E080-66C7-4BE3-BC2A-CC30C0B6F121}" sibTransId="{FA8D2702-EFA3-4007-B147-8FFD8D998138}"/>
    <dgm:cxn modelId="{5C483EB9-8035-47F8-8910-51CFD44BDF6B}" srcId="{14CE400B-C459-4892-BBB2-F88F8FBAC4A1}" destId="{03FEACB7-2FE2-4DF1-AF09-B9A4DC24DCBE}" srcOrd="0" destOrd="0" parTransId="{2BBC2381-B5CC-4C23-A6B6-CA1E8BBAF543}" sibTransId="{9F079BCC-33F5-4684-8AE4-1E9759855E9D}"/>
    <dgm:cxn modelId="{EA3CB0BC-7F14-40BA-ABFE-8C54BAC39AA9}" type="presOf" srcId="{2CA7DFFD-09A1-4AC3-B667-0E0F818F16FB}" destId="{9B5E7DF0-05F0-42BA-AE6F-80D43ACEC308}" srcOrd="0" destOrd="0" presId="urn:microsoft.com/office/officeart/2005/8/layout/list1"/>
    <dgm:cxn modelId="{D9C452BD-94CF-4BEC-8FE9-84754C6E0CB4}" type="presOf" srcId="{14CE400B-C459-4892-BBB2-F88F8FBAC4A1}" destId="{4E8302B3-7696-4FCA-A151-5EC718EEF41E}" srcOrd="0" destOrd="0" presId="urn:microsoft.com/office/officeart/2005/8/layout/list1"/>
    <dgm:cxn modelId="{3E75E2E5-5D4F-4DE6-8E98-7554AD6FF56A}" srcId="{BBA5C544-BC9C-45A0-AE6E-450C582DE068}" destId="{14CE400B-C459-4892-BBB2-F88F8FBAC4A1}" srcOrd="1" destOrd="0" parTransId="{535FD68D-031A-4A86-B4A3-AB8206FA954F}" sibTransId="{831B2038-5D3F-4B19-A834-013AB2FA707A}"/>
    <dgm:cxn modelId="{296FA0EB-D889-4E09-A2B6-0AB2AFF6C4DF}" type="presOf" srcId="{B3255D06-776E-4A51-A2E5-9AB59C283AE7}" destId="{1EE79558-9C6C-4D6F-8644-8AFDD7B1E4C6}" srcOrd="1" destOrd="0" presId="urn:microsoft.com/office/officeart/2005/8/layout/list1"/>
    <dgm:cxn modelId="{076D71D2-21A4-4B20-96D6-A13F96F5979A}" type="presParOf" srcId="{9A0BFBCA-032C-4795-ADFB-2620DA81C387}" destId="{E6F469EF-3852-4356-9E81-86A5C8CE9065}" srcOrd="0" destOrd="0" presId="urn:microsoft.com/office/officeart/2005/8/layout/list1"/>
    <dgm:cxn modelId="{1AAAD6F0-81DC-4859-93DB-68D64CE10E01}" type="presParOf" srcId="{E6F469EF-3852-4356-9E81-86A5C8CE9065}" destId="{A5725FD8-5E80-4C17-B21A-6C6462C0691B}" srcOrd="0" destOrd="0" presId="urn:microsoft.com/office/officeart/2005/8/layout/list1"/>
    <dgm:cxn modelId="{E9249174-46A7-4CBD-AEDA-367BEB45709D}" type="presParOf" srcId="{E6F469EF-3852-4356-9E81-86A5C8CE9065}" destId="{C98B5074-C405-4C17-BAC6-8E829C861BD0}" srcOrd="1" destOrd="0" presId="urn:microsoft.com/office/officeart/2005/8/layout/list1"/>
    <dgm:cxn modelId="{8D4C0356-2552-49B4-9F06-0CAE90FCCF44}" type="presParOf" srcId="{9A0BFBCA-032C-4795-ADFB-2620DA81C387}" destId="{DF313A33-95E6-40D7-8D45-2DDBC83805A1}" srcOrd="1" destOrd="0" presId="urn:microsoft.com/office/officeart/2005/8/layout/list1"/>
    <dgm:cxn modelId="{1D88B707-ED5E-4A23-9DA6-727C5AB7E73F}" type="presParOf" srcId="{9A0BFBCA-032C-4795-ADFB-2620DA81C387}" destId="{95A564AB-1BB5-4E48-B118-2725A95DDBE9}" srcOrd="2" destOrd="0" presId="urn:microsoft.com/office/officeart/2005/8/layout/list1"/>
    <dgm:cxn modelId="{D3887F0D-9B4B-4A88-B44F-E4507EAA3CB4}" type="presParOf" srcId="{9A0BFBCA-032C-4795-ADFB-2620DA81C387}" destId="{70EE1BF5-498C-4802-8B4E-49CF6F216032}" srcOrd="3" destOrd="0" presId="urn:microsoft.com/office/officeart/2005/8/layout/list1"/>
    <dgm:cxn modelId="{0BF912E8-3EC3-459B-A47B-37860FFA8FCA}" type="presParOf" srcId="{9A0BFBCA-032C-4795-ADFB-2620DA81C387}" destId="{C67F2105-BF68-4462-BD48-58D8963A12BC}" srcOrd="4" destOrd="0" presId="urn:microsoft.com/office/officeart/2005/8/layout/list1"/>
    <dgm:cxn modelId="{64A0750C-D597-433A-BCD7-120EB051F4BD}" type="presParOf" srcId="{C67F2105-BF68-4462-BD48-58D8963A12BC}" destId="{4E8302B3-7696-4FCA-A151-5EC718EEF41E}" srcOrd="0" destOrd="0" presId="urn:microsoft.com/office/officeart/2005/8/layout/list1"/>
    <dgm:cxn modelId="{D1FCAD2C-CE06-4400-8FF9-0A088BDB29E1}" type="presParOf" srcId="{C67F2105-BF68-4462-BD48-58D8963A12BC}" destId="{B8AE1F9D-4BB3-45AC-BA30-BFB1BD7D792A}" srcOrd="1" destOrd="0" presId="urn:microsoft.com/office/officeart/2005/8/layout/list1"/>
    <dgm:cxn modelId="{74457048-7A8D-4582-A356-0B21B0AF64D2}" type="presParOf" srcId="{9A0BFBCA-032C-4795-ADFB-2620DA81C387}" destId="{4EE1EA66-3C34-4751-A279-F276BAEC21AE}" srcOrd="5" destOrd="0" presId="urn:microsoft.com/office/officeart/2005/8/layout/list1"/>
    <dgm:cxn modelId="{D8399986-3925-48C5-B71A-889524BB8CEE}" type="presParOf" srcId="{9A0BFBCA-032C-4795-ADFB-2620DA81C387}" destId="{1CC06F7C-D011-4450-8C23-BA63EA8406F0}" srcOrd="6" destOrd="0" presId="urn:microsoft.com/office/officeart/2005/8/layout/list1"/>
    <dgm:cxn modelId="{5C7C8B47-4D80-44F9-A68D-08BE5FB1604C}" type="presParOf" srcId="{9A0BFBCA-032C-4795-ADFB-2620DA81C387}" destId="{2ABD6D3E-44C6-495F-AA0C-F49E28826DA5}" srcOrd="7" destOrd="0" presId="urn:microsoft.com/office/officeart/2005/8/layout/list1"/>
    <dgm:cxn modelId="{28A4FF83-3063-439C-A9F9-5EEBEBDB5A9C}" type="presParOf" srcId="{9A0BFBCA-032C-4795-ADFB-2620DA81C387}" destId="{8F4B6CE5-3245-40B0-805C-4F2D43271289}" srcOrd="8" destOrd="0" presId="urn:microsoft.com/office/officeart/2005/8/layout/list1"/>
    <dgm:cxn modelId="{C773F2B4-1E25-435B-965B-710BFEB0478A}" type="presParOf" srcId="{8F4B6CE5-3245-40B0-805C-4F2D43271289}" destId="{E1C8772B-0437-4569-9FA4-AB4ADEC70423}" srcOrd="0" destOrd="0" presId="urn:microsoft.com/office/officeart/2005/8/layout/list1"/>
    <dgm:cxn modelId="{310F602E-0C0B-4F00-8774-8C9B2A2B83C7}" type="presParOf" srcId="{8F4B6CE5-3245-40B0-805C-4F2D43271289}" destId="{1EE79558-9C6C-4D6F-8644-8AFDD7B1E4C6}" srcOrd="1" destOrd="0" presId="urn:microsoft.com/office/officeart/2005/8/layout/list1"/>
    <dgm:cxn modelId="{8200293A-07BE-4E8B-B92F-10AED1D15A30}" type="presParOf" srcId="{9A0BFBCA-032C-4795-ADFB-2620DA81C387}" destId="{C3ADE7C3-83AD-4ECA-8485-FCA48DF96236}" srcOrd="9" destOrd="0" presId="urn:microsoft.com/office/officeart/2005/8/layout/list1"/>
    <dgm:cxn modelId="{61DECA24-8F9F-4192-ACD8-D6B0CD8E426D}" type="presParOf" srcId="{9A0BFBCA-032C-4795-ADFB-2620DA81C387}" destId="{4CE04272-EA0D-45CC-A3ED-5E3EBE5E429F}" srcOrd="10" destOrd="0" presId="urn:microsoft.com/office/officeart/2005/8/layout/list1"/>
    <dgm:cxn modelId="{4D55730E-F83D-41E6-8CC4-08B15338E47A}" type="presParOf" srcId="{9A0BFBCA-032C-4795-ADFB-2620DA81C387}" destId="{39629A66-6AC2-4D43-9DAF-85A79F8F42D7}" srcOrd="11" destOrd="0" presId="urn:microsoft.com/office/officeart/2005/8/layout/list1"/>
    <dgm:cxn modelId="{F99EC04F-DA51-4F66-9833-8C6DFCF4AFBB}" type="presParOf" srcId="{9A0BFBCA-032C-4795-ADFB-2620DA81C387}" destId="{871486F2-E5E9-4759-93FD-ECFAE8404786}" srcOrd="12" destOrd="0" presId="urn:microsoft.com/office/officeart/2005/8/layout/list1"/>
    <dgm:cxn modelId="{7C9D8D36-2C4E-4F4E-BBC4-458CFD3E8FA3}" type="presParOf" srcId="{871486F2-E5E9-4759-93FD-ECFAE8404786}" destId="{9B5E7DF0-05F0-42BA-AE6F-80D43ACEC308}" srcOrd="0" destOrd="0" presId="urn:microsoft.com/office/officeart/2005/8/layout/list1"/>
    <dgm:cxn modelId="{1E06F1F2-6E76-4C75-A01A-D3A68DF73279}" type="presParOf" srcId="{871486F2-E5E9-4759-93FD-ECFAE8404786}" destId="{25146CE6-40FE-488A-BFA2-5A500F87A0C9}" srcOrd="1" destOrd="0" presId="urn:microsoft.com/office/officeart/2005/8/layout/list1"/>
    <dgm:cxn modelId="{98074453-D112-41CB-80C3-583ECF239DE1}" type="presParOf" srcId="{9A0BFBCA-032C-4795-ADFB-2620DA81C387}" destId="{2DCC33FC-0253-44B5-8849-D80278F955F0}" srcOrd="13" destOrd="0" presId="urn:microsoft.com/office/officeart/2005/8/layout/list1"/>
    <dgm:cxn modelId="{693E1FE3-9B2A-4304-B663-934D65556086}" type="presParOf" srcId="{9A0BFBCA-032C-4795-ADFB-2620DA81C387}" destId="{D9B7D2F0-CDCB-4289-B0E2-BF9929D80403}" srcOrd="14" destOrd="0" presId="urn:microsoft.com/office/officeart/2005/8/layout/list1"/>
    <dgm:cxn modelId="{758A4C77-B7CB-4AEE-9EE1-283A75F76E20}" type="presParOf" srcId="{9A0BFBCA-032C-4795-ADFB-2620DA81C387}" destId="{08E74663-A71F-4968-8EB1-8FCB5E4175C3}" srcOrd="15" destOrd="0" presId="urn:microsoft.com/office/officeart/2005/8/layout/list1"/>
    <dgm:cxn modelId="{ADDDCE13-6584-4A4B-9214-68A6B971AFBE}" type="presParOf" srcId="{9A0BFBCA-032C-4795-ADFB-2620DA81C387}" destId="{86585DF7-F803-401B-9DE9-EBED1C5E908A}" srcOrd="16" destOrd="0" presId="urn:microsoft.com/office/officeart/2005/8/layout/list1"/>
    <dgm:cxn modelId="{B07F5FC6-BED7-4371-8AA9-7D56C70ED731}" type="presParOf" srcId="{86585DF7-F803-401B-9DE9-EBED1C5E908A}" destId="{34A73A91-EE26-4D32-9C2B-BDBAB2D68908}" srcOrd="0" destOrd="0" presId="urn:microsoft.com/office/officeart/2005/8/layout/list1"/>
    <dgm:cxn modelId="{D1AE533C-9B88-440A-995E-FBAA38BFF67F}" type="presParOf" srcId="{86585DF7-F803-401B-9DE9-EBED1C5E908A}" destId="{E24593C2-B836-49BE-AF61-1B1E0450E2BA}" srcOrd="1" destOrd="0" presId="urn:microsoft.com/office/officeart/2005/8/layout/list1"/>
    <dgm:cxn modelId="{FD2D52BC-FEFD-415E-BA28-6276D530170D}" type="presParOf" srcId="{9A0BFBCA-032C-4795-ADFB-2620DA81C387}" destId="{8A085EC8-4B3C-4CE9-A41F-EA4C373599F6}" srcOrd="17" destOrd="0" presId="urn:microsoft.com/office/officeart/2005/8/layout/list1"/>
    <dgm:cxn modelId="{C638E304-71BF-40DD-B452-B2963BE5F503}" type="presParOf" srcId="{9A0BFBCA-032C-4795-ADFB-2620DA81C387}" destId="{749E827C-B412-418D-B613-16D055BBBE9D}"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5.xml><?xml version="1.0" encoding="utf-8"?>
<dgm:dataModel xmlns:dgm="http://schemas.openxmlformats.org/drawingml/2006/diagram" xmlns:a="http://schemas.openxmlformats.org/drawingml/2006/main">
  <dgm:ptLst>
    <dgm:pt modelId="{5D4290D6-BCB6-4C09-888E-5E291A131BE4}"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65866166-53F4-4795-8588-AF34797005D3}">
      <dgm:prSet/>
      <dgm:spPr/>
      <dgm:t>
        <a:bodyPr/>
        <a:lstStyle/>
        <a:p>
          <a:r>
            <a:rPr lang="en-US" b="1"/>
            <a:t>When faults are detected</a:t>
          </a:r>
          <a:endParaRPr lang="en-US"/>
        </a:p>
      </dgm:t>
    </dgm:pt>
    <dgm:pt modelId="{D73E86E1-E07E-4CEB-B48D-FC665F7BE32E}" type="parTrans" cxnId="{54812B89-CF25-4BA4-86B4-7F4F6C0612FF}">
      <dgm:prSet/>
      <dgm:spPr/>
      <dgm:t>
        <a:bodyPr/>
        <a:lstStyle/>
        <a:p>
          <a:endParaRPr lang="en-US"/>
        </a:p>
      </dgm:t>
    </dgm:pt>
    <dgm:pt modelId="{459D590C-FF76-4C59-9D1C-0EA9B0F22808}" type="sibTrans" cxnId="{54812B89-CF25-4BA4-86B4-7F4F6C0612FF}">
      <dgm:prSet/>
      <dgm:spPr/>
      <dgm:t>
        <a:bodyPr/>
        <a:lstStyle/>
        <a:p>
          <a:endParaRPr lang="en-US"/>
        </a:p>
      </dgm:t>
    </dgm:pt>
    <dgm:pt modelId="{97E6BC01-F0FD-4FCB-ACED-643FD26E5AFF}">
      <dgm:prSet/>
      <dgm:spPr/>
      <dgm:t>
        <a:bodyPr/>
        <a:lstStyle/>
        <a:p>
          <a:r>
            <a:rPr lang="en-US" i="1"/>
            <a:t>activity</a:t>
          </a:r>
          <a:r>
            <a:rPr lang="en-US"/>
            <a:t> executed when the fault is revealed</a:t>
          </a:r>
        </a:p>
      </dgm:t>
    </dgm:pt>
    <dgm:pt modelId="{852C7505-2605-471F-9C8F-A7B8CB88C2B0}" type="parTrans" cxnId="{9A4ED2D2-2180-42A5-9001-D8DA748C2B8D}">
      <dgm:prSet/>
      <dgm:spPr/>
      <dgm:t>
        <a:bodyPr/>
        <a:lstStyle/>
        <a:p>
          <a:endParaRPr lang="en-US"/>
        </a:p>
      </dgm:t>
    </dgm:pt>
    <dgm:pt modelId="{3E089F71-C1BE-4568-B271-E3E6EAF8F934}" type="sibTrans" cxnId="{9A4ED2D2-2180-42A5-9001-D8DA748C2B8D}">
      <dgm:prSet/>
      <dgm:spPr/>
      <dgm:t>
        <a:bodyPr/>
        <a:lstStyle/>
        <a:p>
          <a:endParaRPr lang="en-US"/>
        </a:p>
      </dgm:t>
    </dgm:pt>
    <dgm:pt modelId="{C9C2AD7F-EE2D-4D9B-8151-16008014C275}">
      <dgm:prSet/>
      <dgm:spPr/>
      <dgm:t>
        <a:bodyPr/>
        <a:lstStyle/>
        <a:p>
          <a:r>
            <a:rPr lang="en-US" i="1"/>
            <a:t>trigger</a:t>
          </a:r>
          <a:r>
            <a:rPr lang="en-US"/>
            <a:t> that exposed the fault</a:t>
          </a:r>
        </a:p>
      </dgm:t>
    </dgm:pt>
    <dgm:pt modelId="{E7007E25-AC0E-45EF-BEBC-31E120E8C2C7}" type="parTrans" cxnId="{B051834E-4BB3-4148-BE7B-D75E870E75CE}">
      <dgm:prSet/>
      <dgm:spPr/>
      <dgm:t>
        <a:bodyPr/>
        <a:lstStyle/>
        <a:p>
          <a:endParaRPr lang="en-US"/>
        </a:p>
      </dgm:t>
    </dgm:pt>
    <dgm:pt modelId="{4E2BC2B6-2C5C-494E-B758-BA0FD69A8DBE}" type="sibTrans" cxnId="{B051834E-4BB3-4148-BE7B-D75E870E75CE}">
      <dgm:prSet/>
      <dgm:spPr/>
      <dgm:t>
        <a:bodyPr/>
        <a:lstStyle/>
        <a:p>
          <a:endParaRPr lang="en-US"/>
        </a:p>
      </dgm:t>
    </dgm:pt>
    <dgm:pt modelId="{249E0057-43C4-4873-AF85-BC0B274556D8}">
      <dgm:prSet/>
      <dgm:spPr/>
      <dgm:t>
        <a:bodyPr/>
        <a:lstStyle/>
        <a:p>
          <a:r>
            <a:rPr lang="en-US" i="1"/>
            <a:t>impact</a:t>
          </a:r>
          <a:r>
            <a:rPr lang="en-US"/>
            <a:t> of the fault on the customer</a:t>
          </a:r>
        </a:p>
      </dgm:t>
    </dgm:pt>
    <dgm:pt modelId="{DD62CA6B-42C4-482C-A7D2-07F06F1AFEAC}" type="parTrans" cxnId="{02967BF0-026D-4C20-9637-DDFB86938D1C}">
      <dgm:prSet/>
      <dgm:spPr/>
      <dgm:t>
        <a:bodyPr/>
        <a:lstStyle/>
        <a:p>
          <a:endParaRPr lang="en-US"/>
        </a:p>
      </dgm:t>
    </dgm:pt>
    <dgm:pt modelId="{5BCD0D70-A4F5-4735-9929-E9A01C57FD0B}" type="sibTrans" cxnId="{02967BF0-026D-4C20-9637-DDFB86938D1C}">
      <dgm:prSet/>
      <dgm:spPr/>
      <dgm:t>
        <a:bodyPr/>
        <a:lstStyle/>
        <a:p>
          <a:endParaRPr lang="en-US"/>
        </a:p>
      </dgm:t>
    </dgm:pt>
    <dgm:pt modelId="{67B3C4FA-DFE1-4369-BA4C-05260AEE2A3E}">
      <dgm:prSet/>
      <dgm:spPr/>
      <dgm:t>
        <a:bodyPr/>
        <a:lstStyle/>
        <a:p>
          <a:r>
            <a:rPr lang="en-US" b="1"/>
            <a:t>When faults are fixed </a:t>
          </a:r>
          <a:endParaRPr lang="en-US"/>
        </a:p>
      </dgm:t>
    </dgm:pt>
    <dgm:pt modelId="{6035150D-E5A8-4B27-B4D4-B211E6A154B1}" type="parTrans" cxnId="{2B7D368D-2E6C-464C-A839-5E2F72A6CA6E}">
      <dgm:prSet/>
      <dgm:spPr/>
      <dgm:t>
        <a:bodyPr/>
        <a:lstStyle/>
        <a:p>
          <a:endParaRPr lang="en-US"/>
        </a:p>
      </dgm:t>
    </dgm:pt>
    <dgm:pt modelId="{689EA983-B79F-4C6D-9BC9-B5FFC4CBA906}" type="sibTrans" cxnId="{2B7D368D-2E6C-464C-A839-5E2F72A6CA6E}">
      <dgm:prSet/>
      <dgm:spPr/>
      <dgm:t>
        <a:bodyPr/>
        <a:lstStyle/>
        <a:p>
          <a:endParaRPr lang="en-US"/>
        </a:p>
      </dgm:t>
    </dgm:pt>
    <dgm:pt modelId="{FFE833B2-7AEC-42E7-B098-0B1574381F39}">
      <dgm:prSet/>
      <dgm:spPr/>
      <dgm:t>
        <a:bodyPr/>
        <a:lstStyle/>
        <a:p>
          <a:r>
            <a:rPr lang="en-US" i="1"/>
            <a:t>Target: </a:t>
          </a:r>
          <a:r>
            <a:rPr lang="en-US"/>
            <a:t>entity fixed to remove the fault</a:t>
          </a:r>
        </a:p>
      </dgm:t>
    </dgm:pt>
    <dgm:pt modelId="{783DDC0E-2C77-4220-8AF3-2EC7ED556672}" type="parTrans" cxnId="{8F98A70E-5609-4978-B2E0-74D958537B31}">
      <dgm:prSet/>
      <dgm:spPr/>
      <dgm:t>
        <a:bodyPr/>
        <a:lstStyle/>
        <a:p>
          <a:endParaRPr lang="en-US"/>
        </a:p>
      </dgm:t>
    </dgm:pt>
    <dgm:pt modelId="{5F2288B7-50E1-4841-9368-2B6873F0AE2F}" type="sibTrans" cxnId="{8F98A70E-5609-4978-B2E0-74D958537B31}">
      <dgm:prSet/>
      <dgm:spPr/>
      <dgm:t>
        <a:bodyPr/>
        <a:lstStyle/>
        <a:p>
          <a:endParaRPr lang="en-US"/>
        </a:p>
      </dgm:t>
    </dgm:pt>
    <dgm:pt modelId="{AEA83643-F5EF-4A82-BCD6-F95383AD60EF}">
      <dgm:prSet/>
      <dgm:spPr/>
      <dgm:t>
        <a:bodyPr/>
        <a:lstStyle/>
        <a:p>
          <a:r>
            <a:rPr lang="en-US" i="1"/>
            <a:t>Type:</a:t>
          </a:r>
          <a:r>
            <a:rPr lang="en-US"/>
            <a:t> type of the fault</a:t>
          </a:r>
        </a:p>
      </dgm:t>
    </dgm:pt>
    <dgm:pt modelId="{6C09D125-80EE-4DA7-BEA5-1102B9C65564}" type="parTrans" cxnId="{43DBB7B5-F5E0-40F8-821B-27B3F9BE5CB4}">
      <dgm:prSet/>
      <dgm:spPr/>
      <dgm:t>
        <a:bodyPr/>
        <a:lstStyle/>
        <a:p>
          <a:endParaRPr lang="en-US"/>
        </a:p>
      </dgm:t>
    </dgm:pt>
    <dgm:pt modelId="{5198E7F1-FDCA-4FE6-9AC9-EA7B3FAA04A4}" type="sibTrans" cxnId="{43DBB7B5-F5E0-40F8-821B-27B3F9BE5CB4}">
      <dgm:prSet/>
      <dgm:spPr/>
      <dgm:t>
        <a:bodyPr/>
        <a:lstStyle/>
        <a:p>
          <a:endParaRPr lang="en-US"/>
        </a:p>
      </dgm:t>
    </dgm:pt>
    <dgm:pt modelId="{A1034773-B337-488C-96B5-7D74401C35C2}">
      <dgm:prSet/>
      <dgm:spPr/>
      <dgm:t>
        <a:bodyPr/>
        <a:lstStyle/>
        <a:p>
          <a:r>
            <a:rPr lang="en-US" i="1"/>
            <a:t>Source: </a:t>
          </a:r>
          <a:r>
            <a:rPr lang="en-US"/>
            <a:t> origin of the faulty modules (in-house, library, imported, outsourced)</a:t>
          </a:r>
        </a:p>
      </dgm:t>
    </dgm:pt>
    <dgm:pt modelId="{6C55C7CF-A213-4D5C-84CF-A3E2F549F9DA}" type="parTrans" cxnId="{02940DA2-3663-48B2-9A18-58AF4E20A957}">
      <dgm:prSet/>
      <dgm:spPr/>
      <dgm:t>
        <a:bodyPr/>
        <a:lstStyle/>
        <a:p>
          <a:endParaRPr lang="en-US"/>
        </a:p>
      </dgm:t>
    </dgm:pt>
    <dgm:pt modelId="{592C691C-32B4-4DE3-847F-F39D17DBB5CC}" type="sibTrans" cxnId="{02940DA2-3663-48B2-9A18-58AF4E20A957}">
      <dgm:prSet/>
      <dgm:spPr/>
      <dgm:t>
        <a:bodyPr/>
        <a:lstStyle/>
        <a:p>
          <a:endParaRPr lang="en-US"/>
        </a:p>
      </dgm:t>
    </dgm:pt>
    <dgm:pt modelId="{E82BA946-A173-4872-B1D8-05FC2C48CF0A}">
      <dgm:prSet/>
      <dgm:spPr/>
      <dgm:t>
        <a:bodyPr/>
        <a:lstStyle/>
        <a:p>
          <a:r>
            <a:rPr lang="en-US" i="1"/>
            <a:t>Age</a:t>
          </a:r>
          <a:r>
            <a:rPr lang="en-US"/>
            <a:t> of the faulty element (new, old, rewritten, re-fixed code)</a:t>
          </a:r>
        </a:p>
      </dgm:t>
    </dgm:pt>
    <dgm:pt modelId="{EAF3278D-0E72-4A98-AB59-972FF1AADC50}" type="parTrans" cxnId="{D6E3652C-5CB8-40B4-9134-A764F8466080}">
      <dgm:prSet/>
      <dgm:spPr/>
      <dgm:t>
        <a:bodyPr/>
        <a:lstStyle/>
        <a:p>
          <a:endParaRPr lang="en-US"/>
        </a:p>
      </dgm:t>
    </dgm:pt>
    <dgm:pt modelId="{6E1AEB8B-E285-4B73-8F55-2A1F5E7429AA}" type="sibTrans" cxnId="{D6E3652C-5CB8-40B4-9134-A764F8466080}">
      <dgm:prSet/>
      <dgm:spPr/>
      <dgm:t>
        <a:bodyPr/>
        <a:lstStyle/>
        <a:p>
          <a:endParaRPr lang="en-US"/>
        </a:p>
      </dgm:t>
    </dgm:pt>
    <dgm:pt modelId="{7C76C446-A1D1-4A7A-8BFE-BCA58ECEDCA0}" type="pres">
      <dgm:prSet presAssocID="{5D4290D6-BCB6-4C09-888E-5E291A131BE4}" presName="vert0" presStyleCnt="0">
        <dgm:presLayoutVars>
          <dgm:dir/>
          <dgm:animOne val="branch"/>
          <dgm:animLvl val="lvl"/>
        </dgm:presLayoutVars>
      </dgm:prSet>
      <dgm:spPr/>
    </dgm:pt>
    <dgm:pt modelId="{74137E9E-888F-4663-9290-ED34BE2C3282}" type="pres">
      <dgm:prSet presAssocID="{65866166-53F4-4795-8588-AF34797005D3}" presName="thickLine" presStyleLbl="alignNode1" presStyleIdx="0" presStyleCnt="9"/>
      <dgm:spPr/>
    </dgm:pt>
    <dgm:pt modelId="{9CC76C23-7160-4A94-A027-1C88CFCC4C14}" type="pres">
      <dgm:prSet presAssocID="{65866166-53F4-4795-8588-AF34797005D3}" presName="horz1" presStyleCnt="0"/>
      <dgm:spPr/>
    </dgm:pt>
    <dgm:pt modelId="{CC2B5CC1-CF5A-4018-A43E-9320EBFD28BB}" type="pres">
      <dgm:prSet presAssocID="{65866166-53F4-4795-8588-AF34797005D3}" presName="tx1" presStyleLbl="revTx" presStyleIdx="0" presStyleCnt="9"/>
      <dgm:spPr/>
    </dgm:pt>
    <dgm:pt modelId="{02356738-0C5F-4549-9C2C-99469D78C4D0}" type="pres">
      <dgm:prSet presAssocID="{65866166-53F4-4795-8588-AF34797005D3}" presName="vert1" presStyleCnt="0"/>
      <dgm:spPr/>
    </dgm:pt>
    <dgm:pt modelId="{F9960ED6-BD18-4C13-956B-B385C55B0434}" type="pres">
      <dgm:prSet presAssocID="{97E6BC01-F0FD-4FCB-ACED-643FD26E5AFF}" presName="thickLine" presStyleLbl="alignNode1" presStyleIdx="1" presStyleCnt="9"/>
      <dgm:spPr/>
    </dgm:pt>
    <dgm:pt modelId="{1BF3C9FB-B587-426C-92C4-ABB5E1467138}" type="pres">
      <dgm:prSet presAssocID="{97E6BC01-F0FD-4FCB-ACED-643FD26E5AFF}" presName="horz1" presStyleCnt="0"/>
      <dgm:spPr/>
    </dgm:pt>
    <dgm:pt modelId="{0F7922DC-09A2-4DEA-B78F-F1BE840700EA}" type="pres">
      <dgm:prSet presAssocID="{97E6BC01-F0FD-4FCB-ACED-643FD26E5AFF}" presName="tx1" presStyleLbl="revTx" presStyleIdx="1" presStyleCnt="9"/>
      <dgm:spPr/>
    </dgm:pt>
    <dgm:pt modelId="{97D8B430-753A-4D67-A170-E59A1E333B21}" type="pres">
      <dgm:prSet presAssocID="{97E6BC01-F0FD-4FCB-ACED-643FD26E5AFF}" presName="vert1" presStyleCnt="0"/>
      <dgm:spPr/>
    </dgm:pt>
    <dgm:pt modelId="{683E547F-C7E2-4F33-BFAE-1BAF12B6FBC9}" type="pres">
      <dgm:prSet presAssocID="{C9C2AD7F-EE2D-4D9B-8151-16008014C275}" presName="thickLine" presStyleLbl="alignNode1" presStyleIdx="2" presStyleCnt="9"/>
      <dgm:spPr/>
    </dgm:pt>
    <dgm:pt modelId="{31B3E974-AFE9-4261-ABE3-856334E60E12}" type="pres">
      <dgm:prSet presAssocID="{C9C2AD7F-EE2D-4D9B-8151-16008014C275}" presName="horz1" presStyleCnt="0"/>
      <dgm:spPr/>
    </dgm:pt>
    <dgm:pt modelId="{72F230C4-3542-4A88-BFBA-29CE98BF06A9}" type="pres">
      <dgm:prSet presAssocID="{C9C2AD7F-EE2D-4D9B-8151-16008014C275}" presName="tx1" presStyleLbl="revTx" presStyleIdx="2" presStyleCnt="9"/>
      <dgm:spPr/>
    </dgm:pt>
    <dgm:pt modelId="{E9BCCD57-A53C-45E2-A67B-B166E271C730}" type="pres">
      <dgm:prSet presAssocID="{C9C2AD7F-EE2D-4D9B-8151-16008014C275}" presName="vert1" presStyleCnt="0"/>
      <dgm:spPr/>
    </dgm:pt>
    <dgm:pt modelId="{89B18704-EC47-4788-8E3D-613F1A512DA0}" type="pres">
      <dgm:prSet presAssocID="{249E0057-43C4-4873-AF85-BC0B274556D8}" presName="thickLine" presStyleLbl="alignNode1" presStyleIdx="3" presStyleCnt="9"/>
      <dgm:spPr/>
    </dgm:pt>
    <dgm:pt modelId="{FD442D96-5D39-4437-9034-10D5E7EEEB75}" type="pres">
      <dgm:prSet presAssocID="{249E0057-43C4-4873-AF85-BC0B274556D8}" presName="horz1" presStyleCnt="0"/>
      <dgm:spPr/>
    </dgm:pt>
    <dgm:pt modelId="{B2A164E5-7CF7-478C-B7A9-E853C2249D19}" type="pres">
      <dgm:prSet presAssocID="{249E0057-43C4-4873-AF85-BC0B274556D8}" presName="tx1" presStyleLbl="revTx" presStyleIdx="3" presStyleCnt="9"/>
      <dgm:spPr/>
    </dgm:pt>
    <dgm:pt modelId="{B86AD173-E764-4108-A0B5-9DCD38A739B3}" type="pres">
      <dgm:prSet presAssocID="{249E0057-43C4-4873-AF85-BC0B274556D8}" presName="vert1" presStyleCnt="0"/>
      <dgm:spPr/>
    </dgm:pt>
    <dgm:pt modelId="{0BBDB97C-A509-4937-A5A8-0553AF39F8A2}" type="pres">
      <dgm:prSet presAssocID="{67B3C4FA-DFE1-4369-BA4C-05260AEE2A3E}" presName="thickLine" presStyleLbl="alignNode1" presStyleIdx="4" presStyleCnt="9"/>
      <dgm:spPr/>
    </dgm:pt>
    <dgm:pt modelId="{525EBCE4-8AA2-40D7-9D1C-261FCAA970B2}" type="pres">
      <dgm:prSet presAssocID="{67B3C4FA-DFE1-4369-BA4C-05260AEE2A3E}" presName="horz1" presStyleCnt="0"/>
      <dgm:spPr/>
    </dgm:pt>
    <dgm:pt modelId="{26B4C4CD-6E49-45E1-BC25-FE8DA54C388A}" type="pres">
      <dgm:prSet presAssocID="{67B3C4FA-DFE1-4369-BA4C-05260AEE2A3E}" presName="tx1" presStyleLbl="revTx" presStyleIdx="4" presStyleCnt="9"/>
      <dgm:spPr/>
    </dgm:pt>
    <dgm:pt modelId="{590FD4A2-E670-4D00-8366-A29A296D137A}" type="pres">
      <dgm:prSet presAssocID="{67B3C4FA-DFE1-4369-BA4C-05260AEE2A3E}" presName="vert1" presStyleCnt="0"/>
      <dgm:spPr/>
    </dgm:pt>
    <dgm:pt modelId="{D51EE676-A97E-40C2-BB61-A9267E226065}" type="pres">
      <dgm:prSet presAssocID="{FFE833B2-7AEC-42E7-B098-0B1574381F39}" presName="thickLine" presStyleLbl="alignNode1" presStyleIdx="5" presStyleCnt="9"/>
      <dgm:spPr/>
    </dgm:pt>
    <dgm:pt modelId="{4B831891-9BC4-434C-96AB-ADCC7A59E86E}" type="pres">
      <dgm:prSet presAssocID="{FFE833B2-7AEC-42E7-B098-0B1574381F39}" presName="horz1" presStyleCnt="0"/>
      <dgm:spPr/>
    </dgm:pt>
    <dgm:pt modelId="{CEBB20C6-B7CB-46AF-8C19-D5AE80949C9C}" type="pres">
      <dgm:prSet presAssocID="{FFE833B2-7AEC-42E7-B098-0B1574381F39}" presName="tx1" presStyleLbl="revTx" presStyleIdx="5" presStyleCnt="9"/>
      <dgm:spPr/>
    </dgm:pt>
    <dgm:pt modelId="{921F06BD-7DE3-4607-BA3C-495B11469449}" type="pres">
      <dgm:prSet presAssocID="{FFE833B2-7AEC-42E7-B098-0B1574381F39}" presName="vert1" presStyleCnt="0"/>
      <dgm:spPr/>
    </dgm:pt>
    <dgm:pt modelId="{881A3B0C-D094-4C65-BC87-BB366A884367}" type="pres">
      <dgm:prSet presAssocID="{AEA83643-F5EF-4A82-BCD6-F95383AD60EF}" presName="thickLine" presStyleLbl="alignNode1" presStyleIdx="6" presStyleCnt="9"/>
      <dgm:spPr/>
    </dgm:pt>
    <dgm:pt modelId="{E0436650-A8FB-45B2-B81D-5AC805FEC723}" type="pres">
      <dgm:prSet presAssocID="{AEA83643-F5EF-4A82-BCD6-F95383AD60EF}" presName="horz1" presStyleCnt="0"/>
      <dgm:spPr/>
    </dgm:pt>
    <dgm:pt modelId="{382290AA-7643-4825-B1D6-8702C8E00C94}" type="pres">
      <dgm:prSet presAssocID="{AEA83643-F5EF-4A82-BCD6-F95383AD60EF}" presName="tx1" presStyleLbl="revTx" presStyleIdx="6" presStyleCnt="9"/>
      <dgm:spPr/>
    </dgm:pt>
    <dgm:pt modelId="{43427769-EBE4-43CD-9D19-7032903A7C57}" type="pres">
      <dgm:prSet presAssocID="{AEA83643-F5EF-4A82-BCD6-F95383AD60EF}" presName="vert1" presStyleCnt="0"/>
      <dgm:spPr/>
    </dgm:pt>
    <dgm:pt modelId="{494C5E17-68A3-4EA9-A812-A0DF8942FC49}" type="pres">
      <dgm:prSet presAssocID="{A1034773-B337-488C-96B5-7D74401C35C2}" presName="thickLine" presStyleLbl="alignNode1" presStyleIdx="7" presStyleCnt="9"/>
      <dgm:spPr/>
    </dgm:pt>
    <dgm:pt modelId="{D60DEDB4-DA12-4CFC-99F7-0E60D1DBBAE0}" type="pres">
      <dgm:prSet presAssocID="{A1034773-B337-488C-96B5-7D74401C35C2}" presName="horz1" presStyleCnt="0"/>
      <dgm:spPr/>
    </dgm:pt>
    <dgm:pt modelId="{74605A99-8D69-4CDB-85CC-6B6047F715C9}" type="pres">
      <dgm:prSet presAssocID="{A1034773-B337-488C-96B5-7D74401C35C2}" presName="tx1" presStyleLbl="revTx" presStyleIdx="7" presStyleCnt="9"/>
      <dgm:spPr/>
    </dgm:pt>
    <dgm:pt modelId="{8312576F-72F9-484D-B244-7556099F6F50}" type="pres">
      <dgm:prSet presAssocID="{A1034773-B337-488C-96B5-7D74401C35C2}" presName="vert1" presStyleCnt="0"/>
      <dgm:spPr/>
    </dgm:pt>
    <dgm:pt modelId="{4931C804-4E34-46AE-8B27-D5ED8116CD59}" type="pres">
      <dgm:prSet presAssocID="{E82BA946-A173-4872-B1D8-05FC2C48CF0A}" presName="thickLine" presStyleLbl="alignNode1" presStyleIdx="8" presStyleCnt="9"/>
      <dgm:spPr/>
    </dgm:pt>
    <dgm:pt modelId="{47D579F9-9020-48FA-B8B7-D93411EEB0A8}" type="pres">
      <dgm:prSet presAssocID="{E82BA946-A173-4872-B1D8-05FC2C48CF0A}" presName="horz1" presStyleCnt="0"/>
      <dgm:spPr/>
    </dgm:pt>
    <dgm:pt modelId="{45F18EAD-F3B4-4736-AC98-B378928E6B72}" type="pres">
      <dgm:prSet presAssocID="{E82BA946-A173-4872-B1D8-05FC2C48CF0A}" presName="tx1" presStyleLbl="revTx" presStyleIdx="8" presStyleCnt="9"/>
      <dgm:spPr/>
    </dgm:pt>
    <dgm:pt modelId="{3C134C3D-D1AC-4A33-9911-13CAC44F6A52}" type="pres">
      <dgm:prSet presAssocID="{E82BA946-A173-4872-B1D8-05FC2C48CF0A}" presName="vert1" presStyleCnt="0"/>
      <dgm:spPr/>
    </dgm:pt>
  </dgm:ptLst>
  <dgm:cxnLst>
    <dgm:cxn modelId="{8F98A70E-5609-4978-B2E0-74D958537B31}" srcId="{5D4290D6-BCB6-4C09-888E-5E291A131BE4}" destId="{FFE833B2-7AEC-42E7-B098-0B1574381F39}" srcOrd="5" destOrd="0" parTransId="{783DDC0E-2C77-4220-8AF3-2EC7ED556672}" sibTransId="{5F2288B7-50E1-4841-9368-2B6873F0AE2F}"/>
    <dgm:cxn modelId="{CD2BA90F-2054-4A02-82B4-069F6CDD6A31}" type="presOf" srcId="{AEA83643-F5EF-4A82-BCD6-F95383AD60EF}" destId="{382290AA-7643-4825-B1D6-8702C8E00C94}" srcOrd="0" destOrd="0" presId="urn:microsoft.com/office/officeart/2008/layout/LinedList"/>
    <dgm:cxn modelId="{D9E34927-E222-423E-BDAE-7785E848FB88}" type="presOf" srcId="{249E0057-43C4-4873-AF85-BC0B274556D8}" destId="{B2A164E5-7CF7-478C-B7A9-E853C2249D19}" srcOrd="0" destOrd="0" presId="urn:microsoft.com/office/officeart/2008/layout/LinedList"/>
    <dgm:cxn modelId="{D6E3652C-5CB8-40B4-9134-A764F8466080}" srcId="{5D4290D6-BCB6-4C09-888E-5E291A131BE4}" destId="{E82BA946-A173-4872-B1D8-05FC2C48CF0A}" srcOrd="8" destOrd="0" parTransId="{EAF3278D-0E72-4A98-AB59-972FF1AADC50}" sibTransId="{6E1AEB8B-E285-4B73-8F55-2A1F5E7429AA}"/>
    <dgm:cxn modelId="{B051834E-4BB3-4148-BE7B-D75E870E75CE}" srcId="{5D4290D6-BCB6-4C09-888E-5E291A131BE4}" destId="{C9C2AD7F-EE2D-4D9B-8151-16008014C275}" srcOrd="2" destOrd="0" parTransId="{E7007E25-AC0E-45EF-BEBC-31E120E8C2C7}" sibTransId="{4E2BC2B6-2C5C-494E-B758-BA0FD69A8DBE}"/>
    <dgm:cxn modelId="{EC9AA17A-C310-4AE4-9F53-F124A5554A51}" type="presOf" srcId="{FFE833B2-7AEC-42E7-B098-0B1574381F39}" destId="{CEBB20C6-B7CB-46AF-8C19-D5AE80949C9C}" srcOrd="0" destOrd="0" presId="urn:microsoft.com/office/officeart/2008/layout/LinedList"/>
    <dgm:cxn modelId="{2F78DB82-AD57-4179-9566-2B645E50313E}" type="presOf" srcId="{A1034773-B337-488C-96B5-7D74401C35C2}" destId="{74605A99-8D69-4CDB-85CC-6B6047F715C9}" srcOrd="0" destOrd="0" presId="urn:microsoft.com/office/officeart/2008/layout/LinedList"/>
    <dgm:cxn modelId="{54812B89-CF25-4BA4-86B4-7F4F6C0612FF}" srcId="{5D4290D6-BCB6-4C09-888E-5E291A131BE4}" destId="{65866166-53F4-4795-8588-AF34797005D3}" srcOrd="0" destOrd="0" parTransId="{D73E86E1-E07E-4CEB-B48D-FC665F7BE32E}" sibTransId="{459D590C-FF76-4C59-9D1C-0EA9B0F22808}"/>
    <dgm:cxn modelId="{2B7D368D-2E6C-464C-A839-5E2F72A6CA6E}" srcId="{5D4290D6-BCB6-4C09-888E-5E291A131BE4}" destId="{67B3C4FA-DFE1-4369-BA4C-05260AEE2A3E}" srcOrd="4" destOrd="0" parTransId="{6035150D-E5A8-4B27-B4D4-B211E6A154B1}" sibTransId="{689EA983-B79F-4C6D-9BC9-B5FFC4CBA906}"/>
    <dgm:cxn modelId="{0816EB8D-2ADD-4DAD-9BDF-E223966BAB0C}" type="presOf" srcId="{C9C2AD7F-EE2D-4D9B-8151-16008014C275}" destId="{72F230C4-3542-4A88-BFBA-29CE98BF06A9}" srcOrd="0" destOrd="0" presId="urn:microsoft.com/office/officeart/2008/layout/LinedList"/>
    <dgm:cxn modelId="{F30A478E-F436-4C8A-868D-1C91DACDD6BE}" type="presOf" srcId="{67B3C4FA-DFE1-4369-BA4C-05260AEE2A3E}" destId="{26B4C4CD-6E49-45E1-BC25-FE8DA54C388A}" srcOrd="0" destOrd="0" presId="urn:microsoft.com/office/officeart/2008/layout/LinedList"/>
    <dgm:cxn modelId="{02940DA2-3663-48B2-9A18-58AF4E20A957}" srcId="{5D4290D6-BCB6-4C09-888E-5E291A131BE4}" destId="{A1034773-B337-488C-96B5-7D74401C35C2}" srcOrd="7" destOrd="0" parTransId="{6C55C7CF-A213-4D5C-84CF-A3E2F549F9DA}" sibTransId="{592C691C-32B4-4DE3-847F-F39D17DBB5CC}"/>
    <dgm:cxn modelId="{43DBB7B5-F5E0-40F8-821B-27B3F9BE5CB4}" srcId="{5D4290D6-BCB6-4C09-888E-5E291A131BE4}" destId="{AEA83643-F5EF-4A82-BCD6-F95383AD60EF}" srcOrd="6" destOrd="0" parTransId="{6C09D125-80EE-4DA7-BEA5-1102B9C65564}" sibTransId="{5198E7F1-FDCA-4FE6-9AC9-EA7B3FAA04A4}"/>
    <dgm:cxn modelId="{3F4763BE-767D-4A1A-A084-19C2C8579CBE}" type="presOf" srcId="{5D4290D6-BCB6-4C09-888E-5E291A131BE4}" destId="{7C76C446-A1D1-4A7A-8BFE-BCA58ECEDCA0}" srcOrd="0" destOrd="0" presId="urn:microsoft.com/office/officeart/2008/layout/LinedList"/>
    <dgm:cxn modelId="{B5944AC9-9C67-486C-8EE3-8CE3339567C8}" type="presOf" srcId="{97E6BC01-F0FD-4FCB-ACED-643FD26E5AFF}" destId="{0F7922DC-09A2-4DEA-B78F-F1BE840700EA}" srcOrd="0" destOrd="0" presId="urn:microsoft.com/office/officeart/2008/layout/LinedList"/>
    <dgm:cxn modelId="{9A4ED2D2-2180-42A5-9001-D8DA748C2B8D}" srcId="{5D4290D6-BCB6-4C09-888E-5E291A131BE4}" destId="{97E6BC01-F0FD-4FCB-ACED-643FD26E5AFF}" srcOrd="1" destOrd="0" parTransId="{852C7505-2605-471F-9C8F-A7B8CB88C2B0}" sibTransId="{3E089F71-C1BE-4568-B271-E3E6EAF8F934}"/>
    <dgm:cxn modelId="{D76A54D6-9F05-43C7-9A88-5578938B9D24}" type="presOf" srcId="{65866166-53F4-4795-8588-AF34797005D3}" destId="{CC2B5CC1-CF5A-4018-A43E-9320EBFD28BB}" srcOrd="0" destOrd="0" presId="urn:microsoft.com/office/officeart/2008/layout/LinedList"/>
    <dgm:cxn modelId="{7B826FE3-11B5-48F1-99BF-D43222E4CDE7}" type="presOf" srcId="{E82BA946-A173-4872-B1D8-05FC2C48CF0A}" destId="{45F18EAD-F3B4-4736-AC98-B378928E6B72}" srcOrd="0" destOrd="0" presId="urn:microsoft.com/office/officeart/2008/layout/LinedList"/>
    <dgm:cxn modelId="{02967BF0-026D-4C20-9637-DDFB86938D1C}" srcId="{5D4290D6-BCB6-4C09-888E-5E291A131BE4}" destId="{249E0057-43C4-4873-AF85-BC0B274556D8}" srcOrd="3" destOrd="0" parTransId="{DD62CA6B-42C4-482C-A7D2-07F06F1AFEAC}" sibTransId="{5BCD0D70-A4F5-4735-9929-E9A01C57FD0B}"/>
    <dgm:cxn modelId="{0B7A2F1D-F3AA-4ADE-BE54-8B87366FB2A8}" type="presParOf" srcId="{7C76C446-A1D1-4A7A-8BFE-BCA58ECEDCA0}" destId="{74137E9E-888F-4663-9290-ED34BE2C3282}" srcOrd="0" destOrd="0" presId="urn:microsoft.com/office/officeart/2008/layout/LinedList"/>
    <dgm:cxn modelId="{48628A2C-038F-4E1C-A52F-219760CBBFE9}" type="presParOf" srcId="{7C76C446-A1D1-4A7A-8BFE-BCA58ECEDCA0}" destId="{9CC76C23-7160-4A94-A027-1C88CFCC4C14}" srcOrd="1" destOrd="0" presId="urn:microsoft.com/office/officeart/2008/layout/LinedList"/>
    <dgm:cxn modelId="{0F462CCE-8087-48BA-BEB9-103FE6B682ED}" type="presParOf" srcId="{9CC76C23-7160-4A94-A027-1C88CFCC4C14}" destId="{CC2B5CC1-CF5A-4018-A43E-9320EBFD28BB}" srcOrd="0" destOrd="0" presId="urn:microsoft.com/office/officeart/2008/layout/LinedList"/>
    <dgm:cxn modelId="{32C99117-7112-4B7E-A76C-6084E636A1DC}" type="presParOf" srcId="{9CC76C23-7160-4A94-A027-1C88CFCC4C14}" destId="{02356738-0C5F-4549-9C2C-99469D78C4D0}" srcOrd="1" destOrd="0" presId="urn:microsoft.com/office/officeart/2008/layout/LinedList"/>
    <dgm:cxn modelId="{34DCBA36-B8BB-4D56-A38A-F64BC4A93C7D}" type="presParOf" srcId="{7C76C446-A1D1-4A7A-8BFE-BCA58ECEDCA0}" destId="{F9960ED6-BD18-4C13-956B-B385C55B0434}" srcOrd="2" destOrd="0" presId="urn:microsoft.com/office/officeart/2008/layout/LinedList"/>
    <dgm:cxn modelId="{AF395789-7C70-4465-B9B8-398EC893A8F8}" type="presParOf" srcId="{7C76C446-A1D1-4A7A-8BFE-BCA58ECEDCA0}" destId="{1BF3C9FB-B587-426C-92C4-ABB5E1467138}" srcOrd="3" destOrd="0" presId="urn:microsoft.com/office/officeart/2008/layout/LinedList"/>
    <dgm:cxn modelId="{CB4BD4F8-7F66-4318-A266-5E62C67D28BA}" type="presParOf" srcId="{1BF3C9FB-B587-426C-92C4-ABB5E1467138}" destId="{0F7922DC-09A2-4DEA-B78F-F1BE840700EA}" srcOrd="0" destOrd="0" presId="urn:microsoft.com/office/officeart/2008/layout/LinedList"/>
    <dgm:cxn modelId="{1DD2EAB1-1C24-4F83-B49D-68D53F39845D}" type="presParOf" srcId="{1BF3C9FB-B587-426C-92C4-ABB5E1467138}" destId="{97D8B430-753A-4D67-A170-E59A1E333B21}" srcOrd="1" destOrd="0" presId="urn:microsoft.com/office/officeart/2008/layout/LinedList"/>
    <dgm:cxn modelId="{3E3D1925-B6BE-4015-BF6C-EDEE91EAB5B3}" type="presParOf" srcId="{7C76C446-A1D1-4A7A-8BFE-BCA58ECEDCA0}" destId="{683E547F-C7E2-4F33-BFAE-1BAF12B6FBC9}" srcOrd="4" destOrd="0" presId="urn:microsoft.com/office/officeart/2008/layout/LinedList"/>
    <dgm:cxn modelId="{0FE2E6A5-4567-4B23-B418-A19AFD0E983C}" type="presParOf" srcId="{7C76C446-A1D1-4A7A-8BFE-BCA58ECEDCA0}" destId="{31B3E974-AFE9-4261-ABE3-856334E60E12}" srcOrd="5" destOrd="0" presId="urn:microsoft.com/office/officeart/2008/layout/LinedList"/>
    <dgm:cxn modelId="{F24AB8F2-9747-479C-9C9A-246BFEDBC66E}" type="presParOf" srcId="{31B3E974-AFE9-4261-ABE3-856334E60E12}" destId="{72F230C4-3542-4A88-BFBA-29CE98BF06A9}" srcOrd="0" destOrd="0" presId="urn:microsoft.com/office/officeart/2008/layout/LinedList"/>
    <dgm:cxn modelId="{B2BB9A37-F5C6-429A-86AD-7BCE4418BADF}" type="presParOf" srcId="{31B3E974-AFE9-4261-ABE3-856334E60E12}" destId="{E9BCCD57-A53C-45E2-A67B-B166E271C730}" srcOrd="1" destOrd="0" presId="urn:microsoft.com/office/officeart/2008/layout/LinedList"/>
    <dgm:cxn modelId="{5DC05C09-CC50-4797-9EED-7190D486AE02}" type="presParOf" srcId="{7C76C446-A1D1-4A7A-8BFE-BCA58ECEDCA0}" destId="{89B18704-EC47-4788-8E3D-613F1A512DA0}" srcOrd="6" destOrd="0" presId="urn:microsoft.com/office/officeart/2008/layout/LinedList"/>
    <dgm:cxn modelId="{72026019-7456-40B6-8D7E-80D983482FE8}" type="presParOf" srcId="{7C76C446-A1D1-4A7A-8BFE-BCA58ECEDCA0}" destId="{FD442D96-5D39-4437-9034-10D5E7EEEB75}" srcOrd="7" destOrd="0" presId="urn:microsoft.com/office/officeart/2008/layout/LinedList"/>
    <dgm:cxn modelId="{AA537898-6C81-4393-A247-9A702C46399E}" type="presParOf" srcId="{FD442D96-5D39-4437-9034-10D5E7EEEB75}" destId="{B2A164E5-7CF7-478C-B7A9-E853C2249D19}" srcOrd="0" destOrd="0" presId="urn:microsoft.com/office/officeart/2008/layout/LinedList"/>
    <dgm:cxn modelId="{ADBDCEDA-1C11-4B7E-B506-8CCE2A23DFB0}" type="presParOf" srcId="{FD442D96-5D39-4437-9034-10D5E7EEEB75}" destId="{B86AD173-E764-4108-A0B5-9DCD38A739B3}" srcOrd="1" destOrd="0" presId="urn:microsoft.com/office/officeart/2008/layout/LinedList"/>
    <dgm:cxn modelId="{E0D88D25-E2DE-4D04-9609-471788D77F6A}" type="presParOf" srcId="{7C76C446-A1D1-4A7A-8BFE-BCA58ECEDCA0}" destId="{0BBDB97C-A509-4937-A5A8-0553AF39F8A2}" srcOrd="8" destOrd="0" presId="urn:microsoft.com/office/officeart/2008/layout/LinedList"/>
    <dgm:cxn modelId="{C2229458-E1B7-47F9-B564-756FD647A810}" type="presParOf" srcId="{7C76C446-A1D1-4A7A-8BFE-BCA58ECEDCA0}" destId="{525EBCE4-8AA2-40D7-9D1C-261FCAA970B2}" srcOrd="9" destOrd="0" presId="urn:microsoft.com/office/officeart/2008/layout/LinedList"/>
    <dgm:cxn modelId="{86B5D2C0-93AB-4AC0-9FB8-7CDCAC044E7F}" type="presParOf" srcId="{525EBCE4-8AA2-40D7-9D1C-261FCAA970B2}" destId="{26B4C4CD-6E49-45E1-BC25-FE8DA54C388A}" srcOrd="0" destOrd="0" presId="urn:microsoft.com/office/officeart/2008/layout/LinedList"/>
    <dgm:cxn modelId="{762BF5A3-0F03-431F-875D-CD05067612F5}" type="presParOf" srcId="{525EBCE4-8AA2-40D7-9D1C-261FCAA970B2}" destId="{590FD4A2-E670-4D00-8366-A29A296D137A}" srcOrd="1" destOrd="0" presId="urn:microsoft.com/office/officeart/2008/layout/LinedList"/>
    <dgm:cxn modelId="{7843D546-5408-4ED9-AC63-E873703D6677}" type="presParOf" srcId="{7C76C446-A1D1-4A7A-8BFE-BCA58ECEDCA0}" destId="{D51EE676-A97E-40C2-BB61-A9267E226065}" srcOrd="10" destOrd="0" presId="urn:microsoft.com/office/officeart/2008/layout/LinedList"/>
    <dgm:cxn modelId="{73E96DB5-D211-4A97-83E3-367A7C1E3431}" type="presParOf" srcId="{7C76C446-A1D1-4A7A-8BFE-BCA58ECEDCA0}" destId="{4B831891-9BC4-434C-96AB-ADCC7A59E86E}" srcOrd="11" destOrd="0" presId="urn:microsoft.com/office/officeart/2008/layout/LinedList"/>
    <dgm:cxn modelId="{A99DADFA-64D4-48F3-821D-A15C3C1B080C}" type="presParOf" srcId="{4B831891-9BC4-434C-96AB-ADCC7A59E86E}" destId="{CEBB20C6-B7CB-46AF-8C19-D5AE80949C9C}" srcOrd="0" destOrd="0" presId="urn:microsoft.com/office/officeart/2008/layout/LinedList"/>
    <dgm:cxn modelId="{82D777C1-11E2-418D-8410-41C1AA6B2932}" type="presParOf" srcId="{4B831891-9BC4-434C-96AB-ADCC7A59E86E}" destId="{921F06BD-7DE3-4607-BA3C-495B11469449}" srcOrd="1" destOrd="0" presId="urn:microsoft.com/office/officeart/2008/layout/LinedList"/>
    <dgm:cxn modelId="{45582F14-E0CF-4A5F-AA41-E0E139691E00}" type="presParOf" srcId="{7C76C446-A1D1-4A7A-8BFE-BCA58ECEDCA0}" destId="{881A3B0C-D094-4C65-BC87-BB366A884367}" srcOrd="12" destOrd="0" presId="urn:microsoft.com/office/officeart/2008/layout/LinedList"/>
    <dgm:cxn modelId="{BE651148-E16E-47C8-BC3C-1C7D827FA674}" type="presParOf" srcId="{7C76C446-A1D1-4A7A-8BFE-BCA58ECEDCA0}" destId="{E0436650-A8FB-45B2-B81D-5AC805FEC723}" srcOrd="13" destOrd="0" presId="urn:microsoft.com/office/officeart/2008/layout/LinedList"/>
    <dgm:cxn modelId="{3D593164-F118-43EC-B8C1-F9247A94E80E}" type="presParOf" srcId="{E0436650-A8FB-45B2-B81D-5AC805FEC723}" destId="{382290AA-7643-4825-B1D6-8702C8E00C94}" srcOrd="0" destOrd="0" presId="urn:microsoft.com/office/officeart/2008/layout/LinedList"/>
    <dgm:cxn modelId="{90B0FE40-0E3B-4FAE-8167-05C4E34A15FD}" type="presParOf" srcId="{E0436650-A8FB-45B2-B81D-5AC805FEC723}" destId="{43427769-EBE4-43CD-9D19-7032903A7C57}" srcOrd="1" destOrd="0" presId="urn:microsoft.com/office/officeart/2008/layout/LinedList"/>
    <dgm:cxn modelId="{D57DA114-57F1-4ED8-91CE-80BCB5AA3CCA}" type="presParOf" srcId="{7C76C446-A1D1-4A7A-8BFE-BCA58ECEDCA0}" destId="{494C5E17-68A3-4EA9-A812-A0DF8942FC49}" srcOrd="14" destOrd="0" presId="urn:microsoft.com/office/officeart/2008/layout/LinedList"/>
    <dgm:cxn modelId="{E9446803-A8CA-4D55-9140-FC30DF950863}" type="presParOf" srcId="{7C76C446-A1D1-4A7A-8BFE-BCA58ECEDCA0}" destId="{D60DEDB4-DA12-4CFC-99F7-0E60D1DBBAE0}" srcOrd="15" destOrd="0" presId="urn:microsoft.com/office/officeart/2008/layout/LinedList"/>
    <dgm:cxn modelId="{147EC2F8-0E23-457F-926F-01B8B7C8A9BD}" type="presParOf" srcId="{D60DEDB4-DA12-4CFC-99F7-0E60D1DBBAE0}" destId="{74605A99-8D69-4CDB-85CC-6B6047F715C9}" srcOrd="0" destOrd="0" presId="urn:microsoft.com/office/officeart/2008/layout/LinedList"/>
    <dgm:cxn modelId="{50660187-FF27-4417-82D7-412499038AEC}" type="presParOf" srcId="{D60DEDB4-DA12-4CFC-99F7-0E60D1DBBAE0}" destId="{8312576F-72F9-484D-B244-7556099F6F50}" srcOrd="1" destOrd="0" presId="urn:microsoft.com/office/officeart/2008/layout/LinedList"/>
    <dgm:cxn modelId="{2C32171B-7762-4889-AF7E-FF3262072CF0}" type="presParOf" srcId="{7C76C446-A1D1-4A7A-8BFE-BCA58ECEDCA0}" destId="{4931C804-4E34-46AE-8B27-D5ED8116CD59}" srcOrd="16" destOrd="0" presId="urn:microsoft.com/office/officeart/2008/layout/LinedList"/>
    <dgm:cxn modelId="{7370C6E9-EBA2-41EC-9FAC-4489BBA98ADE}" type="presParOf" srcId="{7C76C446-A1D1-4A7A-8BFE-BCA58ECEDCA0}" destId="{47D579F9-9020-48FA-B8B7-D93411EEB0A8}" srcOrd="17" destOrd="0" presId="urn:microsoft.com/office/officeart/2008/layout/LinedList"/>
    <dgm:cxn modelId="{E03CE75A-C045-4FCA-B99E-FC4EE215CE52}" type="presParOf" srcId="{47D579F9-9020-48FA-B8B7-D93411EEB0A8}" destId="{45F18EAD-F3B4-4736-AC98-B378928E6B72}" srcOrd="0" destOrd="0" presId="urn:microsoft.com/office/officeart/2008/layout/LinedList"/>
    <dgm:cxn modelId="{2D4BFFFA-D0AC-41D6-A76F-7B34E9F93ED3}" type="presParOf" srcId="{47D579F9-9020-48FA-B8B7-D93411EEB0A8}" destId="{3C134C3D-D1AC-4A33-9911-13CAC44F6A5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6.xml><?xml version="1.0" encoding="utf-8"?>
<dgm:dataModel xmlns:dgm="http://schemas.openxmlformats.org/drawingml/2006/diagram" xmlns:a="http://schemas.openxmlformats.org/drawingml/2006/main">
  <dgm:ptLst>
    <dgm:pt modelId="{FC756DE7-2DF9-4AB1-8944-BCD1922EA7B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6BE8159-4753-4AC4-A848-E87D34AEA3EF}">
      <dgm:prSet/>
      <dgm:spPr/>
      <dgm:t>
        <a:bodyPr/>
        <a:lstStyle/>
        <a:p>
          <a:r>
            <a:rPr lang="en-US"/>
            <a:t>Installability</a:t>
          </a:r>
        </a:p>
      </dgm:t>
    </dgm:pt>
    <dgm:pt modelId="{4E24EEEE-5F09-4960-B6C9-8620A1C544B0}" type="parTrans" cxnId="{FB7B5DDD-D3A9-4EDC-B2B4-4EFEF650564E}">
      <dgm:prSet/>
      <dgm:spPr/>
      <dgm:t>
        <a:bodyPr/>
        <a:lstStyle/>
        <a:p>
          <a:endParaRPr lang="en-US"/>
        </a:p>
      </dgm:t>
    </dgm:pt>
    <dgm:pt modelId="{4597F5B0-8F36-4304-837B-990ED4A95ED7}" type="sibTrans" cxnId="{FB7B5DDD-D3A9-4EDC-B2B4-4EFEF650564E}">
      <dgm:prSet/>
      <dgm:spPr/>
      <dgm:t>
        <a:bodyPr/>
        <a:lstStyle/>
        <a:p>
          <a:endParaRPr lang="en-US"/>
        </a:p>
      </dgm:t>
    </dgm:pt>
    <dgm:pt modelId="{8E506464-401B-47B9-9DEF-92BED2FBA972}">
      <dgm:prSet/>
      <dgm:spPr/>
      <dgm:t>
        <a:bodyPr/>
        <a:lstStyle/>
        <a:p>
          <a:r>
            <a:rPr lang="en-US"/>
            <a:t>Integrity/Security</a:t>
          </a:r>
        </a:p>
      </dgm:t>
    </dgm:pt>
    <dgm:pt modelId="{C972A1DC-5F8E-40C9-AC9E-38E09D783D69}" type="parTrans" cxnId="{1989B19B-03D0-41DB-81C2-FEC2490AA07C}">
      <dgm:prSet/>
      <dgm:spPr/>
      <dgm:t>
        <a:bodyPr/>
        <a:lstStyle/>
        <a:p>
          <a:endParaRPr lang="en-US"/>
        </a:p>
      </dgm:t>
    </dgm:pt>
    <dgm:pt modelId="{32FAC75C-41CF-4A6E-81C6-CB37D5EEF89C}" type="sibTrans" cxnId="{1989B19B-03D0-41DB-81C2-FEC2490AA07C}">
      <dgm:prSet/>
      <dgm:spPr/>
      <dgm:t>
        <a:bodyPr/>
        <a:lstStyle/>
        <a:p>
          <a:endParaRPr lang="en-US"/>
        </a:p>
      </dgm:t>
    </dgm:pt>
    <dgm:pt modelId="{0ED40B2E-A232-4928-A35D-6EC5C08A0DFE}">
      <dgm:prSet/>
      <dgm:spPr/>
      <dgm:t>
        <a:bodyPr/>
        <a:lstStyle/>
        <a:p>
          <a:r>
            <a:rPr lang="en-US"/>
            <a:t>Performance</a:t>
          </a:r>
        </a:p>
      </dgm:t>
    </dgm:pt>
    <dgm:pt modelId="{FE6884B0-D406-4912-906C-ADAD8C065A7A}" type="parTrans" cxnId="{F39E1743-AC4E-4E66-82E5-B666361740BF}">
      <dgm:prSet/>
      <dgm:spPr/>
      <dgm:t>
        <a:bodyPr/>
        <a:lstStyle/>
        <a:p>
          <a:endParaRPr lang="en-US"/>
        </a:p>
      </dgm:t>
    </dgm:pt>
    <dgm:pt modelId="{1E239F70-DC08-44C3-BC7B-AF1ECA3E132B}" type="sibTrans" cxnId="{F39E1743-AC4E-4E66-82E5-B666361740BF}">
      <dgm:prSet/>
      <dgm:spPr/>
      <dgm:t>
        <a:bodyPr/>
        <a:lstStyle/>
        <a:p>
          <a:endParaRPr lang="en-US"/>
        </a:p>
      </dgm:t>
    </dgm:pt>
    <dgm:pt modelId="{C3F36371-4E74-49DD-ACF2-01E498447718}">
      <dgm:prSet/>
      <dgm:spPr/>
      <dgm:t>
        <a:bodyPr/>
        <a:lstStyle/>
        <a:p>
          <a:r>
            <a:rPr lang="en-US"/>
            <a:t>Maintenance</a:t>
          </a:r>
        </a:p>
      </dgm:t>
    </dgm:pt>
    <dgm:pt modelId="{6E7F7EC3-E661-4F76-B4DB-3E6D8A8622B1}" type="parTrans" cxnId="{9592F4CB-1015-41B9-BA0A-E1A9AE4F579E}">
      <dgm:prSet/>
      <dgm:spPr/>
      <dgm:t>
        <a:bodyPr/>
        <a:lstStyle/>
        <a:p>
          <a:endParaRPr lang="en-US"/>
        </a:p>
      </dgm:t>
    </dgm:pt>
    <dgm:pt modelId="{135C1C5C-CC0F-4C53-9A50-C12EA5D43AD0}" type="sibTrans" cxnId="{9592F4CB-1015-41B9-BA0A-E1A9AE4F579E}">
      <dgm:prSet/>
      <dgm:spPr/>
      <dgm:t>
        <a:bodyPr/>
        <a:lstStyle/>
        <a:p>
          <a:endParaRPr lang="en-US"/>
        </a:p>
      </dgm:t>
    </dgm:pt>
    <dgm:pt modelId="{41C09AD4-A1AE-49A5-A008-35B3F6A83C04}">
      <dgm:prSet/>
      <dgm:spPr/>
      <dgm:t>
        <a:bodyPr/>
        <a:lstStyle/>
        <a:p>
          <a:r>
            <a:rPr lang="en-US"/>
            <a:t>Usability</a:t>
          </a:r>
        </a:p>
      </dgm:t>
    </dgm:pt>
    <dgm:pt modelId="{8756821A-A6CD-4480-8691-E3EE4A580356}" type="parTrans" cxnId="{14172C04-8F9E-4C72-85F2-3004C525093D}">
      <dgm:prSet/>
      <dgm:spPr/>
      <dgm:t>
        <a:bodyPr/>
        <a:lstStyle/>
        <a:p>
          <a:endParaRPr lang="en-US"/>
        </a:p>
      </dgm:t>
    </dgm:pt>
    <dgm:pt modelId="{129DB730-0244-4305-819A-F789BCF8BAB8}" type="sibTrans" cxnId="{14172C04-8F9E-4C72-85F2-3004C525093D}">
      <dgm:prSet/>
      <dgm:spPr/>
      <dgm:t>
        <a:bodyPr/>
        <a:lstStyle/>
        <a:p>
          <a:endParaRPr lang="en-US"/>
        </a:p>
      </dgm:t>
    </dgm:pt>
    <dgm:pt modelId="{579D2187-67DA-4308-BAF6-8D0270A7033D}">
      <dgm:prSet/>
      <dgm:spPr/>
      <dgm:t>
        <a:bodyPr/>
        <a:lstStyle/>
        <a:p>
          <a:r>
            <a:rPr lang="en-US"/>
            <a:t>Reliability</a:t>
          </a:r>
        </a:p>
      </dgm:t>
    </dgm:pt>
    <dgm:pt modelId="{C66D62D3-1628-477D-9544-ADD04C23B8AF}" type="parTrans" cxnId="{C4A74CFB-BC79-4F7C-9E1E-B20E90B1F315}">
      <dgm:prSet/>
      <dgm:spPr/>
      <dgm:t>
        <a:bodyPr/>
        <a:lstStyle/>
        <a:p>
          <a:endParaRPr lang="en-US"/>
        </a:p>
      </dgm:t>
    </dgm:pt>
    <dgm:pt modelId="{7830E948-F935-444E-B220-26D60FF95B67}" type="sibTrans" cxnId="{C4A74CFB-BC79-4F7C-9E1E-B20E90B1F315}">
      <dgm:prSet/>
      <dgm:spPr/>
      <dgm:t>
        <a:bodyPr/>
        <a:lstStyle/>
        <a:p>
          <a:endParaRPr lang="en-US"/>
        </a:p>
      </dgm:t>
    </dgm:pt>
    <dgm:pt modelId="{EB363DB4-5520-4869-9E20-1E097B08D4FF}">
      <dgm:prSet/>
      <dgm:spPr/>
      <dgm:t>
        <a:bodyPr/>
        <a:lstStyle/>
        <a:p>
          <a:r>
            <a:rPr lang="en-US"/>
            <a:t>Requirements</a:t>
          </a:r>
        </a:p>
      </dgm:t>
    </dgm:pt>
    <dgm:pt modelId="{49568716-63C8-468E-89E4-7E3E61539046}" type="parTrans" cxnId="{1850C7BF-F8C8-4979-97E9-F646FE8D851B}">
      <dgm:prSet/>
      <dgm:spPr/>
      <dgm:t>
        <a:bodyPr/>
        <a:lstStyle/>
        <a:p>
          <a:endParaRPr lang="en-US"/>
        </a:p>
      </dgm:t>
    </dgm:pt>
    <dgm:pt modelId="{FC5CFA7F-2AA3-4D0A-B1EC-B47E8E1C47FF}" type="sibTrans" cxnId="{1850C7BF-F8C8-4979-97E9-F646FE8D851B}">
      <dgm:prSet/>
      <dgm:spPr/>
      <dgm:t>
        <a:bodyPr/>
        <a:lstStyle/>
        <a:p>
          <a:endParaRPr lang="en-US"/>
        </a:p>
      </dgm:t>
    </dgm:pt>
    <dgm:pt modelId="{5E9FF83A-C1AE-4C87-BC7E-84CC45729494}" type="pres">
      <dgm:prSet presAssocID="{FC756DE7-2DF9-4AB1-8944-BCD1922EA7BB}" presName="root" presStyleCnt="0">
        <dgm:presLayoutVars>
          <dgm:dir/>
          <dgm:resizeHandles val="exact"/>
        </dgm:presLayoutVars>
      </dgm:prSet>
      <dgm:spPr/>
    </dgm:pt>
    <dgm:pt modelId="{F5EFBCA1-CDD7-4E5E-9FBC-D3F3E59C5E2F}" type="pres">
      <dgm:prSet presAssocID="{66BE8159-4753-4AC4-A848-E87D34AEA3EF}" presName="compNode" presStyleCnt="0"/>
      <dgm:spPr/>
    </dgm:pt>
    <dgm:pt modelId="{C94E72E5-68B2-4D8A-A696-9C8B540A99D7}" type="pres">
      <dgm:prSet presAssocID="{66BE8159-4753-4AC4-A848-E87D34AEA3EF}" presName="bgRect" presStyleLbl="bgShp" presStyleIdx="0" presStyleCnt="7"/>
      <dgm:spPr/>
    </dgm:pt>
    <dgm:pt modelId="{39DC1B25-C408-405D-AEE3-D1C0FEDFDAD1}" type="pres">
      <dgm:prSet presAssocID="{66BE8159-4753-4AC4-A848-E87D34AEA3EF}"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nd Chime"/>
        </a:ext>
      </dgm:extLst>
    </dgm:pt>
    <dgm:pt modelId="{7124755F-1B1E-4851-96F3-63696D54229B}" type="pres">
      <dgm:prSet presAssocID="{66BE8159-4753-4AC4-A848-E87D34AEA3EF}" presName="spaceRect" presStyleCnt="0"/>
      <dgm:spPr/>
    </dgm:pt>
    <dgm:pt modelId="{E9B8AD19-E6E2-4CD3-8B53-9D4C7150F79A}" type="pres">
      <dgm:prSet presAssocID="{66BE8159-4753-4AC4-A848-E87D34AEA3EF}" presName="parTx" presStyleLbl="revTx" presStyleIdx="0" presStyleCnt="7">
        <dgm:presLayoutVars>
          <dgm:chMax val="0"/>
          <dgm:chPref val="0"/>
        </dgm:presLayoutVars>
      </dgm:prSet>
      <dgm:spPr/>
    </dgm:pt>
    <dgm:pt modelId="{D54575B2-D6D4-4C61-B941-D3055478EDC2}" type="pres">
      <dgm:prSet presAssocID="{4597F5B0-8F36-4304-837B-990ED4A95ED7}" presName="sibTrans" presStyleCnt="0"/>
      <dgm:spPr/>
    </dgm:pt>
    <dgm:pt modelId="{CA6695E5-4C36-48FC-9E1E-5F2FA19B2132}" type="pres">
      <dgm:prSet presAssocID="{8E506464-401B-47B9-9DEF-92BED2FBA972}" presName="compNode" presStyleCnt="0"/>
      <dgm:spPr/>
    </dgm:pt>
    <dgm:pt modelId="{71E3F497-3F05-4014-A1FC-872EFB905B92}" type="pres">
      <dgm:prSet presAssocID="{8E506464-401B-47B9-9DEF-92BED2FBA972}" presName="bgRect" presStyleLbl="bgShp" presStyleIdx="1" presStyleCnt="7"/>
      <dgm:spPr/>
    </dgm:pt>
    <dgm:pt modelId="{3A94DF2B-66F8-439E-8C39-70760EA9D626}" type="pres">
      <dgm:prSet presAssocID="{8E506464-401B-47B9-9DEF-92BED2FBA972}"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98BC33A3-4765-49B6-9FC8-B0BC4741E0D6}" type="pres">
      <dgm:prSet presAssocID="{8E506464-401B-47B9-9DEF-92BED2FBA972}" presName="spaceRect" presStyleCnt="0"/>
      <dgm:spPr/>
    </dgm:pt>
    <dgm:pt modelId="{8462FFDF-DD9F-4EE6-A45A-FCA72E6148DD}" type="pres">
      <dgm:prSet presAssocID="{8E506464-401B-47B9-9DEF-92BED2FBA972}" presName="parTx" presStyleLbl="revTx" presStyleIdx="1" presStyleCnt="7">
        <dgm:presLayoutVars>
          <dgm:chMax val="0"/>
          <dgm:chPref val="0"/>
        </dgm:presLayoutVars>
      </dgm:prSet>
      <dgm:spPr/>
    </dgm:pt>
    <dgm:pt modelId="{17D99718-925B-474C-B6FD-DF23D1FF1D25}" type="pres">
      <dgm:prSet presAssocID="{32FAC75C-41CF-4A6E-81C6-CB37D5EEF89C}" presName="sibTrans" presStyleCnt="0"/>
      <dgm:spPr/>
    </dgm:pt>
    <dgm:pt modelId="{9EDF5ABF-9DE9-43C7-8B07-CF9EC99D8EA0}" type="pres">
      <dgm:prSet presAssocID="{0ED40B2E-A232-4928-A35D-6EC5C08A0DFE}" presName="compNode" presStyleCnt="0"/>
      <dgm:spPr/>
    </dgm:pt>
    <dgm:pt modelId="{9784439D-8AFE-404C-847F-EBA7858CD123}" type="pres">
      <dgm:prSet presAssocID="{0ED40B2E-A232-4928-A35D-6EC5C08A0DFE}" presName="bgRect" presStyleLbl="bgShp" presStyleIdx="2" presStyleCnt="7"/>
      <dgm:spPr/>
    </dgm:pt>
    <dgm:pt modelId="{9F975B58-D33F-40CA-B22C-407F417E5DA5}" type="pres">
      <dgm:prSet presAssocID="{0ED40B2E-A232-4928-A35D-6EC5C08A0DFE}"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usic Notation"/>
        </a:ext>
      </dgm:extLst>
    </dgm:pt>
    <dgm:pt modelId="{79AADA0F-6AB5-46E3-94F5-59902035C9D0}" type="pres">
      <dgm:prSet presAssocID="{0ED40B2E-A232-4928-A35D-6EC5C08A0DFE}" presName="spaceRect" presStyleCnt="0"/>
      <dgm:spPr/>
    </dgm:pt>
    <dgm:pt modelId="{904A311D-547F-46B1-992D-DBD9E70B046C}" type="pres">
      <dgm:prSet presAssocID="{0ED40B2E-A232-4928-A35D-6EC5C08A0DFE}" presName="parTx" presStyleLbl="revTx" presStyleIdx="2" presStyleCnt="7">
        <dgm:presLayoutVars>
          <dgm:chMax val="0"/>
          <dgm:chPref val="0"/>
        </dgm:presLayoutVars>
      </dgm:prSet>
      <dgm:spPr/>
    </dgm:pt>
    <dgm:pt modelId="{B30C1081-BA8B-4469-B4B0-4CD235543165}" type="pres">
      <dgm:prSet presAssocID="{1E239F70-DC08-44C3-BC7B-AF1ECA3E132B}" presName="sibTrans" presStyleCnt="0"/>
      <dgm:spPr/>
    </dgm:pt>
    <dgm:pt modelId="{3D4F9244-24ED-418A-820B-A4E7ABCA6D78}" type="pres">
      <dgm:prSet presAssocID="{C3F36371-4E74-49DD-ACF2-01E498447718}" presName="compNode" presStyleCnt="0"/>
      <dgm:spPr/>
    </dgm:pt>
    <dgm:pt modelId="{9DA8DF09-7633-49E5-8F29-AAE3C0A7AA7A}" type="pres">
      <dgm:prSet presAssocID="{C3F36371-4E74-49DD-ACF2-01E498447718}" presName="bgRect" presStyleLbl="bgShp" presStyleIdx="3" presStyleCnt="7"/>
      <dgm:spPr/>
    </dgm:pt>
    <dgm:pt modelId="{B0B2C2DE-A0D4-4416-BBD2-BDE04C5B0F7A}" type="pres">
      <dgm:prSet presAssocID="{C3F36371-4E74-49DD-ACF2-01E498447718}"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ools"/>
        </a:ext>
      </dgm:extLst>
    </dgm:pt>
    <dgm:pt modelId="{6844EDBC-B5F1-4D7E-8F16-219345763D04}" type="pres">
      <dgm:prSet presAssocID="{C3F36371-4E74-49DD-ACF2-01E498447718}" presName="spaceRect" presStyleCnt="0"/>
      <dgm:spPr/>
    </dgm:pt>
    <dgm:pt modelId="{72403BFE-CDB3-4C88-87DF-A0D8297AA2C4}" type="pres">
      <dgm:prSet presAssocID="{C3F36371-4E74-49DD-ACF2-01E498447718}" presName="parTx" presStyleLbl="revTx" presStyleIdx="3" presStyleCnt="7">
        <dgm:presLayoutVars>
          <dgm:chMax val="0"/>
          <dgm:chPref val="0"/>
        </dgm:presLayoutVars>
      </dgm:prSet>
      <dgm:spPr/>
    </dgm:pt>
    <dgm:pt modelId="{32E157D5-CAF2-4658-A567-E1B2C582DC14}" type="pres">
      <dgm:prSet presAssocID="{135C1C5C-CC0F-4C53-9A50-C12EA5D43AD0}" presName="sibTrans" presStyleCnt="0"/>
      <dgm:spPr/>
    </dgm:pt>
    <dgm:pt modelId="{147DBC78-3602-4AEA-979E-AB5E33A1A6CB}" type="pres">
      <dgm:prSet presAssocID="{41C09AD4-A1AE-49A5-A008-35B3F6A83C04}" presName="compNode" presStyleCnt="0"/>
      <dgm:spPr/>
    </dgm:pt>
    <dgm:pt modelId="{0A1CBF61-4417-4C85-A346-E98899DDB831}" type="pres">
      <dgm:prSet presAssocID="{41C09AD4-A1AE-49A5-A008-35B3F6A83C04}" presName="bgRect" presStyleLbl="bgShp" presStyleIdx="4" presStyleCnt="7"/>
      <dgm:spPr/>
    </dgm:pt>
    <dgm:pt modelId="{1B5A3E37-2D7A-47A3-A302-3668D432D275}" type="pres">
      <dgm:prSet presAssocID="{41C09AD4-A1AE-49A5-A008-35B3F6A83C04}"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humbs Up Sign"/>
        </a:ext>
      </dgm:extLst>
    </dgm:pt>
    <dgm:pt modelId="{ACB90A32-2032-41CE-964C-2212EBF8D0D9}" type="pres">
      <dgm:prSet presAssocID="{41C09AD4-A1AE-49A5-A008-35B3F6A83C04}" presName="spaceRect" presStyleCnt="0"/>
      <dgm:spPr/>
    </dgm:pt>
    <dgm:pt modelId="{A6860523-97BC-40DA-B0F3-164B70A7536F}" type="pres">
      <dgm:prSet presAssocID="{41C09AD4-A1AE-49A5-A008-35B3F6A83C04}" presName="parTx" presStyleLbl="revTx" presStyleIdx="4" presStyleCnt="7">
        <dgm:presLayoutVars>
          <dgm:chMax val="0"/>
          <dgm:chPref val="0"/>
        </dgm:presLayoutVars>
      </dgm:prSet>
      <dgm:spPr/>
    </dgm:pt>
    <dgm:pt modelId="{50DC69C9-52CA-498C-9EC3-4AB4EBD89857}" type="pres">
      <dgm:prSet presAssocID="{129DB730-0244-4305-819A-F789BCF8BAB8}" presName="sibTrans" presStyleCnt="0"/>
      <dgm:spPr/>
    </dgm:pt>
    <dgm:pt modelId="{F7E0D2DF-03BF-4703-BF21-42858959F74F}" type="pres">
      <dgm:prSet presAssocID="{579D2187-67DA-4308-BAF6-8D0270A7033D}" presName="compNode" presStyleCnt="0"/>
      <dgm:spPr/>
    </dgm:pt>
    <dgm:pt modelId="{75228581-2501-4F7E-AD84-FBCB95B5BA31}" type="pres">
      <dgm:prSet presAssocID="{579D2187-67DA-4308-BAF6-8D0270A7033D}" presName="bgRect" presStyleLbl="bgShp" presStyleIdx="5" presStyleCnt="7"/>
      <dgm:spPr/>
    </dgm:pt>
    <dgm:pt modelId="{B74F7179-30CD-4C36-9680-ACB3A12543EC}" type="pres">
      <dgm:prSet presAssocID="{579D2187-67DA-4308-BAF6-8D0270A7033D}"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cales of Justice"/>
        </a:ext>
      </dgm:extLst>
    </dgm:pt>
    <dgm:pt modelId="{4ACE10C6-8934-49EB-8A11-856932F70D6F}" type="pres">
      <dgm:prSet presAssocID="{579D2187-67DA-4308-BAF6-8D0270A7033D}" presName="spaceRect" presStyleCnt="0"/>
      <dgm:spPr/>
    </dgm:pt>
    <dgm:pt modelId="{0AEA0FCF-30D1-4E5E-9725-B903CF781056}" type="pres">
      <dgm:prSet presAssocID="{579D2187-67DA-4308-BAF6-8D0270A7033D}" presName="parTx" presStyleLbl="revTx" presStyleIdx="5" presStyleCnt="7">
        <dgm:presLayoutVars>
          <dgm:chMax val="0"/>
          <dgm:chPref val="0"/>
        </dgm:presLayoutVars>
      </dgm:prSet>
      <dgm:spPr/>
    </dgm:pt>
    <dgm:pt modelId="{B75C15DB-0B11-4F14-95CC-A96A32C5E296}" type="pres">
      <dgm:prSet presAssocID="{7830E948-F935-444E-B220-26D60FF95B67}" presName="sibTrans" presStyleCnt="0"/>
      <dgm:spPr/>
    </dgm:pt>
    <dgm:pt modelId="{CD8C31A3-5EA6-4C75-8686-24D2CDFBE18F}" type="pres">
      <dgm:prSet presAssocID="{EB363DB4-5520-4869-9E20-1E097B08D4FF}" presName="compNode" presStyleCnt="0"/>
      <dgm:spPr/>
    </dgm:pt>
    <dgm:pt modelId="{0BB1CDD8-3545-418A-8039-1DDCB7CD2FD1}" type="pres">
      <dgm:prSet presAssocID="{EB363DB4-5520-4869-9E20-1E097B08D4FF}" presName="bgRect" presStyleLbl="bgShp" presStyleIdx="6" presStyleCnt="7"/>
      <dgm:spPr/>
    </dgm:pt>
    <dgm:pt modelId="{E3E461B9-DD87-4EC4-A3D3-E4FCB671D44A}" type="pres">
      <dgm:prSet presAssocID="{EB363DB4-5520-4869-9E20-1E097B08D4FF}"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heck List"/>
        </a:ext>
      </dgm:extLst>
    </dgm:pt>
    <dgm:pt modelId="{506482CA-5BFC-40F8-995E-FC64EA6736C4}" type="pres">
      <dgm:prSet presAssocID="{EB363DB4-5520-4869-9E20-1E097B08D4FF}" presName="spaceRect" presStyleCnt="0"/>
      <dgm:spPr/>
    </dgm:pt>
    <dgm:pt modelId="{CCC6788E-8982-4C10-AA3E-D27DF2330160}" type="pres">
      <dgm:prSet presAssocID="{EB363DB4-5520-4869-9E20-1E097B08D4FF}" presName="parTx" presStyleLbl="revTx" presStyleIdx="6" presStyleCnt="7">
        <dgm:presLayoutVars>
          <dgm:chMax val="0"/>
          <dgm:chPref val="0"/>
        </dgm:presLayoutVars>
      </dgm:prSet>
      <dgm:spPr/>
    </dgm:pt>
  </dgm:ptLst>
  <dgm:cxnLst>
    <dgm:cxn modelId="{14172C04-8F9E-4C72-85F2-3004C525093D}" srcId="{FC756DE7-2DF9-4AB1-8944-BCD1922EA7BB}" destId="{41C09AD4-A1AE-49A5-A008-35B3F6A83C04}" srcOrd="4" destOrd="0" parTransId="{8756821A-A6CD-4480-8691-E3EE4A580356}" sibTransId="{129DB730-0244-4305-819A-F789BCF8BAB8}"/>
    <dgm:cxn modelId="{5570AE0D-B955-40DC-B5B4-382C8DE029D2}" type="presOf" srcId="{579D2187-67DA-4308-BAF6-8D0270A7033D}" destId="{0AEA0FCF-30D1-4E5E-9725-B903CF781056}" srcOrd="0" destOrd="0" presId="urn:microsoft.com/office/officeart/2018/2/layout/IconVerticalSolidList"/>
    <dgm:cxn modelId="{4FCAB85E-98B6-4DC9-8337-0430434F1DEB}" type="presOf" srcId="{C3F36371-4E74-49DD-ACF2-01E498447718}" destId="{72403BFE-CDB3-4C88-87DF-A0D8297AA2C4}" srcOrd="0" destOrd="0" presId="urn:microsoft.com/office/officeart/2018/2/layout/IconVerticalSolidList"/>
    <dgm:cxn modelId="{F39E1743-AC4E-4E66-82E5-B666361740BF}" srcId="{FC756DE7-2DF9-4AB1-8944-BCD1922EA7BB}" destId="{0ED40B2E-A232-4928-A35D-6EC5C08A0DFE}" srcOrd="2" destOrd="0" parTransId="{FE6884B0-D406-4912-906C-ADAD8C065A7A}" sibTransId="{1E239F70-DC08-44C3-BC7B-AF1ECA3E132B}"/>
    <dgm:cxn modelId="{FC7AC364-B9D4-4CB7-AC36-6575CD621FA5}" type="presOf" srcId="{0ED40B2E-A232-4928-A35D-6EC5C08A0DFE}" destId="{904A311D-547F-46B1-992D-DBD9E70B046C}" srcOrd="0" destOrd="0" presId="urn:microsoft.com/office/officeart/2018/2/layout/IconVerticalSolidList"/>
    <dgm:cxn modelId="{A637C56E-CDC1-4D7A-BC90-CC360EC51839}" type="presOf" srcId="{EB363DB4-5520-4869-9E20-1E097B08D4FF}" destId="{CCC6788E-8982-4C10-AA3E-D27DF2330160}" srcOrd="0" destOrd="0" presId="urn:microsoft.com/office/officeart/2018/2/layout/IconVerticalSolidList"/>
    <dgm:cxn modelId="{9327467B-0333-4BF0-857B-B58288F8B06C}" type="presOf" srcId="{8E506464-401B-47B9-9DEF-92BED2FBA972}" destId="{8462FFDF-DD9F-4EE6-A45A-FCA72E6148DD}" srcOrd="0" destOrd="0" presId="urn:microsoft.com/office/officeart/2018/2/layout/IconVerticalSolidList"/>
    <dgm:cxn modelId="{1989B19B-03D0-41DB-81C2-FEC2490AA07C}" srcId="{FC756DE7-2DF9-4AB1-8944-BCD1922EA7BB}" destId="{8E506464-401B-47B9-9DEF-92BED2FBA972}" srcOrd="1" destOrd="0" parTransId="{C972A1DC-5F8E-40C9-AC9E-38E09D783D69}" sibTransId="{32FAC75C-41CF-4A6E-81C6-CB37D5EEF89C}"/>
    <dgm:cxn modelId="{A3C5A3A7-FB77-4E6D-A376-15EB0E0118A7}" type="presOf" srcId="{66BE8159-4753-4AC4-A848-E87D34AEA3EF}" destId="{E9B8AD19-E6E2-4CD3-8B53-9D4C7150F79A}" srcOrd="0" destOrd="0" presId="urn:microsoft.com/office/officeart/2018/2/layout/IconVerticalSolidList"/>
    <dgm:cxn modelId="{1850C7BF-F8C8-4979-97E9-F646FE8D851B}" srcId="{FC756DE7-2DF9-4AB1-8944-BCD1922EA7BB}" destId="{EB363DB4-5520-4869-9E20-1E097B08D4FF}" srcOrd="6" destOrd="0" parTransId="{49568716-63C8-468E-89E4-7E3E61539046}" sibTransId="{FC5CFA7F-2AA3-4D0A-B1EC-B47E8E1C47FF}"/>
    <dgm:cxn modelId="{9592F4CB-1015-41B9-BA0A-E1A9AE4F579E}" srcId="{FC756DE7-2DF9-4AB1-8944-BCD1922EA7BB}" destId="{C3F36371-4E74-49DD-ACF2-01E498447718}" srcOrd="3" destOrd="0" parTransId="{6E7F7EC3-E661-4F76-B4DB-3E6D8A8622B1}" sibTransId="{135C1C5C-CC0F-4C53-9A50-C12EA5D43AD0}"/>
    <dgm:cxn modelId="{FB7B5DDD-D3A9-4EDC-B2B4-4EFEF650564E}" srcId="{FC756DE7-2DF9-4AB1-8944-BCD1922EA7BB}" destId="{66BE8159-4753-4AC4-A848-E87D34AEA3EF}" srcOrd="0" destOrd="0" parTransId="{4E24EEEE-5F09-4960-B6C9-8620A1C544B0}" sibTransId="{4597F5B0-8F36-4304-837B-990ED4A95ED7}"/>
    <dgm:cxn modelId="{105293DD-4220-4572-9FFB-58D55C29EF82}" type="presOf" srcId="{41C09AD4-A1AE-49A5-A008-35B3F6A83C04}" destId="{A6860523-97BC-40DA-B0F3-164B70A7536F}" srcOrd="0" destOrd="0" presId="urn:microsoft.com/office/officeart/2018/2/layout/IconVerticalSolidList"/>
    <dgm:cxn modelId="{065BFCF6-0DBF-47CB-B00E-DB4B5C11904F}" type="presOf" srcId="{FC756DE7-2DF9-4AB1-8944-BCD1922EA7BB}" destId="{5E9FF83A-C1AE-4C87-BC7E-84CC45729494}" srcOrd="0" destOrd="0" presId="urn:microsoft.com/office/officeart/2018/2/layout/IconVerticalSolidList"/>
    <dgm:cxn modelId="{C4A74CFB-BC79-4F7C-9E1E-B20E90B1F315}" srcId="{FC756DE7-2DF9-4AB1-8944-BCD1922EA7BB}" destId="{579D2187-67DA-4308-BAF6-8D0270A7033D}" srcOrd="5" destOrd="0" parTransId="{C66D62D3-1628-477D-9544-ADD04C23B8AF}" sibTransId="{7830E948-F935-444E-B220-26D60FF95B67}"/>
    <dgm:cxn modelId="{06EB01A3-1E3C-44D3-BBB6-E1CE3316DEB9}" type="presParOf" srcId="{5E9FF83A-C1AE-4C87-BC7E-84CC45729494}" destId="{F5EFBCA1-CDD7-4E5E-9FBC-D3F3E59C5E2F}" srcOrd="0" destOrd="0" presId="urn:microsoft.com/office/officeart/2018/2/layout/IconVerticalSolidList"/>
    <dgm:cxn modelId="{DB85CF51-F082-43AA-99CD-F894FE3B5E06}" type="presParOf" srcId="{F5EFBCA1-CDD7-4E5E-9FBC-D3F3E59C5E2F}" destId="{C94E72E5-68B2-4D8A-A696-9C8B540A99D7}" srcOrd="0" destOrd="0" presId="urn:microsoft.com/office/officeart/2018/2/layout/IconVerticalSolidList"/>
    <dgm:cxn modelId="{3B9B6FA7-8E03-4407-9DA2-56470573728D}" type="presParOf" srcId="{F5EFBCA1-CDD7-4E5E-9FBC-D3F3E59C5E2F}" destId="{39DC1B25-C408-405D-AEE3-D1C0FEDFDAD1}" srcOrd="1" destOrd="0" presId="urn:microsoft.com/office/officeart/2018/2/layout/IconVerticalSolidList"/>
    <dgm:cxn modelId="{AF7D91D5-C36A-4233-A536-E0D1C06A0E5B}" type="presParOf" srcId="{F5EFBCA1-CDD7-4E5E-9FBC-D3F3E59C5E2F}" destId="{7124755F-1B1E-4851-96F3-63696D54229B}" srcOrd="2" destOrd="0" presId="urn:microsoft.com/office/officeart/2018/2/layout/IconVerticalSolidList"/>
    <dgm:cxn modelId="{FEE21790-440F-4CAE-920C-7A8D9DC02830}" type="presParOf" srcId="{F5EFBCA1-CDD7-4E5E-9FBC-D3F3E59C5E2F}" destId="{E9B8AD19-E6E2-4CD3-8B53-9D4C7150F79A}" srcOrd="3" destOrd="0" presId="urn:microsoft.com/office/officeart/2018/2/layout/IconVerticalSolidList"/>
    <dgm:cxn modelId="{86939A44-B06B-4A43-A36C-0B0D2CA82E2A}" type="presParOf" srcId="{5E9FF83A-C1AE-4C87-BC7E-84CC45729494}" destId="{D54575B2-D6D4-4C61-B941-D3055478EDC2}" srcOrd="1" destOrd="0" presId="urn:microsoft.com/office/officeart/2018/2/layout/IconVerticalSolidList"/>
    <dgm:cxn modelId="{DEA67D69-3232-417C-B918-11334CC45DD8}" type="presParOf" srcId="{5E9FF83A-C1AE-4C87-BC7E-84CC45729494}" destId="{CA6695E5-4C36-48FC-9E1E-5F2FA19B2132}" srcOrd="2" destOrd="0" presId="urn:microsoft.com/office/officeart/2018/2/layout/IconVerticalSolidList"/>
    <dgm:cxn modelId="{D49081E4-22DA-4E8D-9109-06A514E68B6D}" type="presParOf" srcId="{CA6695E5-4C36-48FC-9E1E-5F2FA19B2132}" destId="{71E3F497-3F05-4014-A1FC-872EFB905B92}" srcOrd="0" destOrd="0" presId="urn:microsoft.com/office/officeart/2018/2/layout/IconVerticalSolidList"/>
    <dgm:cxn modelId="{57928F21-8689-4E52-827F-94C9AFF29D7C}" type="presParOf" srcId="{CA6695E5-4C36-48FC-9E1E-5F2FA19B2132}" destId="{3A94DF2B-66F8-439E-8C39-70760EA9D626}" srcOrd="1" destOrd="0" presId="urn:microsoft.com/office/officeart/2018/2/layout/IconVerticalSolidList"/>
    <dgm:cxn modelId="{F9770D7F-C7E2-41BA-A00D-ECE2AA4EEC59}" type="presParOf" srcId="{CA6695E5-4C36-48FC-9E1E-5F2FA19B2132}" destId="{98BC33A3-4765-49B6-9FC8-B0BC4741E0D6}" srcOrd="2" destOrd="0" presId="urn:microsoft.com/office/officeart/2018/2/layout/IconVerticalSolidList"/>
    <dgm:cxn modelId="{3AD86F32-5DDC-4AB1-B25E-40C7E8D4826E}" type="presParOf" srcId="{CA6695E5-4C36-48FC-9E1E-5F2FA19B2132}" destId="{8462FFDF-DD9F-4EE6-A45A-FCA72E6148DD}" srcOrd="3" destOrd="0" presId="urn:microsoft.com/office/officeart/2018/2/layout/IconVerticalSolidList"/>
    <dgm:cxn modelId="{9520AA7A-023E-4334-8A88-33A9FA7221FB}" type="presParOf" srcId="{5E9FF83A-C1AE-4C87-BC7E-84CC45729494}" destId="{17D99718-925B-474C-B6FD-DF23D1FF1D25}" srcOrd="3" destOrd="0" presId="urn:microsoft.com/office/officeart/2018/2/layout/IconVerticalSolidList"/>
    <dgm:cxn modelId="{509FB663-961D-402B-B15A-992FA1AD48A2}" type="presParOf" srcId="{5E9FF83A-C1AE-4C87-BC7E-84CC45729494}" destId="{9EDF5ABF-9DE9-43C7-8B07-CF9EC99D8EA0}" srcOrd="4" destOrd="0" presId="urn:microsoft.com/office/officeart/2018/2/layout/IconVerticalSolidList"/>
    <dgm:cxn modelId="{5677B174-F807-4904-A692-31F1BF8D7EB9}" type="presParOf" srcId="{9EDF5ABF-9DE9-43C7-8B07-CF9EC99D8EA0}" destId="{9784439D-8AFE-404C-847F-EBA7858CD123}" srcOrd="0" destOrd="0" presId="urn:microsoft.com/office/officeart/2018/2/layout/IconVerticalSolidList"/>
    <dgm:cxn modelId="{D67179B9-01D5-4953-9134-E218BEAFA5A3}" type="presParOf" srcId="{9EDF5ABF-9DE9-43C7-8B07-CF9EC99D8EA0}" destId="{9F975B58-D33F-40CA-B22C-407F417E5DA5}" srcOrd="1" destOrd="0" presId="urn:microsoft.com/office/officeart/2018/2/layout/IconVerticalSolidList"/>
    <dgm:cxn modelId="{EF4BC206-929D-45D2-90F4-C3E68FA9F5BB}" type="presParOf" srcId="{9EDF5ABF-9DE9-43C7-8B07-CF9EC99D8EA0}" destId="{79AADA0F-6AB5-46E3-94F5-59902035C9D0}" srcOrd="2" destOrd="0" presId="urn:microsoft.com/office/officeart/2018/2/layout/IconVerticalSolidList"/>
    <dgm:cxn modelId="{869C32E3-EADF-4D5E-8293-99F7AB349A91}" type="presParOf" srcId="{9EDF5ABF-9DE9-43C7-8B07-CF9EC99D8EA0}" destId="{904A311D-547F-46B1-992D-DBD9E70B046C}" srcOrd="3" destOrd="0" presId="urn:microsoft.com/office/officeart/2018/2/layout/IconVerticalSolidList"/>
    <dgm:cxn modelId="{9AB015D9-C201-4DF5-AA7F-A4436FFDF3C9}" type="presParOf" srcId="{5E9FF83A-C1AE-4C87-BC7E-84CC45729494}" destId="{B30C1081-BA8B-4469-B4B0-4CD235543165}" srcOrd="5" destOrd="0" presId="urn:microsoft.com/office/officeart/2018/2/layout/IconVerticalSolidList"/>
    <dgm:cxn modelId="{58CBAD09-614B-4E6D-B705-A86AA785E9F2}" type="presParOf" srcId="{5E9FF83A-C1AE-4C87-BC7E-84CC45729494}" destId="{3D4F9244-24ED-418A-820B-A4E7ABCA6D78}" srcOrd="6" destOrd="0" presId="urn:microsoft.com/office/officeart/2018/2/layout/IconVerticalSolidList"/>
    <dgm:cxn modelId="{24A0BC42-CAE5-4819-90F6-19245BD518F2}" type="presParOf" srcId="{3D4F9244-24ED-418A-820B-A4E7ABCA6D78}" destId="{9DA8DF09-7633-49E5-8F29-AAE3C0A7AA7A}" srcOrd="0" destOrd="0" presId="urn:microsoft.com/office/officeart/2018/2/layout/IconVerticalSolidList"/>
    <dgm:cxn modelId="{4BBFFEF3-56C5-4593-BBE5-85B2B45117DE}" type="presParOf" srcId="{3D4F9244-24ED-418A-820B-A4E7ABCA6D78}" destId="{B0B2C2DE-A0D4-4416-BBD2-BDE04C5B0F7A}" srcOrd="1" destOrd="0" presId="urn:microsoft.com/office/officeart/2018/2/layout/IconVerticalSolidList"/>
    <dgm:cxn modelId="{5B22C131-1753-4AB2-B122-E7C5FACB27F4}" type="presParOf" srcId="{3D4F9244-24ED-418A-820B-A4E7ABCA6D78}" destId="{6844EDBC-B5F1-4D7E-8F16-219345763D04}" srcOrd="2" destOrd="0" presId="urn:microsoft.com/office/officeart/2018/2/layout/IconVerticalSolidList"/>
    <dgm:cxn modelId="{607C23C2-D730-45F4-8598-9DF9C83C2FB4}" type="presParOf" srcId="{3D4F9244-24ED-418A-820B-A4E7ABCA6D78}" destId="{72403BFE-CDB3-4C88-87DF-A0D8297AA2C4}" srcOrd="3" destOrd="0" presId="urn:microsoft.com/office/officeart/2018/2/layout/IconVerticalSolidList"/>
    <dgm:cxn modelId="{486E527F-64AB-4659-B0BD-BD8F662D7665}" type="presParOf" srcId="{5E9FF83A-C1AE-4C87-BC7E-84CC45729494}" destId="{32E157D5-CAF2-4658-A567-E1B2C582DC14}" srcOrd="7" destOrd="0" presId="urn:microsoft.com/office/officeart/2018/2/layout/IconVerticalSolidList"/>
    <dgm:cxn modelId="{8B07A5BA-64BE-4857-A99C-7370E8A598A6}" type="presParOf" srcId="{5E9FF83A-C1AE-4C87-BC7E-84CC45729494}" destId="{147DBC78-3602-4AEA-979E-AB5E33A1A6CB}" srcOrd="8" destOrd="0" presId="urn:microsoft.com/office/officeart/2018/2/layout/IconVerticalSolidList"/>
    <dgm:cxn modelId="{16BF0A4B-9ECC-4D42-B062-2FDA8701225C}" type="presParOf" srcId="{147DBC78-3602-4AEA-979E-AB5E33A1A6CB}" destId="{0A1CBF61-4417-4C85-A346-E98899DDB831}" srcOrd="0" destOrd="0" presId="urn:microsoft.com/office/officeart/2018/2/layout/IconVerticalSolidList"/>
    <dgm:cxn modelId="{A68866D1-B877-4E7B-8074-3DCA849F6A4F}" type="presParOf" srcId="{147DBC78-3602-4AEA-979E-AB5E33A1A6CB}" destId="{1B5A3E37-2D7A-47A3-A302-3668D432D275}" srcOrd="1" destOrd="0" presId="urn:microsoft.com/office/officeart/2018/2/layout/IconVerticalSolidList"/>
    <dgm:cxn modelId="{8B4ADD23-018A-424E-B24C-E5FFB892EC7F}" type="presParOf" srcId="{147DBC78-3602-4AEA-979E-AB5E33A1A6CB}" destId="{ACB90A32-2032-41CE-964C-2212EBF8D0D9}" srcOrd="2" destOrd="0" presId="urn:microsoft.com/office/officeart/2018/2/layout/IconVerticalSolidList"/>
    <dgm:cxn modelId="{76B07A7E-04E8-4B26-9D15-3DB52FEEA672}" type="presParOf" srcId="{147DBC78-3602-4AEA-979E-AB5E33A1A6CB}" destId="{A6860523-97BC-40DA-B0F3-164B70A7536F}" srcOrd="3" destOrd="0" presId="urn:microsoft.com/office/officeart/2018/2/layout/IconVerticalSolidList"/>
    <dgm:cxn modelId="{A6D79598-F168-4420-8898-0ECE0BA2839E}" type="presParOf" srcId="{5E9FF83A-C1AE-4C87-BC7E-84CC45729494}" destId="{50DC69C9-52CA-498C-9EC3-4AB4EBD89857}" srcOrd="9" destOrd="0" presId="urn:microsoft.com/office/officeart/2018/2/layout/IconVerticalSolidList"/>
    <dgm:cxn modelId="{1DAF451A-5051-41B5-ACED-74FDFE92D2E8}" type="presParOf" srcId="{5E9FF83A-C1AE-4C87-BC7E-84CC45729494}" destId="{F7E0D2DF-03BF-4703-BF21-42858959F74F}" srcOrd="10" destOrd="0" presId="urn:microsoft.com/office/officeart/2018/2/layout/IconVerticalSolidList"/>
    <dgm:cxn modelId="{A21B8A97-F3F6-4BE7-8719-2AE8EB669894}" type="presParOf" srcId="{F7E0D2DF-03BF-4703-BF21-42858959F74F}" destId="{75228581-2501-4F7E-AD84-FBCB95B5BA31}" srcOrd="0" destOrd="0" presId="urn:microsoft.com/office/officeart/2018/2/layout/IconVerticalSolidList"/>
    <dgm:cxn modelId="{BB76C24B-DFA1-4D15-B659-DAA29356027C}" type="presParOf" srcId="{F7E0D2DF-03BF-4703-BF21-42858959F74F}" destId="{B74F7179-30CD-4C36-9680-ACB3A12543EC}" srcOrd="1" destOrd="0" presId="urn:microsoft.com/office/officeart/2018/2/layout/IconVerticalSolidList"/>
    <dgm:cxn modelId="{BCE81D70-F807-4605-AF5A-6569F73F577B}" type="presParOf" srcId="{F7E0D2DF-03BF-4703-BF21-42858959F74F}" destId="{4ACE10C6-8934-49EB-8A11-856932F70D6F}" srcOrd="2" destOrd="0" presId="urn:microsoft.com/office/officeart/2018/2/layout/IconVerticalSolidList"/>
    <dgm:cxn modelId="{04FBA03E-3612-4095-95ED-569CBAD3F512}" type="presParOf" srcId="{F7E0D2DF-03BF-4703-BF21-42858959F74F}" destId="{0AEA0FCF-30D1-4E5E-9725-B903CF781056}" srcOrd="3" destOrd="0" presId="urn:microsoft.com/office/officeart/2018/2/layout/IconVerticalSolidList"/>
    <dgm:cxn modelId="{EF4593B1-C222-4EAB-874A-3DC98BB529B0}" type="presParOf" srcId="{5E9FF83A-C1AE-4C87-BC7E-84CC45729494}" destId="{B75C15DB-0B11-4F14-95CC-A96A32C5E296}" srcOrd="11" destOrd="0" presId="urn:microsoft.com/office/officeart/2018/2/layout/IconVerticalSolidList"/>
    <dgm:cxn modelId="{E9C0D614-F59C-4633-B8DF-01A6897ECBD1}" type="presParOf" srcId="{5E9FF83A-C1AE-4C87-BC7E-84CC45729494}" destId="{CD8C31A3-5EA6-4C75-8686-24D2CDFBE18F}" srcOrd="12" destOrd="0" presId="urn:microsoft.com/office/officeart/2018/2/layout/IconVerticalSolidList"/>
    <dgm:cxn modelId="{A24C93F7-6747-44A4-849E-E492852FF664}" type="presParOf" srcId="{CD8C31A3-5EA6-4C75-8686-24D2CDFBE18F}" destId="{0BB1CDD8-3545-418A-8039-1DDCB7CD2FD1}" srcOrd="0" destOrd="0" presId="urn:microsoft.com/office/officeart/2018/2/layout/IconVerticalSolidList"/>
    <dgm:cxn modelId="{9D1D7801-43F1-46DE-84E0-B2DCDDC8D887}" type="presParOf" srcId="{CD8C31A3-5EA6-4C75-8686-24D2CDFBE18F}" destId="{E3E461B9-DD87-4EC4-A3D3-E4FCB671D44A}" srcOrd="1" destOrd="0" presId="urn:microsoft.com/office/officeart/2018/2/layout/IconVerticalSolidList"/>
    <dgm:cxn modelId="{D91FD7EF-4ABB-48B3-805F-1B8009E37C16}" type="presParOf" srcId="{CD8C31A3-5EA6-4C75-8686-24D2CDFBE18F}" destId="{506482CA-5BFC-40F8-995E-FC64EA6736C4}" srcOrd="2" destOrd="0" presId="urn:microsoft.com/office/officeart/2018/2/layout/IconVerticalSolidList"/>
    <dgm:cxn modelId="{C6F2174F-0698-4946-9036-36CFB5B8E68C}" type="presParOf" srcId="{CD8C31A3-5EA6-4C75-8686-24D2CDFBE18F}" destId="{CCC6788E-8982-4C10-AA3E-D27DF233016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7.xml><?xml version="1.0" encoding="utf-8"?>
<dgm:dataModel xmlns:dgm="http://schemas.openxmlformats.org/drawingml/2006/diagram" xmlns:a="http://schemas.openxmlformats.org/drawingml/2006/main">
  <dgm:ptLst>
    <dgm:pt modelId="{8DB42D6C-1F8F-4627-80F6-137423528D2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95EF357-7A04-407C-99EB-D9C6304AFA15}">
      <dgm:prSet/>
      <dgm:spPr/>
      <dgm:t>
        <a:bodyPr/>
        <a:lstStyle/>
        <a:p>
          <a:r>
            <a:rPr lang="en-US"/>
            <a:t>Many classes of faults that occur frequently are rooted in process and development flaws.</a:t>
          </a:r>
        </a:p>
      </dgm:t>
    </dgm:pt>
    <dgm:pt modelId="{89F53B4B-317C-4798-ADC1-01CDC76BFCDC}" type="parTrans" cxnId="{123AEAEF-6821-4AA1-A374-F6591403B816}">
      <dgm:prSet/>
      <dgm:spPr/>
      <dgm:t>
        <a:bodyPr/>
        <a:lstStyle/>
        <a:p>
          <a:endParaRPr lang="en-US"/>
        </a:p>
      </dgm:t>
    </dgm:pt>
    <dgm:pt modelId="{1B9DB038-8DB5-4D98-B56A-89D5C12DEC2C}" type="sibTrans" cxnId="{123AEAEF-6821-4AA1-A374-F6591403B816}">
      <dgm:prSet/>
      <dgm:spPr/>
      <dgm:t>
        <a:bodyPr/>
        <a:lstStyle/>
        <a:p>
          <a:endParaRPr lang="en-US"/>
        </a:p>
      </dgm:t>
    </dgm:pt>
    <dgm:pt modelId="{6DB9CC6E-AE41-4C25-8116-CD37D71E6545}">
      <dgm:prSet/>
      <dgm:spPr/>
      <dgm:t>
        <a:bodyPr/>
        <a:lstStyle/>
        <a:p>
          <a:r>
            <a:rPr lang="en-US"/>
            <a:t>Examples</a:t>
          </a:r>
        </a:p>
      </dgm:t>
    </dgm:pt>
    <dgm:pt modelId="{911D65A5-F8DC-42C4-A23A-A4C8F27E1B29}" type="parTrans" cxnId="{8A46FDB5-7E53-427B-8B02-50B4364FD399}">
      <dgm:prSet/>
      <dgm:spPr/>
      <dgm:t>
        <a:bodyPr/>
        <a:lstStyle/>
        <a:p>
          <a:endParaRPr lang="en-US"/>
        </a:p>
      </dgm:t>
    </dgm:pt>
    <dgm:pt modelId="{67D60F91-F9C8-400B-AAAE-A3D4694038A3}" type="sibTrans" cxnId="{8A46FDB5-7E53-427B-8B02-50B4364FD399}">
      <dgm:prSet/>
      <dgm:spPr/>
      <dgm:t>
        <a:bodyPr/>
        <a:lstStyle/>
        <a:p>
          <a:endParaRPr lang="en-US"/>
        </a:p>
      </dgm:t>
    </dgm:pt>
    <dgm:pt modelId="{43AAA22F-712A-4494-B2D8-FC338FCBBAAF}">
      <dgm:prSet/>
      <dgm:spPr/>
      <dgm:t>
        <a:bodyPr/>
        <a:lstStyle/>
        <a:p>
          <a:r>
            <a:rPr lang="en-US"/>
            <a:t>architectural design that does not take into account resource allocation can lead to resource allocation faults </a:t>
          </a:r>
        </a:p>
      </dgm:t>
    </dgm:pt>
    <dgm:pt modelId="{47C7DB4E-3CAD-4CD6-B127-E18CE0D88B83}" type="parTrans" cxnId="{82F3CCE4-A80C-491C-BE85-DA5839446E3B}">
      <dgm:prSet/>
      <dgm:spPr/>
      <dgm:t>
        <a:bodyPr/>
        <a:lstStyle/>
        <a:p>
          <a:endParaRPr lang="en-US"/>
        </a:p>
      </dgm:t>
    </dgm:pt>
    <dgm:pt modelId="{2123FCEE-B272-44DF-B171-6FF0BA03E2C9}" type="sibTrans" cxnId="{82F3CCE4-A80C-491C-BE85-DA5839446E3B}">
      <dgm:prSet/>
      <dgm:spPr/>
      <dgm:t>
        <a:bodyPr/>
        <a:lstStyle/>
        <a:p>
          <a:endParaRPr lang="en-US"/>
        </a:p>
      </dgm:t>
    </dgm:pt>
    <dgm:pt modelId="{1D79E663-E68F-4CE7-A575-6D05534E0F8F}">
      <dgm:prSet/>
      <dgm:spPr/>
      <dgm:t>
        <a:bodyPr/>
        <a:lstStyle/>
        <a:p>
          <a:r>
            <a:rPr lang="en-US"/>
            <a:t>Lack of experience with the development environment, which leads to misunderstandings between analysts and programmers on rare and exceptional cases, can result in faults in exception handling.  </a:t>
          </a:r>
        </a:p>
      </dgm:t>
    </dgm:pt>
    <dgm:pt modelId="{85F6283C-9B6A-48AC-86DA-FD276D948D60}" type="parTrans" cxnId="{A908DC56-58CB-4E18-839F-811A8F51CF89}">
      <dgm:prSet/>
      <dgm:spPr/>
      <dgm:t>
        <a:bodyPr/>
        <a:lstStyle/>
        <a:p>
          <a:endParaRPr lang="en-US"/>
        </a:p>
      </dgm:t>
    </dgm:pt>
    <dgm:pt modelId="{F292B6D5-C830-4E2A-8E6C-C9BDEF47D157}" type="sibTrans" cxnId="{A908DC56-58CB-4E18-839F-811A8F51CF89}">
      <dgm:prSet/>
      <dgm:spPr/>
      <dgm:t>
        <a:bodyPr/>
        <a:lstStyle/>
        <a:p>
          <a:endParaRPr lang="en-US"/>
        </a:p>
      </dgm:t>
    </dgm:pt>
    <dgm:pt modelId="{8D17A354-3EA8-4357-AA27-5C54D2BCD07F}">
      <dgm:prSet/>
      <dgm:spPr/>
      <dgm:t>
        <a:bodyPr/>
        <a:lstStyle/>
        <a:p>
          <a:r>
            <a:rPr lang="en-US"/>
            <a:t>The occurrence of many such faults can be reduced by modifying the process and environment</a:t>
          </a:r>
        </a:p>
      </dgm:t>
    </dgm:pt>
    <dgm:pt modelId="{B7FF897C-AFB4-44DC-9F42-5F487D897FCC}" type="parTrans" cxnId="{ECAA14B7-3AF5-41E2-8371-B92F90248B4E}">
      <dgm:prSet/>
      <dgm:spPr/>
      <dgm:t>
        <a:bodyPr/>
        <a:lstStyle/>
        <a:p>
          <a:endParaRPr lang="en-US"/>
        </a:p>
      </dgm:t>
    </dgm:pt>
    <dgm:pt modelId="{4F41BF34-F7D2-4D48-844F-5E3522261D21}" type="sibTrans" cxnId="{ECAA14B7-3AF5-41E2-8371-B92F90248B4E}">
      <dgm:prSet/>
      <dgm:spPr/>
      <dgm:t>
        <a:bodyPr/>
        <a:lstStyle/>
        <a:p>
          <a:endParaRPr lang="en-US"/>
        </a:p>
      </dgm:t>
    </dgm:pt>
    <dgm:pt modelId="{AB657C22-4D58-4692-BDCF-5079DBE7AE6E}">
      <dgm:prSet/>
      <dgm:spPr/>
      <dgm:t>
        <a:bodyPr/>
        <a:lstStyle/>
        <a:p>
          <a:r>
            <a:rPr lang="en-US"/>
            <a:t>examples</a:t>
          </a:r>
        </a:p>
      </dgm:t>
    </dgm:pt>
    <dgm:pt modelId="{61730F72-8779-4016-9DFB-C1EA66AA0168}" type="parTrans" cxnId="{B5A3D86F-8851-4B0C-BC50-659840E5B10E}">
      <dgm:prSet/>
      <dgm:spPr/>
      <dgm:t>
        <a:bodyPr/>
        <a:lstStyle/>
        <a:p>
          <a:endParaRPr lang="en-US"/>
        </a:p>
      </dgm:t>
    </dgm:pt>
    <dgm:pt modelId="{3A68762D-2003-49E3-B2A1-071200962444}" type="sibTrans" cxnId="{B5A3D86F-8851-4B0C-BC50-659840E5B10E}">
      <dgm:prSet/>
      <dgm:spPr/>
      <dgm:t>
        <a:bodyPr/>
        <a:lstStyle/>
        <a:p>
          <a:endParaRPr lang="en-US"/>
        </a:p>
      </dgm:t>
    </dgm:pt>
    <dgm:pt modelId="{81BE079C-B7D7-416A-BC14-C6CD66D15756}">
      <dgm:prSet/>
      <dgm:spPr/>
      <dgm:t>
        <a:bodyPr/>
        <a:lstStyle/>
        <a:p>
          <a:r>
            <a:rPr lang="en-US"/>
            <a:t>Resource allocation faults resulting from architectural design can be reduced by introducing specific inspection tasks</a:t>
          </a:r>
        </a:p>
      </dgm:t>
    </dgm:pt>
    <dgm:pt modelId="{BB6F514C-C8D5-47C3-98F0-2B2EAD43527A}" type="parTrans" cxnId="{46619AA7-3D6B-4EDF-BA4C-7776965AACB0}">
      <dgm:prSet/>
      <dgm:spPr/>
      <dgm:t>
        <a:bodyPr/>
        <a:lstStyle/>
        <a:p>
          <a:endParaRPr lang="en-US"/>
        </a:p>
      </dgm:t>
    </dgm:pt>
    <dgm:pt modelId="{387D526E-E3E4-47E6-B5A4-C3CDD20DFFC3}" type="sibTrans" cxnId="{46619AA7-3D6B-4EDF-BA4C-7776965AACB0}">
      <dgm:prSet/>
      <dgm:spPr/>
      <dgm:t>
        <a:bodyPr/>
        <a:lstStyle/>
        <a:p>
          <a:endParaRPr lang="en-US"/>
        </a:p>
      </dgm:t>
    </dgm:pt>
    <dgm:pt modelId="{E6B3DB24-C8DF-4621-A9DC-3374D33FD556}">
      <dgm:prSet/>
      <dgm:spPr/>
      <dgm:t>
        <a:bodyPr/>
        <a:lstStyle/>
        <a:p>
          <a:r>
            <a:rPr lang="en-US"/>
            <a:t>Faults attributable to inexperience with the development environment can be reduced with focused training</a:t>
          </a:r>
        </a:p>
      </dgm:t>
    </dgm:pt>
    <dgm:pt modelId="{52406161-9165-4911-A87A-EC6AC3740CCC}" type="parTrans" cxnId="{B651859A-797F-4239-AE9F-77F0FA860211}">
      <dgm:prSet/>
      <dgm:spPr/>
      <dgm:t>
        <a:bodyPr/>
        <a:lstStyle/>
        <a:p>
          <a:endParaRPr lang="en-US"/>
        </a:p>
      </dgm:t>
    </dgm:pt>
    <dgm:pt modelId="{E5D1827B-1CC2-4746-B0F6-7AD6D966D797}" type="sibTrans" cxnId="{B651859A-797F-4239-AE9F-77F0FA860211}">
      <dgm:prSet/>
      <dgm:spPr/>
      <dgm:t>
        <a:bodyPr/>
        <a:lstStyle/>
        <a:p>
          <a:endParaRPr lang="en-US"/>
        </a:p>
      </dgm:t>
    </dgm:pt>
    <dgm:pt modelId="{0AB07792-43E6-44C1-95C4-E9C6298481B4}" type="pres">
      <dgm:prSet presAssocID="{8DB42D6C-1F8F-4627-80F6-137423528D26}" presName="linear" presStyleCnt="0">
        <dgm:presLayoutVars>
          <dgm:animLvl val="lvl"/>
          <dgm:resizeHandles val="exact"/>
        </dgm:presLayoutVars>
      </dgm:prSet>
      <dgm:spPr/>
    </dgm:pt>
    <dgm:pt modelId="{46B10A12-0594-4313-A3CA-DDCC194C8028}" type="pres">
      <dgm:prSet presAssocID="{995EF357-7A04-407C-99EB-D9C6304AFA15}" presName="parentText" presStyleLbl="node1" presStyleIdx="0" presStyleCnt="4">
        <dgm:presLayoutVars>
          <dgm:chMax val="0"/>
          <dgm:bulletEnabled val="1"/>
        </dgm:presLayoutVars>
      </dgm:prSet>
      <dgm:spPr/>
    </dgm:pt>
    <dgm:pt modelId="{0BEC9C8C-1FD4-44F6-8352-A550E8271042}" type="pres">
      <dgm:prSet presAssocID="{1B9DB038-8DB5-4D98-B56A-89D5C12DEC2C}" presName="spacer" presStyleCnt="0"/>
      <dgm:spPr/>
    </dgm:pt>
    <dgm:pt modelId="{C00723B3-419B-46B9-8747-159981124944}" type="pres">
      <dgm:prSet presAssocID="{6DB9CC6E-AE41-4C25-8116-CD37D71E6545}" presName="parentText" presStyleLbl="node1" presStyleIdx="1" presStyleCnt="4">
        <dgm:presLayoutVars>
          <dgm:chMax val="0"/>
          <dgm:bulletEnabled val="1"/>
        </dgm:presLayoutVars>
      </dgm:prSet>
      <dgm:spPr/>
    </dgm:pt>
    <dgm:pt modelId="{AAB519C4-3B5C-47E4-85AF-DB7DD836E410}" type="pres">
      <dgm:prSet presAssocID="{6DB9CC6E-AE41-4C25-8116-CD37D71E6545}" presName="childText" presStyleLbl="revTx" presStyleIdx="0" presStyleCnt="2">
        <dgm:presLayoutVars>
          <dgm:bulletEnabled val="1"/>
        </dgm:presLayoutVars>
      </dgm:prSet>
      <dgm:spPr/>
    </dgm:pt>
    <dgm:pt modelId="{53928926-05F9-4481-B904-A7CB9F3D2B97}" type="pres">
      <dgm:prSet presAssocID="{8D17A354-3EA8-4357-AA27-5C54D2BCD07F}" presName="parentText" presStyleLbl="node1" presStyleIdx="2" presStyleCnt="4">
        <dgm:presLayoutVars>
          <dgm:chMax val="0"/>
          <dgm:bulletEnabled val="1"/>
        </dgm:presLayoutVars>
      </dgm:prSet>
      <dgm:spPr/>
    </dgm:pt>
    <dgm:pt modelId="{18C5E940-EFF2-433A-AA27-44C87DD432AC}" type="pres">
      <dgm:prSet presAssocID="{4F41BF34-F7D2-4D48-844F-5E3522261D21}" presName="spacer" presStyleCnt="0"/>
      <dgm:spPr/>
    </dgm:pt>
    <dgm:pt modelId="{20C92DF5-5A11-4F84-84A5-E11D135E1692}" type="pres">
      <dgm:prSet presAssocID="{AB657C22-4D58-4692-BDCF-5079DBE7AE6E}" presName="parentText" presStyleLbl="node1" presStyleIdx="3" presStyleCnt="4">
        <dgm:presLayoutVars>
          <dgm:chMax val="0"/>
          <dgm:bulletEnabled val="1"/>
        </dgm:presLayoutVars>
      </dgm:prSet>
      <dgm:spPr/>
    </dgm:pt>
    <dgm:pt modelId="{225105FE-7ABA-490A-AEDA-A90AB2726E53}" type="pres">
      <dgm:prSet presAssocID="{AB657C22-4D58-4692-BDCF-5079DBE7AE6E}" presName="childText" presStyleLbl="revTx" presStyleIdx="1" presStyleCnt="2">
        <dgm:presLayoutVars>
          <dgm:bulletEnabled val="1"/>
        </dgm:presLayoutVars>
      </dgm:prSet>
      <dgm:spPr/>
    </dgm:pt>
  </dgm:ptLst>
  <dgm:cxnLst>
    <dgm:cxn modelId="{7B3FC210-E538-4D48-A8EF-D5F5B03568B8}" type="presOf" srcId="{995EF357-7A04-407C-99EB-D9C6304AFA15}" destId="{46B10A12-0594-4313-A3CA-DDCC194C8028}" srcOrd="0" destOrd="0" presId="urn:microsoft.com/office/officeart/2005/8/layout/vList2"/>
    <dgm:cxn modelId="{2BC2F12E-00A4-4A80-8EBD-0CF853FF1A07}" type="presOf" srcId="{E6B3DB24-C8DF-4621-A9DC-3374D33FD556}" destId="{225105FE-7ABA-490A-AEDA-A90AB2726E53}" srcOrd="0" destOrd="1" presId="urn:microsoft.com/office/officeart/2005/8/layout/vList2"/>
    <dgm:cxn modelId="{2D93B84F-AD8D-4D38-B556-3FF00BD21F5A}" type="presOf" srcId="{6DB9CC6E-AE41-4C25-8116-CD37D71E6545}" destId="{C00723B3-419B-46B9-8747-159981124944}" srcOrd="0" destOrd="0" presId="urn:microsoft.com/office/officeart/2005/8/layout/vList2"/>
    <dgm:cxn modelId="{B5A3D86F-8851-4B0C-BC50-659840E5B10E}" srcId="{8DB42D6C-1F8F-4627-80F6-137423528D26}" destId="{AB657C22-4D58-4692-BDCF-5079DBE7AE6E}" srcOrd="3" destOrd="0" parTransId="{61730F72-8779-4016-9DFB-C1EA66AA0168}" sibTransId="{3A68762D-2003-49E3-B2A1-071200962444}"/>
    <dgm:cxn modelId="{A908DC56-58CB-4E18-839F-811A8F51CF89}" srcId="{6DB9CC6E-AE41-4C25-8116-CD37D71E6545}" destId="{1D79E663-E68F-4CE7-A575-6D05534E0F8F}" srcOrd="1" destOrd="0" parTransId="{85F6283C-9B6A-48AC-86DA-FD276D948D60}" sibTransId="{F292B6D5-C830-4E2A-8E6C-C9BDEF47D157}"/>
    <dgm:cxn modelId="{770CF98B-797E-4AC3-ACD8-9CD3437ED349}" type="presOf" srcId="{8D17A354-3EA8-4357-AA27-5C54D2BCD07F}" destId="{53928926-05F9-4481-B904-A7CB9F3D2B97}" srcOrd="0" destOrd="0" presId="urn:microsoft.com/office/officeart/2005/8/layout/vList2"/>
    <dgm:cxn modelId="{B651859A-797F-4239-AE9F-77F0FA860211}" srcId="{AB657C22-4D58-4692-BDCF-5079DBE7AE6E}" destId="{E6B3DB24-C8DF-4621-A9DC-3374D33FD556}" srcOrd="1" destOrd="0" parTransId="{52406161-9165-4911-A87A-EC6AC3740CCC}" sibTransId="{E5D1827B-1CC2-4746-B0F6-7AD6D966D797}"/>
    <dgm:cxn modelId="{46619AA7-3D6B-4EDF-BA4C-7776965AACB0}" srcId="{AB657C22-4D58-4692-BDCF-5079DBE7AE6E}" destId="{81BE079C-B7D7-416A-BC14-C6CD66D15756}" srcOrd="0" destOrd="0" parTransId="{BB6F514C-C8D5-47C3-98F0-2B2EAD43527A}" sibTransId="{387D526E-E3E4-47E6-B5A4-C3CDD20DFFC3}"/>
    <dgm:cxn modelId="{8A46FDB5-7E53-427B-8B02-50B4364FD399}" srcId="{8DB42D6C-1F8F-4627-80F6-137423528D26}" destId="{6DB9CC6E-AE41-4C25-8116-CD37D71E6545}" srcOrd="1" destOrd="0" parTransId="{911D65A5-F8DC-42C4-A23A-A4C8F27E1B29}" sibTransId="{67D60F91-F9C8-400B-AAAE-A3D4694038A3}"/>
    <dgm:cxn modelId="{ECAA14B7-3AF5-41E2-8371-B92F90248B4E}" srcId="{8DB42D6C-1F8F-4627-80F6-137423528D26}" destId="{8D17A354-3EA8-4357-AA27-5C54D2BCD07F}" srcOrd="2" destOrd="0" parTransId="{B7FF897C-AFB4-44DC-9F42-5F487D897FCC}" sibTransId="{4F41BF34-F7D2-4D48-844F-5E3522261D21}"/>
    <dgm:cxn modelId="{2A0E68D1-819A-4779-AB08-7EACCBEF1A2B}" type="presOf" srcId="{AB657C22-4D58-4692-BDCF-5079DBE7AE6E}" destId="{20C92DF5-5A11-4F84-84A5-E11D135E1692}" srcOrd="0" destOrd="0" presId="urn:microsoft.com/office/officeart/2005/8/layout/vList2"/>
    <dgm:cxn modelId="{CA80E1DA-1F91-44C9-8AA5-0252D0698183}" type="presOf" srcId="{81BE079C-B7D7-416A-BC14-C6CD66D15756}" destId="{225105FE-7ABA-490A-AEDA-A90AB2726E53}" srcOrd="0" destOrd="0" presId="urn:microsoft.com/office/officeart/2005/8/layout/vList2"/>
    <dgm:cxn modelId="{82F3CCE4-A80C-491C-BE85-DA5839446E3B}" srcId="{6DB9CC6E-AE41-4C25-8116-CD37D71E6545}" destId="{43AAA22F-712A-4494-B2D8-FC338FCBBAAF}" srcOrd="0" destOrd="0" parTransId="{47C7DB4E-3CAD-4CD6-B127-E18CE0D88B83}" sibTransId="{2123FCEE-B272-44DF-B171-6FF0BA03E2C9}"/>
    <dgm:cxn modelId="{9535FCE8-2DD0-4914-917D-0921973A5A0B}" type="presOf" srcId="{43AAA22F-712A-4494-B2D8-FC338FCBBAAF}" destId="{AAB519C4-3B5C-47E4-85AF-DB7DD836E410}" srcOrd="0" destOrd="0" presId="urn:microsoft.com/office/officeart/2005/8/layout/vList2"/>
    <dgm:cxn modelId="{53877CEF-6032-41BE-81EB-9CDF39CDACC7}" type="presOf" srcId="{1D79E663-E68F-4CE7-A575-6D05534E0F8F}" destId="{AAB519C4-3B5C-47E4-85AF-DB7DD836E410}" srcOrd="0" destOrd="1" presId="urn:microsoft.com/office/officeart/2005/8/layout/vList2"/>
    <dgm:cxn modelId="{123AEAEF-6821-4AA1-A374-F6591403B816}" srcId="{8DB42D6C-1F8F-4627-80F6-137423528D26}" destId="{995EF357-7A04-407C-99EB-D9C6304AFA15}" srcOrd="0" destOrd="0" parTransId="{89F53B4B-317C-4798-ADC1-01CDC76BFCDC}" sibTransId="{1B9DB038-8DB5-4D98-B56A-89D5C12DEC2C}"/>
    <dgm:cxn modelId="{3554BEF1-48E3-4A4F-BA79-4C919D6D6395}" type="presOf" srcId="{8DB42D6C-1F8F-4627-80F6-137423528D26}" destId="{0AB07792-43E6-44C1-95C4-E9C6298481B4}" srcOrd="0" destOrd="0" presId="urn:microsoft.com/office/officeart/2005/8/layout/vList2"/>
    <dgm:cxn modelId="{EE85BEC3-015C-4B66-A4C8-29954D27D34A}" type="presParOf" srcId="{0AB07792-43E6-44C1-95C4-E9C6298481B4}" destId="{46B10A12-0594-4313-A3CA-DDCC194C8028}" srcOrd="0" destOrd="0" presId="urn:microsoft.com/office/officeart/2005/8/layout/vList2"/>
    <dgm:cxn modelId="{3F44E587-FFB4-4AAA-A7EF-9EB58FB763BB}" type="presParOf" srcId="{0AB07792-43E6-44C1-95C4-E9C6298481B4}" destId="{0BEC9C8C-1FD4-44F6-8352-A550E8271042}" srcOrd="1" destOrd="0" presId="urn:microsoft.com/office/officeart/2005/8/layout/vList2"/>
    <dgm:cxn modelId="{8B825A36-266F-40B7-9651-8D1EF7A45167}" type="presParOf" srcId="{0AB07792-43E6-44C1-95C4-E9C6298481B4}" destId="{C00723B3-419B-46B9-8747-159981124944}" srcOrd="2" destOrd="0" presId="urn:microsoft.com/office/officeart/2005/8/layout/vList2"/>
    <dgm:cxn modelId="{E0CFD4E5-D54E-4105-9184-9EE19460FA66}" type="presParOf" srcId="{0AB07792-43E6-44C1-95C4-E9C6298481B4}" destId="{AAB519C4-3B5C-47E4-85AF-DB7DD836E410}" srcOrd="3" destOrd="0" presId="urn:microsoft.com/office/officeart/2005/8/layout/vList2"/>
    <dgm:cxn modelId="{E84BB499-51AA-46F0-A140-6321D11CD96A}" type="presParOf" srcId="{0AB07792-43E6-44C1-95C4-E9C6298481B4}" destId="{53928926-05F9-4481-B904-A7CB9F3D2B97}" srcOrd="4" destOrd="0" presId="urn:microsoft.com/office/officeart/2005/8/layout/vList2"/>
    <dgm:cxn modelId="{105A2E16-6D4C-4939-86C5-34FD5B33551C}" type="presParOf" srcId="{0AB07792-43E6-44C1-95C4-E9C6298481B4}" destId="{18C5E940-EFF2-433A-AA27-44C87DD432AC}" srcOrd="5" destOrd="0" presId="urn:microsoft.com/office/officeart/2005/8/layout/vList2"/>
    <dgm:cxn modelId="{B103E55E-15F7-4578-AAB3-3FCB50EDF2C1}" type="presParOf" srcId="{0AB07792-43E6-44C1-95C4-E9C6298481B4}" destId="{20C92DF5-5A11-4F84-84A5-E11D135E1692}" srcOrd="6" destOrd="0" presId="urn:microsoft.com/office/officeart/2005/8/layout/vList2"/>
    <dgm:cxn modelId="{64766992-A9B8-46B1-B21C-169DEFBC4739}" type="presParOf" srcId="{0AB07792-43E6-44C1-95C4-E9C6298481B4}" destId="{225105FE-7ABA-490A-AEDA-A90AB2726E53}"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8.xml><?xml version="1.0" encoding="utf-8"?>
<dgm:dataModel xmlns:dgm="http://schemas.openxmlformats.org/drawingml/2006/diagram" xmlns:a="http://schemas.openxmlformats.org/drawingml/2006/main">
  <dgm:ptLst>
    <dgm:pt modelId="{62F6480F-8BD9-40F1-9A6D-82298C2A9A32}"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AA1B8F84-D2E6-4A1C-8B12-C83110B3130C}">
      <dgm:prSet/>
      <dgm:spPr/>
      <dgm:t>
        <a:bodyPr/>
        <a:lstStyle/>
        <a:p>
          <a:r>
            <a:rPr lang="en-US"/>
            <a:t>Identifying weak aspects of a process can be difficult</a:t>
          </a:r>
        </a:p>
      </dgm:t>
    </dgm:pt>
    <dgm:pt modelId="{7CF87811-4639-48B6-A8B1-470B1C86F944}" type="parTrans" cxnId="{8949FA57-33A8-414A-9D92-4D6E820E1617}">
      <dgm:prSet/>
      <dgm:spPr/>
      <dgm:t>
        <a:bodyPr/>
        <a:lstStyle/>
        <a:p>
          <a:endParaRPr lang="en-US"/>
        </a:p>
      </dgm:t>
    </dgm:pt>
    <dgm:pt modelId="{FB1E9976-83A0-4C40-B031-8D3A1AE16513}" type="sibTrans" cxnId="{8949FA57-33A8-414A-9D92-4D6E820E1617}">
      <dgm:prSet/>
      <dgm:spPr/>
      <dgm:t>
        <a:bodyPr/>
        <a:lstStyle/>
        <a:p>
          <a:endParaRPr lang="en-US"/>
        </a:p>
      </dgm:t>
    </dgm:pt>
    <dgm:pt modelId="{D919270D-9979-48FC-9395-34307C5C48D2}">
      <dgm:prSet/>
      <dgm:spPr/>
      <dgm:t>
        <a:bodyPr/>
        <a:lstStyle/>
        <a:p>
          <a:r>
            <a:rPr lang="en-US"/>
            <a:t>Analysis of the fault history can help software engineers build a feedback mechanism to track relevant faults to their root causes</a:t>
          </a:r>
        </a:p>
      </dgm:t>
    </dgm:pt>
    <dgm:pt modelId="{AEE4F37F-9F36-4455-B695-37CED95F370E}" type="parTrans" cxnId="{6D2EDBA3-0809-424C-85A8-5030A36D03C2}">
      <dgm:prSet/>
      <dgm:spPr/>
      <dgm:t>
        <a:bodyPr/>
        <a:lstStyle/>
        <a:p>
          <a:endParaRPr lang="en-US"/>
        </a:p>
      </dgm:t>
    </dgm:pt>
    <dgm:pt modelId="{AC5C6E56-1E02-4C02-8F4E-F4CDB742BE61}" type="sibTrans" cxnId="{6D2EDBA3-0809-424C-85A8-5030A36D03C2}">
      <dgm:prSet/>
      <dgm:spPr/>
      <dgm:t>
        <a:bodyPr/>
        <a:lstStyle/>
        <a:p>
          <a:endParaRPr lang="en-US"/>
        </a:p>
      </dgm:t>
    </dgm:pt>
    <dgm:pt modelId="{9E5D488A-1195-46E4-820E-6CFAA38C06AA}">
      <dgm:prSet/>
      <dgm:spPr/>
      <dgm:t>
        <a:bodyPr/>
        <a:lstStyle/>
        <a:p>
          <a:r>
            <a:rPr lang="en-US"/>
            <a:t>Sometimes information can be fed back directly into the current product development</a:t>
          </a:r>
        </a:p>
      </dgm:t>
    </dgm:pt>
    <dgm:pt modelId="{723CBDDA-7AF9-41EA-9635-20F3B3AF739E}" type="parTrans" cxnId="{AF6229A8-769F-465E-9200-BCBCB09F1F01}">
      <dgm:prSet/>
      <dgm:spPr/>
      <dgm:t>
        <a:bodyPr/>
        <a:lstStyle/>
        <a:p>
          <a:endParaRPr lang="en-US"/>
        </a:p>
      </dgm:t>
    </dgm:pt>
    <dgm:pt modelId="{443F1808-C392-4F6C-AC2C-C413979C8234}" type="sibTrans" cxnId="{AF6229A8-769F-465E-9200-BCBCB09F1F01}">
      <dgm:prSet/>
      <dgm:spPr/>
      <dgm:t>
        <a:bodyPr/>
        <a:lstStyle/>
        <a:p>
          <a:endParaRPr lang="en-US"/>
        </a:p>
      </dgm:t>
    </dgm:pt>
    <dgm:pt modelId="{494087A4-D6F1-4B17-B948-22CEC3516624}">
      <dgm:prSet/>
      <dgm:spPr/>
      <dgm:t>
        <a:bodyPr/>
        <a:lstStyle/>
        <a:p>
          <a:r>
            <a:rPr lang="en-US"/>
            <a:t>More often it helps software engineers improve the development of future products</a:t>
          </a:r>
        </a:p>
      </dgm:t>
    </dgm:pt>
    <dgm:pt modelId="{186D34D1-12AB-4783-BD7C-4898974AC7A8}" type="parTrans" cxnId="{EA407198-ED3B-4526-B426-19EAD77DC31B}">
      <dgm:prSet/>
      <dgm:spPr/>
      <dgm:t>
        <a:bodyPr/>
        <a:lstStyle/>
        <a:p>
          <a:endParaRPr lang="en-US"/>
        </a:p>
      </dgm:t>
    </dgm:pt>
    <dgm:pt modelId="{433E54F8-3E2E-4EC5-975F-88EEFD05F3B8}" type="sibTrans" cxnId="{EA407198-ED3B-4526-B426-19EAD77DC31B}">
      <dgm:prSet/>
      <dgm:spPr/>
      <dgm:t>
        <a:bodyPr/>
        <a:lstStyle/>
        <a:p>
          <a:endParaRPr lang="en-US"/>
        </a:p>
      </dgm:t>
    </dgm:pt>
    <dgm:pt modelId="{C3E47319-4B0D-4F0D-A8CF-9D245D6E59C4}" type="pres">
      <dgm:prSet presAssocID="{62F6480F-8BD9-40F1-9A6D-82298C2A9A32}" presName="Name0" presStyleCnt="0">
        <dgm:presLayoutVars>
          <dgm:dir/>
          <dgm:animLvl val="lvl"/>
          <dgm:resizeHandles val="exact"/>
        </dgm:presLayoutVars>
      </dgm:prSet>
      <dgm:spPr/>
    </dgm:pt>
    <dgm:pt modelId="{95F33FA0-8AE9-495A-A58B-AFC029E8FB45}" type="pres">
      <dgm:prSet presAssocID="{D919270D-9979-48FC-9395-34307C5C48D2}" presName="boxAndChildren" presStyleCnt="0"/>
      <dgm:spPr/>
    </dgm:pt>
    <dgm:pt modelId="{232518B0-BEF5-4A20-A512-68D80DE34914}" type="pres">
      <dgm:prSet presAssocID="{D919270D-9979-48FC-9395-34307C5C48D2}" presName="parentTextBox" presStyleLbl="node1" presStyleIdx="0" presStyleCnt="2"/>
      <dgm:spPr/>
    </dgm:pt>
    <dgm:pt modelId="{5BF24489-8BE7-4B37-A035-A92BD7CCF3A8}" type="pres">
      <dgm:prSet presAssocID="{D919270D-9979-48FC-9395-34307C5C48D2}" presName="entireBox" presStyleLbl="node1" presStyleIdx="0" presStyleCnt="2"/>
      <dgm:spPr/>
    </dgm:pt>
    <dgm:pt modelId="{DBAE5024-6335-490A-99B1-7AD636199B92}" type="pres">
      <dgm:prSet presAssocID="{D919270D-9979-48FC-9395-34307C5C48D2}" presName="descendantBox" presStyleCnt="0"/>
      <dgm:spPr/>
    </dgm:pt>
    <dgm:pt modelId="{E9BAC78A-00F7-4ACF-9395-98E07F05EE0B}" type="pres">
      <dgm:prSet presAssocID="{9E5D488A-1195-46E4-820E-6CFAA38C06AA}" presName="childTextBox" presStyleLbl="fgAccFollowNode1" presStyleIdx="0" presStyleCnt="2">
        <dgm:presLayoutVars>
          <dgm:bulletEnabled val="1"/>
        </dgm:presLayoutVars>
      </dgm:prSet>
      <dgm:spPr/>
    </dgm:pt>
    <dgm:pt modelId="{E03036F3-D88B-4FBF-8C39-EF5AD1522900}" type="pres">
      <dgm:prSet presAssocID="{494087A4-D6F1-4B17-B948-22CEC3516624}" presName="childTextBox" presStyleLbl="fgAccFollowNode1" presStyleIdx="1" presStyleCnt="2">
        <dgm:presLayoutVars>
          <dgm:bulletEnabled val="1"/>
        </dgm:presLayoutVars>
      </dgm:prSet>
      <dgm:spPr/>
    </dgm:pt>
    <dgm:pt modelId="{5E13EEE0-F40A-4224-B012-C747549FA88B}" type="pres">
      <dgm:prSet presAssocID="{FB1E9976-83A0-4C40-B031-8D3A1AE16513}" presName="sp" presStyleCnt="0"/>
      <dgm:spPr/>
    </dgm:pt>
    <dgm:pt modelId="{828C4A60-DAE3-4031-AC40-5093B969FCA2}" type="pres">
      <dgm:prSet presAssocID="{AA1B8F84-D2E6-4A1C-8B12-C83110B3130C}" presName="arrowAndChildren" presStyleCnt="0"/>
      <dgm:spPr/>
    </dgm:pt>
    <dgm:pt modelId="{5DA7F545-81AA-4BB6-8B32-BFA1DF68392E}" type="pres">
      <dgm:prSet presAssocID="{AA1B8F84-D2E6-4A1C-8B12-C83110B3130C}" presName="parentTextArrow" presStyleLbl="node1" presStyleIdx="1" presStyleCnt="2"/>
      <dgm:spPr/>
    </dgm:pt>
  </dgm:ptLst>
  <dgm:cxnLst>
    <dgm:cxn modelId="{44800635-B631-4FF1-97DA-D5967EE731DB}" type="presOf" srcId="{9E5D488A-1195-46E4-820E-6CFAA38C06AA}" destId="{E9BAC78A-00F7-4ACF-9395-98E07F05EE0B}" srcOrd="0" destOrd="0" presId="urn:microsoft.com/office/officeart/2005/8/layout/process4"/>
    <dgm:cxn modelId="{025E514B-3975-49AD-8C40-26D9357C5E63}" type="presOf" srcId="{494087A4-D6F1-4B17-B948-22CEC3516624}" destId="{E03036F3-D88B-4FBF-8C39-EF5AD1522900}" srcOrd="0" destOrd="0" presId="urn:microsoft.com/office/officeart/2005/8/layout/process4"/>
    <dgm:cxn modelId="{7AF24B51-3C2F-4168-9E11-3CF27B430E66}" type="presOf" srcId="{D919270D-9979-48FC-9395-34307C5C48D2}" destId="{5BF24489-8BE7-4B37-A035-A92BD7CCF3A8}" srcOrd="1" destOrd="0" presId="urn:microsoft.com/office/officeart/2005/8/layout/process4"/>
    <dgm:cxn modelId="{8949FA57-33A8-414A-9D92-4D6E820E1617}" srcId="{62F6480F-8BD9-40F1-9A6D-82298C2A9A32}" destId="{AA1B8F84-D2E6-4A1C-8B12-C83110B3130C}" srcOrd="0" destOrd="0" parTransId="{7CF87811-4639-48B6-A8B1-470B1C86F944}" sibTransId="{FB1E9976-83A0-4C40-B031-8D3A1AE16513}"/>
    <dgm:cxn modelId="{EA407198-ED3B-4526-B426-19EAD77DC31B}" srcId="{D919270D-9979-48FC-9395-34307C5C48D2}" destId="{494087A4-D6F1-4B17-B948-22CEC3516624}" srcOrd="1" destOrd="0" parTransId="{186D34D1-12AB-4783-BD7C-4898974AC7A8}" sibTransId="{433E54F8-3E2E-4EC5-975F-88EEFD05F3B8}"/>
    <dgm:cxn modelId="{6D2EDBA3-0809-424C-85A8-5030A36D03C2}" srcId="{62F6480F-8BD9-40F1-9A6D-82298C2A9A32}" destId="{D919270D-9979-48FC-9395-34307C5C48D2}" srcOrd="1" destOrd="0" parTransId="{AEE4F37F-9F36-4455-B695-37CED95F370E}" sibTransId="{AC5C6E56-1E02-4C02-8F4E-F4CDB742BE61}"/>
    <dgm:cxn modelId="{AF6229A8-769F-465E-9200-BCBCB09F1F01}" srcId="{D919270D-9979-48FC-9395-34307C5C48D2}" destId="{9E5D488A-1195-46E4-820E-6CFAA38C06AA}" srcOrd="0" destOrd="0" parTransId="{723CBDDA-7AF9-41EA-9635-20F3B3AF739E}" sibTransId="{443F1808-C392-4F6C-AC2C-C413979C8234}"/>
    <dgm:cxn modelId="{6EE67CB3-5953-4297-9E07-464DBD857A4B}" type="presOf" srcId="{D919270D-9979-48FC-9395-34307C5C48D2}" destId="{232518B0-BEF5-4A20-A512-68D80DE34914}" srcOrd="0" destOrd="0" presId="urn:microsoft.com/office/officeart/2005/8/layout/process4"/>
    <dgm:cxn modelId="{2864F4DF-C48C-4FD2-959C-61CDF0F4A338}" type="presOf" srcId="{62F6480F-8BD9-40F1-9A6D-82298C2A9A32}" destId="{C3E47319-4B0D-4F0D-A8CF-9D245D6E59C4}" srcOrd="0" destOrd="0" presId="urn:microsoft.com/office/officeart/2005/8/layout/process4"/>
    <dgm:cxn modelId="{CA4589EB-4EFC-40AC-A269-1B2034AFB086}" type="presOf" srcId="{AA1B8F84-D2E6-4A1C-8B12-C83110B3130C}" destId="{5DA7F545-81AA-4BB6-8B32-BFA1DF68392E}" srcOrd="0" destOrd="0" presId="urn:microsoft.com/office/officeart/2005/8/layout/process4"/>
    <dgm:cxn modelId="{6D0F0339-1093-48AE-BE31-6A4C925D8437}" type="presParOf" srcId="{C3E47319-4B0D-4F0D-A8CF-9D245D6E59C4}" destId="{95F33FA0-8AE9-495A-A58B-AFC029E8FB45}" srcOrd="0" destOrd="0" presId="urn:microsoft.com/office/officeart/2005/8/layout/process4"/>
    <dgm:cxn modelId="{D3A8D280-4AA1-448E-8FFC-A240B35669F6}" type="presParOf" srcId="{95F33FA0-8AE9-495A-A58B-AFC029E8FB45}" destId="{232518B0-BEF5-4A20-A512-68D80DE34914}" srcOrd="0" destOrd="0" presId="urn:microsoft.com/office/officeart/2005/8/layout/process4"/>
    <dgm:cxn modelId="{9E66E186-5868-4A11-A14F-CF4FA471ECC9}" type="presParOf" srcId="{95F33FA0-8AE9-495A-A58B-AFC029E8FB45}" destId="{5BF24489-8BE7-4B37-A035-A92BD7CCF3A8}" srcOrd="1" destOrd="0" presId="urn:microsoft.com/office/officeart/2005/8/layout/process4"/>
    <dgm:cxn modelId="{DFFD6446-726D-4982-AE73-48AF931C3272}" type="presParOf" srcId="{95F33FA0-8AE9-495A-A58B-AFC029E8FB45}" destId="{DBAE5024-6335-490A-99B1-7AD636199B92}" srcOrd="2" destOrd="0" presId="urn:microsoft.com/office/officeart/2005/8/layout/process4"/>
    <dgm:cxn modelId="{0A50A153-3FFC-478C-B6B4-DF8454D46C83}" type="presParOf" srcId="{DBAE5024-6335-490A-99B1-7AD636199B92}" destId="{E9BAC78A-00F7-4ACF-9395-98E07F05EE0B}" srcOrd="0" destOrd="0" presId="urn:microsoft.com/office/officeart/2005/8/layout/process4"/>
    <dgm:cxn modelId="{0A002E73-84B2-48DA-8C15-B9994BF083EE}" type="presParOf" srcId="{DBAE5024-6335-490A-99B1-7AD636199B92}" destId="{E03036F3-D88B-4FBF-8C39-EF5AD1522900}" srcOrd="1" destOrd="0" presId="urn:microsoft.com/office/officeart/2005/8/layout/process4"/>
    <dgm:cxn modelId="{5392282E-C63F-4971-B3A4-050173EC2FDC}" type="presParOf" srcId="{C3E47319-4B0D-4F0D-A8CF-9D245D6E59C4}" destId="{5E13EEE0-F40A-4224-B012-C747549FA88B}" srcOrd="1" destOrd="0" presId="urn:microsoft.com/office/officeart/2005/8/layout/process4"/>
    <dgm:cxn modelId="{71EEE99C-420D-4A45-B58F-0C923BCC30FF}" type="presParOf" srcId="{C3E47319-4B0D-4F0D-A8CF-9D245D6E59C4}" destId="{828C4A60-DAE3-4031-AC40-5093B969FCA2}" srcOrd="2" destOrd="0" presId="urn:microsoft.com/office/officeart/2005/8/layout/process4"/>
    <dgm:cxn modelId="{B39450FD-388A-411E-B774-AE115C2B5AEF}" type="presParOf" srcId="{828C4A60-DAE3-4031-AC40-5093B969FCA2}" destId="{5DA7F545-81AA-4BB6-8B32-BFA1DF68392E}"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9.xml><?xml version="1.0" encoding="utf-8"?>
<dgm:dataModel xmlns:dgm="http://schemas.openxmlformats.org/drawingml/2006/diagram" xmlns:a="http://schemas.openxmlformats.org/drawingml/2006/main">
  <dgm:ptLst>
    <dgm:pt modelId="{BF294BD7-F46F-41C0-9E44-700B67219F07}"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E238EAC9-AD87-407B-A194-06C7CC1E5282}">
      <dgm:prSet/>
      <dgm:spPr/>
      <dgm:t>
        <a:bodyPr/>
        <a:lstStyle/>
        <a:p>
          <a:r>
            <a:rPr lang="en-US" u="sng"/>
            <a:t>Technique for identifying and eliminating process faults</a:t>
          </a:r>
          <a:endParaRPr lang="en-US"/>
        </a:p>
      </dgm:t>
    </dgm:pt>
    <dgm:pt modelId="{17A912AA-0679-4BE2-AE15-6F30859F370F}" type="parTrans" cxnId="{FC2AE287-270F-4336-97D6-00E129B055E6}">
      <dgm:prSet/>
      <dgm:spPr/>
      <dgm:t>
        <a:bodyPr/>
        <a:lstStyle/>
        <a:p>
          <a:endParaRPr lang="en-US"/>
        </a:p>
      </dgm:t>
    </dgm:pt>
    <dgm:pt modelId="{94FD3632-74DF-4420-81DB-724961B4A6A6}" type="sibTrans" cxnId="{FC2AE287-270F-4336-97D6-00E129B055E6}">
      <dgm:prSet/>
      <dgm:spPr/>
      <dgm:t>
        <a:bodyPr/>
        <a:lstStyle/>
        <a:p>
          <a:endParaRPr lang="en-US"/>
        </a:p>
      </dgm:t>
    </dgm:pt>
    <dgm:pt modelId="{E3E7BC68-2366-446F-BEEA-1B4D1F8D0695}">
      <dgm:prSet/>
      <dgm:spPr/>
      <dgm:t>
        <a:bodyPr/>
        <a:lstStyle/>
        <a:p>
          <a:r>
            <a:rPr lang="en-US"/>
            <a:t>First developed in the nuclear power industry; used in many fields. </a:t>
          </a:r>
        </a:p>
      </dgm:t>
    </dgm:pt>
    <dgm:pt modelId="{A4CB89D3-A651-480F-9E1B-F229F0ACAAD3}" type="parTrans" cxnId="{12573359-CA16-4893-AD45-CDDC2EB023F6}">
      <dgm:prSet/>
      <dgm:spPr/>
      <dgm:t>
        <a:bodyPr/>
        <a:lstStyle/>
        <a:p>
          <a:endParaRPr lang="en-US"/>
        </a:p>
      </dgm:t>
    </dgm:pt>
    <dgm:pt modelId="{9F83115C-0E44-4626-B471-B4FB5461AC7C}" type="sibTrans" cxnId="{12573359-CA16-4893-AD45-CDDC2EB023F6}">
      <dgm:prSet/>
      <dgm:spPr/>
      <dgm:t>
        <a:bodyPr/>
        <a:lstStyle/>
        <a:p>
          <a:endParaRPr lang="en-US"/>
        </a:p>
      </dgm:t>
    </dgm:pt>
    <dgm:pt modelId="{78BC56E8-2D12-482F-AAB6-D494E7E9992A}">
      <dgm:prSet/>
      <dgm:spPr/>
      <dgm:t>
        <a:bodyPr/>
        <a:lstStyle/>
        <a:p>
          <a:r>
            <a:rPr lang="en-US"/>
            <a:t>Four main steps :-</a:t>
          </a:r>
        </a:p>
      </dgm:t>
    </dgm:pt>
    <dgm:pt modelId="{F28B89D3-7960-48A3-9E0B-3419EE07EE71}" type="parTrans" cxnId="{247E9A64-7B2E-40E4-AC9C-08453F11B4A7}">
      <dgm:prSet/>
      <dgm:spPr/>
      <dgm:t>
        <a:bodyPr/>
        <a:lstStyle/>
        <a:p>
          <a:endParaRPr lang="en-US"/>
        </a:p>
      </dgm:t>
    </dgm:pt>
    <dgm:pt modelId="{DEA6F8A3-4E4B-4152-B54C-A01E74543442}" type="sibTrans" cxnId="{247E9A64-7B2E-40E4-AC9C-08453F11B4A7}">
      <dgm:prSet/>
      <dgm:spPr/>
      <dgm:t>
        <a:bodyPr/>
        <a:lstStyle/>
        <a:p>
          <a:endParaRPr lang="en-US"/>
        </a:p>
      </dgm:t>
    </dgm:pt>
    <dgm:pt modelId="{28665CAE-F7D8-4B9B-8FCE-C552E706129A}">
      <dgm:prSet/>
      <dgm:spPr/>
      <dgm:t>
        <a:bodyPr/>
        <a:lstStyle/>
        <a:p>
          <a:r>
            <a:rPr lang="en-US" i="1"/>
            <a:t>What</a:t>
          </a:r>
          <a:r>
            <a:rPr lang="en-US"/>
            <a:t> are the faults?</a:t>
          </a:r>
        </a:p>
      </dgm:t>
    </dgm:pt>
    <dgm:pt modelId="{FC08C6E2-62A6-4E9D-81DF-6E76022FA135}" type="parTrans" cxnId="{CC90F1AC-437F-4236-8622-D07BE393FC21}">
      <dgm:prSet/>
      <dgm:spPr/>
      <dgm:t>
        <a:bodyPr/>
        <a:lstStyle/>
        <a:p>
          <a:endParaRPr lang="en-US"/>
        </a:p>
      </dgm:t>
    </dgm:pt>
    <dgm:pt modelId="{7B68BCC2-82CF-4823-B05C-5EF0D6387B44}" type="sibTrans" cxnId="{CC90F1AC-437F-4236-8622-D07BE393FC21}">
      <dgm:prSet/>
      <dgm:spPr/>
      <dgm:t>
        <a:bodyPr/>
        <a:lstStyle/>
        <a:p>
          <a:endParaRPr lang="en-US"/>
        </a:p>
      </dgm:t>
    </dgm:pt>
    <dgm:pt modelId="{898AC081-5534-4B18-88D7-6D3C70738E22}">
      <dgm:prSet/>
      <dgm:spPr/>
      <dgm:t>
        <a:bodyPr/>
        <a:lstStyle/>
        <a:p>
          <a:r>
            <a:rPr lang="en-US" i="1"/>
            <a:t>When </a:t>
          </a:r>
          <a:r>
            <a:rPr lang="en-US"/>
            <a:t>did faults occur? When, and when were they found? </a:t>
          </a:r>
        </a:p>
      </dgm:t>
    </dgm:pt>
    <dgm:pt modelId="{471CF65A-AE6A-49E5-80BB-DAD1F304A1DA}" type="parTrans" cxnId="{3D7CF954-B412-4EF8-9742-FE09FBCD1B27}">
      <dgm:prSet/>
      <dgm:spPr/>
      <dgm:t>
        <a:bodyPr/>
        <a:lstStyle/>
        <a:p>
          <a:endParaRPr lang="en-US"/>
        </a:p>
      </dgm:t>
    </dgm:pt>
    <dgm:pt modelId="{66BE956F-98DB-4631-8814-1CCB40986881}" type="sibTrans" cxnId="{3D7CF954-B412-4EF8-9742-FE09FBCD1B27}">
      <dgm:prSet/>
      <dgm:spPr/>
      <dgm:t>
        <a:bodyPr/>
        <a:lstStyle/>
        <a:p>
          <a:endParaRPr lang="en-US"/>
        </a:p>
      </dgm:t>
    </dgm:pt>
    <dgm:pt modelId="{E5545E28-30D3-490E-8059-FC0369C22BB3}">
      <dgm:prSet/>
      <dgm:spPr/>
      <dgm:t>
        <a:bodyPr/>
        <a:lstStyle/>
        <a:p>
          <a:r>
            <a:rPr lang="en-US" i="1"/>
            <a:t>Why </a:t>
          </a:r>
          <a:r>
            <a:rPr lang="en-US"/>
            <a:t>did faults occur?</a:t>
          </a:r>
        </a:p>
      </dgm:t>
    </dgm:pt>
    <dgm:pt modelId="{DF112009-BD03-41D8-917B-9C8D1078958F}" type="parTrans" cxnId="{951B333D-2C1D-4411-9B28-F4E31121538F}">
      <dgm:prSet/>
      <dgm:spPr/>
      <dgm:t>
        <a:bodyPr/>
        <a:lstStyle/>
        <a:p>
          <a:endParaRPr lang="en-US"/>
        </a:p>
      </dgm:t>
    </dgm:pt>
    <dgm:pt modelId="{9D124C5A-DDEE-4246-B48C-EF5AF7682AA1}" type="sibTrans" cxnId="{951B333D-2C1D-4411-9B28-F4E31121538F}">
      <dgm:prSet/>
      <dgm:spPr/>
      <dgm:t>
        <a:bodyPr/>
        <a:lstStyle/>
        <a:p>
          <a:endParaRPr lang="en-US"/>
        </a:p>
      </dgm:t>
    </dgm:pt>
    <dgm:pt modelId="{EA66E41B-0493-4C2E-8DDD-CB3618619159}">
      <dgm:prSet/>
      <dgm:spPr/>
      <dgm:t>
        <a:bodyPr/>
        <a:lstStyle/>
        <a:p>
          <a:r>
            <a:rPr lang="en-US" i="1"/>
            <a:t>How </a:t>
          </a:r>
          <a:r>
            <a:rPr lang="en-US"/>
            <a:t>could faults be prevented?</a:t>
          </a:r>
        </a:p>
      </dgm:t>
    </dgm:pt>
    <dgm:pt modelId="{5C01F947-EBD8-4D20-9309-CA206B3F74D3}" type="parTrans" cxnId="{7BD59C47-C211-49C7-8982-E61CB2737368}">
      <dgm:prSet/>
      <dgm:spPr/>
      <dgm:t>
        <a:bodyPr/>
        <a:lstStyle/>
        <a:p>
          <a:endParaRPr lang="en-US"/>
        </a:p>
      </dgm:t>
    </dgm:pt>
    <dgm:pt modelId="{05F01720-9ABF-4E4B-9D98-3FDEEB0A0802}" type="sibTrans" cxnId="{7BD59C47-C211-49C7-8982-E61CB2737368}">
      <dgm:prSet/>
      <dgm:spPr/>
      <dgm:t>
        <a:bodyPr/>
        <a:lstStyle/>
        <a:p>
          <a:endParaRPr lang="en-US"/>
        </a:p>
      </dgm:t>
    </dgm:pt>
    <dgm:pt modelId="{6F38AE09-14CF-4D90-87A7-1D0C7488F862}" type="pres">
      <dgm:prSet presAssocID="{BF294BD7-F46F-41C0-9E44-700B67219F07}" presName="linear" presStyleCnt="0">
        <dgm:presLayoutVars>
          <dgm:dir/>
          <dgm:animLvl val="lvl"/>
          <dgm:resizeHandles val="exact"/>
        </dgm:presLayoutVars>
      </dgm:prSet>
      <dgm:spPr/>
    </dgm:pt>
    <dgm:pt modelId="{85F802C6-FEB7-40FE-BE04-B727D028BC57}" type="pres">
      <dgm:prSet presAssocID="{E238EAC9-AD87-407B-A194-06C7CC1E5282}" presName="parentLin" presStyleCnt="0"/>
      <dgm:spPr/>
    </dgm:pt>
    <dgm:pt modelId="{59625C61-8B6F-4EFA-948F-F33CCCA9C4AF}" type="pres">
      <dgm:prSet presAssocID="{E238EAC9-AD87-407B-A194-06C7CC1E5282}" presName="parentLeftMargin" presStyleLbl="node1" presStyleIdx="0" presStyleCnt="2"/>
      <dgm:spPr/>
    </dgm:pt>
    <dgm:pt modelId="{FD4247E0-5EEB-4358-857A-0C99FBA38E79}" type="pres">
      <dgm:prSet presAssocID="{E238EAC9-AD87-407B-A194-06C7CC1E5282}" presName="parentText" presStyleLbl="node1" presStyleIdx="0" presStyleCnt="2">
        <dgm:presLayoutVars>
          <dgm:chMax val="0"/>
          <dgm:bulletEnabled val="1"/>
        </dgm:presLayoutVars>
      </dgm:prSet>
      <dgm:spPr/>
    </dgm:pt>
    <dgm:pt modelId="{7CECF8B9-5533-4FA0-9631-F565CC07F8C2}" type="pres">
      <dgm:prSet presAssocID="{E238EAC9-AD87-407B-A194-06C7CC1E5282}" presName="negativeSpace" presStyleCnt="0"/>
      <dgm:spPr/>
    </dgm:pt>
    <dgm:pt modelId="{408D771C-4F2E-45CB-B328-07EB4F14F707}" type="pres">
      <dgm:prSet presAssocID="{E238EAC9-AD87-407B-A194-06C7CC1E5282}" presName="childText" presStyleLbl="conFgAcc1" presStyleIdx="0" presStyleCnt="2">
        <dgm:presLayoutVars>
          <dgm:bulletEnabled val="1"/>
        </dgm:presLayoutVars>
      </dgm:prSet>
      <dgm:spPr/>
    </dgm:pt>
    <dgm:pt modelId="{3EF1005A-E453-4D99-BA3E-57FA85176BDB}" type="pres">
      <dgm:prSet presAssocID="{94FD3632-74DF-4420-81DB-724961B4A6A6}" presName="spaceBetweenRectangles" presStyleCnt="0"/>
      <dgm:spPr/>
    </dgm:pt>
    <dgm:pt modelId="{4C44770E-72B2-469C-94E4-19DD2B1A8A11}" type="pres">
      <dgm:prSet presAssocID="{78BC56E8-2D12-482F-AAB6-D494E7E9992A}" presName="parentLin" presStyleCnt="0"/>
      <dgm:spPr/>
    </dgm:pt>
    <dgm:pt modelId="{BCC0C5ED-4C83-43CF-9FDC-577169ECFFB8}" type="pres">
      <dgm:prSet presAssocID="{78BC56E8-2D12-482F-AAB6-D494E7E9992A}" presName="parentLeftMargin" presStyleLbl="node1" presStyleIdx="0" presStyleCnt="2"/>
      <dgm:spPr/>
    </dgm:pt>
    <dgm:pt modelId="{1416FBD9-45A2-47D5-BE78-66A7A351F6FC}" type="pres">
      <dgm:prSet presAssocID="{78BC56E8-2D12-482F-AAB6-D494E7E9992A}" presName="parentText" presStyleLbl="node1" presStyleIdx="1" presStyleCnt="2">
        <dgm:presLayoutVars>
          <dgm:chMax val="0"/>
          <dgm:bulletEnabled val="1"/>
        </dgm:presLayoutVars>
      </dgm:prSet>
      <dgm:spPr/>
    </dgm:pt>
    <dgm:pt modelId="{2EC32C52-4FFE-4571-9AA0-24FAA03E83A1}" type="pres">
      <dgm:prSet presAssocID="{78BC56E8-2D12-482F-AAB6-D494E7E9992A}" presName="negativeSpace" presStyleCnt="0"/>
      <dgm:spPr/>
    </dgm:pt>
    <dgm:pt modelId="{450D2B1A-10C0-46FE-BF52-5F643F3B14AF}" type="pres">
      <dgm:prSet presAssocID="{78BC56E8-2D12-482F-AAB6-D494E7E9992A}" presName="childText" presStyleLbl="conFgAcc1" presStyleIdx="1" presStyleCnt="2">
        <dgm:presLayoutVars>
          <dgm:bulletEnabled val="1"/>
        </dgm:presLayoutVars>
      </dgm:prSet>
      <dgm:spPr/>
    </dgm:pt>
  </dgm:ptLst>
  <dgm:cxnLst>
    <dgm:cxn modelId="{57580A09-CAD9-436C-9ACD-2B63F89CD66D}" type="presOf" srcId="{28665CAE-F7D8-4B9B-8FCE-C552E706129A}" destId="{450D2B1A-10C0-46FE-BF52-5F643F3B14AF}" srcOrd="0" destOrd="0" presId="urn:microsoft.com/office/officeart/2005/8/layout/list1"/>
    <dgm:cxn modelId="{3153C62D-5C05-4B6A-A9D4-D6AB869D1812}" type="presOf" srcId="{BF294BD7-F46F-41C0-9E44-700B67219F07}" destId="{6F38AE09-14CF-4D90-87A7-1D0C7488F862}" srcOrd="0" destOrd="0" presId="urn:microsoft.com/office/officeart/2005/8/layout/list1"/>
    <dgm:cxn modelId="{12486E2F-E87F-401D-A1A3-1810FC575C36}" type="presOf" srcId="{EA66E41B-0493-4C2E-8DDD-CB3618619159}" destId="{450D2B1A-10C0-46FE-BF52-5F643F3B14AF}" srcOrd="0" destOrd="3" presId="urn:microsoft.com/office/officeart/2005/8/layout/list1"/>
    <dgm:cxn modelId="{951B333D-2C1D-4411-9B28-F4E31121538F}" srcId="{78BC56E8-2D12-482F-AAB6-D494E7E9992A}" destId="{E5545E28-30D3-490E-8059-FC0369C22BB3}" srcOrd="2" destOrd="0" parTransId="{DF112009-BD03-41D8-917B-9C8D1078958F}" sibTransId="{9D124C5A-DDEE-4246-B48C-EF5AF7682AA1}"/>
    <dgm:cxn modelId="{247E9A64-7B2E-40E4-AC9C-08453F11B4A7}" srcId="{BF294BD7-F46F-41C0-9E44-700B67219F07}" destId="{78BC56E8-2D12-482F-AAB6-D494E7E9992A}" srcOrd="1" destOrd="0" parTransId="{F28B89D3-7960-48A3-9E0B-3419EE07EE71}" sibTransId="{DEA6F8A3-4E4B-4152-B54C-A01E74543442}"/>
    <dgm:cxn modelId="{7BD59C47-C211-49C7-8982-E61CB2737368}" srcId="{78BC56E8-2D12-482F-AAB6-D494E7E9992A}" destId="{EA66E41B-0493-4C2E-8DDD-CB3618619159}" srcOrd="3" destOrd="0" parTransId="{5C01F947-EBD8-4D20-9309-CA206B3F74D3}" sibTransId="{05F01720-9ABF-4E4B-9D98-3FDEEB0A0802}"/>
    <dgm:cxn modelId="{EA09EF52-2606-4CAF-B642-94072491CAD1}" type="presOf" srcId="{E3E7BC68-2366-446F-BEEA-1B4D1F8D0695}" destId="{408D771C-4F2E-45CB-B328-07EB4F14F707}" srcOrd="0" destOrd="0" presId="urn:microsoft.com/office/officeart/2005/8/layout/list1"/>
    <dgm:cxn modelId="{B4DE1574-A78E-478E-B973-E9DB614363F0}" type="presOf" srcId="{78BC56E8-2D12-482F-AAB6-D494E7E9992A}" destId="{1416FBD9-45A2-47D5-BE78-66A7A351F6FC}" srcOrd="1" destOrd="0" presId="urn:microsoft.com/office/officeart/2005/8/layout/list1"/>
    <dgm:cxn modelId="{3D7CF954-B412-4EF8-9742-FE09FBCD1B27}" srcId="{78BC56E8-2D12-482F-AAB6-D494E7E9992A}" destId="{898AC081-5534-4B18-88D7-6D3C70738E22}" srcOrd="1" destOrd="0" parTransId="{471CF65A-AE6A-49E5-80BB-DAD1F304A1DA}" sibTransId="{66BE956F-98DB-4631-8814-1CCB40986881}"/>
    <dgm:cxn modelId="{12573359-CA16-4893-AD45-CDDC2EB023F6}" srcId="{E238EAC9-AD87-407B-A194-06C7CC1E5282}" destId="{E3E7BC68-2366-446F-BEEA-1B4D1F8D0695}" srcOrd="0" destOrd="0" parTransId="{A4CB89D3-A651-480F-9E1B-F229F0ACAAD3}" sibTransId="{9F83115C-0E44-4626-B471-B4FB5461AC7C}"/>
    <dgm:cxn modelId="{FC2AE287-270F-4336-97D6-00E129B055E6}" srcId="{BF294BD7-F46F-41C0-9E44-700B67219F07}" destId="{E238EAC9-AD87-407B-A194-06C7CC1E5282}" srcOrd="0" destOrd="0" parTransId="{17A912AA-0679-4BE2-AE15-6F30859F370F}" sibTransId="{94FD3632-74DF-4420-81DB-724961B4A6A6}"/>
    <dgm:cxn modelId="{6930AE9A-189C-469E-9C09-1C54B30AD99B}" type="presOf" srcId="{78BC56E8-2D12-482F-AAB6-D494E7E9992A}" destId="{BCC0C5ED-4C83-43CF-9FDC-577169ECFFB8}" srcOrd="0" destOrd="0" presId="urn:microsoft.com/office/officeart/2005/8/layout/list1"/>
    <dgm:cxn modelId="{CC90F1AC-437F-4236-8622-D07BE393FC21}" srcId="{78BC56E8-2D12-482F-AAB6-D494E7E9992A}" destId="{28665CAE-F7D8-4B9B-8FCE-C552E706129A}" srcOrd="0" destOrd="0" parTransId="{FC08C6E2-62A6-4E9D-81DF-6E76022FA135}" sibTransId="{7B68BCC2-82CF-4823-B05C-5EF0D6387B44}"/>
    <dgm:cxn modelId="{7A6902C6-0E22-4B6C-B781-470A00BD1E81}" type="presOf" srcId="{898AC081-5534-4B18-88D7-6D3C70738E22}" destId="{450D2B1A-10C0-46FE-BF52-5F643F3B14AF}" srcOrd="0" destOrd="1" presId="urn:microsoft.com/office/officeart/2005/8/layout/list1"/>
    <dgm:cxn modelId="{DE319FD6-FB36-4027-A14C-64B2E05F7E9D}" type="presOf" srcId="{E5545E28-30D3-490E-8059-FC0369C22BB3}" destId="{450D2B1A-10C0-46FE-BF52-5F643F3B14AF}" srcOrd="0" destOrd="2" presId="urn:microsoft.com/office/officeart/2005/8/layout/list1"/>
    <dgm:cxn modelId="{FFE7C7DA-5CF8-48F4-8C9D-341DBADFB9BB}" type="presOf" srcId="{E238EAC9-AD87-407B-A194-06C7CC1E5282}" destId="{59625C61-8B6F-4EFA-948F-F33CCCA9C4AF}" srcOrd="0" destOrd="0" presId="urn:microsoft.com/office/officeart/2005/8/layout/list1"/>
    <dgm:cxn modelId="{047452DD-5132-4D4A-85DC-B0F04E11AAAE}" type="presOf" srcId="{E238EAC9-AD87-407B-A194-06C7CC1E5282}" destId="{FD4247E0-5EEB-4358-857A-0C99FBA38E79}" srcOrd="1" destOrd="0" presId="urn:microsoft.com/office/officeart/2005/8/layout/list1"/>
    <dgm:cxn modelId="{81568642-7AF1-4EA4-9448-1916FEE8A73B}" type="presParOf" srcId="{6F38AE09-14CF-4D90-87A7-1D0C7488F862}" destId="{85F802C6-FEB7-40FE-BE04-B727D028BC57}" srcOrd="0" destOrd="0" presId="urn:microsoft.com/office/officeart/2005/8/layout/list1"/>
    <dgm:cxn modelId="{0FB125DA-F3CE-4DD7-8E07-84DBA9665A49}" type="presParOf" srcId="{85F802C6-FEB7-40FE-BE04-B727D028BC57}" destId="{59625C61-8B6F-4EFA-948F-F33CCCA9C4AF}" srcOrd="0" destOrd="0" presId="urn:microsoft.com/office/officeart/2005/8/layout/list1"/>
    <dgm:cxn modelId="{E7FD44D1-A689-4BE5-A61A-4826F2760662}" type="presParOf" srcId="{85F802C6-FEB7-40FE-BE04-B727D028BC57}" destId="{FD4247E0-5EEB-4358-857A-0C99FBA38E79}" srcOrd="1" destOrd="0" presId="urn:microsoft.com/office/officeart/2005/8/layout/list1"/>
    <dgm:cxn modelId="{487F3578-FA31-43E8-8258-3634B75BE9AE}" type="presParOf" srcId="{6F38AE09-14CF-4D90-87A7-1D0C7488F862}" destId="{7CECF8B9-5533-4FA0-9631-F565CC07F8C2}" srcOrd="1" destOrd="0" presId="urn:microsoft.com/office/officeart/2005/8/layout/list1"/>
    <dgm:cxn modelId="{3E7A1434-6ECE-41CB-B423-DDDBD146D5CC}" type="presParOf" srcId="{6F38AE09-14CF-4D90-87A7-1D0C7488F862}" destId="{408D771C-4F2E-45CB-B328-07EB4F14F707}" srcOrd="2" destOrd="0" presId="urn:microsoft.com/office/officeart/2005/8/layout/list1"/>
    <dgm:cxn modelId="{F907C5B1-FC77-4F44-BDE6-9256A665B532}" type="presParOf" srcId="{6F38AE09-14CF-4D90-87A7-1D0C7488F862}" destId="{3EF1005A-E453-4D99-BA3E-57FA85176BDB}" srcOrd="3" destOrd="0" presId="urn:microsoft.com/office/officeart/2005/8/layout/list1"/>
    <dgm:cxn modelId="{C2AE3FD8-04D8-4488-9C37-B9FBC2A8F619}" type="presParOf" srcId="{6F38AE09-14CF-4D90-87A7-1D0C7488F862}" destId="{4C44770E-72B2-469C-94E4-19DD2B1A8A11}" srcOrd="4" destOrd="0" presId="urn:microsoft.com/office/officeart/2005/8/layout/list1"/>
    <dgm:cxn modelId="{7C1D53AC-AF75-4197-A7AD-1B6663AFB2E1}" type="presParOf" srcId="{4C44770E-72B2-469C-94E4-19DD2B1A8A11}" destId="{BCC0C5ED-4C83-43CF-9FDC-577169ECFFB8}" srcOrd="0" destOrd="0" presId="urn:microsoft.com/office/officeart/2005/8/layout/list1"/>
    <dgm:cxn modelId="{03D970C0-CD54-4E3E-B403-69E3E2E164DD}" type="presParOf" srcId="{4C44770E-72B2-469C-94E4-19DD2B1A8A11}" destId="{1416FBD9-45A2-47D5-BE78-66A7A351F6FC}" srcOrd="1" destOrd="0" presId="urn:microsoft.com/office/officeart/2005/8/layout/list1"/>
    <dgm:cxn modelId="{4A60C47E-337B-4854-992D-3987BF2E0186}" type="presParOf" srcId="{6F38AE09-14CF-4D90-87A7-1D0C7488F862}" destId="{2EC32C52-4FFE-4571-9AA0-24FAA03E83A1}" srcOrd="5" destOrd="0" presId="urn:microsoft.com/office/officeart/2005/8/layout/list1"/>
    <dgm:cxn modelId="{771C3AAC-41D5-431B-9554-44FE95BB2E69}" type="presParOf" srcId="{6F38AE09-14CF-4D90-87A7-1D0C7488F862}" destId="{450D2B1A-10C0-46FE-BF52-5F643F3B14AF}"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0E66EA2-FC81-4E9B-BECB-9F14C7D705B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C0F6489-BB95-455E-8F99-26AFDC63C0B9}">
      <dgm:prSet/>
      <dgm:spPr/>
      <dgm:t>
        <a:bodyPr/>
        <a:lstStyle/>
        <a:p>
          <a:r>
            <a:rPr lang="en-IN" dirty="0"/>
            <a:t>Why do we have to understand Analysis Principles when we carry out testing?</a:t>
          </a:r>
          <a:endParaRPr lang="en-US" dirty="0"/>
        </a:p>
      </dgm:t>
    </dgm:pt>
    <dgm:pt modelId="{D2B0515A-92D2-4075-9001-57AA2EAD9200}" type="parTrans" cxnId="{2480FD2B-EB11-482B-B0AA-6F064518EB59}">
      <dgm:prSet/>
      <dgm:spPr/>
      <dgm:t>
        <a:bodyPr/>
        <a:lstStyle/>
        <a:p>
          <a:endParaRPr lang="en-US"/>
        </a:p>
      </dgm:t>
    </dgm:pt>
    <dgm:pt modelId="{39BFFBE0-BE0D-4685-A102-65B21EA784AB}" type="sibTrans" cxnId="{2480FD2B-EB11-482B-B0AA-6F064518EB59}">
      <dgm:prSet/>
      <dgm:spPr/>
      <dgm:t>
        <a:bodyPr/>
        <a:lstStyle/>
        <a:p>
          <a:endParaRPr lang="en-US"/>
        </a:p>
      </dgm:t>
    </dgm:pt>
    <dgm:pt modelId="{3751643F-4DC6-49D2-8B94-2A65FD002D76}">
      <dgm:prSet/>
      <dgm:spPr/>
      <dgm:t>
        <a:bodyPr/>
        <a:lstStyle/>
        <a:p>
          <a:r>
            <a:rPr lang="en-IN" dirty="0"/>
            <a:t>How does analysis help in doing testing activities?</a:t>
          </a:r>
          <a:endParaRPr lang="en-US" dirty="0"/>
        </a:p>
      </dgm:t>
    </dgm:pt>
    <dgm:pt modelId="{2DCB048D-A03B-4EB5-83B4-124259BB8111}" type="parTrans" cxnId="{218CA4A1-E625-421C-91B0-4C90A73F4045}">
      <dgm:prSet/>
      <dgm:spPr/>
      <dgm:t>
        <a:bodyPr/>
        <a:lstStyle/>
        <a:p>
          <a:endParaRPr lang="en-US"/>
        </a:p>
      </dgm:t>
    </dgm:pt>
    <dgm:pt modelId="{A9E23EB9-E6BB-4B21-9BF6-58C81CC7475C}" type="sibTrans" cxnId="{218CA4A1-E625-421C-91B0-4C90A73F4045}">
      <dgm:prSet/>
      <dgm:spPr/>
      <dgm:t>
        <a:bodyPr/>
        <a:lstStyle/>
        <a:p>
          <a:endParaRPr lang="en-US"/>
        </a:p>
      </dgm:t>
    </dgm:pt>
    <dgm:pt modelId="{FF82240A-7376-44E7-AE6C-3E5D204083F7}" type="pres">
      <dgm:prSet presAssocID="{40E66EA2-FC81-4E9B-BECB-9F14C7D705BE}" presName="root" presStyleCnt="0">
        <dgm:presLayoutVars>
          <dgm:dir/>
          <dgm:resizeHandles val="exact"/>
        </dgm:presLayoutVars>
      </dgm:prSet>
      <dgm:spPr/>
    </dgm:pt>
    <dgm:pt modelId="{9BE94649-8D2E-4B3B-912F-F5CC8FD38D1D}" type="pres">
      <dgm:prSet presAssocID="{6C0F6489-BB95-455E-8F99-26AFDC63C0B9}" presName="compNode" presStyleCnt="0"/>
      <dgm:spPr/>
    </dgm:pt>
    <dgm:pt modelId="{42298C7A-8D4F-43C9-B726-F249FCA5F823}" type="pres">
      <dgm:prSet presAssocID="{6C0F6489-BB95-455E-8F99-26AFDC63C0B9}" presName="bgRect" presStyleLbl="bgShp" presStyleIdx="0" presStyleCnt="2"/>
      <dgm:spPr/>
    </dgm:pt>
    <dgm:pt modelId="{FBE3800E-2945-4C0B-9CAC-3245AB24B26A}" type="pres">
      <dgm:prSet presAssocID="{6C0F6489-BB95-455E-8F99-26AFDC63C0B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B7B42EA1-0518-49DE-AB5A-DF33A954B349}" type="pres">
      <dgm:prSet presAssocID="{6C0F6489-BB95-455E-8F99-26AFDC63C0B9}" presName="spaceRect" presStyleCnt="0"/>
      <dgm:spPr/>
    </dgm:pt>
    <dgm:pt modelId="{0280B8BB-AF56-40A0-965F-44DDEA3050AF}" type="pres">
      <dgm:prSet presAssocID="{6C0F6489-BB95-455E-8F99-26AFDC63C0B9}" presName="parTx" presStyleLbl="revTx" presStyleIdx="0" presStyleCnt="2">
        <dgm:presLayoutVars>
          <dgm:chMax val="0"/>
          <dgm:chPref val="0"/>
        </dgm:presLayoutVars>
      </dgm:prSet>
      <dgm:spPr/>
    </dgm:pt>
    <dgm:pt modelId="{C87B8C2A-0CBE-45F1-8BBA-BF7A170810FD}" type="pres">
      <dgm:prSet presAssocID="{39BFFBE0-BE0D-4685-A102-65B21EA784AB}" presName="sibTrans" presStyleCnt="0"/>
      <dgm:spPr/>
    </dgm:pt>
    <dgm:pt modelId="{980FEA5E-419C-479B-87E9-2D281F1E2648}" type="pres">
      <dgm:prSet presAssocID="{3751643F-4DC6-49D2-8B94-2A65FD002D76}" presName="compNode" presStyleCnt="0"/>
      <dgm:spPr/>
    </dgm:pt>
    <dgm:pt modelId="{CE7974F4-6C6F-422B-8F51-6920508AD505}" type="pres">
      <dgm:prSet presAssocID="{3751643F-4DC6-49D2-8B94-2A65FD002D76}" presName="bgRect" presStyleLbl="bgShp" presStyleIdx="1" presStyleCnt="2"/>
      <dgm:spPr/>
    </dgm:pt>
    <dgm:pt modelId="{CF98285B-3A95-40B4-B0A9-2C4F057D4BF6}" type="pres">
      <dgm:prSet presAssocID="{3751643F-4DC6-49D2-8B94-2A65FD002D7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sign"/>
        </a:ext>
      </dgm:extLst>
    </dgm:pt>
    <dgm:pt modelId="{9F40A8AC-8B14-4DB5-9B75-B09C2C455A40}" type="pres">
      <dgm:prSet presAssocID="{3751643F-4DC6-49D2-8B94-2A65FD002D76}" presName="spaceRect" presStyleCnt="0"/>
      <dgm:spPr/>
    </dgm:pt>
    <dgm:pt modelId="{8015E12E-ABBE-4CBC-B2FB-E10FB9E241F9}" type="pres">
      <dgm:prSet presAssocID="{3751643F-4DC6-49D2-8B94-2A65FD002D76}" presName="parTx" presStyleLbl="revTx" presStyleIdx="1" presStyleCnt="2">
        <dgm:presLayoutVars>
          <dgm:chMax val="0"/>
          <dgm:chPref val="0"/>
        </dgm:presLayoutVars>
      </dgm:prSet>
      <dgm:spPr/>
    </dgm:pt>
  </dgm:ptLst>
  <dgm:cxnLst>
    <dgm:cxn modelId="{2480FD2B-EB11-482B-B0AA-6F064518EB59}" srcId="{40E66EA2-FC81-4E9B-BECB-9F14C7D705BE}" destId="{6C0F6489-BB95-455E-8F99-26AFDC63C0B9}" srcOrd="0" destOrd="0" parTransId="{D2B0515A-92D2-4075-9001-57AA2EAD9200}" sibTransId="{39BFFBE0-BE0D-4685-A102-65B21EA784AB}"/>
    <dgm:cxn modelId="{D0C30035-17F0-4873-80ED-BB8159A2CFEC}" type="presOf" srcId="{40E66EA2-FC81-4E9B-BECB-9F14C7D705BE}" destId="{FF82240A-7376-44E7-AE6C-3E5D204083F7}" srcOrd="0" destOrd="0" presId="urn:microsoft.com/office/officeart/2018/2/layout/IconVerticalSolidList"/>
    <dgm:cxn modelId="{92394F6D-755E-46C8-B5D6-58BE2C4842B6}" type="presOf" srcId="{6C0F6489-BB95-455E-8F99-26AFDC63C0B9}" destId="{0280B8BB-AF56-40A0-965F-44DDEA3050AF}" srcOrd="0" destOrd="0" presId="urn:microsoft.com/office/officeart/2018/2/layout/IconVerticalSolidList"/>
    <dgm:cxn modelId="{218CA4A1-E625-421C-91B0-4C90A73F4045}" srcId="{40E66EA2-FC81-4E9B-BECB-9F14C7D705BE}" destId="{3751643F-4DC6-49D2-8B94-2A65FD002D76}" srcOrd="1" destOrd="0" parTransId="{2DCB048D-A03B-4EB5-83B4-124259BB8111}" sibTransId="{A9E23EB9-E6BB-4B21-9BF6-58C81CC7475C}"/>
    <dgm:cxn modelId="{702F44AD-B694-412F-A9B2-AECF3EA566EF}" type="presOf" srcId="{3751643F-4DC6-49D2-8B94-2A65FD002D76}" destId="{8015E12E-ABBE-4CBC-B2FB-E10FB9E241F9}" srcOrd="0" destOrd="0" presId="urn:microsoft.com/office/officeart/2018/2/layout/IconVerticalSolidList"/>
    <dgm:cxn modelId="{F25E8847-3349-478B-919A-44AEBECFF46E}" type="presParOf" srcId="{FF82240A-7376-44E7-AE6C-3E5D204083F7}" destId="{9BE94649-8D2E-4B3B-912F-F5CC8FD38D1D}" srcOrd="0" destOrd="0" presId="urn:microsoft.com/office/officeart/2018/2/layout/IconVerticalSolidList"/>
    <dgm:cxn modelId="{71F2B022-DA20-4FB9-B79A-D49A3E89ED3F}" type="presParOf" srcId="{9BE94649-8D2E-4B3B-912F-F5CC8FD38D1D}" destId="{42298C7A-8D4F-43C9-B726-F249FCA5F823}" srcOrd="0" destOrd="0" presId="urn:microsoft.com/office/officeart/2018/2/layout/IconVerticalSolidList"/>
    <dgm:cxn modelId="{9FB9704C-52AA-4785-971D-6F399D067C6B}" type="presParOf" srcId="{9BE94649-8D2E-4B3B-912F-F5CC8FD38D1D}" destId="{FBE3800E-2945-4C0B-9CAC-3245AB24B26A}" srcOrd="1" destOrd="0" presId="urn:microsoft.com/office/officeart/2018/2/layout/IconVerticalSolidList"/>
    <dgm:cxn modelId="{949BC64B-9269-4F81-960C-C26E98213CE2}" type="presParOf" srcId="{9BE94649-8D2E-4B3B-912F-F5CC8FD38D1D}" destId="{B7B42EA1-0518-49DE-AB5A-DF33A954B349}" srcOrd="2" destOrd="0" presId="urn:microsoft.com/office/officeart/2018/2/layout/IconVerticalSolidList"/>
    <dgm:cxn modelId="{69B7E44A-4955-48B8-BFF0-79F34BDAE86C}" type="presParOf" srcId="{9BE94649-8D2E-4B3B-912F-F5CC8FD38D1D}" destId="{0280B8BB-AF56-40A0-965F-44DDEA3050AF}" srcOrd="3" destOrd="0" presId="urn:microsoft.com/office/officeart/2018/2/layout/IconVerticalSolidList"/>
    <dgm:cxn modelId="{71128FAF-DC8E-4887-8D65-9BA8FE3020DF}" type="presParOf" srcId="{FF82240A-7376-44E7-AE6C-3E5D204083F7}" destId="{C87B8C2A-0CBE-45F1-8BBA-BF7A170810FD}" srcOrd="1" destOrd="0" presId="urn:microsoft.com/office/officeart/2018/2/layout/IconVerticalSolidList"/>
    <dgm:cxn modelId="{A2646C02-AD0F-483C-AE24-E5F6417F4C69}" type="presParOf" srcId="{FF82240A-7376-44E7-AE6C-3E5D204083F7}" destId="{980FEA5E-419C-479B-87E9-2D281F1E2648}" srcOrd="2" destOrd="0" presId="urn:microsoft.com/office/officeart/2018/2/layout/IconVerticalSolidList"/>
    <dgm:cxn modelId="{7320EF08-9211-4516-AD73-4BC4B1ADB864}" type="presParOf" srcId="{980FEA5E-419C-479B-87E9-2D281F1E2648}" destId="{CE7974F4-6C6F-422B-8F51-6920508AD505}" srcOrd="0" destOrd="0" presId="urn:microsoft.com/office/officeart/2018/2/layout/IconVerticalSolidList"/>
    <dgm:cxn modelId="{68FB0265-5584-4B68-ABFD-54AEEF86D7F3}" type="presParOf" srcId="{980FEA5E-419C-479B-87E9-2D281F1E2648}" destId="{CF98285B-3A95-40B4-B0A9-2C4F057D4BF6}" srcOrd="1" destOrd="0" presId="urn:microsoft.com/office/officeart/2018/2/layout/IconVerticalSolidList"/>
    <dgm:cxn modelId="{085E131D-A2F3-4DD6-B2A5-FF07D59653E8}" type="presParOf" srcId="{980FEA5E-419C-479B-87E9-2D281F1E2648}" destId="{9F40A8AC-8B14-4DB5-9B75-B09C2C455A40}" srcOrd="2" destOrd="0" presId="urn:microsoft.com/office/officeart/2018/2/layout/IconVerticalSolidList"/>
    <dgm:cxn modelId="{53D7F118-01F0-4DDC-8D75-2944EEB32B49}" type="presParOf" srcId="{980FEA5E-419C-479B-87E9-2D281F1E2648}" destId="{8015E12E-ABBE-4CBC-B2FB-E10FB9E241F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0.xml><?xml version="1.0" encoding="utf-8"?>
<dgm:dataModel xmlns:dgm="http://schemas.openxmlformats.org/drawingml/2006/diagram" xmlns:a="http://schemas.openxmlformats.org/drawingml/2006/main">
  <dgm:ptLst>
    <dgm:pt modelId="{F8662185-1BC5-4205-B8E4-0291F83A2F49}"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4979A806-FFAF-4C89-8D90-6063E6E1AB8D}">
      <dgm:prSet/>
      <dgm:spPr/>
      <dgm:t>
        <a:bodyPr/>
        <a:lstStyle/>
        <a:p>
          <a:r>
            <a:rPr lang="en-US"/>
            <a:t>Identify a class of  important faults</a:t>
          </a:r>
        </a:p>
      </dgm:t>
    </dgm:pt>
    <dgm:pt modelId="{F3FCB209-B4B1-44D1-B6E3-254097765E02}" type="parTrans" cxnId="{FCC80BEF-1AC7-4107-9FCB-D4D4C25FDCDB}">
      <dgm:prSet/>
      <dgm:spPr/>
      <dgm:t>
        <a:bodyPr/>
        <a:lstStyle/>
        <a:p>
          <a:endParaRPr lang="en-US"/>
        </a:p>
      </dgm:t>
    </dgm:pt>
    <dgm:pt modelId="{2151BE1D-F0A7-47F8-B04F-E85D1092077D}" type="sibTrans" cxnId="{FCC80BEF-1AC7-4107-9FCB-D4D4C25FDCDB}">
      <dgm:prSet/>
      <dgm:spPr/>
      <dgm:t>
        <a:bodyPr/>
        <a:lstStyle/>
        <a:p>
          <a:endParaRPr lang="en-US"/>
        </a:p>
      </dgm:t>
    </dgm:pt>
    <dgm:pt modelId="{12569046-790A-4AC2-A502-83FE55FC1437}">
      <dgm:prSet/>
      <dgm:spPr/>
      <dgm:t>
        <a:bodyPr/>
        <a:lstStyle/>
        <a:p>
          <a:r>
            <a:rPr lang="en-US"/>
            <a:t>Faults are categorized by</a:t>
          </a:r>
        </a:p>
      </dgm:t>
    </dgm:pt>
    <dgm:pt modelId="{BD315370-F3FB-4478-96B1-EA180B350123}" type="parTrans" cxnId="{783C9474-508A-42DE-9724-E7BC518EC4E7}">
      <dgm:prSet/>
      <dgm:spPr/>
      <dgm:t>
        <a:bodyPr/>
        <a:lstStyle/>
        <a:p>
          <a:endParaRPr lang="en-US"/>
        </a:p>
      </dgm:t>
    </dgm:pt>
    <dgm:pt modelId="{6C6FD1CD-BDC0-4555-A488-69AD0CEE0A26}" type="sibTrans" cxnId="{783C9474-508A-42DE-9724-E7BC518EC4E7}">
      <dgm:prSet/>
      <dgm:spPr/>
      <dgm:t>
        <a:bodyPr/>
        <a:lstStyle/>
        <a:p>
          <a:endParaRPr lang="en-US"/>
        </a:p>
      </dgm:t>
    </dgm:pt>
    <dgm:pt modelId="{D975857E-F7D2-430D-A9B6-A678A2F46DDC}">
      <dgm:prSet/>
      <dgm:spPr/>
      <dgm:t>
        <a:bodyPr/>
        <a:lstStyle/>
        <a:p>
          <a:r>
            <a:rPr lang="en-US"/>
            <a:t>severity = impact of the fault on the product</a:t>
          </a:r>
        </a:p>
      </dgm:t>
    </dgm:pt>
    <dgm:pt modelId="{C1B7BB92-0DB1-473D-96EC-151BC772C3AF}" type="parTrans" cxnId="{1E5DE4A5-4E86-4136-B39D-9453CDD1848D}">
      <dgm:prSet/>
      <dgm:spPr/>
      <dgm:t>
        <a:bodyPr/>
        <a:lstStyle/>
        <a:p>
          <a:endParaRPr lang="en-US"/>
        </a:p>
      </dgm:t>
    </dgm:pt>
    <dgm:pt modelId="{5AB5712D-E31E-48A4-8022-5CB93FB485FC}" type="sibTrans" cxnId="{1E5DE4A5-4E86-4136-B39D-9453CDD1848D}">
      <dgm:prSet/>
      <dgm:spPr/>
      <dgm:t>
        <a:bodyPr/>
        <a:lstStyle/>
        <a:p>
          <a:endParaRPr lang="en-US"/>
        </a:p>
      </dgm:t>
    </dgm:pt>
    <dgm:pt modelId="{9EDA3A25-D2D2-4FF0-BF42-08CD97A339DB}">
      <dgm:prSet/>
      <dgm:spPr/>
      <dgm:t>
        <a:bodyPr/>
        <a:lstStyle/>
        <a:p>
          <a:r>
            <a:rPr lang="en-US"/>
            <a:t>Kind</a:t>
          </a:r>
        </a:p>
      </dgm:t>
    </dgm:pt>
    <dgm:pt modelId="{F4C73F31-0D56-4104-BC7A-BABFE1E970D0}" type="parTrans" cxnId="{C07A6B72-9770-4DFE-96DC-C5B2F35780C6}">
      <dgm:prSet/>
      <dgm:spPr/>
      <dgm:t>
        <a:bodyPr/>
        <a:lstStyle/>
        <a:p>
          <a:endParaRPr lang="en-US"/>
        </a:p>
      </dgm:t>
    </dgm:pt>
    <dgm:pt modelId="{8F529EFB-CFC1-4C61-AC8E-CA6934E7986A}" type="sibTrans" cxnId="{C07A6B72-9770-4DFE-96DC-C5B2F35780C6}">
      <dgm:prSet/>
      <dgm:spPr/>
      <dgm:t>
        <a:bodyPr/>
        <a:lstStyle/>
        <a:p>
          <a:endParaRPr lang="en-US"/>
        </a:p>
      </dgm:t>
    </dgm:pt>
    <dgm:pt modelId="{A954235F-C2E9-4794-A2F6-5DB68D128C44}">
      <dgm:prSet/>
      <dgm:spPr/>
      <dgm:t>
        <a:bodyPr/>
        <a:lstStyle/>
        <a:p>
          <a:r>
            <a:rPr lang="en-US"/>
            <a:t>No fixed set of categories; Categories evolve and adapt</a:t>
          </a:r>
        </a:p>
      </dgm:t>
    </dgm:pt>
    <dgm:pt modelId="{C5FD09F9-DBCE-4764-A0D0-D034622562CB}" type="parTrans" cxnId="{2803DACD-8F42-4FB8-BFF9-34D3EC81F65D}">
      <dgm:prSet/>
      <dgm:spPr/>
      <dgm:t>
        <a:bodyPr/>
        <a:lstStyle/>
        <a:p>
          <a:endParaRPr lang="en-US"/>
        </a:p>
      </dgm:t>
    </dgm:pt>
    <dgm:pt modelId="{6ED404D1-ECB2-4DF4-BCBC-BF3F1E8DC0F1}" type="sibTrans" cxnId="{2803DACD-8F42-4FB8-BFF9-34D3EC81F65D}">
      <dgm:prSet/>
      <dgm:spPr/>
      <dgm:t>
        <a:bodyPr/>
        <a:lstStyle/>
        <a:p>
          <a:endParaRPr lang="en-US"/>
        </a:p>
      </dgm:t>
    </dgm:pt>
    <dgm:pt modelId="{859385BB-825D-4CA6-90A3-34BA0A1960E5}">
      <dgm:prSet/>
      <dgm:spPr/>
      <dgm:t>
        <a:bodyPr/>
        <a:lstStyle/>
        <a:p>
          <a:r>
            <a:rPr lang="en-US"/>
            <a:t>Goal:</a:t>
          </a:r>
        </a:p>
      </dgm:t>
    </dgm:pt>
    <dgm:pt modelId="{DC0496ED-C656-4794-AA89-C06C703C9CEA}" type="parTrans" cxnId="{D263DCCB-BBB3-496F-BFE3-4234BFCC530D}">
      <dgm:prSet/>
      <dgm:spPr/>
      <dgm:t>
        <a:bodyPr/>
        <a:lstStyle/>
        <a:p>
          <a:endParaRPr lang="en-US"/>
        </a:p>
      </dgm:t>
    </dgm:pt>
    <dgm:pt modelId="{FF9AD5A6-CE16-49E9-8B2A-99041F4AE41B}" type="sibTrans" cxnId="{D263DCCB-BBB3-496F-BFE3-4234BFCC530D}">
      <dgm:prSet/>
      <dgm:spPr/>
      <dgm:t>
        <a:bodyPr/>
        <a:lstStyle/>
        <a:p>
          <a:endParaRPr lang="en-US"/>
        </a:p>
      </dgm:t>
    </dgm:pt>
    <dgm:pt modelId="{7C4C6C7F-1CA6-4271-8526-6B438B7265AE}">
      <dgm:prSet/>
      <dgm:spPr/>
      <dgm:t>
        <a:bodyPr/>
        <a:lstStyle/>
        <a:p>
          <a:r>
            <a:rPr lang="en-US"/>
            <a:t>Identify the few most important classes of faults and remove their causes</a:t>
          </a:r>
        </a:p>
      </dgm:t>
    </dgm:pt>
    <dgm:pt modelId="{FD5710FC-5078-4BC4-B103-8E8DEC1AE0E8}" type="parTrans" cxnId="{B87471DE-4AEF-44F2-80D0-5F4F14E7F859}">
      <dgm:prSet/>
      <dgm:spPr/>
      <dgm:t>
        <a:bodyPr/>
        <a:lstStyle/>
        <a:p>
          <a:endParaRPr lang="en-US"/>
        </a:p>
      </dgm:t>
    </dgm:pt>
    <dgm:pt modelId="{F89C54C4-2F7B-4462-AB48-068F941DFD27}" type="sibTrans" cxnId="{B87471DE-4AEF-44F2-80D0-5F4F14E7F859}">
      <dgm:prSet/>
      <dgm:spPr/>
      <dgm:t>
        <a:bodyPr/>
        <a:lstStyle/>
        <a:p>
          <a:endParaRPr lang="en-US"/>
        </a:p>
      </dgm:t>
    </dgm:pt>
    <dgm:pt modelId="{418A9B43-B171-4D44-B370-CBFF1FC11D8B}">
      <dgm:prSet/>
      <dgm:spPr/>
      <dgm:t>
        <a:bodyPr/>
        <a:lstStyle/>
        <a:p>
          <a:r>
            <a:rPr lang="en-US"/>
            <a:t>Differs from ODC:  Not trying to compare trends for different classes of faults, but rather </a:t>
          </a:r>
          <a:r>
            <a:rPr lang="en-US" i="1"/>
            <a:t>focusing</a:t>
          </a:r>
          <a:r>
            <a:rPr lang="en-US"/>
            <a:t> on a few important classes</a:t>
          </a:r>
        </a:p>
      </dgm:t>
    </dgm:pt>
    <dgm:pt modelId="{6407F428-7889-48AC-BC75-F20A5D2E05FA}" type="parTrans" cxnId="{49121D38-6DE3-4615-9DB7-DD5E7B2A417E}">
      <dgm:prSet/>
      <dgm:spPr/>
      <dgm:t>
        <a:bodyPr/>
        <a:lstStyle/>
        <a:p>
          <a:endParaRPr lang="en-US"/>
        </a:p>
      </dgm:t>
    </dgm:pt>
    <dgm:pt modelId="{44C8FA44-9EEA-4620-8F1C-B63D3207BEE6}" type="sibTrans" cxnId="{49121D38-6DE3-4615-9DB7-DD5E7B2A417E}">
      <dgm:prSet/>
      <dgm:spPr/>
      <dgm:t>
        <a:bodyPr/>
        <a:lstStyle/>
        <a:p>
          <a:endParaRPr lang="en-US"/>
        </a:p>
      </dgm:t>
    </dgm:pt>
    <dgm:pt modelId="{B69A62EB-EBD2-4392-9416-C155E534BE1A}" type="pres">
      <dgm:prSet presAssocID="{F8662185-1BC5-4205-B8E4-0291F83A2F49}" presName="linear" presStyleCnt="0">
        <dgm:presLayoutVars>
          <dgm:dir/>
          <dgm:animLvl val="lvl"/>
          <dgm:resizeHandles val="exact"/>
        </dgm:presLayoutVars>
      </dgm:prSet>
      <dgm:spPr/>
    </dgm:pt>
    <dgm:pt modelId="{DBA44AF7-22D9-455E-B374-0B0DFA4E1EA3}" type="pres">
      <dgm:prSet presAssocID="{4979A806-FFAF-4C89-8D90-6063E6E1AB8D}" presName="parentLin" presStyleCnt="0"/>
      <dgm:spPr/>
    </dgm:pt>
    <dgm:pt modelId="{FD2D867F-3482-4BC0-A83D-68BFA9398150}" type="pres">
      <dgm:prSet presAssocID="{4979A806-FFAF-4C89-8D90-6063E6E1AB8D}" presName="parentLeftMargin" presStyleLbl="node1" presStyleIdx="0" presStyleCnt="2"/>
      <dgm:spPr/>
    </dgm:pt>
    <dgm:pt modelId="{9CCF1B31-9BE6-41C1-BC40-09B9641F585F}" type="pres">
      <dgm:prSet presAssocID="{4979A806-FFAF-4C89-8D90-6063E6E1AB8D}" presName="parentText" presStyleLbl="node1" presStyleIdx="0" presStyleCnt="2">
        <dgm:presLayoutVars>
          <dgm:chMax val="0"/>
          <dgm:bulletEnabled val="1"/>
        </dgm:presLayoutVars>
      </dgm:prSet>
      <dgm:spPr/>
    </dgm:pt>
    <dgm:pt modelId="{BDFFC79E-4210-4B06-8098-6574A55C34A1}" type="pres">
      <dgm:prSet presAssocID="{4979A806-FFAF-4C89-8D90-6063E6E1AB8D}" presName="negativeSpace" presStyleCnt="0"/>
      <dgm:spPr/>
    </dgm:pt>
    <dgm:pt modelId="{38C25E8C-E2F6-4B2C-9604-F3625185492C}" type="pres">
      <dgm:prSet presAssocID="{4979A806-FFAF-4C89-8D90-6063E6E1AB8D}" presName="childText" presStyleLbl="conFgAcc1" presStyleIdx="0" presStyleCnt="2">
        <dgm:presLayoutVars>
          <dgm:bulletEnabled val="1"/>
        </dgm:presLayoutVars>
      </dgm:prSet>
      <dgm:spPr/>
    </dgm:pt>
    <dgm:pt modelId="{E3F221FA-7E1A-4FC3-9B22-1234294FDA52}" type="pres">
      <dgm:prSet presAssocID="{2151BE1D-F0A7-47F8-B04F-E85D1092077D}" presName="spaceBetweenRectangles" presStyleCnt="0"/>
      <dgm:spPr/>
    </dgm:pt>
    <dgm:pt modelId="{91600BAF-CECD-4B20-868B-93CCE6C05C0A}" type="pres">
      <dgm:prSet presAssocID="{12569046-790A-4AC2-A502-83FE55FC1437}" presName="parentLin" presStyleCnt="0"/>
      <dgm:spPr/>
    </dgm:pt>
    <dgm:pt modelId="{31B88CF9-ED84-43D2-9BDE-C5E9577AF539}" type="pres">
      <dgm:prSet presAssocID="{12569046-790A-4AC2-A502-83FE55FC1437}" presName="parentLeftMargin" presStyleLbl="node1" presStyleIdx="0" presStyleCnt="2"/>
      <dgm:spPr/>
    </dgm:pt>
    <dgm:pt modelId="{45D0D535-FEAD-4D0E-AB4D-25F5941D7CB6}" type="pres">
      <dgm:prSet presAssocID="{12569046-790A-4AC2-A502-83FE55FC1437}" presName="parentText" presStyleLbl="node1" presStyleIdx="1" presStyleCnt="2">
        <dgm:presLayoutVars>
          <dgm:chMax val="0"/>
          <dgm:bulletEnabled val="1"/>
        </dgm:presLayoutVars>
      </dgm:prSet>
      <dgm:spPr/>
    </dgm:pt>
    <dgm:pt modelId="{C0A9B2A5-DE79-4748-A977-B5F25F1044DD}" type="pres">
      <dgm:prSet presAssocID="{12569046-790A-4AC2-A502-83FE55FC1437}" presName="negativeSpace" presStyleCnt="0"/>
      <dgm:spPr/>
    </dgm:pt>
    <dgm:pt modelId="{7FB881AB-E17F-4A47-888F-FAEE04138B1D}" type="pres">
      <dgm:prSet presAssocID="{12569046-790A-4AC2-A502-83FE55FC1437}" presName="childText" presStyleLbl="conFgAcc1" presStyleIdx="1" presStyleCnt="2">
        <dgm:presLayoutVars>
          <dgm:bulletEnabled val="1"/>
        </dgm:presLayoutVars>
      </dgm:prSet>
      <dgm:spPr/>
    </dgm:pt>
  </dgm:ptLst>
  <dgm:cxnLst>
    <dgm:cxn modelId="{1DD13B0A-6976-46BA-AEA0-5BA6DE66F878}" type="presOf" srcId="{A954235F-C2E9-4794-A2F6-5DB68D128C44}" destId="{7FB881AB-E17F-4A47-888F-FAEE04138B1D}" srcOrd="0" destOrd="2" presId="urn:microsoft.com/office/officeart/2005/8/layout/list1"/>
    <dgm:cxn modelId="{D7F3DD0A-4F1E-4209-8F1B-E1BEDC22B76C}" type="presOf" srcId="{9EDA3A25-D2D2-4FF0-BF42-08CD97A339DB}" destId="{7FB881AB-E17F-4A47-888F-FAEE04138B1D}" srcOrd="0" destOrd="1" presId="urn:microsoft.com/office/officeart/2005/8/layout/list1"/>
    <dgm:cxn modelId="{BF0C2A12-A2AC-4D05-A1E1-6F1E7599DA76}" type="presOf" srcId="{4979A806-FFAF-4C89-8D90-6063E6E1AB8D}" destId="{FD2D867F-3482-4BC0-A83D-68BFA9398150}" srcOrd="0" destOrd="0" presId="urn:microsoft.com/office/officeart/2005/8/layout/list1"/>
    <dgm:cxn modelId="{ACF1DD14-5926-4A86-98F9-5225418E2449}" type="presOf" srcId="{F8662185-1BC5-4205-B8E4-0291F83A2F49}" destId="{B69A62EB-EBD2-4392-9416-C155E534BE1A}" srcOrd="0" destOrd="0" presId="urn:microsoft.com/office/officeart/2005/8/layout/list1"/>
    <dgm:cxn modelId="{49121D38-6DE3-4615-9DB7-DD5E7B2A417E}" srcId="{859385BB-825D-4CA6-90A3-34BA0A1960E5}" destId="{418A9B43-B171-4D44-B370-CBFF1FC11D8B}" srcOrd="1" destOrd="0" parTransId="{6407F428-7889-48AC-BC75-F20A5D2E05FA}" sibTransId="{44C8FA44-9EEA-4620-8F1C-B63D3207BEE6}"/>
    <dgm:cxn modelId="{709D416E-B806-4E26-9D68-DA27382CFA89}" type="presOf" srcId="{418A9B43-B171-4D44-B370-CBFF1FC11D8B}" destId="{7FB881AB-E17F-4A47-888F-FAEE04138B1D}" srcOrd="0" destOrd="5" presId="urn:microsoft.com/office/officeart/2005/8/layout/list1"/>
    <dgm:cxn modelId="{E169D271-44E1-4219-8B8D-D28AE1184041}" type="presOf" srcId="{4979A806-FFAF-4C89-8D90-6063E6E1AB8D}" destId="{9CCF1B31-9BE6-41C1-BC40-09B9641F585F}" srcOrd="1" destOrd="0" presId="urn:microsoft.com/office/officeart/2005/8/layout/list1"/>
    <dgm:cxn modelId="{C07A6B72-9770-4DFE-96DC-C5B2F35780C6}" srcId="{12569046-790A-4AC2-A502-83FE55FC1437}" destId="{9EDA3A25-D2D2-4FF0-BF42-08CD97A339DB}" srcOrd="1" destOrd="0" parTransId="{F4C73F31-0D56-4104-BC7A-BABFE1E970D0}" sibTransId="{8F529EFB-CFC1-4C61-AC8E-CA6934E7986A}"/>
    <dgm:cxn modelId="{783C9474-508A-42DE-9724-E7BC518EC4E7}" srcId="{F8662185-1BC5-4205-B8E4-0291F83A2F49}" destId="{12569046-790A-4AC2-A502-83FE55FC1437}" srcOrd="1" destOrd="0" parTransId="{BD315370-F3FB-4478-96B1-EA180B350123}" sibTransId="{6C6FD1CD-BDC0-4555-A488-69AD0CEE0A26}"/>
    <dgm:cxn modelId="{DE4D7E84-4548-4E06-895B-E4F47D3F1FFF}" type="presOf" srcId="{859385BB-825D-4CA6-90A3-34BA0A1960E5}" destId="{7FB881AB-E17F-4A47-888F-FAEE04138B1D}" srcOrd="0" destOrd="3" presId="urn:microsoft.com/office/officeart/2005/8/layout/list1"/>
    <dgm:cxn modelId="{B189098E-B3AF-4204-B451-11FD5A55267F}" type="presOf" srcId="{12569046-790A-4AC2-A502-83FE55FC1437}" destId="{31B88CF9-ED84-43D2-9BDE-C5E9577AF539}" srcOrd="0" destOrd="0" presId="urn:microsoft.com/office/officeart/2005/8/layout/list1"/>
    <dgm:cxn modelId="{609BF6A2-D7CB-425B-86CE-A476AEC4E8CC}" type="presOf" srcId="{7C4C6C7F-1CA6-4271-8526-6B438B7265AE}" destId="{7FB881AB-E17F-4A47-888F-FAEE04138B1D}" srcOrd="0" destOrd="4" presId="urn:microsoft.com/office/officeart/2005/8/layout/list1"/>
    <dgm:cxn modelId="{1E5DE4A5-4E86-4136-B39D-9453CDD1848D}" srcId="{12569046-790A-4AC2-A502-83FE55FC1437}" destId="{D975857E-F7D2-430D-A9B6-A678A2F46DDC}" srcOrd="0" destOrd="0" parTransId="{C1B7BB92-0DB1-473D-96EC-151BC772C3AF}" sibTransId="{5AB5712D-E31E-48A4-8022-5CB93FB485FC}"/>
    <dgm:cxn modelId="{5952EBB8-FC36-4C51-A986-59FC7186322A}" type="presOf" srcId="{12569046-790A-4AC2-A502-83FE55FC1437}" destId="{45D0D535-FEAD-4D0E-AB4D-25F5941D7CB6}" srcOrd="1" destOrd="0" presId="urn:microsoft.com/office/officeart/2005/8/layout/list1"/>
    <dgm:cxn modelId="{D263DCCB-BBB3-496F-BFE3-4234BFCC530D}" srcId="{9EDA3A25-D2D2-4FF0-BF42-08CD97A339DB}" destId="{859385BB-825D-4CA6-90A3-34BA0A1960E5}" srcOrd="1" destOrd="0" parTransId="{DC0496ED-C656-4794-AA89-C06C703C9CEA}" sibTransId="{FF9AD5A6-CE16-49E9-8B2A-99041F4AE41B}"/>
    <dgm:cxn modelId="{2803DACD-8F42-4FB8-BFF9-34D3EC81F65D}" srcId="{9EDA3A25-D2D2-4FF0-BF42-08CD97A339DB}" destId="{A954235F-C2E9-4794-A2F6-5DB68D128C44}" srcOrd="0" destOrd="0" parTransId="{C5FD09F9-DBCE-4764-A0D0-D034622562CB}" sibTransId="{6ED404D1-ECB2-4DF4-BCBC-BF3F1E8DC0F1}"/>
    <dgm:cxn modelId="{AD1D19DD-9A40-4439-8DE1-117AE1344F76}" type="presOf" srcId="{D975857E-F7D2-430D-A9B6-A678A2F46DDC}" destId="{7FB881AB-E17F-4A47-888F-FAEE04138B1D}" srcOrd="0" destOrd="0" presId="urn:microsoft.com/office/officeart/2005/8/layout/list1"/>
    <dgm:cxn modelId="{B87471DE-4AEF-44F2-80D0-5F4F14E7F859}" srcId="{859385BB-825D-4CA6-90A3-34BA0A1960E5}" destId="{7C4C6C7F-1CA6-4271-8526-6B438B7265AE}" srcOrd="0" destOrd="0" parTransId="{FD5710FC-5078-4BC4-B103-8E8DEC1AE0E8}" sibTransId="{F89C54C4-2F7B-4462-AB48-068F941DFD27}"/>
    <dgm:cxn modelId="{FCC80BEF-1AC7-4107-9FCB-D4D4C25FDCDB}" srcId="{F8662185-1BC5-4205-B8E4-0291F83A2F49}" destId="{4979A806-FFAF-4C89-8D90-6063E6E1AB8D}" srcOrd="0" destOrd="0" parTransId="{F3FCB209-B4B1-44D1-B6E3-254097765E02}" sibTransId="{2151BE1D-F0A7-47F8-B04F-E85D1092077D}"/>
    <dgm:cxn modelId="{D04B7827-5EFA-4018-9720-B15FC43BF858}" type="presParOf" srcId="{B69A62EB-EBD2-4392-9416-C155E534BE1A}" destId="{DBA44AF7-22D9-455E-B374-0B0DFA4E1EA3}" srcOrd="0" destOrd="0" presId="urn:microsoft.com/office/officeart/2005/8/layout/list1"/>
    <dgm:cxn modelId="{20D2B41D-4C34-435E-A8EE-88C3A38F4D0B}" type="presParOf" srcId="{DBA44AF7-22D9-455E-B374-0B0DFA4E1EA3}" destId="{FD2D867F-3482-4BC0-A83D-68BFA9398150}" srcOrd="0" destOrd="0" presId="urn:microsoft.com/office/officeart/2005/8/layout/list1"/>
    <dgm:cxn modelId="{594F31AC-A5BA-4D83-863F-08B70CB9DB3F}" type="presParOf" srcId="{DBA44AF7-22D9-455E-B374-0B0DFA4E1EA3}" destId="{9CCF1B31-9BE6-41C1-BC40-09B9641F585F}" srcOrd="1" destOrd="0" presId="urn:microsoft.com/office/officeart/2005/8/layout/list1"/>
    <dgm:cxn modelId="{9F7E3FE5-4A36-4540-98A1-2BF38466E839}" type="presParOf" srcId="{B69A62EB-EBD2-4392-9416-C155E534BE1A}" destId="{BDFFC79E-4210-4B06-8098-6574A55C34A1}" srcOrd="1" destOrd="0" presId="urn:microsoft.com/office/officeart/2005/8/layout/list1"/>
    <dgm:cxn modelId="{8E995B44-5E87-4781-9B9C-B7993275A0DF}" type="presParOf" srcId="{B69A62EB-EBD2-4392-9416-C155E534BE1A}" destId="{38C25E8C-E2F6-4B2C-9604-F3625185492C}" srcOrd="2" destOrd="0" presId="urn:microsoft.com/office/officeart/2005/8/layout/list1"/>
    <dgm:cxn modelId="{714692EC-8A56-4761-8716-5B61CA17D298}" type="presParOf" srcId="{B69A62EB-EBD2-4392-9416-C155E534BE1A}" destId="{E3F221FA-7E1A-4FC3-9B22-1234294FDA52}" srcOrd="3" destOrd="0" presId="urn:microsoft.com/office/officeart/2005/8/layout/list1"/>
    <dgm:cxn modelId="{A0D13E2B-25C4-4192-944C-4529A21ECDD1}" type="presParOf" srcId="{B69A62EB-EBD2-4392-9416-C155E534BE1A}" destId="{91600BAF-CECD-4B20-868B-93CCE6C05C0A}" srcOrd="4" destOrd="0" presId="urn:microsoft.com/office/officeart/2005/8/layout/list1"/>
    <dgm:cxn modelId="{0FAA3AB0-4CDD-4DF3-BFCE-C50E40E4F928}" type="presParOf" srcId="{91600BAF-CECD-4B20-868B-93CCE6C05C0A}" destId="{31B88CF9-ED84-43D2-9BDE-C5E9577AF539}" srcOrd="0" destOrd="0" presId="urn:microsoft.com/office/officeart/2005/8/layout/list1"/>
    <dgm:cxn modelId="{8B263604-FA46-4E17-8EFF-AFD21742338E}" type="presParOf" srcId="{91600BAF-CECD-4B20-868B-93CCE6C05C0A}" destId="{45D0D535-FEAD-4D0E-AB4D-25F5941D7CB6}" srcOrd="1" destOrd="0" presId="urn:microsoft.com/office/officeart/2005/8/layout/list1"/>
    <dgm:cxn modelId="{9004A5D9-AA83-4F7C-BAF7-E9DFB9E2E595}" type="presParOf" srcId="{B69A62EB-EBD2-4392-9416-C155E534BE1A}" destId="{C0A9B2A5-DE79-4748-A977-B5F25F1044DD}" srcOrd="5" destOrd="0" presId="urn:microsoft.com/office/officeart/2005/8/layout/list1"/>
    <dgm:cxn modelId="{A26A1F78-A28A-49E7-B739-84851087FDF9}" type="presParOf" srcId="{B69A62EB-EBD2-4392-9416-C155E534BE1A}" destId="{7FB881AB-E17F-4A47-888F-FAEE04138B1D}"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1.xml><?xml version="1.0" encoding="utf-8"?>
<dgm:dataModel xmlns:dgm="http://schemas.openxmlformats.org/drawingml/2006/diagram" xmlns:a="http://schemas.openxmlformats.org/drawingml/2006/main">
  <dgm:ptLst>
    <dgm:pt modelId="{48109865-FBAD-4B6C-AC1C-4CDDD75BCD6C}"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4B4195C2-112F-4AC8-81C1-569624818D26}">
      <dgm:prSet/>
      <dgm:spPr/>
      <dgm:t>
        <a:bodyPr/>
        <a:lstStyle/>
        <a:p>
          <a:r>
            <a:rPr lang="en-US"/>
            <a:t>Core RCA step</a:t>
          </a:r>
        </a:p>
      </dgm:t>
    </dgm:pt>
    <dgm:pt modelId="{33AD19D3-5FAE-44F4-8B09-49DEFE0654A1}" type="parTrans" cxnId="{23860ADB-BCE5-48A8-AA0F-B5A4A8EBD983}">
      <dgm:prSet/>
      <dgm:spPr/>
      <dgm:t>
        <a:bodyPr/>
        <a:lstStyle/>
        <a:p>
          <a:endParaRPr lang="en-US"/>
        </a:p>
      </dgm:t>
    </dgm:pt>
    <dgm:pt modelId="{B2ABA029-82BC-456C-8769-A23DBADFF088}" type="sibTrans" cxnId="{23860ADB-BCE5-48A8-AA0F-B5A4A8EBD983}">
      <dgm:prSet/>
      <dgm:spPr/>
      <dgm:t>
        <a:bodyPr/>
        <a:lstStyle/>
        <a:p>
          <a:endParaRPr lang="en-US"/>
        </a:p>
      </dgm:t>
    </dgm:pt>
    <dgm:pt modelId="{8C12A48F-E234-4C33-AC0A-00A467AC6066}">
      <dgm:prSet/>
      <dgm:spPr/>
      <dgm:t>
        <a:bodyPr/>
        <a:lstStyle/>
        <a:p>
          <a:r>
            <a:rPr lang="en-US"/>
            <a:t>trace representative faults back to causes</a:t>
          </a:r>
        </a:p>
      </dgm:t>
    </dgm:pt>
    <dgm:pt modelId="{E3C0F6BC-230A-4746-80B9-344B9F2F644A}" type="parTrans" cxnId="{026AEA94-ED75-48BA-9F67-0DEBB286582D}">
      <dgm:prSet/>
      <dgm:spPr/>
      <dgm:t>
        <a:bodyPr/>
        <a:lstStyle/>
        <a:p>
          <a:endParaRPr lang="en-US"/>
        </a:p>
      </dgm:t>
    </dgm:pt>
    <dgm:pt modelId="{FFC17F4F-E5A9-43DF-9CA4-C34FCD79EC54}" type="sibTrans" cxnId="{026AEA94-ED75-48BA-9F67-0DEBB286582D}">
      <dgm:prSet/>
      <dgm:spPr/>
      <dgm:t>
        <a:bodyPr/>
        <a:lstStyle/>
        <a:p>
          <a:endParaRPr lang="en-US"/>
        </a:p>
      </dgm:t>
    </dgm:pt>
    <dgm:pt modelId="{4A62669F-8B0C-4B10-AE38-EC895E62B0D4}">
      <dgm:prSet/>
      <dgm:spPr/>
      <dgm:t>
        <a:bodyPr/>
        <a:lstStyle/>
        <a:p>
          <a:r>
            <a:rPr lang="en-US"/>
            <a:t>objective of identifying a “root” cause</a:t>
          </a:r>
        </a:p>
      </dgm:t>
    </dgm:pt>
    <dgm:pt modelId="{402E6776-B52F-4E5F-9DE7-444F1F9C9E58}" type="parTrans" cxnId="{370B0AFC-04F9-4851-8D23-5D88FED13144}">
      <dgm:prSet/>
      <dgm:spPr/>
      <dgm:t>
        <a:bodyPr/>
        <a:lstStyle/>
        <a:p>
          <a:endParaRPr lang="en-US"/>
        </a:p>
      </dgm:t>
    </dgm:pt>
    <dgm:pt modelId="{3C166B01-5191-4C58-9CBB-4C1ACCBB70A4}" type="sibTrans" cxnId="{370B0AFC-04F9-4851-8D23-5D88FED13144}">
      <dgm:prSet/>
      <dgm:spPr/>
      <dgm:t>
        <a:bodyPr/>
        <a:lstStyle/>
        <a:p>
          <a:endParaRPr lang="en-US"/>
        </a:p>
      </dgm:t>
    </dgm:pt>
    <dgm:pt modelId="{DE67CFDE-14C1-403B-A1BE-6192B62C37D1}">
      <dgm:prSet/>
      <dgm:spPr/>
      <dgm:t>
        <a:bodyPr/>
        <a:lstStyle/>
        <a:p>
          <a:r>
            <a:rPr lang="en-US"/>
            <a:t>Iterative analysis </a:t>
          </a:r>
        </a:p>
      </dgm:t>
    </dgm:pt>
    <dgm:pt modelId="{31978610-0A16-44E8-878C-3C2A62E411F4}" type="parTrans" cxnId="{EDD74158-0400-4C5D-93AE-E662FDB64CF7}">
      <dgm:prSet/>
      <dgm:spPr/>
      <dgm:t>
        <a:bodyPr/>
        <a:lstStyle/>
        <a:p>
          <a:endParaRPr lang="en-US"/>
        </a:p>
      </dgm:t>
    </dgm:pt>
    <dgm:pt modelId="{2721234E-F1FD-4FE9-8509-DF5B5AB855CB}" type="sibTrans" cxnId="{EDD74158-0400-4C5D-93AE-E662FDB64CF7}">
      <dgm:prSet/>
      <dgm:spPr/>
      <dgm:t>
        <a:bodyPr/>
        <a:lstStyle/>
        <a:p>
          <a:endParaRPr lang="en-US"/>
        </a:p>
      </dgm:t>
    </dgm:pt>
    <dgm:pt modelId="{1BFD4C5A-3739-4BAB-9ACC-4754607C86B3}">
      <dgm:prSet/>
      <dgm:spPr/>
      <dgm:t>
        <a:bodyPr/>
        <a:lstStyle/>
        <a:p>
          <a:r>
            <a:rPr lang="en-US"/>
            <a:t>explain the error that led to the fault</a:t>
          </a:r>
        </a:p>
      </dgm:t>
    </dgm:pt>
    <dgm:pt modelId="{A323C64D-D47F-48AD-B5D6-4156994F28CB}" type="parTrans" cxnId="{3A4AB716-E5DB-472D-AD87-0F79EDFEF439}">
      <dgm:prSet/>
      <dgm:spPr/>
      <dgm:t>
        <a:bodyPr/>
        <a:lstStyle/>
        <a:p>
          <a:endParaRPr lang="en-US"/>
        </a:p>
      </dgm:t>
    </dgm:pt>
    <dgm:pt modelId="{B17DAACB-39D1-4B09-A318-EE8F39EF4D49}" type="sibTrans" cxnId="{3A4AB716-E5DB-472D-AD87-0F79EDFEF439}">
      <dgm:prSet/>
      <dgm:spPr/>
      <dgm:t>
        <a:bodyPr/>
        <a:lstStyle/>
        <a:p>
          <a:endParaRPr lang="en-US"/>
        </a:p>
      </dgm:t>
    </dgm:pt>
    <dgm:pt modelId="{5B0D363D-4164-4923-94B3-50AE7D4F597D}">
      <dgm:prSet/>
      <dgm:spPr/>
      <dgm:t>
        <a:bodyPr/>
        <a:lstStyle/>
        <a:p>
          <a:r>
            <a:rPr lang="en-US"/>
            <a:t>explain the cause of that error</a:t>
          </a:r>
        </a:p>
      </dgm:t>
    </dgm:pt>
    <dgm:pt modelId="{166B542C-B667-405C-BAA8-4B3D9309C3EB}" type="parTrans" cxnId="{4930C2C6-1FD0-4819-A6BB-7D8685016417}">
      <dgm:prSet/>
      <dgm:spPr/>
      <dgm:t>
        <a:bodyPr/>
        <a:lstStyle/>
        <a:p>
          <a:endParaRPr lang="en-US"/>
        </a:p>
      </dgm:t>
    </dgm:pt>
    <dgm:pt modelId="{08FD09DD-155F-4A66-BFC1-56247676CFEC}" type="sibTrans" cxnId="{4930C2C6-1FD0-4819-A6BB-7D8685016417}">
      <dgm:prSet/>
      <dgm:spPr/>
      <dgm:t>
        <a:bodyPr/>
        <a:lstStyle/>
        <a:p>
          <a:endParaRPr lang="en-US"/>
        </a:p>
      </dgm:t>
    </dgm:pt>
    <dgm:pt modelId="{A2C6C64A-0687-4A1E-97A5-294EEA163118}">
      <dgm:prSet/>
      <dgm:spPr/>
      <dgm:t>
        <a:bodyPr/>
        <a:lstStyle/>
        <a:p>
          <a:r>
            <a:rPr lang="en-US"/>
            <a:t>explain the cause of that cause</a:t>
          </a:r>
        </a:p>
      </dgm:t>
    </dgm:pt>
    <dgm:pt modelId="{69963C38-0F15-4C97-918C-7A8A79F9AD95}" type="parTrans" cxnId="{31A5409B-7F71-4306-B031-7E04725578CC}">
      <dgm:prSet/>
      <dgm:spPr/>
      <dgm:t>
        <a:bodyPr/>
        <a:lstStyle/>
        <a:p>
          <a:endParaRPr lang="en-US"/>
        </a:p>
      </dgm:t>
    </dgm:pt>
    <dgm:pt modelId="{CB897B72-C7C2-470F-9AA7-A3411E16FA9F}" type="sibTrans" cxnId="{31A5409B-7F71-4306-B031-7E04725578CC}">
      <dgm:prSet/>
      <dgm:spPr/>
      <dgm:t>
        <a:bodyPr/>
        <a:lstStyle/>
        <a:p>
          <a:endParaRPr lang="en-US"/>
        </a:p>
      </dgm:t>
    </dgm:pt>
    <dgm:pt modelId="{6E8395E2-64A4-4C4B-82AD-E043F47690BC}">
      <dgm:prSet/>
      <dgm:spPr/>
      <dgm:t>
        <a:bodyPr/>
        <a:lstStyle/>
        <a:p>
          <a:r>
            <a:rPr lang="en-US"/>
            <a:t>...</a:t>
          </a:r>
        </a:p>
      </dgm:t>
    </dgm:pt>
    <dgm:pt modelId="{8B1FB719-C7D9-4DC6-8279-E0CE4348877E}" type="parTrans" cxnId="{BA4E3138-3568-41AB-948A-DC54987ACBA2}">
      <dgm:prSet/>
      <dgm:spPr/>
      <dgm:t>
        <a:bodyPr/>
        <a:lstStyle/>
        <a:p>
          <a:endParaRPr lang="en-US"/>
        </a:p>
      </dgm:t>
    </dgm:pt>
    <dgm:pt modelId="{61285660-4B0D-45A2-A7CF-FA718F3414BC}" type="sibTrans" cxnId="{BA4E3138-3568-41AB-948A-DC54987ACBA2}">
      <dgm:prSet/>
      <dgm:spPr/>
      <dgm:t>
        <a:bodyPr/>
        <a:lstStyle/>
        <a:p>
          <a:endParaRPr lang="en-US"/>
        </a:p>
      </dgm:t>
    </dgm:pt>
    <dgm:pt modelId="{AFA48D49-C983-453A-B839-CC9D211DBC5F}">
      <dgm:prSet/>
      <dgm:spPr/>
      <dgm:t>
        <a:bodyPr/>
        <a:lstStyle/>
        <a:p>
          <a:r>
            <a:rPr lang="en-US"/>
            <a:t>Rule of thumb</a:t>
          </a:r>
        </a:p>
      </dgm:t>
    </dgm:pt>
    <dgm:pt modelId="{1CEF3DF6-28F6-4E7E-BDF3-B1502D5DC007}" type="parTrans" cxnId="{E80D7A83-6059-4D4F-B5D2-4310225442FB}">
      <dgm:prSet/>
      <dgm:spPr/>
      <dgm:t>
        <a:bodyPr/>
        <a:lstStyle/>
        <a:p>
          <a:endParaRPr lang="en-US"/>
        </a:p>
      </dgm:t>
    </dgm:pt>
    <dgm:pt modelId="{0C1D37E8-17B2-4B5D-862F-E8AC952C4426}" type="sibTrans" cxnId="{E80D7A83-6059-4D4F-B5D2-4310225442FB}">
      <dgm:prSet/>
      <dgm:spPr/>
      <dgm:t>
        <a:bodyPr/>
        <a:lstStyle/>
        <a:p>
          <a:endParaRPr lang="en-US"/>
        </a:p>
      </dgm:t>
    </dgm:pt>
    <dgm:pt modelId="{CC1FD765-B6B6-4BAE-8060-4B4486BDF5B7}">
      <dgm:prSet/>
      <dgm:spPr/>
      <dgm:t>
        <a:bodyPr/>
        <a:lstStyle/>
        <a:p>
          <a:r>
            <a:rPr lang="en-US"/>
            <a:t>“ask why six times”</a:t>
          </a:r>
        </a:p>
      </dgm:t>
    </dgm:pt>
    <dgm:pt modelId="{5D73A20F-E9DD-4E84-88B1-FE3704683170}" type="parTrans" cxnId="{C6FB806B-EA49-4437-A8F8-D9F36369CD48}">
      <dgm:prSet/>
      <dgm:spPr/>
      <dgm:t>
        <a:bodyPr/>
        <a:lstStyle/>
        <a:p>
          <a:endParaRPr lang="en-US"/>
        </a:p>
      </dgm:t>
    </dgm:pt>
    <dgm:pt modelId="{99F3203E-A1DB-417B-8717-8871A6FF60A8}" type="sibTrans" cxnId="{C6FB806B-EA49-4437-A8F8-D9F36369CD48}">
      <dgm:prSet/>
      <dgm:spPr/>
      <dgm:t>
        <a:bodyPr/>
        <a:lstStyle/>
        <a:p>
          <a:endParaRPr lang="en-US"/>
        </a:p>
      </dgm:t>
    </dgm:pt>
    <dgm:pt modelId="{8F23C02A-AAF4-45FB-9D0D-D423A57D79B1}">
      <dgm:prSet/>
      <dgm:spPr/>
      <dgm:t>
        <a:bodyPr/>
        <a:lstStyle/>
        <a:p>
          <a:r>
            <a:rPr lang="en-US"/>
            <a:t>Tracing a causes of fault requires experience,judgement,knowlegde</a:t>
          </a:r>
        </a:p>
      </dgm:t>
    </dgm:pt>
    <dgm:pt modelId="{DADDF861-086B-4F03-9A42-1C11249A9FC8}" type="parTrans" cxnId="{DF693376-025C-4CA0-A82A-0C2CAD15410A}">
      <dgm:prSet/>
      <dgm:spPr/>
      <dgm:t>
        <a:bodyPr/>
        <a:lstStyle/>
        <a:p>
          <a:endParaRPr lang="en-US"/>
        </a:p>
      </dgm:t>
    </dgm:pt>
    <dgm:pt modelId="{9800EF28-272D-4C06-8B40-3B14C6B2FA9E}" type="sibTrans" cxnId="{DF693376-025C-4CA0-A82A-0C2CAD15410A}">
      <dgm:prSet/>
      <dgm:spPr/>
      <dgm:t>
        <a:bodyPr/>
        <a:lstStyle/>
        <a:p>
          <a:endParaRPr lang="en-US"/>
        </a:p>
      </dgm:t>
    </dgm:pt>
    <dgm:pt modelId="{EF4405A4-41C3-4097-9812-5AC9BFF403FD}" type="pres">
      <dgm:prSet presAssocID="{48109865-FBAD-4B6C-AC1C-4CDDD75BCD6C}" presName="linear" presStyleCnt="0">
        <dgm:presLayoutVars>
          <dgm:dir/>
          <dgm:animLvl val="lvl"/>
          <dgm:resizeHandles val="exact"/>
        </dgm:presLayoutVars>
      </dgm:prSet>
      <dgm:spPr/>
    </dgm:pt>
    <dgm:pt modelId="{41319A7C-4DF2-4A8B-A4D2-B3D939C65750}" type="pres">
      <dgm:prSet presAssocID="{4B4195C2-112F-4AC8-81C1-569624818D26}" presName="parentLin" presStyleCnt="0"/>
      <dgm:spPr/>
    </dgm:pt>
    <dgm:pt modelId="{4F9730A4-5246-430B-BCDA-8FDE37EA8C7E}" type="pres">
      <dgm:prSet presAssocID="{4B4195C2-112F-4AC8-81C1-569624818D26}" presName="parentLeftMargin" presStyleLbl="node1" presStyleIdx="0" presStyleCnt="3"/>
      <dgm:spPr/>
    </dgm:pt>
    <dgm:pt modelId="{B2AF825E-CE75-4FAE-AB73-A11D132D4647}" type="pres">
      <dgm:prSet presAssocID="{4B4195C2-112F-4AC8-81C1-569624818D26}" presName="parentText" presStyleLbl="node1" presStyleIdx="0" presStyleCnt="3">
        <dgm:presLayoutVars>
          <dgm:chMax val="0"/>
          <dgm:bulletEnabled val="1"/>
        </dgm:presLayoutVars>
      </dgm:prSet>
      <dgm:spPr/>
    </dgm:pt>
    <dgm:pt modelId="{CCB9F36E-2B63-4186-891F-2FB37F6EF346}" type="pres">
      <dgm:prSet presAssocID="{4B4195C2-112F-4AC8-81C1-569624818D26}" presName="negativeSpace" presStyleCnt="0"/>
      <dgm:spPr/>
    </dgm:pt>
    <dgm:pt modelId="{D8ABF78A-C7B0-4EC3-9833-0978B30832B0}" type="pres">
      <dgm:prSet presAssocID="{4B4195C2-112F-4AC8-81C1-569624818D26}" presName="childText" presStyleLbl="conFgAcc1" presStyleIdx="0" presStyleCnt="3">
        <dgm:presLayoutVars>
          <dgm:bulletEnabled val="1"/>
        </dgm:presLayoutVars>
      </dgm:prSet>
      <dgm:spPr/>
    </dgm:pt>
    <dgm:pt modelId="{BD600D80-2EAD-4E0A-BDC7-C975DAE3847C}" type="pres">
      <dgm:prSet presAssocID="{B2ABA029-82BC-456C-8769-A23DBADFF088}" presName="spaceBetweenRectangles" presStyleCnt="0"/>
      <dgm:spPr/>
    </dgm:pt>
    <dgm:pt modelId="{800335E3-2EB6-4A0E-A101-D55E1522F961}" type="pres">
      <dgm:prSet presAssocID="{DE67CFDE-14C1-403B-A1BE-6192B62C37D1}" presName="parentLin" presStyleCnt="0"/>
      <dgm:spPr/>
    </dgm:pt>
    <dgm:pt modelId="{EB2286A7-088D-4BD4-8BC7-0F1C46E173A5}" type="pres">
      <dgm:prSet presAssocID="{DE67CFDE-14C1-403B-A1BE-6192B62C37D1}" presName="parentLeftMargin" presStyleLbl="node1" presStyleIdx="0" presStyleCnt="3"/>
      <dgm:spPr/>
    </dgm:pt>
    <dgm:pt modelId="{53ECD5D9-F71F-47A0-AA97-EA002E185DAB}" type="pres">
      <dgm:prSet presAssocID="{DE67CFDE-14C1-403B-A1BE-6192B62C37D1}" presName="parentText" presStyleLbl="node1" presStyleIdx="1" presStyleCnt="3">
        <dgm:presLayoutVars>
          <dgm:chMax val="0"/>
          <dgm:bulletEnabled val="1"/>
        </dgm:presLayoutVars>
      </dgm:prSet>
      <dgm:spPr/>
    </dgm:pt>
    <dgm:pt modelId="{7EEAC5BA-022A-4F1E-88C2-37A1C2862F43}" type="pres">
      <dgm:prSet presAssocID="{DE67CFDE-14C1-403B-A1BE-6192B62C37D1}" presName="negativeSpace" presStyleCnt="0"/>
      <dgm:spPr/>
    </dgm:pt>
    <dgm:pt modelId="{70B0F077-E49C-4327-A66F-0AD0C7B43CDD}" type="pres">
      <dgm:prSet presAssocID="{DE67CFDE-14C1-403B-A1BE-6192B62C37D1}" presName="childText" presStyleLbl="conFgAcc1" presStyleIdx="1" presStyleCnt="3">
        <dgm:presLayoutVars>
          <dgm:bulletEnabled val="1"/>
        </dgm:presLayoutVars>
      </dgm:prSet>
      <dgm:spPr/>
    </dgm:pt>
    <dgm:pt modelId="{09665D95-A273-49F4-A2E6-A5A07B3F573A}" type="pres">
      <dgm:prSet presAssocID="{2721234E-F1FD-4FE9-8509-DF5B5AB855CB}" presName="spaceBetweenRectangles" presStyleCnt="0"/>
      <dgm:spPr/>
    </dgm:pt>
    <dgm:pt modelId="{5C4BFE02-EB19-420D-90F8-E1A17CFDC5AD}" type="pres">
      <dgm:prSet presAssocID="{AFA48D49-C983-453A-B839-CC9D211DBC5F}" presName="parentLin" presStyleCnt="0"/>
      <dgm:spPr/>
    </dgm:pt>
    <dgm:pt modelId="{97FE1015-776B-47D9-8CDF-C1C828F9AFE1}" type="pres">
      <dgm:prSet presAssocID="{AFA48D49-C983-453A-B839-CC9D211DBC5F}" presName="parentLeftMargin" presStyleLbl="node1" presStyleIdx="1" presStyleCnt="3"/>
      <dgm:spPr/>
    </dgm:pt>
    <dgm:pt modelId="{A1431D13-8A6C-4354-93A7-E5F94A3D5D71}" type="pres">
      <dgm:prSet presAssocID="{AFA48D49-C983-453A-B839-CC9D211DBC5F}" presName="parentText" presStyleLbl="node1" presStyleIdx="2" presStyleCnt="3">
        <dgm:presLayoutVars>
          <dgm:chMax val="0"/>
          <dgm:bulletEnabled val="1"/>
        </dgm:presLayoutVars>
      </dgm:prSet>
      <dgm:spPr/>
    </dgm:pt>
    <dgm:pt modelId="{16589480-CD8B-4D6F-A6F7-5FF65A3D1072}" type="pres">
      <dgm:prSet presAssocID="{AFA48D49-C983-453A-B839-CC9D211DBC5F}" presName="negativeSpace" presStyleCnt="0"/>
      <dgm:spPr/>
    </dgm:pt>
    <dgm:pt modelId="{227E730C-0CBD-410E-BA58-312AD8F134A9}" type="pres">
      <dgm:prSet presAssocID="{AFA48D49-C983-453A-B839-CC9D211DBC5F}" presName="childText" presStyleLbl="conFgAcc1" presStyleIdx="2" presStyleCnt="3">
        <dgm:presLayoutVars>
          <dgm:bulletEnabled val="1"/>
        </dgm:presLayoutVars>
      </dgm:prSet>
      <dgm:spPr/>
    </dgm:pt>
  </dgm:ptLst>
  <dgm:cxnLst>
    <dgm:cxn modelId="{2E1C1E05-FC38-42B4-B1E7-5C5EBC294A0C}" type="presOf" srcId="{AFA48D49-C983-453A-B839-CC9D211DBC5F}" destId="{A1431D13-8A6C-4354-93A7-E5F94A3D5D71}" srcOrd="1" destOrd="0" presId="urn:microsoft.com/office/officeart/2005/8/layout/list1"/>
    <dgm:cxn modelId="{5A221907-28B0-44F2-9E5D-9602B8612841}" type="presOf" srcId="{DE67CFDE-14C1-403B-A1BE-6192B62C37D1}" destId="{EB2286A7-088D-4BD4-8BC7-0F1C46E173A5}" srcOrd="0" destOrd="0" presId="urn:microsoft.com/office/officeart/2005/8/layout/list1"/>
    <dgm:cxn modelId="{C742C408-4DC2-4795-805E-1443282E2389}" type="presOf" srcId="{1BFD4C5A-3739-4BAB-9ACC-4754607C86B3}" destId="{70B0F077-E49C-4327-A66F-0AD0C7B43CDD}" srcOrd="0" destOrd="0" presId="urn:microsoft.com/office/officeart/2005/8/layout/list1"/>
    <dgm:cxn modelId="{3A4AB716-E5DB-472D-AD87-0F79EDFEF439}" srcId="{DE67CFDE-14C1-403B-A1BE-6192B62C37D1}" destId="{1BFD4C5A-3739-4BAB-9ACC-4754607C86B3}" srcOrd="0" destOrd="0" parTransId="{A323C64D-D47F-48AD-B5D6-4156994F28CB}" sibTransId="{B17DAACB-39D1-4B09-A318-EE8F39EF4D49}"/>
    <dgm:cxn modelId="{FDD1F11B-A536-44FC-9287-8CE191C48E0F}" type="presOf" srcId="{5B0D363D-4164-4923-94B3-50AE7D4F597D}" destId="{70B0F077-E49C-4327-A66F-0AD0C7B43CDD}" srcOrd="0" destOrd="1" presId="urn:microsoft.com/office/officeart/2005/8/layout/list1"/>
    <dgm:cxn modelId="{5ECA7B31-4763-40DF-9D94-61BAC44C0439}" type="presOf" srcId="{4B4195C2-112F-4AC8-81C1-569624818D26}" destId="{4F9730A4-5246-430B-BCDA-8FDE37EA8C7E}" srcOrd="0" destOrd="0" presId="urn:microsoft.com/office/officeart/2005/8/layout/list1"/>
    <dgm:cxn modelId="{BA4E3138-3568-41AB-948A-DC54987ACBA2}" srcId="{DE67CFDE-14C1-403B-A1BE-6192B62C37D1}" destId="{6E8395E2-64A4-4C4B-82AD-E043F47690BC}" srcOrd="3" destOrd="0" parTransId="{8B1FB719-C7D9-4DC6-8279-E0CE4348877E}" sibTransId="{61285660-4B0D-45A2-A7CF-FA718F3414BC}"/>
    <dgm:cxn modelId="{BD41A942-89F7-4CCE-8C2E-6E719820DCB1}" type="presOf" srcId="{8C12A48F-E234-4C33-AC0A-00A467AC6066}" destId="{D8ABF78A-C7B0-4EC3-9833-0978B30832B0}" srcOrd="0" destOrd="0" presId="urn:microsoft.com/office/officeart/2005/8/layout/list1"/>
    <dgm:cxn modelId="{C6FB806B-EA49-4437-A8F8-D9F36369CD48}" srcId="{AFA48D49-C983-453A-B839-CC9D211DBC5F}" destId="{CC1FD765-B6B6-4BAE-8060-4B4486BDF5B7}" srcOrd="0" destOrd="0" parTransId="{5D73A20F-E9DD-4E84-88B1-FE3704683170}" sibTransId="{99F3203E-A1DB-417B-8717-8871A6FF60A8}"/>
    <dgm:cxn modelId="{DF693376-025C-4CA0-A82A-0C2CAD15410A}" srcId="{AFA48D49-C983-453A-B839-CC9D211DBC5F}" destId="{8F23C02A-AAF4-45FB-9D0D-D423A57D79B1}" srcOrd="1" destOrd="0" parTransId="{DADDF861-086B-4F03-9A42-1C11249A9FC8}" sibTransId="{9800EF28-272D-4C06-8B40-3B14C6B2FA9E}"/>
    <dgm:cxn modelId="{EDD74158-0400-4C5D-93AE-E662FDB64CF7}" srcId="{48109865-FBAD-4B6C-AC1C-4CDDD75BCD6C}" destId="{DE67CFDE-14C1-403B-A1BE-6192B62C37D1}" srcOrd="1" destOrd="0" parTransId="{31978610-0A16-44E8-878C-3C2A62E411F4}" sibTransId="{2721234E-F1FD-4FE9-8509-DF5B5AB855CB}"/>
    <dgm:cxn modelId="{E80D7A83-6059-4D4F-B5D2-4310225442FB}" srcId="{48109865-FBAD-4B6C-AC1C-4CDDD75BCD6C}" destId="{AFA48D49-C983-453A-B839-CC9D211DBC5F}" srcOrd="2" destOrd="0" parTransId="{1CEF3DF6-28F6-4E7E-BDF3-B1502D5DC007}" sibTransId="{0C1D37E8-17B2-4B5D-862F-E8AC952C4426}"/>
    <dgm:cxn modelId="{7B718F92-8065-47BA-B7A7-CD383156BF5C}" type="presOf" srcId="{CC1FD765-B6B6-4BAE-8060-4B4486BDF5B7}" destId="{227E730C-0CBD-410E-BA58-312AD8F134A9}" srcOrd="0" destOrd="0" presId="urn:microsoft.com/office/officeart/2005/8/layout/list1"/>
    <dgm:cxn modelId="{026AEA94-ED75-48BA-9F67-0DEBB286582D}" srcId="{4B4195C2-112F-4AC8-81C1-569624818D26}" destId="{8C12A48F-E234-4C33-AC0A-00A467AC6066}" srcOrd="0" destOrd="0" parTransId="{E3C0F6BC-230A-4746-80B9-344B9F2F644A}" sibTransId="{FFC17F4F-E5A9-43DF-9CA4-C34FCD79EC54}"/>
    <dgm:cxn modelId="{43D03697-AD77-49A6-809B-C4ED24DB2903}" type="presOf" srcId="{48109865-FBAD-4B6C-AC1C-4CDDD75BCD6C}" destId="{EF4405A4-41C3-4097-9812-5AC9BFF403FD}" srcOrd="0" destOrd="0" presId="urn:microsoft.com/office/officeart/2005/8/layout/list1"/>
    <dgm:cxn modelId="{31A5409B-7F71-4306-B031-7E04725578CC}" srcId="{DE67CFDE-14C1-403B-A1BE-6192B62C37D1}" destId="{A2C6C64A-0687-4A1E-97A5-294EEA163118}" srcOrd="2" destOrd="0" parTransId="{69963C38-0F15-4C97-918C-7A8A79F9AD95}" sibTransId="{CB897B72-C7C2-470F-9AA7-A3411E16FA9F}"/>
    <dgm:cxn modelId="{7670C79D-5B6D-4934-864F-4A227B067E09}" type="presOf" srcId="{4A62669F-8B0C-4B10-AE38-EC895E62B0D4}" destId="{D8ABF78A-C7B0-4EC3-9833-0978B30832B0}" srcOrd="0" destOrd="1" presId="urn:microsoft.com/office/officeart/2005/8/layout/list1"/>
    <dgm:cxn modelId="{09A393B2-F96D-4D68-88C0-2A81ECA4E4E6}" type="presOf" srcId="{6E8395E2-64A4-4C4B-82AD-E043F47690BC}" destId="{70B0F077-E49C-4327-A66F-0AD0C7B43CDD}" srcOrd="0" destOrd="3" presId="urn:microsoft.com/office/officeart/2005/8/layout/list1"/>
    <dgm:cxn modelId="{7CDA78C0-8157-48CE-96E5-E0BAEF2B7438}" type="presOf" srcId="{8F23C02A-AAF4-45FB-9D0D-D423A57D79B1}" destId="{227E730C-0CBD-410E-BA58-312AD8F134A9}" srcOrd="0" destOrd="1" presId="urn:microsoft.com/office/officeart/2005/8/layout/list1"/>
    <dgm:cxn modelId="{4930C2C6-1FD0-4819-A6BB-7D8685016417}" srcId="{DE67CFDE-14C1-403B-A1BE-6192B62C37D1}" destId="{5B0D363D-4164-4923-94B3-50AE7D4F597D}" srcOrd="1" destOrd="0" parTransId="{166B542C-B667-405C-BAA8-4B3D9309C3EB}" sibTransId="{08FD09DD-155F-4A66-BFC1-56247676CFEC}"/>
    <dgm:cxn modelId="{F8EBBEC9-0D72-473B-AA5F-726CAAB7F0A1}" type="presOf" srcId="{AFA48D49-C983-453A-B839-CC9D211DBC5F}" destId="{97FE1015-776B-47D9-8CDF-C1C828F9AFE1}" srcOrd="0" destOrd="0" presId="urn:microsoft.com/office/officeart/2005/8/layout/list1"/>
    <dgm:cxn modelId="{F76C44D2-44EC-45AA-912C-0374D6663104}" type="presOf" srcId="{A2C6C64A-0687-4A1E-97A5-294EEA163118}" destId="{70B0F077-E49C-4327-A66F-0AD0C7B43CDD}" srcOrd="0" destOrd="2" presId="urn:microsoft.com/office/officeart/2005/8/layout/list1"/>
    <dgm:cxn modelId="{13AA3CDA-2A8D-42D2-81CF-C9C4AA94F022}" type="presOf" srcId="{4B4195C2-112F-4AC8-81C1-569624818D26}" destId="{B2AF825E-CE75-4FAE-AB73-A11D132D4647}" srcOrd="1" destOrd="0" presId="urn:microsoft.com/office/officeart/2005/8/layout/list1"/>
    <dgm:cxn modelId="{23860ADB-BCE5-48A8-AA0F-B5A4A8EBD983}" srcId="{48109865-FBAD-4B6C-AC1C-4CDDD75BCD6C}" destId="{4B4195C2-112F-4AC8-81C1-569624818D26}" srcOrd="0" destOrd="0" parTransId="{33AD19D3-5FAE-44F4-8B09-49DEFE0654A1}" sibTransId="{B2ABA029-82BC-456C-8769-A23DBADFF088}"/>
    <dgm:cxn modelId="{504D4BE5-3343-4AD5-8247-5987E6C74AC5}" type="presOf" srcId="{DE67CFDE-14C1-403B-A1BE-6192B62C37D1}" destId="{53ECD5D9-F71F-47A0-AA97-EA002E185DAB}" srcOrd="1" destOrd="0" presId="urn:microsoft.com/office/officeart/2005/8/layout/list1"/>
    <dgm:cxn modelId="{370B0AFC-04F9-4851-8D23-5D88FED13144}" srcId="{4B4195C2-112F-4AC8-81C1-569624818D26}" destId="{4A62669F-8B0C-4B10-AE38-EC895E62B0D4}" srcOrd="1" destOrd="0" parTransId="{402E6776-B52F-4E5F-9DE7-444F1F9C9E58}" sibTransId="{3C166B01-5191-4C58-9CBB-4C1ACCBB70A4}"/>
    <dgm:cxn modelId="{25C33BE7-A27D-4C00-BB50-8754AC551A0F}" type="presParOf" srcId="{EF4405A4-41C3-4097-9812-5AC9BFF403FD}" destId="{41319A7C-4DF2-4A8B-A4D2-B3D939C65750}" srcOrd="0" destOrd="0" presId="urn:microsoft.com/office/officeart/2005/8/layout/list1"/>
    <dgm:cxn modelId="{B3A384D7-8D95-4047-A54A-8995EF873CBE}" type="presParOf" srcId="{41319A7C-4DF2-4A8B-A4D2-B3D939C65750}" destId="{4F9730A4-5246-430B-BCDA-8FDE37EA8C7E}" srcOrd="0" destOrd="0" presId="urn:microsoft.com/office/officeart/2005/8/layout/list1"/>
    <dgm:cxn modelId="{B263FA6D-A6CD-49E3-9E59-E93C20D10E8B}" type="presParOf" srcId="{41319A7C-4DF2-4A8B-A4D2-B3D939C65750}" destId="{B2AF825E-CE75-4FAE-AB73-A11D132D4647}" srcOrd="1" destOrd="0" presId="urn:microsoft.com/office/officeart/2005/8/layout/list1"/>
    <dgm:cxn modelId="{707A5056-4F03-4929-973F-7DF32B1ACDC3}" type="presParOf" srcId="{EF4405A4-41C3-4097-9812-5AC9BFF403FD}" destId="{CCB9F36E-2B63-4186-891F-2FB37F6EF346}" srcOrd="1" destOrd="0" presId="urn:microsoft.com/office/officeart/2005/8/layout/list1"/>
    <dgm:cxn modelId="{E26EBE3A-D011-4B80-8587-6DFCDA1519F1}" type="presParOf" srcId="{EF4405A4-41C3-4097-9812-5AC9BFF403FD}" destId="{D8ABF78A-C7B0-4EC3-9833-0978B30832B0}" srcOrd="2" destOrd="0" presId="urn:microsoft.com/office/officeart/2005/8/layout/list1"/>
    <dgm:cxn modelId="{936B5AF7-A275-4C8E-B8FE-191CEB28AA14}" type="presParOf" srcId="{EF4405A4-41C3-4097-9812-5AC9BFF403FD}" destId="{BD600D80-2EAD-4E0A-BDC7-C975DAE3847C}" srcOrd="3" destOrd="0" presId="urn:microsoft.com/office/officeart/2005/8/layout/list1"/>
    <dgm:cxn modelId="{DE02160B-4734-4723-9361-3A75037A2372}" type="presParOf" srcId="{EF4405A4-41C3-4097-9812-5AC9BFF403FD}" destId="{800335E3-2EB6-4A0E-A101-D55E1522F961}" srcOrd="4" destOrd="0" presId="urn:microsoft.com/office/officeart/2005/8/layout/list1"/>
    <dgm:cxn modelId="{D14879DF-FF6E-46CA-B91D-CD10AC1E826A}" type="presParOf" srcId="{800335E3-2EB6-4A0E-A101-D55E1522F961}" destId="{EB2286A7-088D-4BD4-8BC7-0F1C46E173A5}" srcOrd="0" destOrd="0" presId="urn:microsoft.com/office/officeart/2005/8/layout/list1"/>
    <dgm:cxn modelId="{C1FB906D-D83E-4BA5-B472-C641F3993E01}" type="presParOf" srcId="{800335E3-2EB6-4A0E-A101-D55E1522F961}" destId="{53ECD5D9-F71F-47A0-AA97-EA002E185DAB}" srcOrd="1" destOrd="0" presId="urn:microsoft.com/office/officeart/2005/8/layout/list1"/>
    <dgm:cxn modelId="{3892423B-4A95-473A-982E-592459F6A491}" type="presParOf" srcId="{EF4405A4-41C3-4097-9812-5AC9BFF403FD}" destId="{7EEAC5BA-022A-4F1E-88C2-37A1C2862F43}" srcOrd="5" destOrd="0" presId="urn:microsoft.com/office/officeart/2005/8/layout/list1"/>
    <dgm:cxn modelId="{4312C1ED-4CE7-4B71-BA7B-BC5E21FA0EFF}" type="presParOf" srcId="{EF4405A4-41C3-4097-9812-5AC9BFF403FD}" destId="{70B0F077-E49C-4327-A66F-0AD0C7B43CDD}" srcOrd="6" destOrd="0" presId="urn:microsoft.com/office/officeart/2005/8/layout/list1"/>
    <dgm:cxn modelId="{89623CBD-00FA-4383-BF3C-68988B44815F}" type="presParOf" srcId="{EF4405A4-41C3-4097-9812-5AC9BFF403FD}" destId="{09665D95-A273-49F4-A2E6-A5A07B3F573A}" srcOrd="7" destOrd="0" presId="urn:microsoft.com/office/officeart/2005/8/layout/list1"/>
    <dgm:cxn modelId="{58D29FE5-2DC2-4A97-A862-6CE690C305A3}" type="presParOf" srcId="{EF4405A4-41C3-4097-9812-5AC9BFF403FD}" destId="{5C4BFE02-EB19-420D-90F8-E1A17CFDC5AD}" srcOrd="8" destOrd="0" presId="urn:microsoft.com/office/officeart/2005/8/layout/list1"/>
    <dgm:cxn modelId="{9CF83C7D-B04E-4F20-B292-32DB745C3BC8}" type="presParOf" srcId="{5C4BFE02-EB19-420D-90F8-E1A17CFDC5AD}" destId="{97FE1015-776B-47D9-8CDF-C1C828F9AFE1}" srcOrd="0" destOrd="0" presId="urn:microsoft.com/office/officeart/2005/8/layout/list1"/>
    <dgm:cxn modelId="{35B7C088-5A97-475E-8035-30756DF44CDE}" type="presParOf" srcId="{5C4BFE02-EB19-420D-90F8-E1A17CFDC5AD}" destId="{A1431D13-8A6C-4354-93A7-E5F94A3D5D71}" srcOrd="1" destOrd="0" presId="urn:microsoft.com/office/officeart/2005/8/layout/list1"/>
    <dgm:cxn modelId="{54F89571-BDBE-49AB-A566-5F9D38A85B45}" type="presParOf" srcId="{EF4405A4-41C3-4097-9812-5AC9BFF403FD}" destId="{16589480-CD8B-4D6F-A6F7-5FF65A3D1072}" srcOrd="9" destOrd="0" presId="urn:microsoft.com/office/officeart/2005/8/layout/list1"/>
    <dgm:cxn modelId="{0855C8C9-4923-48CA-9DC6-F40F098EA345}" type="presParOf" srcId="{EF4405A4-41C3-4097-9812-5AC9BFF403FD}" destId="{227E730C-0CBD-410E-BA58-312AD8F134A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2.xml><?xml version="1.0" encoding="utf-8"?>
<dgm:dataModel xmlns:dgm="http://schemas.openxmlformats.org/drawingml/2006/diagram" xmlns:a="http://schemas.openxmlformats.org/drawingml/2006/main">
  <dgm:ptLst>
    <dgm:pt modelId="{E6EF47FF-6EAE-444C-AB5E-C0EE1070D47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7BE9102-9300-4F63-BC77-5374297C7E40}">
      <dgm:prSet/>
      <dgm:spPr/>
      <dgm:t>
        <a:bodyPr/>
        <a:lstStyle/>
        <a:p>
          <a:r>
            <a:rPr lang="en-US"/>
            <a:t>Many approaches depending on fault and process:</a:t>
          </a:r>
        </a:p>
      </dgm:t>
    </dgm:pt>
    <dgm:pt modelId="{0BA7D6C2-5DBE-401C-97AF-DED853D7F7E4}" type="parTrans" cxnId="{E17479FA-2B16-495D-B20B-F37683F79BBE}">
      <dgm:prSet/>
      <dgm:spPr/>
      <dgm:t>
        <a:bodyPr/>
        <a:lstStyle/>
        <a:p>
          <a:endParaRPr lang="en-US"/>
        </a:p>
      </dgm:t>
    </dgm:pt>
    <dgm:pt modelId="{FB4F715F-382C-49E2-A8B4-8461DC78C7C9}" type="sibTrans" cxnId="{E17479FA-2B16-495D-B20B-F37683F79BBE}">
      <dgm:prSet/>
      <dgm:spPr/>
      <dgm:t>
        <a:bodyPr/>
        <a:lstStyle/>
        <a:p>
          <a:endParaRPr lang="en-US"/>
        </a:p>
      </dgm:t>
    </dgm:pt>
    <dgm:pt modelId="{2F757BF1-5A5D-4A35-919D-26F77E586469}">
      <dgm:prSet/>
      <dgm:spPr/>
      <dgm:t>
        <a:bodyPr/>
        <a:lstStyle/>
        <a:p>
          <a:r>
            <a:rPr lang="en-US"/>
            <a:t>From lightweight process changes</a:t>
          </a:r>
        </a:p>
      </dgm:t>
    </dgm:pt>
    <dgm:pt modelId="{0DD22D9F-11DF-441B-9923-A69FA98705C0}" type="parTrans" cxnId="{890B373B-028C-4F94-8C8D-6CB1D2E03335}">
      <dgm:prSet/>
      <dgm:spPr/>
      <dgm:t>
        <a:bodyPr/>
        <a:lstStyle/>
        <a:p>
          <a:endParaRPr lang="en-US"/>
        </a:p>
      </dgm:t>
    </dgm:pt>
    <dgm:pt modelId="{F8ABF072-DF6B-418F-A8F9-72BACA47265A}" type="sibTrans" cxnId="{890B373B-028C-4F94-8C8D-6CB1D2E03335}">
      <dgm:prSet/>
      <dgm:spPr/>
      <dgm:t>
        <a:bodyPr/>
        <a:lstStyle/>
        <a:p>
          <a:endParaRPr lang="en-US"/>
        </a:p>
      </dgm:t>
    </dgm:pt>
    <dgm:pt modelId="{D5F9E879-9277-48F3-ADD2-5A5A3DCE73EA}">
      <dgm:prSet/>
      <dgm:spPr/>
      <dgm:t>
        <a:bodyPr/>
        <a:lstStyle/>
        <a:p>
          <a:r>
            <a:rPr lang="en-US"/>
            <a:t>example</a:t>
          </a:r>
        </a:p>
      </dgm:t>
    </dgm:pt>
    <dgm:pt modelId="{78DA89C9-90A4-45E6-9197-F390298E7972}" type="parTrans" cxnId="{0708E315-A24E-4459-9657-239157F47C38}">
      <dgm:prSet/>
      <dgm:spPr/>
      <dgm:t>
        <a:bodyPr/>
        <a:lstStyle/>
        <a:p>
          <a:endParaRPr lang="en-US"/>
        </a:p>
      </dgm:t>
    </dgm:pt>
    <dgm:pt modelId="{D810BE17-95C2-42BD-8FDB-BDDCA79162C9}" type="sibTrans" cxnId="{0708E315-A24E-4459-9657-239157F47C38}">
      <dgm:prSet/>
      <dgm:spPr/>
      <dgm:t>
        <a:bodyPr/>
        <a:lstStyle/>
        <a:p>
          <a:endParaRPr lang="en-US"/>
        </a:p>
      </dgm:t>
    </dgm:pt>
    <dgm:pt modelId="{8455F1F7-0B79-4631-B7CC-BE53C4BB119F}">
      <dgm:prSet/>
      <dgm:spPr/>
      <dgm:t>
        <a:bodyPr/>
        <a:lstStyle/>
        <a:p>
          <a:r>
            <a:rPr lang="en-US"/>
            <a:t>adding consideration of exceptional conditions to a design inspection checklist</a:t>
          </a:r>
        </a:p>
      </dgm:t>
    </dgm:pt>
    <dgm:pt modelId="{6D071A03-DFCC-4E83-8530-0AE3F261F361}" type="parTrans" cxnId="{3DCBBC98-C6F9-44C4-9D14-713912F48111}">
      <dgm:prSet/>
      <dgm:spPr/>
      <dgm:t>
        <a:bodyPr/>
        <a:lstStyle/>
        <a:p>
          <a:endParaRPr lang="en-US"/>
        </a:p>
      </dgm:t>
    </dgm:pt>
    <dgm:pt modelId="{FB96A059-CCE2-4702-9CB6-A149DC41CC98}" type="sibTrans" cxnId="{3DCBBC98-C6F9-44C4-9D14-713912F48111}">
      <dgm:prSet/>
      <dgm:spPr/>
      <dgm:t>
        <a:bodyPr/>
        <a:lstStyle/>
        <a:p>
          <a:endParaRPr lang="en-US"/>
        </a:p>
      </dgm:t>
    </dgm:pt>
    <dgm:pt modelId="{7C0A6A21-8D5D-440A-943E-F08AAC299292}">
      <dgm:prSet/>
      <dgm:spPr/>
      <dgm:t>
        <a:bodyPr/>
        <a:lstStyle/>
        <a:p>
          <a:r>
            <a:rPr lang="en-US"/>
            <a:t>To heavyweight changes:</a:t>
          </a:r>
        </a:p>
      </dgm:t>
    </dgm:pt>
    <dgm:pt modelId="{E49E964E-8653-4A00-8F6C-5057416F1C18}" type="parTrans" cxnId="{6AC5E411-DF08-417F-9DC0-25905EF32B1F}">
      <dgm:prSet/>
      <dgm:spPr/>
      <dgm:t>
        <a:bodyPr/>
        <a:lstStyle/>
        <a:p>
          <a:endParaRPr lang="en-US"/>
        </a:p>
      </dgm:t>
    </dgm:pt>
    <dgm:pt modelId="{62C42978-66A8-4342-A9B1-E3E3F44651D4}" type="sibTrans" cxnId="{6AC5E411-DF08-417F-9DC0-25905EF32B1F}">
      <dgm:prSet/>
      <dgm:spPr/>
      <dgm:t>
        <a:bodyPr/>
        <a:lstStyle/>
        <a:p>
          <a:endParaRPr lang="en-US"/>
        </a:p>
      </dgm:t>
    </dgm:pt>
    <dgm:pt modelId="{DAB0FB83-A52A-4D8D-B28B-6CB3BCFDD8BA}">
      <dgm:prSet/>
      <dgm:spPr/>
      <dgm:t>
        <a:bodyPr/>
        <a:lstStyle/>
        <a:p>
          <a:r>
            <a:rPr lang="en-US"/>
            <a:t>example</a:t>
          </a:r>
        </a:p>
      </dgm:t>
    </dgm:pt>
    <dgm:pt modelId="{50F15589-C595-48AB-9362-08331E830FFE}" type="parTrans" cxnId="{8D087C93-DEB6-4608-AEF1-2107F4802617}">
      <dgm:prSet/>
      <dgm:spPr/>
      <dgm:t>
        <a:bodyPr/>
        <a:lstStyle/>
        <a:p>
          <a:endParaRPr lang="en-US"/>
        </a:p>
      </dgm:t>
    </dgm:pt>
    <dgm:pt modelId="{FC4963A6-0A93-4843-BE36-93D7C4412EFF}" type="sibTrans" cxnId="{8D087C93-DEB6-4608-AEF1-2107F4802617}">
      <dgm:prSet/>
      <dgm:spPr/>
      <dgm:t>
        <a:bodyPr/>
        <a:lstStyle/>
        <a:p>
          <a:endParaRPr lang="en-US"/>
        </a:p>
      </dgm:t>
    </dgm:pt>
    <dgm:pt modelId="{F0041458-A5A7-49F8-A9CC-A23CED9AB480}">
      <dgm:prSet/>
      <dgm:spPr/>
      <dgm:t>
        <a:bodyPr/>
        <a:lstStyle/>
        <a:p>
          <a:r>
            <a:rPr lang="en-US"/>
            <a:t>making explicit consideration of exceptional conditions a part of all requirements analysis and design steps</a:t>
          </a:r>
        </a:p>
      </dgm:t>
    </dgm:pt>
    <dgm:pt modelId="{C1B1C920-4226-4959-82F1-204E6186AF4F}" type="parTrans" cxnId="{2CD483C0-830D-4F54-93F2-9F26C1E91CDE}">
      <dgm:prSet/>
      <dgm:spPr/>
      <dgm:t>
        <a:bodyPr/>
        <a:lstStyle/>
        <a:p>
          <a:endParaRPr lang="en-US"/>
        </a:p>
      </dgm:t>
    </dgm:pt>
    <dgm:pt modelId="{EB5B4D5C-8AC3-4501-A86C-05FA975A733F}" type="sibTrans" cxnId="{2CD483C0-830D-4F54-93F2-9F26C1E91CDE}">
      <dgm:prSet/>
      <dgm:spPr/>
      <dgm:t>
        <a:bodyPr/>
        <a:lstStyle/>
        <a:p>
          <a:endParaRPr lang="en-US"/>
        </a:p>
      </dgm:t>
    </dgm:pt>
    <dgm:pt modelId="{76173720-BF1B-43B5-869A-2E27DD191404}">
      <dgm:prSet/>
      <dgm:spPr/>
      <dgm:t>
        <a:bodyPr/>
        <a:lstStyle/>
        <a:p>
          <a:r>
            <a:rPr lang="en-US"/>
            <a:t>Goal is not perfection, but cost-effective improvement</a:t>
          </a:r>
        </a:p>
      </dgm:t>
    </dgm:pt>
    <dgm:pt modelId="{7E14A5DB-2F12-4F89-BCAE-9D78A0E63126}" type="parTrans" cxnId="{F012701B-62C3-496A-AB6A-4895A8F7974F}">
      <dgm:prSet/>
      <dgm:spPr/>
      <dgm:t>
        <a:bodyPr/>
        <a:lstStyle/>
        <a:p>
          <a:endParaRPr lang="en-US"/>
        </a:p>
      </dgm:t>
    </dgm:pt>
    <dgm:pt modelId="{8802EFE2-87CA-4AA1-A3B4-0A5EB6556B8D}" type="sibTrans" cxnId="{F012701B-62C3-496A-AB6A-4895A8F7974F}">
      <dgm:prSet/>
      <dgm:spPr/>
      <dgm:t>
        <a:bodyPr/>
        <a:lstStyle/>
        <a:p>
          <a:endParaRPr lang="en-US"/>
        </a:p>
      </dgm:t>
    </dgm:pt>
    <dgm:pt modelId="{7D62E5C1-A5AB-400D-880D-BCE3CFDFA8E4}" type="pres">
      <dgm:prSet presAssocID="{E6EF47FF-6EAE-444C-AB5E-C0EE1070D479}" presName="linear" presStyleCnt="0">
        <dgm:presLayoutVars>
          <dgm:animLvl val="lvl"/>
          <dgm:resizeHandles val="exact"/>
        </dgm:presLayoutVars>
      </dgm:prSet>
      <dgm:spPr/>
    </dgm:pt>
    <dgm:pt modelId="{1E647F6D-E43E-4743-BB06-B52630B576B9}" type="pres">
      <dgm:prSet presAssocID="{27BE9102-9300-4F63-BC77-5374297C7E40}" presName="parentText" presStyleLbl="node1" presStyleIdx="0" presStyleCnt="4">
        <dgm:presLayoutVars>
          <dgm:chMax val="0"/>
          <dgm:bulletEnabled val="1"/>
        </dgm:presLayoutVars>
      </dgm:prSet>
      <dgm:spPr/>
    </dgm:pt>
    <dgm:pt modelId="{128EE60D-0140-40C5-9C37-FE31872D9632}" type="pres">
      <dgm:prSet presAssocID="{FB4F715F-382C-49E2-A8B4-8461DC78C7C9}" presName="spacer" presStyleCnt="0"/>
      <dgm:spPr/>
    </dgm:pt>
    <dgm:pt modelId="{782BDD77-4C51-456E-8443-D267F8DA073D}" type="pres">
      <dgm:prSet presAssocID="{2F757BF1-5A5D-4A35-919D-26F77E586469}" presName="parentText" presStyleLbl="node1" presStyleIdx="1" presStyleCnt="4">
        <dgm:presLayoutVars>
          <dgm:chMax val="0"/>
          <dgm:bulletEnabled val="1"/>
        </dgm:presLayoutVars>
      </dgm:prSet>
      <dgm:spPr/>
    </dgm:pt>
    <dgm:pt modelId="{5A330EB2-6A89-42DA-B12A-9394155D273B}" type="pres">
      <dgm:prSet presAssocID="{2F757BF1-5A5D-4A35-919D-26F77E586469}" presName="childText" presStyleLbl="revTx" presStyleIdx="0" presStyleCnt="2">
        <dgm:presLayoutVars>
          <dgm:bulletEnabled val="1"/>
        </dgm:presLayoutVars>
      </dgm:prSet>
      <dgm:spPr/>
    </dgm:pt>
    <dgm:pt modelId="{A9DF8A1C-CD3B-4565-B513-3F16BC489DA7}" type="pres">
      <dgm:prSet presAssocID="{7C0A6A21-8D5D-440A-943E-F08AAC299292}" presName="parentText" presStyleLbl="node1" presStyleIdx="2" presStyleCnt="4">
        <dgm:presLayoutVars>
          <dgm:chMax val="0"/>
          <dgm:bulletEnabled val="1"/>
        </dgm:presLayoutVars>
      </dgm:prSet>
      <dgm:spPr/>
    </dgm:pt>
    <dgm:pt modelId="{6FF8E489-121F-4891-8370-C4EBDF8AF1E4}" type="pres">
      <dgm:prSet presAssocID="{7C0A6A21-8D5D-440A-943E-F08AAC299292}" presName="childText" presStyleLbl="revTx" presStyleIdx="1" presStyleCnt="2">
        <dgm:presLayoutVars>
          <dgm:bulletEnabled val="1"/>
        </dgm:presLayoutVars>
      </dgm:prSet>
      <dgm:spPr/>
    </dgm:pt>
    <dgm:pt modelId="{6A024622-8770-4018-B47C-074D2C4FF473}" type="pres">
      <dgm:prSet presAssocID="{76173720-BF1B-43B5-869A-2E27DD191404}" presName="parentText" presStyleLbl="node1" presStyleIdx="3" presStyleCnt="4">
        <dgm:presLayoutVars>
          <dgm:chMax val="0"/>
          <dgm:bulletEnabled val="1"/>
        </dgm:presLayoutVars>
      </dgm:prSet>
      <dgm:spPr/>
    </dgm:pt>
  </dgm:ptLst>
  <dgm:cxnLst>
    <dgm:cxn modelId="{6AC5E411-DF08-417F-9DC0-25905EF32B1F}" srcId="{E6EF47FF-6EAE-444C-AB5E-C0EE1070D479}" destId="{7C0A6A21-8D5D-440A-943E-F08AAC299292}" srcOrd="2" destOrd="0" parTransId="{E49E964E-8653-4A00-8F6C-5057416F1C18}" sibTransId="{62C42978-66A8-4342-A9B1-E3E3F44651D4}"/>
    <dgm:cxn modelId="{0708E315-A24E-4459-9657-239157F47C38}" srcId="{2F757BF1-5A5D-4A35-919D-26F77E586469}" destId="{D5F9E879-9277-48F3-ADD2-5A5A3DCE73EA}" srcOrd="0" destOrd="0" parTransId="{78DA89C9-90A4-45E6-9197-F390298E7972}" sibTransId="{D810BE17-95C2-42BD-8FDB-BDDCA79162C9}"/>
    <dgm:cxn modelId="{F012701B-62C3-496A-AB6A-4895A8F7974F}" srcId="{E6EF47FF-6EAE-444C-AB5E-C0EE1070D479}" destId="{76173720-BF1B-43B5-869A-2E27DD191404}" srcOrd="3" destOrd="0" parTransId="{7E14A5DB-2F12-4F89-BCAE-9D78A0E63126}" sibTransId="{8802EFE2-87CA-4AA1-A3B4-0A5EB6556B8D}"/>
    <dgm:cxn modelId="{4431771D-F47A-42F4-9FB1-DD7C954665E1}" type="presOf" srcId="{2F757BF1-5A5D-4A35-919D-26F77E586469}" destId="{782BDD77-4C51-456E-8443-D267F8DA073D}" srcOrd="0" destOrd="0" presId="urn:microsoft.com/office/officeart/2005/8/layout/vList2"/>
    <dgm:cxn modelId="{24CD5727-D617-4C16-BC6E-00FB0E9297A0}" type="presOf" srcId="{27BE9102-9300-4F63-BC77-5374297C7E40}" destId="{1E647F6D-E43E-4743-BB06-B52630B576B9}" srcOrd="0" destOrd="0" presId="urn:microsoft.com/office/officeart/2005/8/layout/vList2"/>
    <dgm:cxn modelId="{890B373B-028C-4F94-8C8D-6CB1D2E03335}" srcId="{E6EF47FF-6EAE-444C-AB5E-C0EE1070D479}" destId="{2F757BF1-5A5D-4A35-919D-26F77E586469}" srcOrd="1" destOrd="0" parTransId="{0DD22D9F-11DF-441B-9923-A69FA98705C0}" sibTransId="{F8ABF072-DF6B-418F-A8F9-72BACA47265A}"/>
    <dgm:cxn modelId="{221E8A60-2C05-4068-A597-1905748EACB6}" type="presOf" srcId="{F0041458-A5A7-49F8-A9CC-A23CED9AB480}" destId="{6FF8E489-121F-4891-8370-C4EBDF8AF1E4}" srcOrd="0" destOrd="1" presId="urn:microsoft.com/office/officeart/2005/8/layout/vList2"/>
    <dgm:cxn modelId="{01606D68-3D9A-41CD-9A48-922835C6101E}" type="presOf" srcId="{7C0A6A21-8D5D-440A-943E-F08AAC299292}" destId="{A9DF8A1C-CD3B-4565-B513-3F16BC489DA7}" srcOrd="0" destOrd="0" presId="urn:microsoft.com/office/officeart/2005/8/layout/vList2"/>
    <dgm:cxn modelId="{64C4BF68-B329-4614-B2BD-913F114989A9}" type="presOf" srcId="{76173720-BF1B-43B5-869A-2E27DD191404}" destId="{6A024622-8770-4018-B47C-074D2C4FF473}" srcOrd="0" destOrd="0" presId="urn:microsoft.com/office/officeart/2005/8/layout/vList2"/>
    <dgm:cxn modelId="{8D087C93-DEB6-4608-AEF1-2107F4802617}" srcId="{7C0A6A21-8D5D-440A-943E-F08AAC299292}" destId="{DAB0FB83-A52A-4D8D-B28B-6CB3BCFDD8BA}" srcOrd="0" destOrd="0" parTransId="{50F15589-C595-48AB-9362-08331E830FFE}" sibTransId="{FC4963A6-0A93-4843-BE36-93D7C4412EFF}"/>
    <dgm:cxn modelId="{A66C7A94-AF1F-4939-9470-DFDBD23322E5}" type="presOf" srcId="{E6EF47FF-6EAE-444C-AB5E-C0EE1070D479}" destId="{7D62E5C1-A5AB-400D-880D-BCE3CFDFA8E4}" srcOrd="0" destOrd="0" presId="urn:microsoft.com/office/officeart/2005/8/layout/vList2"/>
    <dgm:cxn modelId="{3DCBBC98-C6F9-44C4-9D14-713912F48111}" srcId="{D5F9E879-9277-48F3-ADD2-5A5A3DCE73EA}" destId="{8455F1F7-0B79-4631-B7CC-BE53C4BB119F}" srcOrd="0" destOrd="0" parTransId="{6D071A03-DFCC-4E83-8530-0AE3F261F361}" sibTransId="{FB96A059-CCE2-4702-9CB6-A149DC41CC98}"/>
    <dgm:cxn modelId="{4E037EA4-29F3-46C7-8A3C-16F5F44AF86E}" type="presOf" srcId="{D5F9E879-9277-48F3-ADD2-5A5A3DCE73EA}" destId="{5A330EB2-6A89-42DA-B12A-9394155D273B}" srcOrd="0" destOrd="0" presId="urn:microsoft.com/office/officeart/2005/8/layout/vList2"/>
    <dgm:cxn modelId="{9D2544AC-C050-4D34-A20D-18376320C963}" type="presOf" srcId="{8455F1F7-0B79-4631-B7CC-BE53C4BB119F}" destId="{5A330EB2-6A89-42DA-B12A-9394155D273B}" srcOrd="0" destOrd="1" presId="urn:microsoft.com/office/officeart/2005/8/layout/vList2"/>
    <dgm:cxn modelId="{2CD483C0-830D-4F54-93F2-9F26C1E91CDE}" srcId="{DAB0FB83-A52A-4D8D-B28B-6CB3BCFDD8BA}" destId="{F0041458-A5A7-49F8-A9CC-A23CED9AB480}" srcOrd="0" destOrd="0" parTransId="{C1B1C920-4226-4959-82F1-204E6186AF4F}" sibTransId="{EB5B4D5C-8AC3-4501-A86C-05FA975A733F}"/>
    <dgm:cxn modelId="{D2C462C7-B00E-4F37-BC32-F800406A1AB8}" type="presOf" srcId="{DAB0FB83-A52A-4D8D-B28B-6CB3BCFDD8BA}" destId="{6FF8E489-121F-4891-8370-C4EBDF8AF1E4}" srcOrd="0" destOrd="0" presId="urn:microsoft.com/office/officeart/2005/8/layout/vList2"/>
    <dgm:cxn modelId="{E17479FA-2B16-495D-B20B-F37683F79BBE}" srcId="{E6EF47FF-6EAE-444C-AB5E-C0EE1070D479}" destId="{27BE9102-9300-4F63-BC77-5374297C7E40}" srcOrd="0" destOrd="0" parTransId="{0BA7D6C2-5DBE-401C-97AF-DED853D7F7E4}" sibTransId="{FB4F715F-382C-49E2-A8B4-8461DC78C7C9}"/>
    <dgm:cxn modelId="{994C261E-8DE1-4A29-B614-FF9D6444D2E9}" type="presParOf" srcId="{7D62E5C1-A5AB-400D-880D-BCE3CFDFA8E4}" destId="{1E647F6D-E43E-4743-BB06-B52630B576B9}" srcOrd="0" destOrd="0" presId="urn:microsoft.com/office/officeart/2005/8/layout/vList2"/>
    <dgm:cxn modelId="{0351F5D3-FC84-46EF-ADF6-25A34F176ACA}" type="presParOf" srcId="{7D62E5C1-A5AB-400D-880D-BCE3CFDFA8E4}" destId="{128EE60D-0140-40C5-9C37-FE31872D9632}" srcOrd="1" destOrd="0" presId="urn:microsoft.com/office/officeart/2005/8/layout/vList2"/>
    <dgm:cxn modelId="{36835E1E-9925-4971-A079-85FA1C768D87}" type="presParOf" srcId="{7D62E5C1-A5AB-400D-880D-BCE3CFDFA8E4}" destId="{782BDD77-4C51-456E-8443-D267F8DA073D}" srcOrd="2" destOrd="0" presId="urn:microsoft.com/office/officeart/2005/8/layout/vList2"/>
    <dgm:cxn modelId="{D99829C4-C3E5-4DA1-9A7E-13BB34ACD6E6}" type="presParOf" srcId="{7D62E5C1-A5AB-400D-880D-BCE3CFDFA8E4}" destId="{5A330EB2-6A89-42DA-B12A-9394155D273B}" srcOrd="3" destOrd="0" presId="urn:microsoft.com/office/officeart/2005/8/layout/vList2"/>
    <dgm:cxn modelId="{CEF8312B-203A-4817-8EB3-5D65971C4AC1}" type="presParOf" srcId="{7D62E5C1-A5AB-400D-880D-BCE3CFDFA8E4}" destId="{A9DF8A1C-CD3B-4565-B513-3F16BC489DA7}" srcOrd="4" destOrd="0" presId="urn:microsoft.com/office/officeart/2005/8/layout/vList2"/>
    <dgm:cxn modelId="{6BA2B144-06D9-43E8-BDB2-B066642F1A97}" type="presParOf" srcId="{7D62E5C1-A5AB-400D-880D-BCE3CFDFA8E4}" destId="{6FF8E489-121F-4891-8370-C4EBDF8AF1E4}" srcOrd="5" destOrd="0" presId="urn:microsoft.com/office/officeart/2005/8/layout/vList2"/>
    <dgm:cxn modelId="{3A895CEB-1B9D-41DC-BD80-10A02D767B9C}" type="presParOf" srcId="{7D62E5C1-A5AB-400D-880D-BCE3CFDFA8E4}" destId="{6A024622-8770-4018-B47C-074D2C4FF473}"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3.xml><?xml version="1.0" encoding="utf-8"?>
<dgm:dataModel xmlns:dgm="http://schemas.openxmlformats.org/drawingml/2006/diagram" xmlns:a="http://schemas.openxmlformats.org/drawingml/2006/main">
  <dgm:ptLst>
    <dgm:pt modelId="{23E907D6-F759-48E3-99F1-9868F368D47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E32B71A-377E-425F-91E1-0AF25610E439}">
      <dgm:prSet/>
      <dgm:spPr/>
      <dgm:t>
        <a:bodyPr/>
        <a:lstStyle/>
        <a:p>
          <a:r>
            <a:rPr lang="en-US"/>
            <a:t>Minimize risks of conflict between roles played by the same individual</a:t>
          </a:r>
        </a:p>
      </dgm:t>
    </dgm:pt>
    <dgm:pt modelId="{AD62999C-E519-4427-8343-700BE34026A7}" type="parTrans" cxnId="{DD13D0C0-6882-49BA-8FEA-5E623B91988A}">
      <dgm:prSet/>
      <dgm:spPr/>
      <dgm:t>
        <a:bodyPr/>
        <a:lstStyle/>
        <a:p>
          <a:endParaRPr lang="en-US"/>
        </a:p>
      </dgm:t>
    </dgm:pt>
    <dgm:pt modelId="{4FD7538A-9217-4884-851B-B53E9F93C8F9}" type="sibTrans" cxnId="{DD13D0C0-6882-49BA-8FEA-5E623B91988A}">
      <dgm:prSet/>
      <dgm:spPr/>
      <dgm:t>
        <a:bodyPr/>
        <a:lstStyle/>
        <a:p>
          <a:endParaRPr lang="en-US"/>
        </a:p>
      </dgm:t>
    </dgm:pt>
    <dgm:pt modelId="{0960210A-843E-47F8-A26B-0EE5B94B6FCE}">
      <dgm:prSet/>
      <dgm:spPr/>
      <dgm:t>
        <a:bodyPr/>
        <a:lstStyle/>
        <a:p>
          <a:r>
            <a:rPr lang="en-US"/>
            <a:t>Example</a:t>
          </a:r>
        </a:p>
      </dgm:t>
    </dgm:pt>
    <dgm:pt modelId="{3F13643F-B188-414E-A223-E5D2FCA41CE1}" type="parTrans" cxnId="{354D06A6-2D28-4FD4-9489-40666716BAE7}">
      <dgm:prSet/>
      <dgm:spPr/>
      <dgm:t>
        <a:bodyPr/>
        <a:lstStyle/>
        <a:p>
          <a:endParaRPr lang="en-US"/>
        </a:p>
      </dgm:t>
    </dgm:pt>
    <dgm:pt modelId="{1ACF99F5-4B43-4E92-9CC4-3C2E0A98E9BD}" type="sibTrans" cxnId="{354D06A6-2D28-4FD4-9489-40666716BAE7}">
      <dgm:prSet/>
      <dgm:spPr/>
      <dgm:t>
        <a:bodyPr/>
        <a:lstStyle/>
        <a:p>
          <a:endParaRPr lang="en-US"/>
        </a:p>
      </dgm:t>
    </dgm:pt>
    <dgm:pt modelId="{EFBEE435-1B0C-4A04-B96B-1FCF2DB8C9B8}">
      <dgm:prSet/>
      <dgm:spPr/>
      <dgm:t>
        <a:bodyPr/>
        <a:lstStyle/>
        <a:p>
          <a:r>
            <a:rPr lang="en-US"/>
            <a:t>project manager with schedule pressures cannot </a:t>
          </a:r>
        </a:p>
      </dgm:t>
    </dgm:pt>
    <dgm:pt modelId="{9E08A2E9-FC4D-460D-B2D0-0D9F08B17543}" type="parTrans" cxnId="{B1F4FCF7-E3B2-431A-845B-7C95CAADDECF}">
      <dgm:prSet/>
      <dgm:spPr/>
      <dgm:t>
        <a:bodyPr/>
        <a:lstStyle/>
        <a:p>
          <a:endParaRPr lang="en-US"/>
        </a:p>
      </dgm:t>
    </dgm:pt>
    <dgm:pt modelId="{9C496C6B-BEBB-4485-9D29-84DA446332F2}" type="sibTrans" cxnId="{B1F4FCF7-E3B2-431A-845B-7C95CAADDECF}">
      <dgm:prSet/>
      <dgm:spPr/>
      <dgm:t>
        <a:bodyPr/>
        <a:lstStyle/>
        <a:p>
          <a:endParaRPr lang="en-US"/>
        </a:p>
      </dgm:t>
    </dgm:pt>
    <dgm:pt modelId="{A031B953-B9EB-408E-A7A0-29D0966AFBF9}">
      <dgm:prSet/>
      <dgm:spPr/>
      <dgm:t>
        <a:bodyPr/>
        <a:lstStyle/>
        <a:p>
          <a:r>
            <a:rPr lang="en-US"/>
            <a:t>bypass quality activities or standards</a:t>
          </a:r>
        </a:p>
      </dgm:t>
    </dgm:pt>
    <dgm:pt modelId="{4F88F855-0DDE-427D-98DE-895C461D9257}" type="parTrans" cxnId="{877B3A68-76F2-48D3-B608-82EA2C9615BB}">
      <dgm:prSet/>
      <dgm:spPr/>
      <dgm:t>
        <a:bodyPr/>
        <a:lstStyle/>
        <a:p>
          <a:endParaRPr lang="en-US"/>
        </a:p>
      </dgm:t>
    </dgm:pt>
    <dgm:pt modelId="{A85ACC13-A824-46FE-8BC1-CE02C637D4AB}" type="sibTrans" cxnId="{877B3A68-76F2-48D3-B608-82EA2C9615BB}">
      <dgm:prSet/>
      <dgm:spPr/>
      <dgm:t>
        <a:bodyPr/>
        <a:lstStyle/>
        <a:p>
          <a:endParaRPr lang="en-US"/>
        </a:p>
      </dgm:t>
    </dgm:pt>
    <dgm:pt modelId="{AA6F658E-1804-49F5-AE54-C4174966BF13}">
      <dgm:prSet/>
      <dgm:spPr/>
      <dgm:t>
        <a:bodyPr/>
        <a:lstStyle/>
        <a:p>
          <a:r>
            <a:rPr lang="en-US"/>
            <a:t>reallocate people from testing to development</a:t>
          </a:r>
        </a:p>
      </dgm:t>
    </dgm:pt>
    <dgm:pt modelId="{7C307004-AEC5-483E-8FDB-6FF2298942E7}" type="parTrans" cxnId="{61ABE830-8F26-4238-9362-2D0F6EC866DF}">
      <dgm:prSet/>
      <dgm:spPr/>
      <dgm:t>
        <a:bodyPr/>
        <a:lstStyle/>
        <a:p>
          <a:endParaRPr lang="en-US"/>
        </a:p>
      </dgm:t>
    </dgm:pt>
    <dgm:pt modelId="{F7242957-17CB-475C-8171-FCC99550E70F}" type="sibTrans" cxnId="{61ABE830-8F26-4238-9362-2D0F6EC866DF}">
      <dgm:prSet/>
      <dgm:spPr/>
      <dgm:t>
        <a:bodyPr/>
        <a:lstStyle/>
        <a:p>
          <a:endParaRPr lang="en-US"/>
        </a:p>
      </dgm:t>
    </dgm:pt>
    <dgm:pt modelId="{39BB8807-FEBE-4D3B-BE15-900023DDA751}">
      <dgm:prSet/>
      <dgm:spPr/>
      <dgm:t>
        <a:bodyPr/>
        <a:lstStyle/>
        <a:p>
          <a:r>
            <a:rPr lang="en-US"/>
            <a:t>postpone quality activities until too late in the project</a:t>
          </a:r>
        </a:p>
      </dgm:t>
    </dgm:pt>
    <dgm:pt modelId="{8DD8402C-B397-4192-A480-22D5440F2440}" type="parTrans" cxnId="{FDA8955D-51F6-499D-A0E2-623488A52907}">
      <dgm:prSet/>
      <dgm:spPr/>
      <dgm:t>
        <a:bodyPr/>
        <a:lstStyle/>
        <a:p>
          <a:endParaRPr lang="en-US"/>
        </a:p>
      </dgm:t>
    </dgm:pt>
    <dgm:pt modelId="{D7E5FB4F-FB76-42FD-947C-B65B5AF23E18}" type="sibTrans" cxnId="{FDA8955D-51F6-499D-A0E2-623488A52907}">
      <dgm:prSet/>
      <dgm:spPr/>
      <dgm:t>
        <a:bodyPr/>
        <a:lstStyle/>
        <a:p>
          <a:endParaRPr lang="en-US"/>
        </a:p>
      </dgm:t>
    </dgm:pt>
    <dgm:pt modelId="{CC5167F7-EE17-41ED-BBA2-AB47FB0C51D7}">
      <dgm:prSet/>
      <dgm:spPr/>
      <dgm:t>
        <a:bodyPr/>
        <a:lstStyle/>
        <a:p>
          <a:r>
            <a:rPr lang="en-US"/>
            <a:t>Increases risk of conflict between goals of the independent quality team and the developers</a:t>
          </a:r>
        </a:p>
      </dgm:t>
    </dgm:pt>
    <dgm:pt modelId="{313F7CFB-4355-4A9B-A04B-D6ED565269FE}" type="parTrans" cxnId="{69E38412-7234-4C00-AD3E-CE80A70E8E23}">
      <dgm:prSet/>
      <dgm:spPr/>
      <dgm:t>
        <a:bodyPr/>
        <a:lstStyle/>
        <a:p>
          <a:endParaRPr lang="en-US"/>
        </a:p>
      </dgm:t>
    </dgm:pt>
    <dgm:pt modelId="{8579FBF2-8756-4BA1-AC8F-A8A3A12A14BD}" type="sibTrans" cxnId="{69E38412-7234-4C00-AD3E-CE80A70E8E23}">
      <dgm:prSet/>
      <dgm:spPr/>
      <dgm:t>
        <a:bodyPr/>
        <a:lstStyle/>
        <a:p>
          <a:endParaRPr lang="en-US"/>
        </a:p>
      </dgm:t>
    </dgm:pt>
    <dgm:pt modelId="{CB2A7FFF-0E39-494F-8E1B-3A6B1A8FADF4}">
      <dgm:prSet/>
      <dgm:spPr/>
      <dgm:t>
        <a:bodyPr/>
        <a:lstStyle/>
        <a:p>
          <a:r>
            <a:rPr lang="en-US"/>
            <a:t>Plan </a:t>
          </a:r>
        </a:p>
      </dgm:t>
    </dgm:pt>
    <dgm:pt modelId="{9F75A642-E04C-4A37-ADA0-E174E534E0A4}" type="parTrans" cxnId="{3A53801C-0159-465E-865F-7006962E12B8}">
      <dgm:prSet/>
      <dgm:spPr/>
      <dgm:t>
        <a:bodyPr/>
        <a:lstStyle/>
        <a:p>
          <a:endParaRPr lang="en-US"/>
        </a:p>
      </dgm:t>
    </dgm:pt>
    <dgm:pt modelId="{0A4B4114-1E2E-4063-BC71-499F3E2C107A}" type="sibTrans" cxnId="{3A53801C-0159-465E-865F-7006962E12B8}">
      <dgm:prSet/>
      <dgm:spPr/>
      <dgm:t>
        <a:bodyPr/>
        <a:lstStyle/>
        <a:p>
          <a:endParaRPr lang="en-US"/>
        </a:p>
      </dgm:t>
    </dgm:pt>
    <dgm:pt modelId="{C422A09E-0628-40C9-B42E-E3B385BFA52E}">
      <dgm:prSet/>
      <dgm:spPr/>
      <dgm:t>
        <a:bodyPr/>
        <a:lstStyle/>
        <a:p>
          <a:r>
            <a:rPr lang="en-US"/>
            <a:t>should include checks to ensure completion of quality activities </a:t>
          </a:r>
        </a:p>
      </dgm:t>
    </dgm:pt>
    <dgm:pt modelId="{C7BF2F10-07C4-4F68-81BD-6BAE276E06DE}" type="parTrans" cxnId="{E0409FD0-5254-4D1B-BFB7-7537108DE53D}">
      <dgm:prSet/>
      <dgm:spPr/>
      <dgm:t>
        <a:bodyPr/>
        <a:lstStyle/>
        <a:p>
          <a:endParaRPr lang="en-US"/>
        </a:p>
      </dgm:t>
    </dgm:pt>
    <dgm:pt modelId="{C3550D85-8771-408B-A582-382AA2A9BCA9}" type="sibTrans" cxnId="{E0409FD0-5254-4D1B-BFB7-7537108DE53D}">
      <dgm:prSet/>
      <dgm:spPr/>
      <dgm:t>
        <a:bodyPr/>
        <a:lstStyle/>
        <a:p>
          <a:endParaRPr lang="en-US"/>
        </a:p>
      </dgm:t>
    </dgm:pt>
    <dgm:pt modelId="{51FB7F83-E2B5-48B3-AEB9-25A4AA6832A6}">
      <dgm:prSet/>
      <dgm:spPr/>
      <dgm:t>
        <a:bodyPr/>
        <a:lstStyle/>
        <a:p>
          <a:r>
            <a:rPr lang="en-US"/>
            <a:t>Example</a:t>
          </a:r>
        </a:p>
      </dgm:t>
    </dgm:pt>
    <dgm:pt modelId="{10D95A6B-9811-472D-84BB-A52BE08041EB}" type="parTrans" cxnId="{B9CEF846-72EC-4EC6-9A73-01D722574F89}">
      <dgm:prSet/>
      <dgm:spPr/>
      <dgm:t>
        <a:bodyPr/>
        <a:lstStyle/>
        <a:p>
          <a:endParaRPr lang="en-US"/>
        </a:p>
      </dgm:t>
    </dgm:pt>
    <dgm:pt modelId="{1645B74B-2B57-4105-8F70-9D8E110A5406}" type="sibTrans" cxnId="{B9CEF846-72EC-4EC6-9A73-01D722574F89}">
      <dgm:prSet/>
      <dgm:spPr/>
      <dgm:t>
        <a:bodyPr/>
        <a:lstStyle/>
        <a:p>
          <a:endParaRPr lang="en-US"/>
        </a:p>
      </dgm:t>
    </dgm:pt>
    <dgm:pt modelId="{C58D4A7E-885C-48D9-90BB-92CFC1190BD4}">
      <dgm:prSet/>
      <dgm:spPr/>
      <dgm:t>
        <a:bodyPr/>
        <a:lstStyle/>
        <a:p>
          <a:r>
            <a:rPr lang="en-US"/>
            <a:t>developers perform module testing</a:t>
          </a:r>
        </a:p>
      </dgm:t>
    </dgm:pt>
    <dgm:pt modelId="{43E94B23-F49B-4A1C-B6F4-937FB12E0479}" type="parTrans" cxnId="{6BE7ECE9-5D56-48BE-B88A-F4BD35DEA3ED}">
      <dgm:prSet/>
      <dgm:spPr/>
      <dgm:t>
        <a:bodyPr/>
        <a:lstStyle/>
        <a:p>
          <a:endParaRPr lang="en-US"/>
        </a:p>
      </dgm:t>
    </dgm:pt>
    <dgm:pt modelId="{2D333940-5955-42F7-8D0F-99E172FA45A5}" type="sibTrans" cxnId="{6BE7ECE9-5D56-48BE-B88A-F4BD35DEA3ED}">
      <dgm:prSet/>
      <dgm:spPr/>
      <dgm:t>
        <a:bodyPr/>
        <a:lstStyle/>
        <a:p>
          <a:endParaRPr lang="en-US"/>
        </a:p>
      </dgm:t>
    </dgm:pt>
    <dgm:pt modelId="{6376D4FB-6758-447C-9368-7520125DBB50}">
      <dgm:prSet/>
      <dgm:spPr/>
      <dgm:t>
        <a:bodyPr/>
        <a:lstStyle/>
        <a:p>
          <a:r>
            <a:rPr lang="en-US"/>
            <a:t>independent quality team performs integration and system testing </a:t>
          </a:r>
        </a:p>
      </dgm:t>
    </dgm:pt>
    <dgm:pt modelId="{926CB5E5-2981-4AB0-979A-4B2F181466EB}" type="parTrans" cxnId="{8DE23D6E-C9D1-4BFC-A6E1-CB26DAF20D6B}">
      <dgm:prSet/>
      <dgm:spPr/>
      <dgm:t>
        <a:bodyPr/>
        <a:lstStyle/>
        <a:p>
          <a:endParaRPr lang="en-US"/>
        </a:p>
      </dgm:t>
    </dgm:pt>
    <dgm:pt modelId="{73D4BEF5-C7E0-44D3-A38C-C32A2AEEA102}" type="sibTrans" cxnId="{8DE23D6E-C9D1-4BFC-A6E1-CB26DAF20D6B}">
      <dgm:prSet/>
      <dgm:spPr/>
      <dgm:t>
        <a:bodyPr/>
        <a:lstStyle/>
        <a:p>
          <a:endParaRPr lang="en-US"/>
        </a:p>
      </dgm:t>
    </dgm:pt>
    <dgm:pt modelId="{58B95F5F-BF6D-4DA4-A7A1-460A0751D9DE}">
      <dgm:prSet/>
      <dgm:spPr/>
      <dgm:t>
        <a:bodyPr/>
        <a:lstStyle/>
        <a:p>
          <a:r>
            <a:rPr lang="en-US"/>
            <a:t>quality team should check completeness of module tests</a:t>
          </a:r>
        </a:p>
      </dgm:t>
    </dgm:pt>
    <dgm:pt modelId="{7B949E90-29AF-43F0-86F7-4F13CD0F1D53}" type="parTrans" cxnId="{7A210D6A-4EAD-4DE0-99B9-6B665503EF92}">
      <dgm:prSet/>
      <dgm:spPr/>
      <dgm:t>
        <a:bodyPr/>
        <a:lstStyle/>
        <a:p>
          <a:endParaRPr lang="en-US"/>
        </a:p>
      </dgm:t>
    </dgm:pt>
    <dgm:pt modelId="{674B2EA2-1BD2-4204-BCBF-E786906656A4}" type="sibTrans" cxnId="{7A210D6A-4EAD-4DE0-99B9-6B665503EF92}">
      <dgm:prSet/>
      <dgm:spPr/>
      <dgm:t>
        <a:bodyPr/>
        <a:lstStyle/>
        <a:p>
          <a:endParaRPr lang="en-US"/>
        </a:p>
      </dgm:t>
    </dgm:pt>
    <dgm:pt modelId="{724A0C17-4C6F-4672-B49E-F48A19C40664}" type="pres">
      <dgm:prSet presAssocID="{23E907D6-F759-48E3-99F1-9868F368D471}" presName="linear" presStyleCnt="0">
        <dgm:presLayoutVars>
          <dgm:animLvl val="lvl"/>
          <dgm:resizeHandles val="exact"/>
        </dgm:presLayoutVars>
      </dgm:prSet>
      <dgm:spPr/>
    </dgm:pt>
    <dgm:pt modelId="{C74CDE10-74BB-47BD-A251-84FB90898E5D}" type="pres">
      <dgm:prSet presAssocID="{7E32B71A-377E-425F-91E1-0AF25610E439}" presName="parentText" presStyleLbl="node1" presStyleIdx="0" presStyleCnt="3">
        <dgm:presLayoutVars>
          <dgm:chMax val="0"/>
          <dgm:bulletEnabled val="1"/>
        </dgm:presLayoutVars>
      </dgm:prSet>
      <dgm:spPr/>
    </dgm:pt>
    <dgm:pt modelId="{F247F931-66D7-4D12-9E2B-41CBFA2F1921}" type="pres">
      <dgm:prSet presAssocID="{7E32B71A-377E-425F-91E1-0AF25610E439}" presName="childText" presStyleLbl="revTx" presStyleIdx="0" presStyleCnt="2">
        <dgm:presLayoutVars>
          <dgm:bulletEnabled val="1"/>
        </dgm:presLayoutVars>
      </dgm:prSet>
      <dgm:spPr/>
    </dgm:pt>
    <dgm:pt modelId="{9F7ECC56-437C-451C-91E0-9A7102BCE6DE}" type="pres">
      <dgm:prSet presAssocID="{CC5167F7-EE17-41ED-BBA2-AB47FB0C51D7}" presName="parentText" presStyleLbl="node1" presStyleIdx="1" presStyleCnt="3">
        <dgm:presLayoutVars>
          <dgm:chMax val="0"/>
          <dgm:bulletEnabled val="1"/>
        </dgm:presLayoutVars>
      </dgm:prSet>
      <dgm:spPr/>
    </dgm:pt>
    <dgm:pt modelId="{4B56CD07-2E07-436F-A5F7-4F6EE9C7F4FE}" type="pres">
      <dgm:prSet presAssocID="{8579FBF2-8756-4BA1-AC8F-A8A3A12A14BD}" presName="spacer" presStyleCnt="0"/>
      <dgm:spPr/>
    </dgm:pt>
    <dgm:pt modelId="{F438D712-94DE-43A1-A10F-677BB2054C96}" type="pres">
      <dgm:prSet presAssocID="{CB2A7FFF-0E39-494F-8E1B-3A6B1A8FADF4}" presName="parentText" presStyleLbl="node1" presStyleIdx="2" presStyleCnt="3">
        <dgm:presLayoutVars>
          <dgm:chMax val="0"/>
          <dgm:bulletEnabled val="1"/>
        </dgm:presLayoutVars>
      </dgm:prSet>
      <dgm:spPr/>
    </dgm:pt>
    <dgm:pt modelId="{E6843BF8-E94D-4EE8-A649-95ED9E7B46F3}" type="pres">
      <dgm:prSet presAssocID="{CB2A7FFF-0E39-494F-8E1B-3A6B1A8FADF4}" presName="childText" presStyleLbl="revTx" presStyleIdx="1" presStyleCnt="2">
        <dgm:presLayoutVars>
          <dgm:bulletEnabled val="1"/>
        </dgm:presLayoutVars>
      </dgm:prSet>
      <dgm:spPr/>
    </dgm:pt>
  </dgm:ptLst>
  <dgm:cxnLst>
    <dgm:cxn modelId="{E2F78100-6788-4A60-80F2-38B2C1DA65A7}" type="presOf" srcId="{23E907D6-F759-48E3-99F1-9868F368D471}" destId="{724A0C17-4C6F-4672-B49E-F48A19C40664}" srcOrd="0" destOrd="0" presId="urn:microsoft.com/office/officeart/2005/8/layout/vList2"/>
    <dgm:cxn modelId="{69E38412-7234-4C00-AD3E-CE80A70E8E23}" srcId="{23E907D6-F759-48E3-99F1-9868F368D471}" destId="{CC5167F7-EE17-41ED-BBA2-AB47FB0C51D7}" srcOrd="1" destOrd="0" parTransId="{313F7CFB-4355-4A9B-A04B-D6ED565269FE}" sibTransId="{8579FBF2-8756-4BA1-AC8F-A8A3A12A14BD}"/>
    <dgm:cxn modelId="{3A53801C-0159-465E-865F-7006962E12B8}" srcId="{23E907D6-F759-48E3-99F1-9868F368D471}" destId="{CB2A7FFF-0E39-494F-8E1B-3A6B1A8FADF4}" srcOrd="2" destOrd="0" parTransId="{9F75A642-E04C-4A37-ADA0-E174E534E0A4}" sibTransId="{0A4B4114-1E2E-4063-BC71-499F3E2C107A}"/>
    <dgm:cxn modelId="{BF22AD1D-5AB6-47FE-85F9-5E485AFCEC53}" type="presOf" srcId="{A031B953-B9EB-408E-A7A0-29D0966AFBF9}" destId="{F247F931-66D7-4D12-9E2B-41CBFA2F1921}" srcOrd="0" destOrd="2" presId="urn:microsoft.com/office/officeart/2005/8/layout/vList2"/>
    <dgm:cxn modelId="{61ABE830-8F26-4238-9362-2D0F6EC866DF}" srcId="{EFBEE435-1B0C-4A04-B96B-1FCF2DB8C9B8}" destId="{AA6F658E-1804-49F5-AE54-C4174966BF13}" srcOrd="1" destOrd="0" parTransId="{7C307004-AEC5-483E-8FDB-6FF2298942E7}" sibTransId="{F7242957-17CB-475C-8171-FCC99550E70F}"/>
    <dgm:cxn modelId="{E4C96033-0D58-47BA-9117-AC70EBA17CFE}" type="presOf" srcId="{51FB7F83-E2B5-48B3-AEB9-25A4AA6832A6}" destId="{E6843BF8-E94D-4EE8-A649-95ED9E7B46F3}" srcOrd="0" destOrd="1" presId="urn:microsoft.com/office/officeart/2005/8/layout/vList2"/>
    <dgm:cxn modelId="{FD7E1B35-A9D5-4822-8BC2-2555FB2A13BC}" type="presOf" srcId="{CC5167F7-EE17-41ED-BBA2-AB47FB0C51D7}" destId="{9F7ECC56-437C-451C-91E0-9A7102BCE6DE}" srcOrd="0" destOrd="0" presId="urn:microsoft.com/office/officeart/2005/8/layout/vList2"/>
    <dgm:cxn modelId="{FDA8955D-51F6-499D-A0E2-623488A52907}" srcId="{EFBEE435-1B0C-4A04-B96B-1FCF2DB8C9B8}" destId="{39BB8807-FEBE-4D3B-BE15-900023DDA751}" srcOrd="2" destOrd="0" parTransId="{8DD8402C-B397-4192-A480-22D5440F2440}" sibTransId="{D7E5FB4F-FB76-42FD-947C-B65B5AF23E18}"/>
    <dgm:cxn modelId="{B9CEF846-72EC-4EC6-9A73-01D722574F89}" srcId="{CB2A7FFF-0E39-494F-8E1B-3A6B1A8FADF4}" destId="{51FB7F83-E2B5-48B3-AEB9-25A4AA6832A6}" srcOrd="1" destOrd="0" parTransId="{10D95A6B-9811-472D-84BB-A52BE08041EB}" sibTransId="{1645B74B-2B57-4105-8F70-9D8E110A5406}"/>
    <dgm:cxn modelId="{2C196A67-8971-41B2-9082-A65BE13A006B}" type="presOf" srcId="{CB2A7FFF-0E39-494F-8E1B-3A6B1A8FADF4}" destId="{F438D712-94DE-43A1-A10F-677BB2054C96}" srcOrd="0" destOrd="0" presId="urn:microsoft.com/office/officeart/2005/8/layout/vList2"/>
    <dgm:cxn modelId="{877B3A68-76F2-48D3-B608-82EA2C9615BB}" srcId="{EFBEE435-1B0C-4A04-B96B-1FCF2DB8C9B8}" destId="{A031B953-B9EB-408E-A7A0-29D0966AFBF9}" srcOrd="0" destOrd="0" parTransId="{4F88F855-0DDE-427D-98DE-895C461D9257}" sibTransId="{A85ACC13-A824-46FE-8BC1-CE02C637D4AB}"/>
    <dgm:cxn modelId="{7A210D6A-4EAD-4DE0-99B9-6B665503EF92}" srcId="{51FB7F83-E2B5-48B3-AEB9-25A4AA6832A6}" destId="{58B95F5F-BF6D-4DA4-A7A1-460A0751D9DE}" srcOrd="2" destOrd="0" parTransId="{7B949E90-29AF-43F0-86F7-4F13CD0F1D53}" sibTransId="{674B2EA2-1BD2-4204-BCBF-E786906656A4}"/>
    <dgm:cxn modelId="{8DE23D6E-C9D1-4BFC-A6E1-CB26DAF20D6B}" srcId="{51FB7F83-E2B5-48B3-AEB9-25A4AA6832A6}" destId="{6376D4FB-6758-447C-9368-7520125DBB50}" srcOrd="1" destOrd="0" parTransId="{926CB5E5-2981-4AB0-979A-4B2F181466EB}" sibTransId="{73D4BEF5-C7E0-44D3-A38C-C32A2AEEA102}"/>
    <dgm:cxn modelId="{C7E4574F-53B5-4525-9AA8-4E2FC875158A}" type="presOf" srcId="{C58D4A7E-885C-48D9-90BB-92CFC1190BD4}" destId="{E6843BF8-E94D-4EE8-A649-95ED9E7B46F3}" srcOrd="0" destOrd="2" presId="urn:microsoft.com/office/officeart/2005/8/layout/vList2"/>
    <dgm:cxn modelId="{59F94074-A673-4485-99EC-CD2D769A9A55}" type="presOf" srcId="{EFBEE435-1B0C-4A04-B96B-1FCF2DB8C9B8}" destId="{F247F931-66D7-4D12-9E2B-41CBFA2F1921}" srcOrd="0" destOrd="1" presId="urn:microsoft.com/office/officeart/2005/8/layout/vList2"/>
    <dgm:cxn modelId="{B0BC0D7D-FA5D-4124-A589-2DD28A3A1350}" type="presOf" srcId="{58B95F5F-BF6D-4DA4-A7A1-460A0751D9DE}" destId="{E6843BF8-E94D-4EE8-A649-95ED9E7B46F3}" srcOrd="0" destOrd="4" presId="urn:microsoft.com/office/officeart/2005/8/layout/vList2"/>
    <dgm:cxn modelId="{0C82398F-3758-4DC8-8457-A3B657BDF5EF}" type="presOf" srcId="{0960210A-843E-47F8-A26B-0EE5B94B6FCE}" destId="{F247F931-66D7-4D12-9E2B-41CBFA2F1921}" srcOrd="0" destOrd="0" presId="urn:microsoft.com/office/officeart/2005/8/layout/vList2"/>
    <dgm:cxn modelId="{945BEBA4-5C1C-45A7-8B33-FB6701154D43}" type="presOf" srcId="{C422A09E-0628-40C9-B42E-E3B385BFA52E}" destId="{E6843BF8-E94D-4EE8-A649-95ED9E7B46F3}" srcOrd="0" destOrd="0" presId="urn:microsoft.com/office/officeart/2005/8/layout/vList2"/>
    <dgm:cxn modelId="{354D06A6-2D28-4FD4-9489-40666716BAE7}" srcId="{7E32B71A-377E-425F-91E1-0AF25610E439}" destId="{0960210A-843E-47F8-A26B-0EE5B94B6FCE}" srcOrd="0" destOrd="0" parTransId="{3F13643F-B188-414E-A223-E5D2FCA41CE1}" sibTransId="{1ACF99F5-4B43-4E92-9CC4-3C2E0A98E9BD}"/>
    <dgm:cxn modelId="{5EE1BCAF-98CD-414F-BCC9-8F6E299ECEBB}" type="presOf" srcId="{7E32B71A-377E-425F-91E1-0AF25610E439}" destId="{C74CDE10-74BB-47BD-A251-84FB90898E5D}" srcOrd="0" destOrd="0" presId="urn:microsoft.com/office/officeart/2005/8/layout/vList2"/>
    <dgm:cxn modelId="{DD13D0C0-6882-49BA-8FEA-5E623B91988A}" srcId="{23E907D6-F759-48E3-99F1-9868F368D471}" destId="{7E32B71A-377E-425F-91E1-0AF25610E439}" srcOrd="0" destOrd="0" parTransId="{AD62999C-E519-4427-8343-700BE34026A7}" sibTransId="{4FD7538A-9217-4884-851B-B53E9F93C8F9}"/>
    <dgm:cxn modelId="{6B64E8C8-43D2-40DA-8037-CE2A4A02689D}" type="presOf" srcId="{AA6F658E-1804-49F5-AE54-C4174966BF13}" destId="{F247F931-66D7-4D12-9E2B-41CBFA2F1921}" srcOrd="0" destOrd="3" presId="urn:microsoft.com/office/officeart/2005/8/layout/vList2"/>
    <dgm:cxn modelId="{E0409FD0-5254-4D1B-BFB7-7537108DE53D}" srcId="{CB2A7FFF-0E39-494F-8E1B-3A6B1A8FADF4}" destId="{C422A09E-0628-40C9-B42E-E3B385BFA52E}" srcOrd="0" destOrd="0" parTransId="{C7BF2F10-07C4-4F68-81BD-6BAE276E06DE}" sibTransId="{C3550D85-8771-408B-A582-382AA2A9BCA9}"/>
    <dgm:cxn modelId="{4758FCE0-8387-4BDB-8BC6-A5BF7BE882EB}" type="presOf" srcId="{39BB8807-FEBE-4D3B-BE15-900023DDA751}" destId="{F247F931-66D7-4D12-9E2B-41CBFA2F1921}" srcOrd="0" destOrd="4" presId="urn:microsoft.com/office/officeart/2005/8/layout/vList2"/>
    <dgm:cxn modelId="{6BE7ECE9-5D56-48BE-B88A-F4BD35DEA3ED}" srcId="{51FB7F83-E2B5-48B3-AEB9-25A4AA6832A6}" destId="{C58D4A7E-885C-48D9-90BB-92CFC1190BD4}" srcOrd="0" destOrd="0" parTransId="{43E94B23-F49B-4A1C-B6F4-937FB12E0479}" sibTransId="{2D333940-5955-42F7-8D0F-99E172FA45A5}"/>
    <dgm:cxn modelId="{B1F4FCF7-E3B2-431A-845B-7C95CAADDECF}" srcId="{0960210A-843E-47F8-A26B-0EE5B94B6FCE}" destId="{EFBEE435-1B0C-4A04-B96B-1FCF2DB8C9B8}" srcOrd="0" destOrd="0" parTransId="{9E08A2E9-FC4D-460D-B2D0-0D9F08B17543}" sibTransId="{9C496C6B-BEBB-4485-9D29-84DA446332F2}"/>
    <dgm:cxn modelId="{5CD2C3FC-689E-4712-AE16-D0996D2D4E2A}" type="presOf" srcId="{6376D4FB-6758-447C-9368-7520125DBB50}" destId="{E6843BF8-E94D-4EE8-A649-95ED9E7B46F3}" srcOrd="0" destOrd="3" presId="urn:microsoft.com/office/officeart/2005/8/layout/vList2"/>
    <dgm:cxn modelId="{4D151AFE-9B7A-4EF2-A3E5-9763E9E99914}" type="presParOf" srcId="{724A0C17-4C6F-4672-B49E-F48A19C40664}" destId="{C74CDE10-74BB-47BD-A251-84FB90898E5D}" srcOrd="0" destOrd="0" presId="urn:microsoft.com/office/officeart/2005/8/layout/vList2"/>
    <dgm:cxn modelId="{0753486B-CF3E-4495-8072-0257D7C41C2F}" type="presParOf" srcId="{724A0C17-4C6F-4672-B49E-F48A19C40664}" destId="{F247F931-66D7-4D12-9E2B-41CBFA2F1921}" srcOrd="1" destOrd="0" presId="urn:microsoft.com/office/officeart/2005/8/layout/vList2"/>
    <dgm:cxn modelId="{CB9209C0-D9FA-44CA-A0EB-B81D8B99FC51}" type="presParOf" srcId="{724A0C17-4C6F-4672-B49E-F48A19C40664}" destId="{9F7ECC56-437C-451C-91E0-9A7102BCE6DE}" srcOrd="2" destOrd="0" presId="urn:microsoft.com/office/officeart/2005/8/layout/vList2"/>
    <dgm:cxn modelId="{FBFFDAC9-D0E2-4FE1-A867-10DBE8CACB9B}" type="presParOf" srcId="{724A0C17-4C6F-4672-B49E-F48A19C40664}" destId="{4B56CD07-2E07-436F-A5F7-4F6EE9C7F4FE}" srcOrd="3" destOrd="0" presId="urn:microsoft.com/office/officeart/2005/8/layout/vList2"/>
    <dgm:cxn modelId="{27F35E3D-04DA-4436-9A74-5C565C5591A7}" type="presParOf" srcId="{724A0C17-4C6F-4672-B49E-F48A19C40664}" destId="{F438D712-94DE-43A1-A10F-677BB2054C96}" srcOrd="4" destOrd="0" presId="urn:microsoft.com/office/officeart/2005/8/layout/vList2"/>
    <dgm:cxn modelId="{6B3695AC-4370-4AB9-B25F-827ED6BAB979}" type="presParOf" srcId="{724A0C17-4C6F-4672-B49E-F48A19C40664}" destId="{E6843BF8-E94D-4EE8-A649-95ED9E7B46F3}"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7875FB-EDBF-4BAB-877F-6FB01BA2A85A}">
      <dsp:nvSpPr>
        <dsp:cNvPr id="0" name=""/>
        <dsp:cNvSpPr/>
      </dsp:nvSpPr>
      <dsp:spPr>
        <a:xfrm>
          <a:off x="0" y="0"/>
          <a:ext cx="5906181" cy="5363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C2D1D1-CB1E-45FD-96A9-45B2AB23F825}">
      <dsp:nvSpPr>
        <dsp:cNvPr id="0" name=""/>
        <dsp:cNvSpPr/>
      </dsp:nvSpPr>
      <dsp:spPr>
        <a:xfrm>
          <a:off x="162246" y="121317"/>
          <a:ext cx="294994" cy="2949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6AD351-DFC8-422F-8DA0-52C3CFBF8CE6}">
      <dsp:nvSpPr>
        <dsp:cNvPr id="0" name=""/>
        <dsp:cNvSpPr/>
      </dsp:nvSpPr>
      <dsp:spPr>
        <a:xfrm>
          <a:off x="619487" y="638"/>
          <a:ext cx="5286693" cy="536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764" tIns="56764" rIns="56764" bIns="56764" numCol="1" spcCol="1270" anchor="ctr" anchorCtr="0">
          <a:noAutofit/>
        </a:bodyPr>
        <a:lstStyle/>
        <a:p>
          <a:pPr marL="0" lvl="0" indent="0" algn="l" defTabSz="711200">
            <a:lnSpc>
              <a:spcPct val="90000"/>
            </a:lnSpc>
            <a:spcBef>
              <a:spcPct val="0"/>
            </a:spcBef>
            <a:spcAft>
              <a:spcPct val="35000"/>
            </a:spcAft>
            <a:buNone/>
          </a:pPr>
          <a:endParaRPr lang="en-US" sz="1600" kern="1200" dirty="0"/>
        </a:p>
      </dsp:txBody>
      <dsp:txXfrm>
        <a:off x="619487" y="638"/>
        <a:ext cx="5286693" cy="536352"/>
      </dsp:txXfrm>
    </dsp:sp>
    <dsp:sp modelId="{B017528C-3349-4C71-9C78-ED31E3F02340}">
      <dsp:nvSpPr>
        <dsp:cNvPr id="0" name=""/>
        <dsp:cNvSpPr/>
      </dsp:nvSpPr>
      <dsp:spPr>
        <a:xfrm>
          <a:off x="0" y="671079"/>
          <a:ext cx="5906181" cy="5363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CEE481-C862-425A-845F-7A385A8B47B2}">
      <dsp:nvSpPr>
        <dsp:cNvPr id="0" name=""/>
        <dsp:cNvSpPr/>
      </dsp:nvSpPr>
      <dsp:spPr>
        <a:xfrm>
          <a:off x="162246" y="791759"/>
          <a:ext cx="294994" cy="2949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868E6C6-F0C8-4D84-8655-F91FC21973AD}">
      <dsp:nvSpPr>
        <dsp:cNvPr id="0" name=""/>
        <dsp:cNvSpPr/>
      </dsp:nvSpPr>
      <dsp:spPr>
        <a:xfrm>
          <a:off x="619487" y="671079"/>
          <a:ext cx="5286693" cy="536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764" tIns="56764" rIns="56764" bIns="56764" numCol="1" spcCol="1270" anchor="ctr" anchorCtr="0">
          <a:noAutofit/>
        </a:bodyPr>
        <a:lstStyle/>
        <a:p>
          <a:pPr marL="0" lvl="0" indent="0" algn="l" defTabSz="711200">
            <a:lnSpc>
              <a:spcPct val="90000"/>
            </a:lnSpc>
            <a:spcBef>
              <a:spcPct val="0"/>
            </a:spcBef>
            <a:spcAft>
              <a:spcPct val="35000"/>
            </a:spcAft>
            <a:buNone/>
          </a:pPr>
          <a:r>
            <a:rPr lang="en-IN" sz="1600" kern="1200"/>
            <a:t>Build(AUT)</a:t>
          </a:r>
          <a:endParaRPr lang="en-US" sz="1600" kern="1200"/>
        </a:p>
      </dsp:txBody>
      <dsp:txXfrm>
        <a:off x="619487" y="671079"/>
        <a:ext cx="5286693" cy="536352"/>
      </dsp:txXfrm>
    </dsp:sp>
    <dsp:sp modelId="{1904120D-DB80-4AED-A0E7-629CBF498174}">
      <dsp:nvSpPr>
        <dsp:cNvPr id="0" name=""/>
        <dsp:cNvSpPr/>
      </dsp:nvSpPr>
      <dsp:spPr>
        <a:xfrm>
          <a:off x="0" y="1341520"/>
          <a:ext cx="5906181" cy="5363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9CB5D5-711A-46CB-B267-D7C9D46C8B68}">
      <dsp:nvSpPr>
        <dsp:cNvPr id="0" name=""/>
        <dsp:cNvSpPr/>
      </dsp:nvSpPr>
      <dsp:spPr>
        <a:xfrm>
          <a:off x="162246" y="1462200"/>
          <a:ext cx="294994" cy="2949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0736C1D-5A46-4F1D-84DE-E7D42A1EF15F}">
      <dsp:nvSpPr>
        <dsp:cNvPr id="0" name=""/>
        <dsp:cNvSpPr/>
      </dsp:nvSpPr>
      <dsp:spPr>
        <a:xfrm>
          <a:off x="619487" y="1341520"/>
          <a:ext cx="5286693" cy="536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764" tIns="56764" rIns="56764" bIns="56764" numCol="1" spcCol="1270" anchor="ctr" anchorCtr="0">
          <a:noAutofit/>
        </a:bodyPr>
        <a:lstStyle/>
        <a:p>
          <a:pPr marL="0" lvl="0" indent="0" algn="l" defTabSz="711200">
            <a:lnSpc>
              <a:spcPct val="90000"/>
            </a:lnSpc>
            <a:spcBef>
              <a:spcPct val="0"/>
            </a:spcBef>
            <a:spcAft>
              <a:spcPct val="35000"/>
            </a:spcAft>
            <a:buNone/>
          </a:pPr>
          <a:r>
            <a:rPr lang="en-IN" sz="1600" kern="1200"/>
            <a:t>Dedicated Environment</a:t>
          </a:r>
          <a:endParaRPr lang="en-US" sz="1600" kern="1200"/>
        </a:p>
      </dsp:txBody>
      <dsp:txXfrm>
        <a:off x="619487" y="1341520"/>
        <a:ext cx="5286693" cy="536352"/>
      </dsp:txXfrm>
    </dsp:sp>
    <dsp:sp modelId="{1F36B38A-85BC-47F7-BE68-251978B0FBF5}">
      <dsp:nvSpPr>
        <dsp:cNvPr id="0" name=""/>
        <dsp:cNvSpPr/>
      </dsp:nvSpPr>
      <dsp:spPr>
        <a:xfrm>
          <a:off x="0" y="2011961"/>
          <a:ext cx="5906181" cy="5363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A522B9-7C14-4D2B-8B73-767A0991CF72}">
      <dsp:nvSpPr>
        <dsp:cNvPr id="0" name=""/>
        <dsp:cNvSpPr/>
      </dsp:nvSpPr>
      <dsp:spPr>
        <a:xfrm>
          <a:off x="162246" y="2132641"/>
          <a:ext cx="294994" cy="2949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245254E-D121-4391-B215-E2DC25252243}">
      <dsp:nvSpPr>
        <dsp:cNvPr id="0" name=""/>
        <dsp:cNvSpPr/>
      </dsp:nvSpPr>
      <dsp:spPr>
        <a:xfrm>
          <a:off x="619487" y="2011961"/>
          <a:ext cx="5286693" cy="536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764" tIns="56764" rIns="56764" bIns="56764" numCol="1" spcCol="1270" anchor="ctr" anchorCtr="0">
          <a:noAutofit/>
        </a:bodyPr>
        <a:lstStyle/>
        <a:p>
          <a:pPr marL="0" lvl="0" indent="0" algn="l" defTabSz="711200">
            <a:lnSpc>
              <a:spcPct val="90000"/>
            </a:lnSpc>
            <a:spcBef>
              <a:spcPct val="0"/>
            </a:spcBef>
            <a:spcAft>
              <a:spcPct val="35000"/>
            </a:spcAft>
            <a:buNone/>
          </a:pPr>
          <a:r>
            <a:rPr lang="en-IN" sz="1600" kern="1200"/>
            <a:t>Team Size</a:t>
          </a:r>
          <a:endParaRPr lang="en-US" sz="1600" kern="1200"/>
        </a:p>
      </dsp:txBody>
      <dsp:txXfrm>
        <a:off x="619487" y="2011961"/>
        <a:ext cx="5286693" cy="536352"/>
      </dsp:txXfrm>
    </dsp:sp>
    <dsp:sp modelId="{FD64FCCE-36A9-40A5-8CF2-574D99127270}">
      <dsp:nvSpPr>
        <dsp:cNvPr id="0" name=""/>
        <dsp:cNvSpPr/>
      </dsp:nvSpPr>
      <dsp:spPr>
        <a:xfrm>
          <a:off x="0" y="2682403"/>
          <a:ext cx="5906181" cy="5363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24E728-6692-49F8-8CD2-16A4911CD2FF}">
      <dsp:nvSpPr>
        <dsp:cNvPr id="0" name=""/>
        <dsp:cNvSpPr/>
      </dsp:nvSpPr>
      <dsp:spPr>
        <a:xfrm>
          <a:off x="162246" y="2803082"/>
          <a:ext cx="294994" cy="29499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010F574-3AA0-43C3-8672-9F0F77C117E1}">
      <dsp:nvSpPr>
        <dsp:cNvPr id="0" name=""/>
        <dsp:cNvSpPr/>
      </dsp:nvSpPr>
      <dsp:spPr>
        <a:xfrm>
          <a:off x="619487" y="2682403"/>
          <a:ext cx="5286693" cy="536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764" tIns="56764" rIns="56764" bIns="56764" numCol="1" spcCol="1270" anchor="ctr" anchorCtr="0">
          <a:noAutofit/>
        </a:bodyPr>
        <a:lstStyle/>
        <a:p>
          <a:pPr marL="0" lvl="0" indent="0" algn="l" defTabSz="711200">
            <a:lnSpc>
              <a:spcPct val="90000"/>
            </a:lnSpc>
            <a:spcBef>
              <a:spcPct val="0"/>
            </a:spcBef>
            <a:spcAft>
              <a:spcPct val="35000"/>
            </a:spcAft>
            <a:buNone/>
          </a:pPr>
          <a:r>
            <a:rPr lang="en-IN" sz="1600" kern="1200"/>
            <a:t>2 cycles of test execution</a:t>
          </a:r>
          <a:endParaRPr lang="en-US" sz="1600" kern="1200"/>
        </a:p>
      </dsp:txBody>
      <dsp:txXfrm>
        <a:off x="619487" y="2682403"/>
        <a:ext cx="5286693" cy="536352"/>
      </dsp:txXfrm>
    </dsp:sp>
    <dsp:sp modelId="{292681CD-3FA0-4259-8AB6-E9186D5754DD}">
      <dsp:nvSpPr>
        <dsp:cNvPr id="0" name=""/>
        <dsp:cNvSpPr/>
      </dsp:nvSpPr>
      <dsp:spPr>
        <a:xfrm>
          <a:off x="0" y="3352844"/>
          <a:ext cx="5906181" cy="5363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D0A24E-1338-47F3-9F61-A382E18D3135}">
      <dsp:nvSpPr>
        <dsp:cNvPr id="0" name=""/>
        <dsp:cNvSpPr/>
      </dsp:nvSpPr>
      <dsp:spPr>
        <a:xfrm>
          <a:off x="162246" y="3473523"/>
          <a:ext cx="294994" cy="29499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BB07E17-C626-41CB-BAF0-6376DCB87344}">
      <dsp:nvSpPr>
        <dsp:cNvPr id="0" name=""/>
        <dsp:cNvSpPr/>
      </dsp:nvSpPr>
      <dsp:spPr>
        <a:xfrm>
          <a:off x="619487" y="3352844"/>
          <a:ext cx="5286693" cy="536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764" tIns="56764" rIns="56764" bIns="56764" numCol="1" spcCol="1270" anchor="ctr" anchorCtr="0">
          <a:noAutofit/>
        </a:bodyPr>
        <a:lstStyle/>
        <a:p>
          <a:pPr marL="0" lvl="0" indent="0" algn="l" defTabSz="711200">
            <a:lnSpc>
              <a:spcPct val="90000"/>
            </a:lnSpc>
            <a:spcBef>
              <a:spcPct val="0"/>
            </a:spcBef>
            <a:spcAft>
              <a:spcPct val="35000"/>
            </a:spcAft>
            <a:buNone/>
          </a:pPr>
          <a:r>
            <a:rPr lang="en-IN" sz="1600" kern="1200"/>
            <a:t>TRR</a:t>
          </a:r>
          <a:endParaRPr lang="en-US" sz="1600" kern="1200"/>
        </a:p>
      </dsp:txBody>
      <dsp:txXfrm>
        <a:off x="619487" y="3352844"/>
        <a:ext cx="5286693" cy="536352"/>
      </dsp:txXfrm>
    </dsp:sp>
    <dsp:sp modelId="{A592A369-0925-4D5C-BAA1-508530682312}">
      <dsp:nvSpPr>
        <dsp:cNvPr id="0" name=""/>
        <dsp:cNvSpPr/>
      </dsp:nvSpPr>
      <dsp:spPr>
        <a:xfrm>
          <a:off x="0" y="4023285"/>
          <a:ext cx="5906181" cy="5363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3143C4-8FEF-4B2B-A632-4D1B3310D36B}">
      <dsp:nvSpPr>
        <dsp:cNvPr id="0" name=""/>
        <dsp:cNvSpPr/>
      </dsp:nvSpPr>
      <dsp:spPr>
        <a:xfrm>
          <a:off x="162246" y="4143964"/>
          <a:ext cx="294994" cy="294994"/>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5DC4E4B-49D1-4B33-BDE6-9D0219727615}">
      <dsp:nvSpPr>
        <dsp:cNvPr id="0" name=""/>
        <dsp:cNvSpPr/>
      </dsp:nvSpPr>
      <dsp:spPr>
        <a:xfrm>
          <a:off x="619487" y="4023285"/>
          <a:ext cx="5286693" cy="536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764" tIns="56764" rIns="56764" bIns="56764" numCol="1" spcCol="1270" anchor="ctr" anchorCtr="0">
          <a:noAutofit/>
        </a:bodyPr>
        <a:lstStyle/>
        <a:p>
          <a:pPr marL="0" lvl="0" indent="0" algn="l" defTabSz="711200">
            <a:lnSpc>
              <a:spcPct val="90000"/>
            </a:lnSpc>
            <a:spcBef>
              <a:spcPct val="0"/>
            </a:spcBef>
            <a:spcAft>
              <a:spcPct val="35000"/>
            </a:spcAft>
            <a:buNone/>
          </a:pPr>
          <a:r>
            <a:rPr lang="en-IN" sz="1600" kern="1200"/>
            <a:t>Smoke and Sanity Testing</a:t>
          </a:r>
          <a:endParaRPr lang="en-US" sz="1600" kern="1200"/>
        </a:p>
      </dsp:txBody>
      <dsp:txXfrm>
        <a:off x="619487" y="4023285"/>
        <a:ext cx="5286693" cy="536352"/>
      </dsp:txXfrm>
    </dsp:sp>
    <dsp:sp modelId="{EE8368E3-5905-4859-9587-C399542B9DA6}">
      <dsp:nvSpPr>
        <dsp:cNvPr id="0" name=""/>
        <dsp:cNvSpPr/>
      </dsp:nvSpPr>
      <dsp:spPr>
        <a:xfrm>
          <a:off x="0" y="4693726"/>
          <a:ext cx="5906181" cy="5363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2F4842-33D7-45C8-A15C-B685D7BFAF5B}">
      <dsp:nvSpPr>
        <dsp:cNvPr id="0" name=""/>
        <dsp:cNvSpPr/>
      </dsp:nvSpPr>
      <dsp:spPr>
        <a:xfrm>
          <a:off x="162246" y="4814405"/>
          <a:ext cx="294994" cy="294994"/>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72D341A-B736-4B43-BADF-6AD64C25BE89}">
      <dsp:nvSpPr>
        <dsp:cNvPr id="0" name=""/>
        <dsp:cNvSpPr/>
      </dsp:nvSpPr>
      <dsp:spPr>
        <a:xfrm>
          <a:off x="619487" y="4693726"/>
          <a:ext cx="5286693" cy="536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764" tIns="56764" rIns="56764" bIns="56764" numCol="1" spcCol="1270" anchor="ctr" anchorCtr="0">
          <a:noAutofit/>
        </a:bodyPr>
        <a:lstStyle/>
        <a:p>
          <a:pPr marL="0" lvl="0" indent="0" algn="l" defTabSz="711200">
            <a:lnSpc>
              <a:spcPct val="90000"/>
            </a:lnSpc>
            <a:spcBef>
              <a:spcPct val="0"/>
            </a:spcBef>
            <a:spcAft>
              <a:spcPct val="35000"/>
            </a:spcAft>
            <a:buNone/>
          </a:pPr>
          <a:r>
            <a:rPr lang="en-IN" sz="1600" kern="1200"/>
            <a:t>Exploratory Testing</a:t>
          </a:r>
          <a:endParaRPr lang="en-US" sz="1600" kern="1200"/>
        </a:p>
      </dsp:txBody>
      <dsp:txXfrm>
        <a:off x="619487" y="4693726"/>
        <a:ext cx="5286693" cy="53635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D8361F-D15A-4EE6-AA07-2C834832C876}">
      <dsp:nvSpPr>
        <dsp:cNvPr id="0" name=""/>
        <dsp:cNvSpPr/>
      </dsp:nvSpPr>
      <dsp:spPr>
        <a:xfrm>
          <a:off x="0" y="2071"/>
          <a:ext cx="5295893"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DBC987-0997-4773-9DE7-C355E5906395}">
      <dsp:nvSpPr>
        <dsp:cNvPr id="0" name=""/>
        <dsp:cNvSpPr/>
      </dsp:nvSpPr>
      <dsp:spPr>
        <a:xfrm>
          <a:off x="0" y="2071"/>
          <a:ext cx="5295893" cy="1412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IN" sz="2000" kern="1200" dirty="0"/>
            <a:t>Mature engineering disciplines are characterized by basic principles. </a:t>
          </a:r>
          <a:endParaRPr lang="en-US" sz="2000" kern="1200" dirty="0"/>
        </a:p>
      </dsp:txBody>
      <dsp:txXfrm>
        <a:off x="0" y="2071"/>
        <a:ext cx="5295893" cy="1412826"/>
      </dsp:txXfrm>
    </dsp:sp>
    <dsp:sp modelId="{14229759-F52E-449E-B5A7-47899D3441DF}">
      <dsp:nvSpPr>
        <dsp:cNvPr id="0" name=""/>
        <dsp:cNvSpPr/>
      </dsp:nvSpPr>
      <dsp:spPr>
        <a:xfrm>
          <a:off x="0" y="1414897"/>
          <a:ext cx="5295893" cy="0"/>
        </a:xfrm>
        <a:prstGeom prst="line">
          <a:avLst/>
        </a:prstGeom>
        <a:solidFill>
          <a:schemeClr val="accent2">
            <a:hueOff val="-665912"/>
            <a:satOff val="-293"/>
            <a:lumOff val="784"/>
            <a:alphaOff val="0"/>
          </a:schemeClr>
        </a:solidFill>
        <a:ln w="15875" cap="flat" cmpd="sng" algn="ctr">
          <a:solidFill>
            <a:schemeClr val="accent2">
              <a:hueOff val="-665912"/>
              <a:satOff val="-293"/>
              <a:lumOff val="78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4A233B-E2F9-41AD-8746-E18614EB0423}">
      <dsp:nvSpPr>
        <dsp:cNvPr id="0" name=""/>
        <dsp:cNvSpPr/>
      </dsp:nvSpPr>
      <dsp:spPr>
        <a:xfrm>
          <a:off x="0" y="1414897"/>
          <a:ext cx="5295893" cy="1412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IN" sz="2000" kern="1200"/>
            <a:t>Principles provide a rationale for defining, selecting, and applying techniques and methods. </a:t>
          </a:r>
          <a:endParaRPr lang="en-US" sz="2000" kern="1200"/>
        </a:p>
      </dsp:txBody>
      <dsp:txXfrm>
        <a:off x="0" y="1414897"/>
        <a:ext cx="5295893" cy="1412826"/>
      </dsp:txXfrm>
    </dsp:sp>
    <dsp:sp modelId="{C09623DF-B8B1-492E-8623-ACD86C0A4FC3}">
      <dsp:nvSpPr>
        <dsp:cNvPr id="0" name=""/>
        <dsp:cNvSpPr/>
      </dsp:nvSpPr>
      <dsp:spPr>
        <a:xfrm>
          <a:off x="0" y="2827724"/>
          <a:ext cx="5295893" cy="0"/>
        </a:xfrm>
        <a:prstGeom prst="line">
          <a:avLst/>
        </a:prstGeom>
        <a:solidFill>
          <a:schemeClr val="accent2">
            <a:hueOff val="-1331824"/>
            <a:satOff val="-586"/>
            <a:lumOff val="1569"/>
            <a:alphaOff val="0"/>
          </a:schemeClr>
        </a:solidFill>
        <a:ln w="15875" cap="flat" cmpd="sng" algn="ctr">
          <a:solidFill>
            <a:schemeClr val="accent2">
              <a:hueOff val="-1331824"/>
              <a:satOff val="-586"/>
              <a:lumOff val="1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EAD6E5-49FA-428D-9A23-4D69D31DFD13}">
      <dsp:nvSpPr>
        <dsp:cNvPr id="0" name=""/>
        <dsp:cNvSpPr/>
      </dsp:nvSpPr>
      <dsp:spPr>
        <a:xfrm>
          <a:off x="0" y="2827724"/>
          <a:ext cx="5295893" cy="1412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IN" sz="2000" kern="1200" dirty="0"/>
            <a:t>They are valid beyond a single technique and over a time span in which techniques come and go, and can help engineers' study, define, evaluate, and apply new techniques.</a:t>
          </a:r>
          <a:endParaRPr lang="en-US" sz="2000" kern="1200" dirty="0"/>
        </a:p>
      </dsp:txBody>
      <dsp:txXfrm>
        <a:off x="0" y="2827724"/>
        <a:ext cx="5295893" cy="141282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EE5612-BDF8-4462-840E-23C2A3BB0C6C}">
      <dsp:nvSpPr>
        <dsp:cNvPr id="0" name=""/>
        <dsp:cNvSpPr/>
      </dsp:nvSpPr>
      <dsp:spPr>
        <a:xfrm>
          <a:off x="0" y="2554"/>
          <a:ext cx="5906181"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5A2F98-9B3F-4F71-A21C-CAC8F41C1B24}">
      <dsp:nvSpPr>
        <dsp:cNvPr id="0" name=""/>
        <dsp:cNvSpPr/>
      </dsp:nvSpPr>
      <dsp:spPr>
        <a:xfrm>
          <a:off x="0" y="2554"/>
          <a:ext cx="5906181" cy="870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b="1" kern="1200" dirty="0"/>
            <a:t>Partition: divide and conquer</a:t>
          </a:r>
          <a:endParaRPr lang="en-US" sz="2400" kern="1200" dirty="0"/>
        </a:p>
      </dsp:txBody>
      <dsp:txXfrm>
        <a:off x="0" y="2554"/>
        <a:ext cx="5906181" cy="870934"/>
      </dsp:txXfrm>
    </dsp:sp>
    <dsp:sp modelId="{C6EED599-133D-4798-AB65-049F07C97369}">
      <dsp:nvSpPr>
        <dsp:cNvPr id="0" name=""/>
        <dsp:cNvSpPr/>
      </dsp:nvSpPr>
      <dsp:spPr>
        <a:xfrm>
          <a:off x="0" y="873489"/>
          <a:ext cx="5906181" cy="0"/>
        </a:xfrm>
        <a:prstGeom prst="line">
          <a:avLst/>
        </a:prstGeom>
        <a:solidFill>
          <a:schemeClr val="accent2">
            <a:hueOff val="-266365"/>
            <a:satOff val="-117"/>
            <a:lumOff val="314"/>
            <a:alphaOff val="0"/>
          </a:schemeClr>
        </a:solidFill>
        <a:ln w="15875" cap="flat" cmpd="sng" algn="ctr">
          <a:solidFill>
            <a:schemeClr val="accent2">
              <a:hueOff val="-266365"/>
              <a:satOff val="-117"/>
              <a:lumOff val="31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82DAF9-CA07-4BD7-91A4-B13291080FBB}">
      <dsp:nvSpPr>
        <dsp:cNvPr id="0" name=""/>
        <dsp:cNvSpPr/>
      </dsp:nvSpPr>
      <dsp:spPr>
        <a:xfrm>
          <a:off x="0" y="873489"/>
          <a:ext cx="5906181" cy="870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b="1" kern="1200"/>
            <a:t>Visibility: making information accessible</a:t>
          </a:r>
          <a:endParaRPr lang="en-US" sz="2400" kern="1200"/>
        </a:p>
      </dsp:txBody>
      <dsp:txXfrm>
        <a:off x="0" y="873489"/>
        <a:ext cx="5906181" cy="870934"/>
      </dsp:txXfrm>
    </dsp:sp>
    <dsp:sp modelId="{14410099-F754-4B1A-BFD3-2F4E5D46746A}">
      <dsp:nvSpPr>
        <dsp:cNvPr id="0" name=""/>
        <dsp:cNvSpPr/>
      </dsp:nvSpPr>
      <dsp:spPr>
        <a:xfrm>
          <a:off x="0" y="1744424"/>
          <a:ext cx="5906181" cy="0"/>
        </a:xfrm>
        <a:prstGeom prst="line">
          <a:avLst/>
        </a:prstGeom>
        <a:solidFill>
          <a:schemeClr val="accent2">
            <a:hueOff val="-532730"/>
            <a:satOff val="-234"/>
            <a:lumOff val="628"/>
            <a:alphaOff val="0"/>
          </a:schemeClr>
        </a:solidFill>
        <a:ln w="15875" cap="flat" cmpd="sng" algn="ctr">
          <a:solidFill>
            <a:schemeClr val="accent2">
              <a:hueOff val="-532730"/>
              <a:satOff val="-234"/>
              <a:lumOff val="62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807D59-EBFF-40B9-8786-D28D56EB9D90}">
      <dsp:nvSpPr>
        <dsp:cNvPr id="0" name=""/>
        <dsp:cNvSpPr/>
      </dsp:nvSpPr>
      <dsp:spPr>
        <a:xfrm>
          <a:off x="0" y="1744424"/>
          <a:ext cx="5906181" cy="870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b="1" kern="1200"/>
            <a:t>Feedback: tuning the development process</a:t>
          </a:r>
          <a:endParaRPr lang="en-US" sz="2400" kern="1200"/>
        </a:p>
      </dsp:txBody>
      <dsp:txXfrm>
        <a:off x="0" y="1744424"/>
        <a:ext cx="5906181" cy="870934"/>
      </dsp:txXfrm>
    </dsp:sp>
    <dsp:sp modelId="{25D9806B-B29F-4221-868C-C55AA8DA4896}">
      <dsp:nvSpPr>
        <dsp:cNvPr id="0" name=""/>
        <dsp:cNvSpPr/>
      </dsp:nvSpPr>
      <dsp:spPr>
        <a:xfrm>
          <a:off x="0" y="2615359"/>
          <a:ext cx="5906181" cy="0"/>
        </a:xfrm>
        <a:prstGeom prst="line">
          <a:avLst/>
        </a:prstGeom>
        <a:solidFill>
          <a:schemeClr val="accent2">
            <a:hueOff val="-799094"/>
            <a:satOff val="-352"/>
            <a:lumOff val="941"/>
            <a:alphaOff val="0"/>
          </a:schemeClr>
        </a:solidFill>
        <a:ln w="15875" cap="flat" cmpd="sng" algn="ctr">
          <a:solidFill>
            <a:schemeClr val="accent2">
              <a:hueOff val="-799094"/>
              <a:satOff val="-352"/>
              <a:lumOff val="94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871FE1-A887-479E-9863-D074AE6C75AF}">
      <dsp:nvSpPr>
        <dsp:cNvPr id="0" name=""/>
        <dsp:cNvSpPr/>
      </dsp:nvSpPr>
      <dsp:spPr>
        <a:xfrm>
          <a:off x="0" y="2615359"/>
          <a:ext cx="5906181" cy="870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b="1" kern="1200"/>
            <a:t>Sensitivity: better to fail every time than sometimes</a:t>
          </a:r>
          <a:endParaRPr lang="en-US" sz="2400" kern="1200"/>
        </a:p>
      </dsp:txBody>
      <dsp:txXfrm>
        <a:off x="0" y="2615359"/>
        <a:ext cx="5906181" cy="870934"/>
      </dsp:txXfrm>
    </dsp:sp>
    <dsp:sp modelId="{C0291177-CAAE-4AC1-8273-9A1A6CAA228C}">
      <dsp:nvSpPr>
        <dsp:cNvPr id="0" name=""/>
        <dsp:cNvSpPr/>
      </dsp:nvSpPr>
      <dsp:spPr>
        <a:xfrm>
          <a:off x="0" y="3486293"/>
          <a:ext cx="5906181" cy="0"/>
        </a:xfrm>
        <a:prstGeom prst="line">
          <a:avLst/>
        </a:prstGeom>
        <a:solidFill>
          <a:schemeClr val="accent2">
            <a:hueOff val="-1065459"/>
            <a:satOff val="-469"/>
            <a:lumOff val="1255"/>
            <a:alphaOff val="0"/>
          </a:schemeClr>
        </a:solidFill>
        <a:ln w="15875" cap="flat" cmpd="sng" algn="ctr">
          <a:solidFill>
            <a:schemeClr val="accent2">
              <a:hueOff val="-1065459"/>
              <a:satOff val="-469"/>
              <a:lumOff val="125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48C32D-28D3-429E-BC29-F83BBC50553B}">
      <dsp:nvSpPr>
        <dsp:cNvPr id="0" name=""/>
        <dsp:cNvSpPr/>
      </dsp:nvSpPr>
      <dsp:spPr>
        <a:xfrm>
          <a:off x="0" y="3486293"/>
          <a:ext cx="5906181" cy="870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b="1" kern="1200"/>
            <a:t>Redundancy: making intentions explicit</a:t>
          </a:r>
          <a:endParaRPr lang="en-US" sz="2400" kern="1200"/>
        </a:p>
      </dsp:txBody>
      <dsp:txXfrm>
        <a:off x="0" y="3486293"/>
        <a:ext cx="5906181" cy="870934"/>
      </dsp:txXfrm>
    </dsp:sp>
    <dsp:sp modelId="{2E573A01-D5B4-407D-B914-D0CFA7F520D9}">
      <dsp:nvSpPr>
        <dsp:cNvPr id="0" name=""/>
        <dsp:cNvSpPr/>
      </dsp:nvSpPr>
      <dsp:spPr>
        <a:xfrm>
          <a:off x="0" y="4357228"/>
          <a:ext cx="5906181" cy="0"/>
        </a:xfrm>
        <a:prstGeom prst="line">
          <a:avLst/>
        </a:prstGeom>
        <a:solidFill>
          <a:schemeClr val="accent2">
            <a:hueOff val="-1331824"/>
            <a:satOff val="-586"/>
            <a:lumOff val="1569"/>
            <a:alphaOff val="0"/>
          </a:schemeClr>
        </a:solidFill>
        <a:ln w="15875" cap="flat" cmpd="sng" algn="ctr">
          <a:solidFill>
            <a:schemeClr val="accent2">
              <a:hueOff val="-1331824"/>
              <a:satOff val="-586"/>
              <a:lumOff val="1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6C873D-D9CD-426B-93DD-E1F164FF1C86}">
      <dsp:nvSpPr>
        <dsp:cNvPr id="0" name=""/>
        <dsp:cNvSpPr/>
      </dsp:nvSpPr>
      <dsp:spPr>
        <a:xfrm>
          <a:off x="0" y="4357228"/>
          <a:ext cx="5906181" cy="870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b="1" kern="1200"/>
            <a:t>Restriction: making the problem easier</a:t>
          </a:r>
          <a:endParaRPr lang="en-US" sz="2400" kern="1200"/>
        </a:p>
      </dsp:txBody>
      <dsp:txXfrm>
        <a:off x="0" y="4357228"/>
        <a:ext cx="5906181" cy="87093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733476-BE3C-49F7-B072-8B463EE8303F}">
      <dsp:nvSpPr>
        <dsp:cNvPr id="0" name=""/>
        <dsp:cNvSpPr/>
      </dsp:nvSpPr>
      <dsp:spPr>
        <a:xfrm>
          <a:off x="0" y="2554"/>
          <a:ext cx="5906181"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FB338E-5C54-4BF6-91EE-17640A20C3F0}">
      <dsp:nvSpPr>
        <dsp:cNvPr id="0" name=""/>
        <dsp:cNvSpPr/>
      </dsp:nvSpPr>
      <dsp:spPr>
        <a:xfrm>
          <a:off x="0" y="2554"/>
          <a:ext cx="5906181" cy="1741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IN" sz="3500" kern="1200"/>
            <a:t>Human developers make errors, producing faults in software. </a:t>
          </a:r>
          <a:endParaRPr lang="en-US" sz="3500" kern="1200"/>
        </a:p>
      </dsp:txBody>
      <dsp:txXfrm>
        <a:off x="0" y="2554"/>
        <a:ext cx="5906181" cy="1741869"/>
      </dsp:txXfrm>
    </dsp:sp>
    <dsp:sp modelId="{B59DF634-C029-47DC-BC44-65951F84AA8F}">
      <dsp:nvSpPr>
        <dsp:cNvPr id="0" name=""/>
        <dsp:cNvSpPr/>
      </dsp:nvSpPr>
      <dsp:spPr>
        <a:xfrm>
          <a:off x="0" y="1744424"/>
          <a:ext cx="5906181" cy="0"/>
        </a:xfrm>
        <a:prstGeom prst="line">
          <a:avLst/>
        </a:prstGeom>
        <a:solidFill>
          <a:schemeClr val="accent2">
            <a:hueOff val="-665912"/>
            <a:satOff val="-293"/>
            <a:lumOff val="784"/>
            <a:alphaOff val="0"/>
          </a:schemeClr>
        </a:solidFill>
        <a:ln w="15875" cap="flat" cmpd="sng" algn="ctr">
          <a:solidFill>
            <a:schemeClr val="accent2">
              <a:hueOff val="-665912"/>
              <a:satOff val="-293"/>
              <a:lumOff val="78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9B892C-C62F-4D54-973F-22F3A90AC74B}">
      <dsp:nvSpPr>
        <dsp:cNvPr id="0" name=""/>
        <dsp:cNvSpPr/>
      </dsp:nvSpPr>
      <dsp:spPr>
        <a:xfrm>
          <a:off x="0" y="1744424"/>
          <a:ext cx="5906181" cy="1741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IN" sz="3500" kern="1200"/>
            <a:t>Faults may lead to failures, but faulty software may not fail on every execution. </a:t>
          </a:r>
          <a:endParaRPr lang="en-US" sz="3500" kern="1200"/>
        </a:p>
      </dsp:txBody>
      <dsp:txXfrm>
        <a:off x="0" y="1744424"/>
        <a:ext cx="5906181" cy="1741869"/>
      </dsp:txXfrm>
    </dsp:sp>
    <dsp:sp modelId="{8D9E321C-2FF5-46A5-BD6E-FD41E0E7CA37}">
      <dsp:nvSpPr>
        <dsp:cNvPr id="0" name=""/>
        <dsp:cNvSpPr/>
      </dsp:nvSpPr>
      <dsp:spPr>
        <a:xfrm>
          <a:off x="0" y="3486293"/>
          <a:ext cx="5906181" cy="0"/>
        </a:xfrm>
        <a:prstGeom prst="line">
          <a:avLst/>
        </a:prstGeom>
        <a:solidFill>
          <a:schemeClr val="accent2">
            <a:hueOff val="-1331824"/>
            <a:satOff val="-586"/>
            <a:lumOff val="1569"/>
            <a:alphaOff val="0"/>
          </a:schemeClr>
        </a:solidFill>
        <a:ln w="15875" cap="flat" cmpd="sng" algn="ctr">
          <a:solidFill>
            <a:schemeClr val="accent2">
              <a:hueOff val="-1331824"/>
              <a:satOff val="-586"/>
              <a:lumOff val="1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8CF818-69FC-493E-9539-5E5E9C4E6930}">
      <dsp:nvSpPr>
        <dsp:cNvPr id="0" name=""/>
        <dsp:cNvSpPr/>
      </dsp:nvSpPr>
      <dsp:spPr>
        <a:xfrm>
          <a:off x="0" y="3486293"/>
          <a:ext cx="5906181" cy="1741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IN" sz="3500" kern="1200"/>
            <a:t>The sensitivity principle states that </a:t>
          </a:r>
          <a:r>
            <a:rPr lang="en-IN" sz="3500" b="1" kern="1200"/>
            <a:t>it is better to fail every time than sometimes.</a:t>
          </a:r>
          <a:endParaRPr lang="en-US" sz="3500" kern="1200"/>
        </a:p>
      </dsp:txBody>
      <dsp:txXfrm>
        <a:off x="0" y="3486293"/>
        <a:ext cx="5906181" cy="174186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9F7822-CB3F-408B-861C-E68D8B2055FE}">
      <dsp:nvSpPr>
        <dsp:cNvPr id="0" name=""/>
        <dsp:cNvSpPr/>
      </dsp:nvSpPr>
      <dsp:spPr>
        <a:xfrm>
          <a:off x="0" y="12667"/>
          <a:ext cx="5998259" cy="135602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dirty="0"/>
            <a:t>For example, a fault that results in a failure only for some unusual configurations of customer equipment may be difficult and expensive to detect. Consider the cost of detecting and repairing a software fault. </a:t>
          </a:r>
          <a:endParaRPr lang="en-US" sz="1900" kern="1200" dirty="0"/>
        </a:p>
      </dsp:txBody>
      <dsp:txXfrm>
        <a:off x="66196" y="78863"/>
        <a:ext cx="5865867" cy="1223637"/>
      </dsp:txXfrm>
    </dsp:sp>
    <dsp:sp modelId="{A6A8B69C-49BB-4ECC-B8F2-DFF57DA7117A}">
      <dsp:nvSpPr>
        <dsp:cNvPr id="0" name=""/>
        <dsp:cNvSpPr/>
      </dsp:nvSpPr>
      <dsp:spPr>
        <a:xfrm>
          <a:off x="0" y="1423417"/>
          <a:ext cx="5998259" cy="1356029"/>
        </a:xfrm>
        <a:prstGeom prst="roundRect">
          <a:avLst/>
        </a:prstGeom>
        <a:solidFill>
          <a:schemeClr val="accent2">
            <a:hueOff val="-665912"/>
            <a:satOff val="-293"/>
            <a:lumOff val="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a:t>If it is </a:t>
          </a:r>
          <a:r>
            <a:rPr lang="en-IN" sz="1900" i="1" kern="1200"/>
            <a:t>detected immediately</a:t>
          </a:r>
          <a:r>
            <a:rPr lang="en-IN" sz="1900" kern="1200"/>
            <a:t> (e.g., by an on-the-fly syntactic check in a design editor), then the cost of correction is very small.</a:t>
          </a:r>
          <a:endParaRPr lang="en-US" sz="1900" kern="1200"/>
        </a:p>
      </dsp:txBody>
      <dsp:txXfrm>
        <a:off x="66196" y="1489613"/>
        <a:ext cx="5865867" cy="1223637"/>
      </dsp:txXfrm>
    </dsp:sp>
    <dsp:sp modelId="{B2628CD1-42DA-4D14-B3CC-C8FEFEDFBA46}">
      <dsp:nvSpPr>
        <dsp:cNvPr id="0" name=""/>
        <dsp:cNvSpPr/>
      </dsp:nvSpPr>
      <dsp:spPr>
        <a:xfrm>
          <a:off x="0" y="2834167"/>
          <a:ext cx="5998259" cy="1356029"/>
        </a:xfrm>
        <a:prstGeom prst="roundRect">
          <a:avLst/>
        </a:prstGeom>
        <a:solidFill>
          <a:schemeClr val="accent2">
            <a:hueOff val="-1331824"/>
            <a:satOff val="-586"/>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a:t>If a </a:t>
          </a:r>
          <a:r>
            <a:rPr lang="en-IN" sz="1900" i="1" kern="1200"/>
            <a:t>fault is detected in inspection or unit testing</a:t>
          </a:r>
          <a:r>
            <a:rPr lang="en-IN" sz="1900" kern="1200"/>
            <a:t>, the cost is still relatively small. </a:t>
          </a:r>
          <a:endParaRPr lang="en-US" sz="1900" kern="1200"/>
        </a:p>
      </dsp:txBody>
      <dsp:txXfrm>
        <a:off x="66196" y="2900363"/>
        <a:ext cx="5865867" cy="122363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6527F-5CEE-4D85-B17A-70A043A87410}">
      <dsp:nvSpPr>
        <dsp:cNvPr id="0" name=""/>
        <dsp:cNvSpPr/>
      </dsp:nvSpPr>
      <dsp:spPr>
        <a:xfrm>
          <a:off x="0" y="1185"/>
          <a:ext cx="5906181" cy="1268206"/>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If a fault survives initial detection efforts at the unit level, but triggers a failure detected in integration testing, the cost of correction is much greater.</a:t>
          </a:r>
          <a:endParaRPr lang="en-US" sz="1800" kern="1200"/>
        </a:p>
      </dsp:txBody>
      <dsp:txXfrm>
        <a:off x="61909" y="63094"/>
        <a:ext cx="5782363" cy="1144388"/>
      </dsp:txXfrm>
    </dsp:sp>
    <dsp:sp modelId="{37675EED-FB8A-41A0-9F4C-B681C170C6EE}">
      <dsp:nvSpPr>
        <dsp:cNvPr id="0" name=""/>
        <dsp:cNvSpPr/>
      </dsp:nvSpPr>
      <dsp:spPr>
        <a:xfrm>
          <a:off x="0" y="1321232"/>
          <a:ext cx="5906181" cy="1268206"/>
        </a:xfrm>
        <a:prstGeom prst="roundRect">
          <a:avLst/>
        </a:prstGeom>
        <a:solidFill>
          <a:schemeClr val="accent2">
            <a:hueOff val="-443941"/>
            <a:satOff val="-195"/>
            <a:lumOff val="52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If the first failure is detected in </a:t>
          </a:r>
          <a:r>
            <a:rPr lang="en-IN" sz="1800" i="1" kern="1200"/>
            <a:t>system or acceptance testing</a:t>
          </a:r>
          <a:r>
            <a:rPr lang="en-IN" sz="1800" kern="1200"/>
            <a:t>, the cost is very high indeed, and the </a:t>
          </a:r>
          <a:r>
            <a:rPr lang="en-IN" sz="1800" i="1" kern="1200"/>
            <a:t>most costly faults are those detected by customers in the field</a:t>
          </a:r>
          <a:r>
            <a:rPr lang="en-IN" sz="1800" kern="1200"/>
            <a:t>. </a:t>
          </a:r>
          <a:endParaRPr lang="en-US" sz="1800" kern="1200"/>
        </a:p>
      </dsp:txBody>
      <dsp:txXfrm>
        <a:off x="61909" y="1383141"/>
        <a:ext cx="5782363" cy="1144388"/>
      </dsp:txXfrm>
    </dsp:sp>
    <dsp:sp modelId="{4993F852-FA4D-41E4-9637-5CF705958A61}">
      <dsp:nvSpPr>
        <dsp:cNvPr id="0" name=""/>
        <dsp:cNvSpPr/>
      </dsp:nvSpPr>
      <dsp:spPr>
        <a:xfrm>
          <a:off x="0" y="2641279"/>
          <a:ext cx="5906181" cy="1268206"/>
        </a:xfrm>
        <a:prstGeom prst="roundRect">
          <a:avLst/>
        </a:prstGeom>
        <a:solidFill>
          <a:schemeClr val="accent2">
            <a:hueOff val="-887883"/>
            <a:satOff val="-391"/>
            <a:lumOff val="104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A fault that triggers a failure on every execution is unlikely to survive past unit testing. </a:t>
          </a:r>
          <a:endParaRPr lang="en-US" sz="1800" kern="1200"/>
        </a:p>
      </dsp:txBody>
      <dsp:txXfrm>
        <a:off x="61909" y="2703188"/>
        <a:ext cx="5782363" cy="1144388"/>
      </dsp:txXfrm>
    </dsp:sp>
    <dsp:sp modelId="{F0431B93-E047-41E9-B12E-0045892A2F9D}">
      <dsp:nvSpPr>
        <dsp:cNvPr id="0" name=""/>
        <dsp:cNvSpPr/>
      </dsp:nvSpPr>
      <dsp:spPr>
        <a:xfrm>
          <a:off x="0" y="3961325"/>
          <a:ext cx="5906181" cy="1268206"/>
        </a:xfrm>
        <a:prstGeom prst="roundRect">
          <a:avLst/>
        </a:prstGeom>
        <a:solidFill>
          <a:schemeClr val="accent2">
            <a:hueOff val="-1331824"/>
            <a:satOff val="-586"/>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A characteristic of faults that escape detection until much later is that they trigger failures only rarely, or in combination with circumstances that seem unrelated or are difficult to control.</a:t>
          </a:r>
          <a:endParaRPr lang="en-US" sz="1800" kern="1200"/>
        </a:p>
      </dsp:txBody>
      <dsp:txXfrm>
        <a:off x="61909" y="4023234"/>
        <a:ext cx="5782363" cy="114438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1AD00D-C6BE-492C-99AD-B8E19005385F}">
      <dsp:nvSpPr>
        <dsp:cNvPr id="0" name=""/>
        <dsp:cNvSpPr/>
      </dsp:nvSpPr>
      <dsp:spPr>
        <a:xfrm>
          <a:off x="0" y="3157015"/>
          <a:ext cx="5906181" cy="207134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a:t>It can be applied in 3 ways:</a:t>
          </a:r>
        </a:p>
      </dsp:txBody>
      <dsp:txXfrm>
        <a:off x="0" y="3157015"/>
        <a:ext cx="5906181" cy="1118525"/>
      </dsp:txXfrm>
    </dsp:sp>
    <dsp:sp modelId="{989C76F7-53B1-4EF6-95BB-5F34D30B8A52}">
      <dsp:nvSpPr>
        <dsp:cNvPr id="0" name=""/>
        <dsp:cNvSpPr/>
      </dsp:nvSpPr>
      <dsp:spPr>
        <a:xfrm>
          <a:off x="2883" y="4234114"/>
          <a:ext cx="1966804" cy="952818"/>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b="1" kern="1200"/>
            <a:t>At design level, </a:t>
          </a:r>
          <a:r>
            <a:rPr lang="en-IN" sz="1300" kern="1200"/>
            <a:t>changing the way in which the program fails; </a:t>
          </a:r>
          <a:endParaRPr lang="en-US" sz="1300" kern="1200"/>
        </a:p>
      </dsp:txBody>
      <dsp:txXfrm>
        <a:off x="2883" y="4234114"/>
        <a:ext cx="1966804" cy="952818"/>
      </dsp:txXfrm>
    </dsp:sp>
    <dsp:sp modelId="{67A749ED-5CA2-444C-B3D6-781DF3B78ABB}">
      <dsp:nvSpPr>
        <dsp:cNvPr id="0" name=""/>
        <dsp:cNvSpPr/>
      </dsp:nvSpPr>
      <dsp:spPr>
        <a:xfrm>
          <a:off x="1969688" y="4234114"/>
          <a:ext cx="1966804" cy="952818"/>
        </a:xfrm>
        <a:prstGeom prst="rect">
          <a:avLst/>
        </a:prstGeom>
        <a:solidFill>
          <a:schemeClr val="accent2">
            <a:tint val="40000"/>
            <a:alpha val="90000"/>
            <a:hueOff val="-928920"/>
            <a:satOff val="1961"/>
            <a:lumOff val="202"/>
            <a:alphaOff val="0"/>
          </a:schemeClr>
        </a:solidFill>
        <a:ln w="15875" cap="flat" cmpd="sng" algn="ctr">
          <a:solidFill>
            <a:schemeClr val="accent2">
              <a:tint val="40000"/>
              <a:alpha val="90000"/>
              <a:hueOff val="-928920"/>
              <a:satOff val="1961"/>
              <a:lumOff val="2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b="1" kern="1200"/>
            <a:t>At the analysis and testing level</a:t>
          </a:r>
          <a:r>
            <a:rPr lang="en-IN" sz="1300" b="1" kern="1200"/>
            <a:t>, </a:t>
          </a:r>
          <a:r>
            <a:rPr lang="en-IN" sz="1300" kern="1200"/>
            <a:t>choosing a technique more reliable with respect to the property of interest</a:t>
          </a:r>
          <a:endParaRPr lang="en-US" sz="1300" kern="1200"/>
        </a:p>
      </dsp:txBody>
      <dsp:txXfrm>
        <a:off x="1969688" y="4234114"/>
        <a:ext cx="1966804" cy="952818"/>
      </dsp:txXfrm>
    </dsp:sp>
    <dsp:sp modelId="{A91A9FE4-C24D-4A3F-A107-5A02895603C3}">
      <dsp:nvSpPr>
        <dsp:cNvPr id="0" name=""/>
        <dsp:cNvSpPr/>
      </dsp:nvSpPr>
      <dsp:spPr>
        <a:xfrm>
          <a:off x="3936492" y="4234114"/>
          <a:ext cx="1966804" cy="952818"/>
        </a:xfrm>
        <a:prstGeom prst="rect">
          <a:avLst/>
        </a:prstGeom>
        <a:solidFill>
          <a:schemeClr val="accent2">
            <a:tint val="40000"/>
            <a:alpha val="90000"/>
            <a:hueOff val="-1857840"/>
            <a:satOff val="3922"/>
            <a:lumOff val="404"/>
            <a:alphaOff val="0"/>
          </a:schemeClr>
        </a:solidFill>
        <a:ln w="15875" cap="flat" cmpd="sng" algn="ctr">
          <a:solidFill>
            <a:schemeClr val="accent2">
              <a:tint val="40000"/>
              <a:alpha val="90000"/>
              <a:hueOff val="-1857840"/>
              <a:satOff val="3922"/>
              <a:lumOff val="40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b="1" kern="1200"/>
            <a:t>Environment level</a:t>
          </a:r>
          <a:r>
            <a:rPr lang="en-IN" sz="1300" b="1" kern="1200"/>
            <a:t>, </a:t>
          </a:r>
          <a:r>
            <a:rPr lang="en-IN" sz="1300" kern="1200"/>
            <a:t>choosing a technique that reduces the impact of external factors on the results.</a:t>
          </a:r>
          <a:endParaRPr lang="en-US" sz="1300" kern="1200"/>
        </a:p>
      </dsp:txBody>
      <dsp:txXfrm>
        <a:off x="3936492" y="4234114"/>
        <a:ext cx="1966804" cy="952818"/>
      </dsp:txXfrm>
    </dsp:sp>
    <dsp:sp modelId="{676F48B0-DA78-4699-B739-6D90B2F2A644}">
      <dsp:nvSpPr>
        <dsp:cNvPr id="0" name=""/>
        <dsp:cNvSpPr/>
      </dsp:nvSpPr>
      <dsp:spPr>
        <a:xfrm rot="10800000">
          <a:off x="0" y="2358"/>
          <a:ext cx="5906181" cy="3185726"/>
        </a:xfrm>
        <a:prstGeom prst="upArrowCallout">
          <a:avLst/>
        </a:prstGeom>
        <a:solidFill>
          <a:schemeClr val="accent2">
            <a:hueOff val="-1331824"/>
            <a:satOff val="-586"/>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IN" sz="2900" kern="1200"/>
            <a:t>The sensitivity principle says that we should try to make these faults easier to detect by making them cause failure more often. </a:t>
          </a:r>
          <a:endParaRPr lang="en-US" sz="2900" kern="1200"/>
        </a:p>
      </dsp:txBody>
      <dsp:txXfrm rot="10800000">
        <a:off x="0" y="2358"/>
        <a:ext cx="5906181" cy="206998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CF0E70-65B8-4C40-9577-5D4A7C347E6C}">
      <dsp:nvSpPr>
        <dsp:cNvPr id="0" name=""/>
        <dsp:cNvSpPr/>
      </dsp:nvSpPr>
      <dsp:spPr>
        <a:xfrm>
          <a:off x="0" y="30816"/>
          <a:ext cx="6797675" cy="135602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i="1" kern="1200"/>
            <a:t>Redundancy is the opposite of independence</a:t>
          </a:r>
          <a:r>
            <a:rPr lang="en-IN" sz="1900" kern="1200"/>
            <a:t>. If one part of a software artifact (program, design document, etc.) constrains the content of another, then they are not entirely independent, and it is possible to check them for consistency.</a:t>
          </a:r>
          <a:endParaRPr lang="en-US" sz="1900" kern="1200"/>
        </a:p>
      </dsp:txBody>
      <dsp:txXfrm>
        <a:off x="66196" y="97012"/>
        <a:ext cx="6665283" cy="1223637"/>
      </dsp:txXfrm>
    </dsp:sp>
    <dsp:sp modelId="{84249C5B-1199-48B5-870C-6619CACD58B1}">
      <dsp:nvSpPr>
        <dsp:cNvPr id="0" name=""/>
        <dsp:cNvSpPr/>
      </dsp:nvSpPr>
      <dsp:spPr>
        <a:xfrm>
          <a:off x="0" y="1441566"/>
          <a:ext cx="6797675" cy="1356029"/>
        </a:xfrm>
        <a:prstGeom prst="roundRect">
          <a:avLst/>
        </a:prstGeom>
        <a:solidFill>
          <a:schemeClr val="accent2">
            <a:hueOff val="-443941"/>
            <a:satOff val="-195"/>
            <a:lumOff val="52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a:t>The concept and definition of redundancy are taken from information theory. </a:t>
          </a:r>
          <a:endParaRPr lang="en-US" sz="1900" kern="1200"/>
        </a:p>
      </dsp:txBody>
      <dsp:txXfrm>
        <a:off x="66196" y="1507762"/>
        <a:ext cx="6665283" cy="1223637"/>
      </dsp:txXfrm>
    </dsp:sp>
    <dsp:sp modelId="{81BA65DB-0E7D-439A-B3D0-158904F18FCC}">
      <dsp:nvSpPr>
        <dsp:cNvPr id="0" name=""/>
        <dsp:cNvSpPr/>
      </dsp:nvSpPr>
      <dsp:spPr>
        <a:xfrm>
          <a:off x="0" y="2852315"/>
          <a:ext cx="6797675" cy="1356029"/>
        </a:xfrm>
        <a:prstGeom prst="roundRect">
          <a:avLst/>
        </a:prstGeom>
        <a:solidFill>
          <a:schemeClr val="accent2">
            <a:hueOff val="-887883"/>
            <a:satOff val="-391"/>
            <a:lumOff val="104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a:t>In </a:t>
          </a:r>
          <a:r>
            <a:rPr lang="en-IN" sz="1900" b="1" kern="1200"/>
            <a:t>communication</a:t>
          </a:r>
          <a:r>
            <a:rPr lang="en-IN" sz="1900" kern="1200"/>
            <a:t>, redundancy can be introduced into messages in the form of error detecting and error-correcting codes to guard against transmission errors. </a:t>
          </a:r>
          <a:endParaRPr lang="en-US" sz="1900" kern="1200"/>
        </a:p>
      </dsp:txBody>
      <dsp:txXfrm>
        <a:off x="66196" y="2918511"/>
        <a:ext cx="6665283" cy="1223637"/>
      </dsp:txXfrm>
    </dsp:sp>
    <dsp:sp modelId="{2391DE01-DD89-4DBD-8454-3AE9FA265A60}">
      <dsp:nvSpPr>
        <dsp:cNvPr id="0" name=""/>
        <dsp:cNvSpPr/>
      </dsp:nvSpPr>
      <dsp:spPr>
        <a:xfrm>
          <a:off x="0" y="4263066"/>
          <a:ext cx="6797675" cy="1356029"/>
        </a:xfrm>
        <a:prstGeom prst="roundRect">
          <a:avLst/>
        </a:prstGeom>
        <a:solidFill>
          <a:schemeClr val="accent2">
            <a:hueOff val="-1331824"/>
            <a:satOff val="-586"/>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a:t>In </a:t>
          </a:r>
          <a:r>
            <a:rPr lang="en-IN" sz="1900" b="1" kern="1200"/>
            <a:t>software test and analysis</a:t>
          </a:r>
          <a:r>
            <a:rPr lang="en-IN" sz="1900" kern="1200"/>
            <a:t>, we wish to </a:t>
          </a:r>
          <a:r>
            <a:rPr lang="en-IN" sz="1900" i="1" kern="1200"/>
            <a:t>detect faults that could lead to differences between intended behavior and actual behavior,</a:t>
          </a:r>
          <a:r>
            <a:rPr lang="en-IN" sz="1900" kern="1200"/>
            <a:t> so </a:t>
          </a:r>
          <a:r>
            <a:rPr lang="en-IN" sz="1900" i="1" kern="1200"/>
            <a:t>the most valuable form of redundancy is in the form of an explicit, redundant statement of intent. </a:t>
          </a:r>
          <a:endParaRPr lang="en-US" sz="1900" kern="1200"/>
        </a:p>
      </dsp:txBody>
      <dsp:txXfrm>
        <a:off x="66196" y="4329262"/>
        <a:ext cx="6665283" cy="1223637"/>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99DF9C-DCFE-44BF-BE99-1A9AFF0B245F}">
      <dsp:nvSpPr>
        <dsp:cNvPr id="0" name=""/>
        <dsp:cNvSpPr/>
      </dsp:nvSpPr>
      <dsp:spPr>
        <a:xfrm>
          <a:off x="0" y="820856"/>
          <a:ext cx="6910387" cy="15154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B522B2-D54D-48D2-9F63-E3B86545744D}">
      <dsp:nvSpPr>
        <dsp:cNvPr id="0" name=""/>
        <dsp:cNvSpPr/>
      </dsp:nvSpPr>
      <dsp:spPr>
        <a:xfrm>
          <a:off x="458416" y="1161827"/>
          <a:ext cx="833485" cy="8334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C1F3B2-B038-4E1F-93C9-CEB9AACBA00B}">
      <dsp:nvSpPr>
        <dsp:cNvPr id="0" name=""/>
        <dsp:cNvSpPr/>
      </dsp:nvSpPr>
      <dsp:spPr>
        <a:xfrm>
          <a:off x="1750318" y="820856"/>
          <a:ext cx="5160068" cy="1515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383" tIns="160383" rIns="160383" bIns="160383" numCol="1" spcCol="1270" anchor="ctr" anchorCtr="0">
          <a:noAutofit/>
        </a:bodyPr>
        <a:lstStyle/>
        <a:p>
          <a:pPr marL="0" lvl="0" indent="0" algn="l" defTabSz="844550">
            <a:lnSpc>
              <a:spcPct val="100000"/>
            </a:lnSpc>
            <a:spcBef>
              <a:spcPct val="0"/>
            </a:spcBef>
            <a:spcAft>
              <a:spcPct val="35000"/>
            </a:spcAft>
            <a:buNone/>
          </a:pPr>
          <a:r>
            <a:rPr lang="en-IN" sz="1900" b="1" kern="1200"/>
            <a:t>Static type checking</a:t>
          </a:r>
          <a:r>
            <a:rPr lang="en-IN" sz="1900" kern="1200"/>
            <a:t> is a classic application of this principle: The </a:t>
          </a:r>
          <a:r>
            <a:rPr lang="en-IN" sz="1900" b="1" kern="1200"/>
            <a:t>type declaration</a:t>
          </a:r>
          <a:r>
            <a:rPr lang="en-IN" sz="1900" kern="1200"/>
            <a:t> is a statement of intent that is at least partly redundant with the use of a variable in the source code. </a:t>
          </a:r>
          <a:endParaRPr lang="en-US" sz="1900" kern="1200"/>
        </a:p>
      </dsp:txBody>
      <dsp:txXfrm>
        <a:off x="1750318" y="820856"/>
        <a:ext cx="5160068" cy="1515427"/>
      </dsp:txXfrm>
    </dsp:sp>
    <dsp:sp modelId="{C20B6FE2-6549-459D-9C88-44C0BC033AF7}">
      <dsp:nvSpPr>
        <dsp:cNvPr id="0" name=""/>
        <dsp:cNvSpPr/>
      </dsp:nvSpPr>
      <dsp:spPr>
        <a:xfrm>
          <a:off x="0" y="2715140"/>
          <a:ext cx="6910387" cy="15154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BBC97F-DA5F-4E5D-A930-DD3D479E5EF5}">
      <dsp:nvSpPr>
        <dsp:cNvPr id="0" name=""/>
        <dsp:cNvSpPr/>
      </dsp:nvSpPr>
      <dsp:spPr>
        <a:xfrm>
          <a:off x="458416" y="3056112"/>
          <a:ext cx="833485" cy="8334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7DD5B1-BFFF-47C4-9F51-DC4EA3A71AC6}">
      <dsp:nvSpPr>
        <dsp:cNvPr id="0" name=""/>
        <dsp:cNvSpPr/>
      </dsp:nvSpPr>
      <dsp:spPr>
        <a:xfrm>
          <a:off x="1750318" y="2715140"/>
          <a:ext cx="5160068" cy="1515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383" tIns="160383" rIns="160383" bIns="160383" numCol="1" spcCol="1270" anchor="ctr" anchorCtr="0">
          <a:noAutofit/>
        </a:bodyPr>
        <a:lstStyle/>
        <a:p>
          <a:pPr marL="0" lvl="0" indent="0" algn="l" defTabSz="844550">
            <a:lnSpc>
              <a:spcPct val="100000"/>
            </a:lnSpc>
            <a:spcBef>
              <a:spcPct val="0"/>
            </a:spcBef>
            <a:spcAft>
              <a:spcPct val="35000"/>
            </a:spcAft>
            <a:buNone/>
          </a:pPr>
          <a:r>
            <a:rPr lang="en-IN" sz="1900" kern="1200"/>
            <a:t>The type declaration constrains other parts of the code, so a consistency check (type check) can be applied. </a:t>
          </a:r>
          <a:endParaRPr lang="en-US" sz="1900" kern="1200"/>
        </a:p>
      </dsp:txBody>
      <dsp:txXfrm>
        <a:off x="1750318" y="2715140"/>
        <a:ext cx="5160068" cy="151542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376F58-E459-41E3-89C9-23B55DCB9A53}">
      <dsp:nvSpPr>
        <dsp:cNvPr id="0" name=""/>
        <dsp:cNvSpPr/>
      </dsp:nvSpPr>
      <dsp:spPr>
        <a:xfrm>
          <a:off x="0" y="0"/>
          <a:ext cx="10058399"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EB546B-E610-4097-A001-B9BB5A15977C}">
      <dsp:nvSpPr>
        <dsp:cNvPr id="0" name=""/>
        <dsp:cNvSpPr/>
      </dsp:nvSpPr>
      <dsp:spPr>
        <a:xfrm>
          <a:off x="0" y="0"/>
          <a:ext cx="10058399" cy="946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a:t>An important trend in the evolution of programming languages is </a:t>
          </a:r>
          <a:r>
            <a:rPr lang="en-IN" sz="2400" b="1" kern="1200"/>
            <a:t>introduction of additional ways to declare intent and automatically check for consistency</a:t>
          </a:r>
          <a:r>
            <a:rPr lang="en-IN" sz="2400" kern="1200"/>
            <a:t>. </a:t>
          </a:r>
          <a:endParaRPr lang="en-US" sz="2400" kern="1200"/>
        </a:p>
      </dsp:txBody>
      <dsp:txXfrm>
        <a:off x="0" y="0"/>
        <a:ext cx="10058399" cy="946520"/>
      </dsp:txXfrm>
    </dsp:sp>
    <dsp:sp modelId="{56A77D8F-96AF-466A-A89D-043A657E0E5F}">
      <dsp:nvSpPr>
        <dsp:cNvPr id="0" name=""/>
        <dsp:cNvSpPr/>
      </dsp:nvSpPr>
      <dsp:spPr>
        <a:xfrm>
          <a:off x="0" y="946520"/>
          <a:ext cx="10058399"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E7A2D6-0B99-4D12-BA34-6D2D2B469F8F}">
      <dsp:nvSpPr>
        <dsp:cNvPr id="0" name=""/>
        <dsp:cNvSpPr/>
      </dsp:nvSpPr>
      <dsp:spPr>
        <a:xfrm>
          <a:off x="0" y="946520"/>
          <a:ext cx="10058399" cy="946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a:t>For example, Java enforces rules about explicitly declaring each exception that can be thrown by a method.</a:t>
          </a:r>
          <a:endParaRPr lang="en-US" sz="2400" kern="1200"/>
        </a:p>
      </dsp:txBody>
      <dsp:txXfrm>
        <a:off x="0" y="946520"/>
        <a:ext cx="10058399" cy="946520"/>
      </dsp:txXfrm>
    </dsp:sp>
    <dsp:sp modelId="{024A50A8-EC7E-462C-B771-C124C193DE3A}">
      <dsp:nvSpPr>
        <dsp:cNvPr id="0" name=""/>
        <dsp:cNvSpPr/>
      </dsp:nvSpPr>
      <dsp:spPr>
        <a:xfrm>
          <a:off x="0" y="1893040"/>
          <a:ext cx="10058399"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8E13A1-1206-472F-B26B-36DFDBF53F79}">
      <dsp:nvSpPr>
        <dsp:cNvPr id="0" name=""/>
        <dsp:cNvSpPr/>
      </dsp:nvSpPr>
      <dsp:spPr>
        <a:xfrm>
          <a:off x="0" y="1893040"/>
          <a:ext cx="10058399" cy="946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b="1" kern="1200"/>
            <a:t>Checkable redundancy </a:t>
          </a:r>
          <a:r>
            <a:rPr lang="en-IN" sz="2400" kern="1200"/>
            <a:t>is not limited to program source code, nor is it something that can be introduced only by programming language designers. </a:t>
          </a:r>
          <a:endParaRPr lang="en-US" sz="2400" kern="1200"/>
        </a:p>
      </dsp:txBody>
      <dsp:txXfrm>
        <a:off x="0" y="1893040"/>
        <a:ext cx="10058399" cy="946520"/>
      </dsp:txXfrm>
    </dsp:sp>
    <dsp:sp modelId="{6E916CF2-17AA-457F-8F83-C9C03749B2AA}">
      <dsp:nvSpPr>
        <dsp:cNvPr id="0" name=""/>
        <dsp:cNvSpPr/>
      </dsp:nvSpPr>
      <dsp:spPr>
        <a:xfrm>
          <a:off x="0" y="2839560"/>
          <a:ext cx="10058399"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9748AB-462C-44D6-9793-500886780DDD}">
      <dsp:nvSpPr>
        <dsp:cNvPr id="0" name=""/>
        <dsp:cNvSpPr/>
      </dsp:nvSpPr>
      <dsp:spPr>
        <a:xfrm>
          <a:off x="0" y="2839560"/>
          <a:ext cx="10058399" cy="946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a:t>For example, software design tools typically provide ways to check consistency between different design views or artifacts. </a:t>
          </a:r>
          <a:endParaRPr lang="en-US" sz="2400" kern="1200"/>
        </a:p>
      </dsp:txBody>
      <dsp:txXfrm>
        <a:off x="0" y="2839560"/>
        <a:ext cx="10058399" cy="94652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667D78-B884-4AAE-8141-7CCE27FF9839}">
      <dsp:nvSpPr>
        <dsp:cNvPr id="0" name=""/>
        <dsp:cNvSpPr/>
      </dsp:nvSpPr>
      <dsp:spPr>
        <a:xfrm>
          <a:off x="0" y="2758"/>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EBAD8C-611F-4989-B0A9-B8C938A392FE}">
      <dsp:nvSpPr>
        <dsp:cNvPr id="0" name=""/>
        <dsp:cNvSpPr/>
      </dsp:nvSpPr>
      <dsp:spPr>
        <a:xfrm>
          <a:off x="0" y="2758"/>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a:t>When redundancy is already present - as between a software specification document and source code - then the remaining challenge is to </a:t>
          </a:r>
          <a:r>
            <a:rPr lang="en-IN" sz="2400" i="1" kern="1200"/>
            <a:t>make sure the information is represented in a way that facilitates cheap, thorough consistency checks. </a:t>
          </a:r>
          <a:endParaRPr lang="en-US" sz="2400" kern="1200"/>
        </a:p>
      </dsp:txBody>
      <dsp:txXfrm>
        <a:off x="0" y="2758"/>
        <a:ext cx="6797675" cy="1881464"/>
      </dsp:txXfrm>
    </dsp:sp>
    <dsp:sp modelId="{5C0442FE-30D1-4443-8546-8AB174076C36}">
      <dsp:nvSpPr>
        <dsp:cNvPr id="0" name=""/>
        <dsp:cNvSpPr/>
      </dsp:nvSpPr>
      <dsp:spPr>
        <a:xfrm>
          <a:off x="0" y="1884223"/>
          <a:ext cx="6797675" cy="0"/>
        </a:xfrm>
        <a:prstGeom prst="line">
          <a:avLst/>
        </a:prstGeom>
        <a:solidFill>
          <a:schemeClr val="accent2">
            <a:hueOff val="-665912"/>
            <a:satOff val="-293"/>
            <a:lumOff val="784"/>
            <a:alphaOff val="0"/>
          </a:schemeClr>
        </a:solidFill>
        <a:ln w="15875" cap="flat" cmpd="sng" algn="ctr">
          <a:solidFill>
            <a:schemeClr val="accent2">
              <a:hueOff val="-665912"/>
              <a:satOff val="-293"/>
              <a:lumOff val="78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FED7E0-5E47-4EE6-88C8-9161C2F341BF}">
      <dsp:nvSpPr>
        <dsp:cNvPr id="0" name=""/>
        <dsp:cNvSpPr/>
      </dsp:nvSpPr>
      <dsp:spPr>
        <a:xfrm>
          <a:off x="0" y="1884223"/>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a:t>Checks that can be implemented by </a:t>
          </a:r>
          <a:r>
            <a:rPr lang="en-IN" sz="2400" b="1" i="1" kern="1200"/>
            <a:t>automatic tools</a:t>
          </a:r>
          <a:r>
            <a:rPr lang="en-IN" sz="2400" kern="1200"/>
            <a:t> are usually preferable, but there is value even in organizing information to make inconsistency easier to spot in manual inspection.</a:t>
          </a:r>
          <a:endParaRPr lang="en-US" sz="2400" kern="1200"/>
        </a:p>
      </dsp:txBody>
      <dsp:txXfrm>
        <a:off x="0" y="1884223"/>
        <a:ext cx="6797675" cy="1881464"/>
      </dsp:txXfrm>
    </dsp:sp>
    <dsp:sp modelId="{9D895703-42AC-46D2-AB84-E695AFE56D33}">
      <dsp:nvSpPr>
        <dsp:cNvPr id="0" name=""/>
        <dsp:cNvSpPr/>
      </dsp:nvSpPr>
      <dsp:spPr>
        <a:xfrm>
          <a:off x="0" y="3765688"/>
          <a:ext cx="6797675" cy="0"/>
        </a:xfrm>
        <a:prstGeom prst="line">
          <a:avLst/>
        </a:prstGeom>
        <a:solidFill>
          <a:schemeClr val="accent2">
            <a:hueOff val="-1331824"/>
            <a:satOff val="-586"/>
            <a:lumOff val="1569"/>
            <a:alphaOff val="0"/>
          </a:schemeClr>
        </a:solidFill>
        <a:ln w="15875" cap="flat" cmpd="sng" algn="ctr">
          <a:solidFill>
            <a:schemeClr val="accent2">
              <a:hueOff val="-1331824"/>
              <a:satOff val="-586"/>
              <a:lumOff val="1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F7C1F1-6DBC-42EF-9842-F6D28064BEC9}">
      <dsp:nvSpPr>
        <dsp:cNvPr id="0" name=""/>
        <dsp:cNvSpPr/>
      </dsp:nvSpPr>
      <dsp:spPr>
        <a:xfrm>
          <a:off x="0" y="3765688"/>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b="1" kern="1200"/>
            <a:t>Defensive programming</a:t>
          </a:r>
          <a:r>
            <a:rPr lang="en-IN" sz="2400" kern="1200"/>
            <a:t>, explicit run-time checks for conditions that should always be true if the program is executing correctly, is another application of redundancy in programming.</a:t>
          </a:r>
          <a:endParaRPr lang="en-US" sz="2400" kern="1200"/>
        </a:p>
      </dsp:txBody>
      <dsp:txXfrm>
        <a:off x="0" y="3765688"/>
        <a:ext cx="6797675" cy="18814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89977C-2424-496C-9132-A5FD5ADA71D6}">
      <dsp:nvSpPr>
        <dsp:cNvPr id="0" name=""/>
        <dsp:cNvSpPr/>
      </dsp:nvSpPr>
      <dsp:spPr>
        <a:xfrm>
          <a:off x="0" y="1608529"/>
          <a:ext cx="5906181" cy="467775"/>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8385" tIns="229108" rIns="458385" bIns="78232" numCol="1" spcCol="1270" anchor="t" anchorCtr="0">
          <a:noAutofit/>
        </a:bodyPr>
        <a:lstStyle/>
        <a:p>
          <a:pPr marL="57150" lvl="1" indent="-57150" algn="l" defTabSz="488950">
            <a:lnSpc>
              <a:spcPct val="90000"/>
            </a:lnSpc>
            <a:spcBef>
              <a:spcPct val="0"/>
            </a:spcBef>
            <a:spcAft>
              <a:spcPct val="15000"/>
            </a:spcAft>
            <a:buChar char="•"/>
          </a:pPr>
          <a:r>
            <a:rPr lang="en-IN" sz="1100" kern="1200"/>
            <a:t>a tool that can run tests</a:t>
          </a:r>
          <a:endParaRPr lang="en-US" sz="1100" kern="1200"/>
        </a:p>
      </dsp:txBody>
      <dsp:txXfrm>
        <a:off x="0" y="1608529"/>
        <a:ext cx="5906181" cy="467775"/>
      </dsp:txXfrm>
    </dsp:sp>
    <dsp:sp modelId="{82E37B19-E3E8-4E8F-AD2A-C4813DADA3B0}">
      <dsp:nvSpPr>
        <dsp:cNvPr id="0" name=""/>
        <dsp:cNvSpPr/>
      </dsp:nvSpPr>
      <dsp:spPr>
        <a:xfrm>
          <a:off x="295309" y="1446169"/>
          <a:ext cx="4134326" cy="32472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488950">
            <a:lnSpc>
              <a:spcPct val="90000"/>
            </a:lnSpc>
            <a:spcBef>
              <a:spcPct val="0"/>
            </a:spcBef>
            <a:spcAft>
              <a:spcPct val="35000"/>
            </a:spcAft>
            <a:buNone/>
          </a:pPr>
          <a:r>
            <a:rPr lang="en-US" sz="1100" b="1" kern="1200"/>
            <a:t>Automated Tests Execution</a:t>
          </a:r>
          <a:endParaRPr lang="en-US" sz="1100" kern="1200"/>
        </a:p>
      </dsp:txBody>
      <dsp:txXfrm>
        <a:off x="311161" y="1462021"/>
        <a:ext cx="4102622" cy="293016"/>
      </dsp:txXfrm>
    </dsp:sp>
    <dsp:sp modelId="{CCD81261-8DF5-45E0-9A34-F23CDF8E1DEC}">
      <dsp:nvSpPr>
        <dsp:cNvPr id="0" name=""/>
        <dsp:cNvSpPr/>
      </dsp:nvSpPr>
      <dsp:spPr>
        <a:xfrm>
          <a:off x="0" y="2298064"/>
          <a:ext cx="5906181" cy="987525"/>
        </a:xfrm>
        <a:prstGeom prst="rect">
          <a:avLst/>
        </a:prstGeom>
        <a:solidFill>
          <a:schemeClr val="lt1">
            <a:alpha val="90000"/>
            <a:hueOff val="0"/>
            <a:satOff val="0"/>
            <a:lumOff val="0"/>
            <a:alphaOff val="0"/>
          </a:schemeClr>
        </a:solidFill>
        <a:ln w="15875" cap="flat" cmpd="sng" algn="ctr">
          <a:solidFill>
            <a:schemeClr val="accent2">
              <a:hueOff val="-665912"/>
              <a:satOff val="-293"/>
              <a:lumOff val="78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8385" tIns="229108" rIns="458385" bIns="78232" numCol="1" spcCol="1270" anchor="t" anchorCtr="0">
          <a:noAutofit/>
        </a:bodyPr>
        <a:lstStyle/>
        <a:p>
          <a:pPr marL="57150" lvl="1" indent="-57150" algn="l" defTabSz="488950">
            <a:lnSpc>
              <a:spcPct val="90000"/>
            </a:lnSpc>
            <a:spcBef>
              <a:spcPct val="0"/>
            </a:spcBef>
            <a:spcAft>
              <a:spcPct val="15000"/>
            </a:spcAft>
            <a:buChar char="•"/>
          </a:pPr>
          <a:r>
            <a:rPr lang="en-IN" sz="1100" kern="1200"/>
            <a:t>Test results are stored and can be viewed in a uniform way, independent of the type of the test</a:t>
          </a:r>
          <a:endParaRPr lang="en-US" sz="1100" kern="1200"/>
        </a:p>
        <a:p>
          <a:pPr marL="57150" lvl="1" indent="-57150" algn="l" defTabSz="488950">
            <a:lnSpc>
              <a:spcPct val="90000"/>
            </a:lnSpc>
            <a:spcBef>
              <a:spcPct val="0"/>
            </a:spcBef>
            <a:spcAft>
              <a:spcPct val="15000"/>
            </a:spcAft>
            <a:buChar char="•"/>
          </a:pPr>
          <a:r>
            <a:rPr lang="en-IN" sz="1100" kern="1200"/>
            <a:t>Easier to keep track of the changes</a:t>
          </a:r>
          <a:endParaRPr lang="en-US" sz="1100" kern="1200"/>
        </a:p>
        <a:p>
          <a:pPr marL="57150" lvl="1" indent="-57150" algn="l" defTabSz="488950">
            <a:lnSpc>
              <a:spcPct val="90000"/>
            </a:lnSpc>
            <a:spcBef>
              <a:spcPct val="0"/>
            </a:spcBef>
            <a:spcAft>
              <a:spcPct val="15000"/>
            </a:spcAft>
            <a:buChar char="•"/>
          </a:pPr>
          <a:r>
            <a:rPr lang="en-IN" sz="1100" kern="1200"/>
            <a:t>Easier to reuse components developed for testing</a:t>
          </a:r>
          <a:endParaRPr lang="en-US" sz="1100" kern="1200"/>
        </a:p>
      </dsp:txBody>
      <dsp:txXfrm>
        <a:off x="0" y="2298064"/>
        <a:ext cx="5906181" cy="987525"/>
      </dsp:txXfrm>
    </dsp:sp>
    <dsp:sp modelId="{E711F8DE-BF22-4EF6-8119-8CE330454AB3}">
      <dsp:nvSpPr>
        <dsp:cNvPr id="0" name=""/>
        <dsp:cNvSpPr/>
      </dsp:nvSpPr>
      <dsp:spPr>
        <a:xfrm>
          <a:off x="295309" y="2135704"/>
          <a:ext cx="4134326" cy="324720"/>
        </a:xfrm>
        <a:prstGeom prst="roundRect">
          <a:avLst/>
        </a:prstGeom>
        <a:solidFill>
          <a:schemeClr val="accent2">
            <a:hueOff val="-665912"/>
            <a:satOff val="-293"/>
            <a:lumOff val="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488950">
            <a:lnSpc>
              <a:spcPct val="90000"/>
            </a:lnSpc>
            <a:spcBef>
              <a:spcPct val="0"/>
            </a:spcBef>
            <a:spcAft>
              <a:spcPct val="35000"/>
            </a:spcAft>
            <a:buNone/>
          </a:pPr>
          <a:r>
            <a:rPr lang="en-IN" sz="1100" kern="1200"/>
            <a:t>Reasons for using a test execution engine:</a:t>
          </a:r>
          <a:endParaRPr lang="en-US" sz="1100" kern="1200"/>
        </a:p>
      </dsp:txBody>
      <dsp:txXfrm>
        <a:off x="311161" y="2151556"/>
        <a:ext cx="4102622" cy="293016"/>
      </dsp:txXfrm>
    </dsp:sp>
    <dsp:sp modelId="{8C563DFD-87A7-4B69-BB37-497B59D12BEE}">
      <dsp:nvSpPr>
        <dsp:cNvPr id="0" name=""/>
        <dsp:cNvSpPr/>
      </dsp:nvSpPr>
      <dsp:spPr>
        <a:xfrm>
          <a:off x="0" y="3507349"/>
          <a:ext cx="5906181" cy="277200"/>
        </a:xfrm>
        <a:prstGeom prst="rect">
          <a:avLst/>
        </a:prstGeom>
        <a:solidFill>
          <a:schemeClr val="lt1">
            <a:alpha val="90000"/>
            <a:hueOff val="0"/>
            <a:satOff val="0"/>
            <a:lumOff val="0"/>
            <a:alphaOff val="0"/>
          </a:schemeClr>
        </a:solidFill>
        <a:ln w="15875" cap="flat" cmpd="sng" algn="ctr">
          <a:solidFill>
            <a:schemeClr val="accent2">
              <a:hueOff val="-1331824"/>
              <a:satOff val="-586"/>
              <a:lumOff val="1569"/>
              <a:alphaOff val="0"/>
            </a:schemeClr>
          </a:solidFill>
          <a:prstDash val="solid"/>
        </a:ln>
        <a:effectLst/>
      </dsp:spPr>
      <dsp:style>
        <a:lnRef idx="2">
          <a:scrgbClr r="0" g="0" b="0"/>
        </a:lnRef>
        <a:fillRef idx="1">
          <a:scrgbClr r="0" g="0" b="0"/>
        </a:fillRef>
        <a:effectRef idx="0">
          <a:scrgbClr r="0" g="0" b="0"/>
        </a:effectRef>
        <a:fontRef idx="minor"/>
      </dsp:style>
    </dsp:sp>
    <dsp:sp modelId="{D2CDF95C-5D49-46AA-9430-2848590B65FB}">
      <dsp:nvSpPr>
        <dsp:cNvPr id="0" name=""/>
        <dsp:cNvSpPr/>
      </dsp:nvSpPr>
      <dsp:spPr>
        <a:xfrm>
          <a:off x="295309" y="3344989"/>
          <a:ext cx="4134326" cy="324720"/>
        </a:xfrm>
        <a:prstGeom prst="roundRect">
          <a:avLst/>
        </a:prstGeom>
        <a:solidFill>
          <a:schemeClr val="accent2">
            <a:hueOff val="-1331824"/>
            <a:satOff val="-586"/>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488950">
            <a:lnSpc>
              <a:spcPct val="90000"/>
            </a:lnSpc>
            <a:spcBef>
              <a:spcPct val="0"/>
            </a:spcBef>
            <a:spcAft>
              <a:spcPct val="35000"/>
            </a:spcAft>
            <a:buNone/>
          </a:pPr>
          <a:r>
            <a:rPr lang="en-US" sz="1100" kern="1200"/>
            <a:t>Test Specification and Test Data are stored in a Test Repository</a:t>
          </a:r>
        </a:p>
      </dsp:txBody>
      <dsp:txXfrm>
        <a:off x="311161" y="3360841"/>
        <a:ext cx="4102622" cy="29301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85D824-C817-42FA-9652-FFD27D010D4E}">
      <dsp:nvSpPr>
        <dsp:cNvPr id="0" name=""/>
        <dsp:cNvSpPr/>
      </dsp:nvSpPr>
      <dsp:spPr>
        <a:xfrm>
          <a:off x="0" y="0"/>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57E08A-ABFA-4486-AD06-4FE5FC5ABBF1}">
      <dsp:nvSpPr>
        <dsp:cNvPr id="0" name=""/>
        <dsp:cNvSpPr/>
      </dsp:nvSpPr>
      <dsp:spPr>
        <a:xfrm>
          <a:off x="0" y="0"/>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i="1" kern="1200"/>
            <a:t>When there are no acceptably cheap and effective ways to check a property, sometimes one can change the problem by checking a different, more restrictive property or by limiting the check to a smaller, more restrictive class of programs.</a:t>
          </a:r>
          <a:endParaRPr lang="en-US" sz="2100" kern="1200"/>
        </a:p>
      </dsp:txBody>
      <dsp:txXfrm>
        <a:off x="0" y="0"/>
        <a:ext cx="6797675" cy="1412477"/>
      </dsp:txXfrm>
    </dsp:sp>
    <dsp:sp modelId="{F6BABFF5-B7AE-4A76-8B0C-F3A20F12D0C9}">
      <dsp:nvSpPr>
        <dsp:cNvPr id="0" name=""/>
        <dsp:cNvSpPr/>
      </dsp:nvSpPr>
      <dsp:spPr>
        <a:xfrm>
          <a:off x="0" y="1412478"/>
          <a:ext cx="6797675" cy="0"/>
        </a:xfrm>
        <a:prstGeom prst="line">
          <a:avLst/>
        </a:prstGeom>
        <a:solidFill>
          <a:schemeClr val="accent2">
            <a:hueOff val="-443941"/>
            <a:satOff val="-195"/>
            <a:lumOff val="523"/>
            <a:alphaOff val="0"/>
          </a:schemeClr>
        </a:solidFill>
        <a:ln w="15875" cap="flat" cmpd="sng" algn="ctr">
          <a:solidFill>
            <a:schemeClr val="accent2">
              <a:hueOff val="-443941"/>
              <a:satOff val="-195"/>
              <a:lumOff val="52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A52320-7ACD-4E7A-8C88-0A057A4D162C}">
      <dsp:nvSpPr>
        <dsp:cNvPr id="0" name=""/>
        <dsp:cNvSpPr/>
      </dsp:nvSpPr>
      <dsp:spPr>
        <a:xfrm>
          <a:off x="0" y="1412477"/>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kern="1200"/>
            <a:t>Consider the problem of ensuring that each variable is initialized before it is used, on every execution. </a:t>
          </a:r>
          <a:endParaRPr lang="en-US" sz="2100" kern="1200"/>
        </a:p>
      </dsp:txBody>
      <dsp:txXfrm>
        <a:off x="0" y="1412477"/>
        <a:ext cx="6797675" cy="1412477"/>
      </dsp:txXfrm>
    </dsp:sp>
    <dsp:sp modelId="{6C7DF865-6F21-4100-98D7-2678A2265122}">
      <dsp:nvSpPr>
        <dsp:cNvPr id="0" name=""/>
        <dsp:cNvSpPr/>
      </dsp:nvSpPr>
      <dsp:spPr>
        <a:xfrm>
          <a:off x="0" y="2824956"/>
          <a:ext cx="6797675" cy="0"/>
        </a:xfrm>
        <a:prstGeom prst="line">
          <a:avLst/>
        </a:prstGeom>
        <a:solidFill>
          <a:schemeClr val="accent2">
            <a:hueOff val="-887883"/>
            <a:satOff val="-391"/>
            <a:lumOff val="1046"/>
            <a:alphaOff val="0"/>
          </a:schemeClr>
        </a:solidFill>
        <a:ln w="15875" cap="flat" cmpd="sng" algn="ctr">
          <a:solidFill>
            <a:schemeClr val="accent2">
              <a:hueOff val="-887883"/>
              <a:satOff val="-391"/>
              <a:lumOff val="104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F294C0-F649-4456-8E70-A964DAF5CCDD}">
      <dsp:nvSpPr>
        <dsp:cNvPr id="0" name=""/>
        <dsp:cNvSpPr/>
      </dsp:nvSpPr>
      <dsp:spPr>
        <a:xfrm>
          <a:off x="0" y="2824955"/>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kern="1200"/>
            <a:t>Although the property is Simple, it is not possible for a compiler or analysis tool to precisely determine whether it holds.</a:t>
          </a:r>
          <a:endParaRPr lang="en-US" sz="2100" kern="1200"/>
        </a:p>
      </dsp:txBody>
      <dsp:txXfrm>
        <a:off x="0" y="2824955"/>
        <a:ext cx="6797675" cy="1412477"/>
      </dsp:txXfrm>
    </dsp:sp>
    <dsp:sp modelId="{EB98F2B4-EA76-4207-8DE6-2BF1EE335035}">
      <dsp:nvSpPr>
        <dsp:cNvPr id="0" name=""/>
        <dsp:cNvSpPr/>
      </dsp:nvSpPr>
      <dsp:spPr>
        <a:xfrm>
          <a:off x="0" y="4237434"/>
          <a:ext cx="6797675" cy="0"/>
        </a:xfrm>
        <a:prstGeom prst="line">
          <a:avLst/>
        </a:prstGeom>
        <a:solidFill>
          <a:schemeClr val="accent2">
            <a:hueOff val="-1331824"/>
            <a:satOff val="-586"/>
            <a:lumOff val="1569"/>
            <a:alphaOff val="0"/>
          </a:schemeClr>
        </a:solidFill>
        <a:ln w="15875" cap="flat" cmpd="sng" algn="ctr">
          <a:solidFill>
            <a:schemeClr val="accent2">
              <a:hueOff val="-1331824"/>
              <a:satOff val="-586"/>
              <a:lumOff val="1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C817C5-63D1-4026-97CC-8610C5552DDE}">
      <dsp:nvSpPr>
        <dsp:cNvPr id="0" name=""/>
        <dsp:cNvSpPr/>
      </dsp:nvSpPr>
      <dsp:spPr>
        <a:xfrm>
          <a:off x="0" y="4237433"/>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kern="1200"/>
            <a:t>See the program in Figure 3.2 for an illustration. </a:t>
          </a:r>
          <a:endParaRPr lang="en-US" sz="2100" kern="1200"/>
        </a:p>
      </dsp:txBody>
      <dsp:txXfrm>
        <a:off x="0" y="4237433"/>
        <a:ext cx="6797675" cy="1412477"/>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87F5F8-4DA4-47B2-BEFE-DB9E126AA05C}">
      <dsp:nvSpPr>
        <dsp:cNvPr id="0" name=""/>
        <dsp:cNvSpPr/>
      </dsp:nvSpPr>
      <dsp:spPr>
        <a:xfrm>
          <a:off x="0" y="6156"/>
          <a:ext cx="6797675" cy="277992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a:t>Java's solution to this problem is to enforce a stricter, simpler condition: </a:t>
          </a:r>
          <a:r>
            <a:rPr lang="en-IN" sz="2700" i="1" kern="1200"/>
            <a:t>A program is not permitted to have any syntactic control paths on which an uninitialized reference could occur, regardless of whether those paths could actually be executed</a:t>
          </a:r>
          <a:r>
            <a:rPr lang="en-IN" sz="2700" kern="1200"/>
            <a:t>. </a:t>
          </a:r>
          <a:endParaRPr lang="en-US" sz="2700" kern="1200"/>
        </a:p>
      </dsp:txBody>
      <dsp:txXfrm>
        <a:off x="135705" y="141861"/>
        <a:ext cx="6526265" cy="2508510"/>
      </dsp:txXfrm>
    </dsp:sp>
    <dsp:sp modelId="{88ADF79D-A9B7-4A8E-B10D-ED2D8004B2AD}">
      <dsp:nvSpPr>
        <dsp:cNvPr id="0" name=""/>
        <dsp:cNvSpPr/>
      </dsp:nvSpPr>
      <dsp:spPr>
        <a:xfrm>
          <a:off x="0" y="2863836"/>
          <a:ext cx="6797675" cy="2779920"/>
        </a:xfrm>
        <a:prstGeom prst="roundRect">
          <a:avLst/>
        </a:prstGeom>
        <a:solidFill>
          <a:schemeClr val="accent2">
            <a:hueOff val="-1331824"/>
            <a:satOff val="-586"/>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a:t>initialization before use is a program source code restriction that enables precise, efficient checking of a simple but important property by the compiler.</a:t>
          </a:r>
          <a:endParaRPr lang="en-US" sz="2700" kern="1200"/>
        </a:p>
      </dsp:txBody>
      <dsp:txXfrm>
        <a:off x="135705" y="2999541"/>
        <a:ext cx="6526265" cy="250851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F6CAB-307A-416C-88B0-5C3B4D45E3A6}">
      <dsp:nvSpPr>
        <dsp:cNvPr id="0" name=""/>
        <dsp:cNvSpPr/>
      </dsp:nvSpPr>
      <dsp:spPr>
        <a:xfrm>
          <a:off x="1227" y="267023"/>
          <a:ext cx="4309690" cy="27366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6508C84-2BF4-4F50-9074-F536B560DE99}">
      <dsp:nvSpPr>
        <dsp:cNvPr id="0" name=""/>
        <dsp:cNvSpPr/>
      </dsp:nvSpPr>
      <dsp:spPr>
        <a:xfrm>
          <a:off x="480082" y="721935"/>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b="1" kern="1200"/>
            <a:t>Additional restrictions</a:t>
          </a:r>
          <a:r>
            <a:rPr lang="en-IN" sz="2800" kern="1200"/>
            <a:t> may be imposed in the form of programming standards or by tools in a development environment. </a:t>
          </a:r>
          <a:endParaRPr lang="en-US" sz="2800" kern="1200"/>
        </a:p>
      </dsp:txBody>
      <dsp:txXfrm>
        <a:off x="560236" y="802089"/>
        <a:ext cx="4149382" cy="2576345"/>
      </dsp:txXfrm>
    </dsp:sp>
    <dsp:sp modelId="{ABBF0319-04B5-4ED0-8AAD-97B9B90442A9}">
      <dsp:nvSpPr>
        <dsp:cNvPr id="0" name=""/>
        <dsp:cNvSpPr/>
      </dsp:nvSpPr>
      <dsp:spPr>
        <a:xfrm>
          <a:off x="5268627" y="267023"/>
          <a:ext cx="4309690" cy="27366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C82FEFF-F4D9-4773-8CA0-848C0B779057}">
      <dsp:nvSpPr>
        <dsp:cNvPr id="0" name=""/>
        <dsp:cNvSpPr/>
      </dsp:nvSpPr>
      <dsp:spPr>
        <a:xfrm>
          <a:off x="5747481" y="721935"/>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a:t>Other forms of restriction can apply to architectural and detailed design. </a:t>
          </a:r>
          <a:endParaRPr lang="en-US" sz="2800" kern="1200"/>
        </a:p>
      </dsp:txBody>
      <dsp:txXfrm>
        <a:off x="5827635" y="802089"/>
        <a:ext cx="4149382" cy="2576345"/>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BB02C-B789-4077-97E7-948214BBCE9D}">
      <dsp:nvSpPr>
        <dsp:cNvPr id="0" name=""/>
        <dsp:cNvSpPr/>
      </dsp:nvSpPr>
      <dsp:spPr>
        <a:xfrm>
          <a:off x="0" y="2758"/>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1AE264-A6DC-48BD-86F0-38680E2C322D}">
      <dsp:nvSpPr>
        <dsp:cNvPr id="0" name=""/>
        <dsp:cNvSpPr/>
      </dsp:nvSpPr>
      <dsp:spPr>
        <a:xfrm>
          <a:off x="0" y="2758"/>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a:t>Consider the problem of ensuring that a transaction consisting of a sequence of accesses to a complex data structure by one process appears to the outside world as if it had occurred</a:t>
          </a:r>
          <a:r>
            <a:rPr lang="en-IN" sz="2400" i="1" kern="1200"/>
            <a:t> atomically</a:t>
          </a:r>
          <a:r>
            <a:rPr lang="en-IN" sz="2400" kern="1200"/>
            <a:t>, rather than interleaved with transactions of other processes. </a:t>
          </a:r>
          <a:endParaRPr lang="en-US" sz="2400" kern="1200"/>
        </a:p>
      </dsp:txBody>
      <dsp:txXfrm>
        <a:off x="0" y="2758"/>
        <a:ext cx="6797675" cy="1881464"/>
      </dsp:txXfrm>
    </dsp:sp>
    <dsp:sp modelId="{06A049A8-62F8-49A6-99A6-EF29F03DE10C}">
      <dsp:nvSpPr>
        <dsp:cNvPr id="0" name=""/>
        <dsp:cNvSpPr/>
      </dsp:nvSpPr>
      <dsp:spPr>
        <a:xfrm>
          <a:off x="0" y="1884223"/>
          <a:ext cx="6797675" cy="0"/>
        </a:xfrm>
        <a:prstGeom prst="line">
          <a:avLst/>
        </a:prstGeom>
        <a:solidFill>
          <a:schemeClr val="accent2">
            <a:hueOff val="-665912"/>
            <a:satOff val="-293"/>
            <a:lumOff val="784"/>
            <a:alphaOff val="0"/>
          </a:schemeClr>
        </a:solidFill>
        <a:ln w="15875" cap="flat" cmpd="sng" algn="ctr">
          <a:solidFill>
            <a:schemeClr val="accent2">
              <a:hueOff val="-665912"/>
              <a:satOff val="-293"/>
              <a:lumOff val="78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08A42F-2BB0-4C98-9D9F-DC680ECB18F5}">
      <dsp:nvSpPr>
        <dsp:cNvPr id="0" name=""/>
        <dsp:cNvSpPr/>
      </dsp:nvSpPr>
      <dsp:spPr>
        <a:xfrm>
          <a:off x="0" y="1884223"/>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a:t>This property is called </a:t>
          </a:r>
          <a:r>
            <a:rPr lang="en-IN" sz="2400" b="1" kern="1200"/>
            <a:t>serializability</a:t>
          </a:r>
          <a:r>
            <a:rPr lang="en-IN" sz="2400" kern="1200"/>
            <a:t>: The end result of a set of such transactions should appear as if they were applied in some serial order, even if they didn't. </a:t>
          </a:r>
          <a:endParaRPr lang="en-US" sz="2400" kern="1200"/>
        </a:p>
      </dsp:txBody>
      <dsp:txXfrm>
        <a:off x="0" y="1884223"/>
        <a:ext cx="6797675" cy="1881464"/>
      </dsp:txXfrm>
    </dsp:sp>
    <dsp:sp modelId="{C0CCF62A-F1AC-4CE0-902C-DD7BC6EDE801}">
      <dsp:nvSpPr>
        <dsp:cNvPr id="0" name=""/>
        <dsp:cNvSpPr/>
      </dsp:nvSpPr>
      <dsp:spPr>
        <a:xfrm>
          <a:off x="0" y="3765688"/>
          <a:ext cx="6797675" cy="0"/>
        </a:xfrm>
        <a:prstGeom prst="line">
          <a:avLst/>
        </a:prstGeom>
        <a:solidFill>
          <a:schemeClr val="accent2">
            <a:hueOff val="-1331824"/>
            <a:satOff val="-586"/>
            <a:lumOff val="1569"/>
            <a:alphaOff val="0"/>
          </a:schemeClr>
        </a:solidFill>
        <a:ln w="15875" cap="flat" cmpd="sng" algn="ctr">
          <a:solidFill>
            <a:schemeClr val="accent2">
              <a:hueOff val="-1331824"/>
              <a:satOff val="-586"/>
              <a:lumOff val="1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FE0FA3-B832-4A5C-BB38-008566B5619E}">
      <dsp:nvSpPr>
        <dsp:cNvPr id="0" name=""/>
        <dsp:cNvSpPr/>
      </dsp:nvSpPr>
      <dsp:spPr>
        <a:xfrm>
          <a:off x="0" y="3765688"/>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a:t>One way to ensure serializability is to make the transactions really serial (e.g., by putting the whole sequence of operations in each transaction within a Java synchronized block), but that approach may incur </a:t>
          </a:r>
          <a:r>
            <a:rPr lang="en-IN" sz="2400" i="1" kern="1200"/>
            <a:t>unacceptable performance penalties.</a:t>
          </a:r>
          <a:endParaRPr lang="en-US" sz="2400" kern="1200"/>
        </a:p>
      </dsp:txBody>
      <dsp:txXfrm>
        <a:off x="0" y="3765688"/>
        <a:ext cx="6797675" cy="188146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4903EE-EBFA-43CD-8DA9-3F48B7F2B55B}">
      <dsp:nvSpPr>
        <dsp:cNvPr id="0" name=""/>
        <dsp:cNvSpPr/>
      </dsp:nvSpPr>
      <dsp:spPr>
        <a:xfrm>
          <a:off x="1227" y="267023"/>
          <a:ext cx="4309690" cy="27366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43DD59B-B7CD-47C9-B872-5FE41C1E93B6}">
      <dsp:nvSpPr>
        <dsp:cNvPr id="0" name=""/>
        <dsp:cNvSpPr/>
      </dsp:nvSpPr>
      <dsp:spPr>
        <a:xfrm>
          <a:off x="480082" y="721935"/>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a:t>Stateless interfaces are far easier to test because the correctness of each service request and response can be checked independently, rather than considering all their possible sequences or interleavings. </a:t>
          </a:r>
          <a:endParaRPr lang="en-US" sz="2100" kern="1200"/>
        </a:p>
      </dsp:txBody>
      <dsp:txXfrm>
        <a:off x="560236" y="802089"/>
        <a:ext cx="4149382" cy="2576345"/>
      </dsp:txXfrm>
    </dsp:sp>
    <dsp:sp modelId="{2EA5D9DA-CAA4-4509-A154-C9B519040D8D}">
      <dsp:nvSpPr>
        <dsp:cNvPr id="0" name=""/>
        <dsp:cNvSpPr/>
      </dsp:nvSpPr>
      <dsp:spPr>
        <a:xfrm>
          <a:off x="5268627" y="267023"/>
          <a:ext cx="4309690" cy="27366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16C7065-5C56-40D1-A2CC-D44D32898CD9}">
      <dsp:nvSpPr>
        <dsp:cNvPr id="0" name=""/>
        <dsp:cNvSpPr/>
      </dsp:nvSpPr>
      <dsp:spPr>
        <a:xfrm>
          <a:off x="5747481" y="721935"/>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a:t>A famous example of simplifying component interfaces by making them stateless is the Hypertext Transport Protocol (HTTP) 1.0 of the World-Wide-Web, which made Web servers not only much simpler and more robust but also much easier to test. </a:t>
          </a:r>
          <a:endParaRPr lang="en-US" sz="2100" kern="1200"/>
        </a:p>
      </dsp:txBody>
      <dsp:txXfrm>
        <a:off x="5827635" y="802089"/>
        <a:ext cx="4149382" cy="2576345"/>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ABCBD3-9AEA-4D46-8BAE-3C617B6072F3}">
      <dsp:nvSpPr>
        <dsp:cNvPr id="0" name=""/>
        <dsp:cNvSpPr/>
      </dsp:nvSpPr>
      <dsp:spPr>
        <a:xfrm>
          <a:off x="0" y="0"/>
          <a:ext cx="5906181"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AE9DDD-BA51-497E-9EB4-DB7D6B0F4D06}">
      <dsp:nvSpPr>
        <dsp:cNvPr id="0" name=""/>
        <dsp:cNvSpPr/>
      </dsp:nvSpPr>
      <dsp:spPr>
        <a:xfrm>
          <a:off x="0" y="0"/>
          <a:ext cx="5906181" cy="130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a:t>Partition, often also known as "</a:t>
          </a:r>
          <a:r>
            <a:rPr lang="en-IN" sz="2000" b="1" kern="1200"/>
            <a:t>divide and conquer</a:t>
          </a:r>
          <a:r>
            <a:rPr lang="en-IN" sz="2000" kern="1200"/>
            <a:t>“, is a general engineering principle. </a:t>
          </a:r>
          <a:endParaRPr lang="en-US" sz="2000" kern="1200"/>
        </a:p>
      </dsp:txBody>
      <dsp:txXfrm>
        <a:off x="0" y="0"/>
        <a:ext cx="5906181" cy="1307679"/>
      </dsp:txXfrm>
    </dsp:sp>
    <dsp:sp modelId="{A630B40F-C622-467F-A57C-B350F21056F5}">
      <dsp:nvSpPr>
        <dsp:cNvPr id="0" name=""/>
        <dsp:cNvSpPr/>
      </dsp:nvSpPr>
      <dsp:spPr>
        <a:xfrm>
          <a:off x="0" y="1307679"/>
          <a:ext cx="5906181" cy="0"/>
        </a:xfrm>
        <a:prstGeom prst="line">
          <a:avLst/>
        </a:prstGeom>
        <a:solidFill>
          <a:schemeClr val="accent2">
            <a:hueOff val="-443941"/>
            <a:satOff val="-195"/>
            <a:lumOff val="523"/>
            <a:alphaOff val="0"/>
          </a:schemeClr>
        </a:solidFill>
        <a:ln w="15875" cap="flat" cmpd="sng" algn="ctr">
          <a:solidFill>
            <a:schemeClr val="accent2">
              <a:hueOff val="-443941"/>
              <a:satOff val="-195"/>
              <a:lumOff val="52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C211F1-8ED4-4538-AFC8-9112B366E704}">
      <dsp:nvSpPr>
        <dsp:cNvPr id="0" name=""/>
        <dsp:cNvSpPr/>
      </dsp:nvSpPr>
      <dsp:spPr>
        <a:xfrm>
          <a:off x="0" y="1307679"/>
          <a:ext cx="5906181" cy="130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a:t>Dividing a complex problem into sub problems to be attacked and solved independently is probably the most common human problem-solving strategy. </a:t>
          </a:r>
          <a:endParaRPr lang="en-US" sz="2000" kern="1200"/>
        </a:p>
      </dsp:txBody>
      <dsp:txXfrm>
        <a:off x="0" y="1307679"/>
        <a:ext cx="5906181" cy="1307679"/>
      </dsp:txXfrm>
    </dsp:sp>
    <dsp:sp modelId="{07092D18-EBD6-41DD-A0DF-D6791D575415}">
      <dsp:nvSpPr>
        <dsp:cNvPr id="0" name=""/>
        <dsp:cNvSpPr/>
      </dsp:nvSpPr>
      <dsp:spPr>
        <a:xfrm>
          <a:off x="0" y="2615358"/>
          <a:ext cx="5906181" cy="0"/>
        </a:xfrm>
        <a:prstGeom prst="line">
          <a:avLst/>
        </a:prstGeom>
        <a:solidFill>
          <a:schemeClr val="accent2">
            <a:hueOff val="-887883"/>
            <a:satOff val="-391"/>
            <a:lumOff val="1046"/>
            <a:alphaOff val="0"/>
          </a:schemeClr>
        </a:solidFill>
        <a:ln w="15875" cap="flat" cmpd="sng" algn="ctr">
          <a:solidFill>
            <a:schemeClr val="accent2">
              <a:hueOff val="-887883"/>
              <a:satOff val="-391"/>
              <a:lumOff val="104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C03754-C414-4F73-A6B1-DAE77939A3E7}">
      <dsp:nvSpPr>
        <dsp:cNvPr id="0" name=""/>
        <dsp:cNvSpPr/>
      </dsp:nvSpPr>
      <dsp:spPr>
        <a:xfrm>
          <a:off x="0" y="2615359"/>
          <a:ext cx="5906181" cy="130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a:t>Software engineering in particular applies this principle in many different forms and at almost all development levels, from early requirements specifications to code and maintenance. </a:t>
          </a:r>
          <a:endParaRPr lang="en-US" sz="2000" kern="1200"/>
        </a:p>
      </dsp:txBody>
      <dsp:txXfrm>
        <a:off x="0" y="2615359"/>
        <a:ext cx="5906181" cy="1307679"/>
      </dsp:txXfrm>
    </dsp:sp>
    <dsp:sp modelId="{B03585D4-A6C7-4E31-B10E-13E57A00441B}">
      <dsp:nvSpPr>
        <dsp:cNvPr id="0" name=""/>
        <dsp:cNvSpPr/>
      </dsp:nvSpPr>
      <dsp:spPr>
        <a:xfrm>
          <a:off x="0" y="3923038"/>
          <a:ext cx="5906181" cy="0"/>
        </a:xfrm>
        <a:prstGeom prst="line">
          <a:avLst/>
        </a:prstGeom>
        <a:solidFill>
          <a:schemeClr val="accent2">
            <a:hueOff val="-1331824"/>
            <a:satOff val="-586"/>
            <a:lumOff val="1569"/>
            <a:alphaOff val="0"/>
          </a:schemeClr>
        </a:solidFill>
        <a:ln w="15875" cap="flat" cmpd="sng" algn="ctr">
          <a:solidFill>
            <a:schemeClr val="accent2">
              <a:hueOff val="-1331824"/>
              <a:satOff val="-586"/>
              <a:lumOff val="1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175FD9-2849-4BC2-B18D-B31547BD952E}">
      <dsp:nvSpPr>
        <dsp:cNvPr id="0" name=""/>
        <dsp:cNvSpPr/>
      </dsp:nvSpPr>
      <dsp:spPr>
        <a:xfrm>
          <a:off x="0" y="3923038"/>
          <a:ext cx="5906181" cy="130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a:t>Analysis and testing are no exception: the partition principle is widely used and exploited.</a:t>
          </a:r>
          <a:endParaRPr lang="en-US" sz="2000" kern="1200"/>
        </a:p>
      </dsp:txBody>
      <dsp:txXfrm>
        <a:off x="0" y="3923038"/>
        <a:ext cx="5906181" cy="1307679"/>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121572-9703-48BF-9E32-071871AE9026}">
      <dsp:nvSpPr>
        <dsp:cNvPr id="0" name=""/>
        <dsp:cNvSpPr/>
      </dsp:nvSpPr>
      <dsp:spPr>
        <a:xfrm>
          <a:off x="0" y="0"/>
          <a:ext cx="5906181"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C7C8E0-7103-4B03-A2B2-18235BB166C8}">
      <dsp:nvSpPr>
        <dsp:cNvPr id="0" name=""/>
        <dsp:cNvSpPr/>
      </dsp:nvSpPr>
      <dsp:spPr>
        <a:xfrm>
          <a:off x="0" y="0"/>
          <a:ext cx="5906181" cy="130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Partitioning can be applied both at </a:t>
          </a:r>
          <a:r>
            <a:rPr lang="en-IN" sz="2200" b="1" kern="1200"/>
            <a:t>process </a:t>
          </a:r>
          <a:r>
            <a:rPr lang="en-IN" sz="2200" kern="1200"/>
            <a:t>and</a:t>
          </a:r>
          <a:r>
            <a:rPr lang="en-IN" sz="2200" b="1" kern="1200"/>
            <a:t> technique</a:t>
          </a:r>
          <a:r>
            <a:rPr lang="en-IN" sz="2200" kern="1200"/>
            <a:t> levels. </a:t>
          </a:r>
          <a:endParaRPr lang="en-US" sz="2200" kern="1200"/>
        </a:p>
      </dsp:txBody>
      <dsp:txXfrm>
        <a:off x="0" y="0"/>
        <a:ext cx="5906181" cy="1307679"/>
      </dsp:txXfrm>
    </dsp:sp>
    <dsp:sp modelId="{40FD0DCD-087E-4C0E-ADB1-0FA9D03A6DD3}">
      <dsp:nvSpPr>
        <dsp:cNvPr id="0" name=""/>
        <dsp:cNvSpPr/>
      </dsp:nvSpPr>
      <dsp:spPr>
        <a:xfrm>
          <a:off x="0" y="1307679"/>
          <a:ext cx="5906181" cy="0"/>
        </a:xfrm>
        <a:prstGeom prst="line">
          <a:avLst/>
        </a:prstGeom>
        <a:solidFill>
          <a:schemeClr val="accent2">
            <a:hueOff val="-443941"/>
            <a:satOff val="-195"/>
            <a:lumOff val="523"/>
            <a:alphaOff val="0"/>
          </a:schemeClr>
        </a:solidFill>
        <a:ln w="15875" cap="flat" cmpd="sng" algn="ctr">
          <a:solidFill>
            <a:schemeClr val="accent2">
              <a:hueOff val="-443941"/>
              <a:satOff val="-195"/>
              <a:lumOff val="52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25178A-1E84-468F-BC49-EFC8DF8B3A37}">
      <dsp:nvSpPr>
        <dsp:cNvPr id="0" name=""/>
        <dsp:cNvSpPr/>
      </dsp:nvSpPr>
      <dsp:spPr>
        <a:xfrm>
          <a:off x="0" y="1307679"/>
          <a:ext cx="5906181" cy="130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At the</a:t>
          </a:r>
          <a:r>
            <a:rPr lang="en-IN" sz="2200" b="1" kern="1200"/>
            <a:t> process level</a:t>
          </a:r>
          <a:r>
            <a:rPr lang="en-IN" sz="2200" kern="1200"/>
            <a:t>, we divide complex activities into sets of simple activities that can be attacked independently. </a:t>
          </a:r>
          <a:endParaRPr lang="en-US" sz="2200" kern="1200"/>
        </a:p>
      </dsp:txBody>
      <dsp:txXfrm>
        <a:off x="0" y="1307679"/>
        <a:ext cx="5906181" cy="1307679"/>
      </dsp:txXfrm>
    </dsp:sp>
    <dsp:sp modelId="{2B8DA4E0-64BA-4A96-984C-C652977CB481}">
      <dsp:nvSpPr>
        <dsp:cNvPr id="0" name=""/>
        <dsp:cNvSpPr/>
      </dsp:nvSpPr>
      <dsp:spPr>
        <a:xfrm>
          <a:off x="0" y="2615358"/>
          <a:ext cx="5906181" cy="0"/>
        </a:xfrm>
        <a:prstGeom prst="line">
          <a:avLst/>
        </a:prstGeom>
        <a:solidFill>
          <a:schemeClr val="accent2">
            <a:hueOff val="-887883"/>
            <a:satOff val="-391"/>
            <a:lumOff val="1046"/>
            <a:alphaOff val="0"/>
          </a:schemeClr>
        </a:solidFill>
        <a:ln w="15875" cap="flat" cmpd="sng" algn="ctr">
          <a:solidFill>
            <a:schemeClr val="accent2">
              <a:hueOff val="-887883"/>
              <a:satOff val="-391"/>
              <a:lumOff val="104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194F31-C5B6-4E64-8FDE-DAEF2C75CA8B}">
      <dsp:nvSpPr>
        <dsp:cNvPr id="0" name=""/>
        <dsp:cNvSpPr/>
      </dsp:nvSpPr>
      <dsp:spPr>
        <a:xfrm>
          <a:off x="0" y="2615359"/>
          <a:ext cx="5906181" cy="130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For example, testing is usually divided into unit, integration, subsystem, and system testing. </a:t>
          </a:r>
          <a:endParaRPr lang="en-US" sz="2200" kern="1200"/>
        </a:p>
      </dsp:txBody>
      <dsp:txXfrm>
        <a:off x="0" y="2615359"/>
        <a:ext cx="5906181" cy="1307679"/>
      </dsp:txXfrm>
    </dsp:sp>
    <dsp:sp modelId="{EC7BA490-7909-454A-9C8F-BA4A2BF6B163}">
      <dsp:nvSpPr>
        <dsp:cNvPr id="0" name=""/>
        <dsp:cNvSpPr/>
      </dsp:nvSpPr>
      <dsp:spPr>
        <a:xfrm>
          <a:off x="0" y="3923038"/>
          <a:ext cx="5906181" cy="0"/>
        </a:xfrm>
        <a:prstGeom prst="line">
          <a:avLst/>
        </a:prstGeom>
        <a:solidFill>
          <a:schemeClr val="accent2">
            <a:hueOff val="-1331824"/>
            <a:satOff val="-586"/>
            <a:lumOff val="1569"/>
            <a:alphaOff val="0"/>
          </a:schemeClr>
        </a:solidFill>
        <a:ln w="15875" cap="flat" cmpd="sng" algn="ctr">
          <a:solidFill>
            <a:schemeClr val="accent2">
              <a:hueOff val="-1331824"/>
              <a:satOff val="-586"/>
              <a:lumOff val="1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4ABD46-AA28-4E24-883E-96300E67871D}">
      <dsp:nvSpPr>
        <dsp:cNvPr id="0" name=""/>
        <dsp:cNvSpPr/>
      </dsp:nvSpPr>
      <dsp:spPr>
        <a:xfrm>
          <a:off x="0" y="3923038"/>
          <a:ext cx="5906181" cy="130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In this way, we can focus on different sources of faults at different steps, and at each step, we can take advantage of the results of the former steps. </a:t>
          </a:r>
          <a:endParaRPr lang="en-US" sz="2200" kern="1200"/>
        </a:p>
      </dsp:txBody>
      <dsp:txXfrm>
        <a:off x="0" y="3923038"/>
        <a:ext cx="5906181" cy="1307679"/>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2F00BA-8C50-4DA4-983F-52339FF64B45}">
      <dsp:nvSpPr>
        <dsp:cNvPr id="0" name=""/>
        <dsp:cNvSpPr/>
      </dsp:nvSpPr>
      <dsp:spPr>
        <a:xfrm>
          <a:off x="0" y="2554"/>
          <a:ext cx="5906181"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BD3A94-F541-4E79-B5E0-CE78F0864CE5}">
      <dsp:nvSpPr>
        <dsp:cNvPr id="0" name=""/>
        <dsp:cNvSpPr/>
      </dsp:nvSpPr>
      <dsp:spPr>
        <a:xfrm>
          <a:off x="0" y="2554"/>
          <a:ext cx="5906181" cy="1741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Many static analysis techniques first construct a model of a system and then analyze the model. </a:t>
          </a:r>
          <a:endParaRPr lang="en-US" sz="2200" kern="1200"/>
        </a:p>
      </dsp:txBody>
      <dsp:txXfrm>
        <a:off x="0" y="2554"/>
        <a:ext cx="5906181" cy="1741869"/>
      </dsp:txXfrm>
    </dsp:sp>
    <dsp:sp modelId="{4E84B2C3-EBC7-46CB-831C-9D181413DF3D}">
      <dsp:nvSpPr>
        <dsp:cNvPr id="0" name=""/>
        <dsp:cNvSpPr/>
      </dsp:nvSpPr>
      <dsp:spPr>
        <a:xfrm>
          <a:off x="0" y="1744424"/>
          <a:ext cx="5906181" cy="0"/>
        </a:xfrm>
        <a:prstGeom prst="line">
          <a:avLst/>
        </a:prstGeom>
        <a:solidFill>
          <a:schemeClr val="accent2">
            <a:hueOff val="-665912"/>
            <a:satOff val="-293"/>
            <a:lumOff val="784"/>
            <a:alphaOff val="0"/>
          </a:schemeClr>
        </a:solidFill>
        <a:ln w="15875" cap="flat" cmpd="sng" algn="ctr">
          <a:solidFill>
            <a:schemeClr val="accent2">
              <a:hueOff val="-665912"/>
              <a:satOff val="-293"/>
              <a:lumOff val="78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91BC3C-3418-49E9-AB65-DEE7C3FB7DB1}">
      <dsp:nvSpPr>
        <dsp:cNvPr id="0" name=""/>
        <dsp:cNvSpPr/>
      </dsp:nvSpPr>
      <dsp:spPr>
        <a:xfrm>
          <a:off x="0" y="1744424"/>
          <a:ext cx="5906181" cy="1741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In this way they divide the overall analysis into two subtasks: first simplify the system to make the proof of the desired properties feasible and then prove the property with respect to the simplified model. </a:t>
          </a:r>
          <a:endParaRPr lang="en-US" sz="2200" kern="1200"/>
        </a:p>
      </dsp:txBody>
      <dsp:txXfrm>
        <a:off x="0" y="1744424"/>
        <a:ext cx="5906181" cy="1741869"/>
      </dsp:txXfrm>
    </dsp:sp>
    <dsp:sp modelId="{6DDC5B31-FA4C-4B83-A603-E6112902B054}">
      <dsp:nvSpPr>
        <dsp:cNvPr id="0" name=""/>
        <dsp:cNvSpPr/>
      </dsp:nvSpPr>
      <dsp:spPr>
        <a:xfrm>
          <a:off x="0" y="3486293"/>
          <a:ext cx="5906181" cy="0"/>
        </a:xfrm>
        <a:prstGeom prst="line">
          <a:avLst/>
        </a:prstGeom>
        <a:solidFill>
          <a:schemeClr val="accent2">
            <a:hueOff val="-1331824"/>
            <a:satOff val="-586"/>
            <a:lumOff val="1569"/>
            <a:alphaOff val="0"/>
          </a:schemeClr>
        </a:solidFill>
        <a:ln w="15875" cap="flat" cmpd="sng" algn="ctr">
          <a:solidFill>
            <a:schemeClr val="accent2">
              <a:hueOff val="-1331824"/>
              <a:satOff val="-586"/>
              <a:lumOff val="1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0F1ABD-CEF9-436A-99FE-2A7B4DDBC994}">
      <dsp:nvSpPr>
        <dsp:cNvPr id="0" name=""/>
        <dsp:cNvSpPr/>
      </dsp:nvSpPr>
      <dsp:spPr>
        <a:xfrm>
          <a:off x="0" y="3486293"/>
          <a:ext cx="5906181" cy="1741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The question "Does this program have the desired property?" is decomposed into two questions, "Does this model have the desired property?" and "Is this an accurate model of the program?" </a:t>
          </a:r>
          <a:endParaRPr lang="en-US" sz="2200" kern="1200"/>
        </a:p>
      </dsp:txBody>
      <dsp:txXfrm>
        <a:off x="0" y="3486293"/>
        <a:ext cx="5906181" cy="1741869"/>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155AE-9191-4E3A-8735-DAE6B35609A9}">
      <dsp:nvSpPr>
        <dsp:cNvPr id="0" name=""/>
        <dsp:cNvSpPr/>
      </dsp:nvSpPr>
      <dsp:spPr>
        <a:xfrm>
          <a:off x="0" y="15604"/>
          <a:ext cx="5906181" cy="2491734"/>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Systematic test strategies must identify a finite number of classes of test cases to execute.</a:t>
          </a:r>
        </a:p>
      </dsp:txBody>
      <dsp:txXfrm>
        <a:off x="121636" y="137240"/>
        <a:ext cx="5662909" cy="2248462"/>
      </dsp:txXfrm>
    </dsp:sp>
    <dsp:sp modelId="{825FE57C-3F9D-40AC-B268-73EE09921E8D}">
      <dsp:nvSpPr>
        <dsp:cNvPr id="0" name=""/>
        <dsp:cNvSpPr/>
      </dsp:nvSpPr>
      <dsp:spPr>
        <a:xfrm>
          <a:off x="0" y="2657119"/>
          <a:ext cx="5906181" cy="2491734"/>
        </a:xfrm>
        <a:prstGeom prst="roundRect">
          <a:avLst/>
        </a:prstGeom>
        <a:solidFill>
          <a:schemeClr val="accent2">
            <a:hueOff val="-1331824"/>
            <a:satOff val="-586"/>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verification techniques fold the input space according to specific characteristics, grouping homogeneous data together and determining partitions.</a:t>
          </a:r>
        </a:p>
      </dsp:txBody>
      <dsp:txXfrm>
        <a:off x="121636" y="2778755"/>
        <a:ext cx="5662909" cy="2248462"/>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DA194F-2FCE-44CE-9898-50A4AC62B78E}">
      <dsp:nvSpPr>
        <dsp:cNvPr id="0" name=""/>
        <dsp:cNvSpPr/>
      </dsp:nvSpPr>
      <dsp:spPr>
        <a:xfrm>
          <a:off x="0" y="0"/>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481B83-A51A-4C11-810C-E27B9E9F5658}">
      <dsp:nvSpPr>
        <dsp:cNvPr id="0" name=""/>
        <dsp:cNvSpPr/>
      </dsp:nvSpPr>
      <dsp:spPr>
        <a:xfrm>
          <a:off x="0" y="0"/>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b="1" kern="1200"/>
            <a:t>Visibility</a:t>
          </a:r>
          <a:r>
            <a:rPr lang="en-IN" sz="2200" kern="1200"/>
            <a:t> means the </a:t>
          </a:r>
          <a:r>
            <a:rPr lang="en-IN" sz="2200" i="1" kern="1200"/>
            <a:t>ability to measure progress or status against goals</a:t>
          </a:r>
          <a:r>
            <a:rPr lang="en-IN" sz="2200" kern="1200"/>
            <a:t>. </a:t>
          </a:r>
          <a:endParaRPr lang="en-US" sz="2200" kern="1200"/>
        </a:p>
      </dsp:txBody>
      <dsp:txXfrm>
        <a:off x="0" y="0"/>
        <a:ext cx="6797675" cy="1412477"/>
      </dsp:txXfrm>
    </dsp:sp>
    <dsp:sp modelId="{BB5214A3-0335-4EA2-A146-D711731F7569}">
      <dsp:nvSpPr>
        <dsp:cNvPr id="0" name=""/>
        <dsp:cNvSpPr/>
      </dsp:nvSpPr>
      <dsp:spPr>
        <a:xfrm>
          <a:off x="0" y="1412478"/>
          <a:ext cx="6797675" cy="0"/>
        </a:xfrm>
        <a:prstGeom prst="line">
          <a:avLst/>
        </a:prstGeom>
        <a:solidFill>
          <a:schemeClr val="accent2">
            <a:hueOff val="-443941"/>
            <a:satOff val="-195"/>
            <a:lumOff val="523"/>
            <a:alphaOff val="0"/>
          </a:schemeClr>
        </a:solidFill>
        <a:ln w="15875" cap="flat" cmpd="sng" algn="ctr">
          <a:solidFill>
            <a:schemeClr val="accent2">
              <a:hueOff val="-443941"/>
              <a:satOff val="-195"/>
              <a:lumOff val="52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BE64D0-E66F-40E6-8D90-583A1602D0E1}">
      <dsp:nvSpPr>
        <dsp:cNvPr id="0" name=""/>
        <dsp:cNvSpPr/>
      </dsp:nvSpPr>
      <dsp:spPr>
        <a:xfrm>
          <a:off x="0" y="1412477"/>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In software engineering, one encounters the visibility principle mainly in the form of process visibility, and then mainly in the form of schedule visibility: ability to judge the state of development against a project schedule. </a:t>
          </a:r>
          <a:endParaRPr lang="en-US" sz="2200" kern="1200"/>
        </a:p>
      </dsp:txBody>
      <dsp:txXfrm>
        <a:off x="0" y="1412477"/>
        <a:ext cx="6797675" cy="1412477"/>
      </dsp:txXfrm>
    </dsp:sp>
    <dsp:sp modelId="{6B920E2B-1D37-4597-9696-006D92961412}">
      <dsp:nvSpPr>
        <dsp:cNvPr id="0" name=""/>
        <dsp:cNvSpPr/>
      </dsp:nvSpPr>
      <dsp:spPr>
        <a:xfrm>
          <a:off x="0" y="2824956"/>
          <a:ext cx="6797675" cy="0"/>
        </a:xfrm>
        <a:prstGeom prst="line">
          <a:avLst/>
        </a:prstGeom>
        <a:solidFill>
          <a:schemeClr val="accent2">
            <a:hueOff val="-887883"/>
            <a:satOff val="-391"/>
            <a:lumOff val="1046"/>
            <a:alphaOff val="0"/>
          </a:schemeClr>
        </a:solidFill>
        <a:ln w="15875" cap="flat" cmpd="sng" algn="ctr">
          <a:solidFill>
            <a:schemeClr val="accent2">
              <a:hueOff val="-887883"/>
              <a:satOff val="-391"/>
              <a:lumOff val="104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37A194-AACE-4EBD-9046-A18353A3F939}">
      <dsp:nvSpPr>
        <dsp:cNvPr id="0" name=""/>
        <dsp:cNvSpPr/>
      </dsp:nvSpPr>
      <dsp:spPr>
        <a:xfrm>
          <a:off x="0" y="2824955"/>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Quality process visibility also applies to measuring achieved (or predicted) quality against quality goals. </a:t>
          </a:r>
          <a:endParaRPr lang="en-US" sz="2200" kern="1200"/>
        </a:p>
      </dsp:txBody>
      <dsp:txXfrm>
        <a:off x="0" y="2824955"/>
        <a:ext cx="6797675" cy="1412477"/>
      </dsp:txXfrm>
    </dsp:sp>
    <dsp:sp modelId="{D9579072-73AA-43D6-B292-12F6A62DF273}">
      <dsp:nvSpPr>
        <dsp:cNvPr id="0" name=""/>
        <dsp:cNvSpPr/>
      </dsp:nvSpPr>
      <dsp:spPr>
        <a:xfrm>
          <a:off x="0" y="4237434"/>
          <a:ext cx="6797675" cy="0"/>
        </a:xfrm>
        <a:prstGeom prst="line">
          <a:avLst/>
        </a:prstGeom>
        <a:solidFill>
          <a:schemeClr val="accent2">
            <a:hueOff val="-1331824"/>
            <a:satOff val="-586"/>
            <a:lumOff val="1569"/>
            <a:alphaOff val="0"/>
          </a:schemeClr>
        </a:solidFill>
        <a:ln w="15875" cap="flat" cmpd="sng" algn="ctr">
          <a:solidFill>
            <a:schemeClr val="accent2">
              <a:hueOff val="-1331824"/>
              <a:satOff val="-586"/>
              <a:lumOff val="1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5A1020-8546-4FF9-953B-A709F882EBF3}">
      <dsp:nvSpPr>
        <dsp:cNvPr id="0" name=""/>
        <dsp:cNvSpPr/>
      </dsp:nvSpPr>
      <dsp:spPr>
        <a:xfrm>
          <a:off x="0" y="4237433"/>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The principle of visibility involves </a:t>
          </a:r>
          <a:r>
            <a:rPr lang="en-IN" sz="2200" i="1" kern="1200"/>
            <a:t>setting goals that can be assessed as well as devising methods to assess their realization. </a:t>
          </a:r>
          <a:endParaRPr lang="en-US" sz="2200" kern="1200"/>
        </a:p>
      </dsp:txBody>
      <dsp:txXfrm>
        <a:off x="0" y="4237433"/>
        <a:ext cx="6797675" cy="14124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0B18FB-FDEA-494E-9B26-E9D588E6719B}">
      <dsp:nvSpPr>
        <dsp:cNvPr id="0" name=""/>
        <dsp:cNvSpPr/>
      </dsp:nvSpPr>
      <dsp:spPr>
        <a:xfrm>
          <a:off x="0" y="617126"/>
          <a:ext cx="5906181" cy="595877"/>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Test design often yields test case specifications, rather than concrete data</a:t>
          </a:r>
          <a:endParaRPr lang="en-US" sz="1500" kern="1200"/>
        </a:p>
      </dsp:txBody>
      <dsp:txXfrm>
        <a:off x="29088" y="646214"/>
        <a:ext cx="5848005" cy="537701"/>
      </dsp:txXfrm>
    </dsp:sp>
    <dsp:sp modelId="{B43CB007-536C-49B6-B350-D07EC36898B8}">
      <dsp:nvSpPr>
        <dsp:cNvPr id="0" name=""/>
        <dsp:cNvSpPr/>
      </dsp:nvSpPr>
      <dsp:spPr>
        <a:xfrm>
          <a:off x="0" y="1213004"/>
          <a:ext cx="5906181"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521"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IN" sz="1200" kern="1200"/>
            <a:t>Ex: “a large positive number”, not 420023</a:t>
          </a:r>
          <a:endParaRPr lang="en-US" sz="1200" kern="1200"/>
        </a:p>
      </dsp:txBody>
      <dsp:txXfrm>
        <a:off x="0" y="1213004"/>
        <a:ext cx="5906181" cy="248400"/>
      </dsp:txXfrm>
    </dsp:sp>
    <dsp:sp modelId="{27D09E89-0751-468F-9373-3D9C4B3DF5EA}">
      <dsp:nvSpPr>
        <dsp:cNvPr id="0" name=""/>
        <dsp:cNvSpPr/>
      </dsp:nvSpPr>
      <dsp:spPr>
        <a:xfrm>
          <a:off x="0" y="1461404"/>
          <a:ext cx="5906181" cy="595877"/>
        </a:xfrm>
        <a:prstGeom prst="roundRect">
          <a:avLst/>
        </a:prstGeom>
        <a:solidFill>
          <a:schemeClr val="accent2">
            <a:hueOff val="-266365"/>
            <a:satOff val="-117"/>
            <a:lumOff val="31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While </a:t>
          </a:r>
          <a:r>
            <a:rPr lang="en-US" sz="1500" b="1" kern="1200"/>
            <a:t>test case design involve judgment and creativity</a:t>
          </a:r>
          <a:r>
            <a:rPr lang="en-US" sz="1500" kern="1200"/>
            <a:t>, test case generation should be  a mechanical step</a:t>
          </a:r>
        </a:p>
      </dsp:txBody>
      <dsp:txXfrm>
        <a:off x="29088" y="1490492"/>
        <a:ext cx="5848005" cy="537701"/>
      </dsp:txXfrm>
    </dsp:sp>
    <dsp:sp modelId="{BBF125FB-9833-4AED-AA65-23153C6BA032}">
      <dsp:nvSpPr>
        <dsp:cNvPr id="0" name=""/>
        <dsp:cNvSpPr/>
      </dsp:nvSpPr>
      <dsp:spPr>
        <a:xfrm>
          <a:off x="0" y="2100481"/>
          <a:ext cx="5906181" cy="595877"/>
        </a:xfrm>
        <a:prstGeom prst="roundRect">
          <a:avLst/>
        </a:prstGeom>
        <a:solidFill>
          <a:schemeClr val="accent2">
            <a:hueOff val="-532730"/>
            <a:satOff val="-234"/>
            <a:lumOff val="62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Helps reduce the impact of small interface changes in the course of development</a:t>
          </a:r>
        </a:p>
      </dsp:txBody>
      <dsp:txXfrm>
        <a:off x="29088" y="2129569"/>
        <a:ext cx="5848005" cy="537701"/>
      </dsp:txXfrm>
    </dsp:sp>
    <dsp:sp modelId="{8BAED64C-8CA0-4335-81A1-87185434EF52}">
      <dsp:nvSpPr>
        <dsp:cNvPr id="0" name=""/>
        <dsp:cNvSpPr/>
      </dsp:nvSpPr>
      <dsp:spPr>
        <a:xfrm>
          <a:off x="0" y="2739559"/>
          <a:ext cx="5906181" cy="595877"/>
        </a:xfrm>
        <a:prstGeom prst="roundRect">
          <a:avLst/>
        </a:prstGeom>
        <a:solidFill>
          <a:schemeClr val="accent2">
            <a:hueOff val="-799094"/>
            <a:satOff val="-352"/>
            <a:lumOff val="94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Test cases should be more generalized with respect to specification which reduces the impact of small interface changes in development process. </a:t>
          </a:r>
        </a:p>
      </dsp:txBody>
      <dsp:txXfrm>
        <a:off x="29088" y="2768647"/>
        <a:ext cx="5848005" cy="537701"/>
      </dsp:txXfrm>
    </dsp:sp>
    <dsp:sp modelId="{F8999468-72F8-454B-A357-C2ADF3C13A69}">
      <dsp:nvSpPr>
        <dsp:cNvPr id="0" name=""/>
        <dsp:cNvSpPr/>
      </dsp:nvSpPr>
      <dsp:spPr>
        <a:xfrm>
          <a:off x="0" y="3378636"/>
          <a:ext cx="5906181" cy="595877"/>
        </a:xfrm>
        <a:prstGeom prst="roundRect">
          <a:avLst/>
        </a:prstGeom>
        <a:solidFill>
          <a:schemeClr val="accent2">
            <a:hueOff val="-1065459"/>
            <a:satOff val="-469"/>
            <a:lumOff val="125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Test cases that satisfy several constraints may be simple if constraints are independent.</a:t>
          </a:r>
        </a:p>
      </dsp:txBody>
      <dsp:txXfrm>
        <a:off x="29088" y="3407724"/>
        <a:ext cx="5848005" cy="537701"/>
      </dsp:txXfrm>
    </dsp:sp>
    <dsp:sp modelId="{536873A7-EBCC-492E-B772-52F59905F218}">
      <dsp:nvSpPr>
        <dsp:cNvPr id="0" name=""/>
        <dsp:cNvSpPr/>
      </dsp:nvSpPr>
      <dsp:spPr>
        <a:xfrm>
          <a:off x="0" y="4017713"/>
          <a:ext cx="5906181" cy="595877"/>
        </a:xfrm>
        <a:prstGeom prst="roundRect">
          <a:avLst/>
        </a:prstGeom>
        <a:solidFill>
          <a:schemeClr val="accent2">
            <a:hueOff val="-1331824"/>
            <a:satOff val="-586"/>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But if multiple constraints apply to the same item it difficult.</a:t>
          </a:r>
        </a:p>
      </dsp:txBody>
      <dsp:txXfrm>
        <a:off x="29088" y="4046801"/>
        <a:ext cx="5848005" cy="537701"/>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BB8AF1-8670-4917-99E5-D3DFE8A7C9FB}">
      <dsp:nvSpPr>
        <dsp:cNvPr id="0" name=""/>
        <dsp:cNvSpPr/>
      </dsp:nvSpPr>
      <dsp:spPr>
        <a:xfrm>
          <a:off x="0" y="2758"/>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3A2019-0821-4CFD-9BA8-452E947B950A}">
      <dsp:nvSpPr>
        <dsp:cNvPr id="0" name=""/>
        <dsp:cNvSpPr/>
      </dsp:nvSpPr>
      <dsp:spPr>
        <a:xfrm>
          <a:off x="0" y="2758"/>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a:t>Visibility is closely related to </a:t>
          </a:r>
          <a:r>
            <a:rPr lang="en-IN" sz="1900" b="1" kern="1200"/>
            <a:t>observability</a:t>
          </a:r>
          <a:r>
            <a:rPr lang="en-IN" sz="1900" kern="1200"/>
            <a:t>, the ability to extract useful information from a software artifact.</a:t>
          </a:r>
          <a:endParaRPr lang="en-US" sz="1900" kern="1200"/>
        </a:p>
      </dsp:txBody>
      <dsp:txXfrm>
        <a:off x="0" y="2758"/>
        <a:ext cx="6797675" cy="940732"/>
      </dsp:txXfrm>
    </dsp:sp>
    <dsp:sp modelId="{4E2D55CC-F152-4CFE-AAF4-6D2EB3B607FF}">
      <dsp:nvSpPr>
        <dsp:cNvPr id="0" name=""/>
        <dsp:cNvSpPr/>
      </dsp:nvSpPr>
      <dsp:spPr>
        <a:xfrm>
          <a:off x="0" y="943491"/>
          <a:ext cx="6797675" cy="0"/>
        </a:xfrm>
        <a:prstGeom prst="line">
          <a:avLst/>
        </a:prstGeom>
        <a:solidFill>
          <a:schemeClr val="accent2">
            <a:hueOff val="-266365"/>
            <a:satOff val="-117"/>
            <a:lumOff val="314"/>
            <a:alphaOff val="0"/>
          </a:schemeClr>
        </a:solidFill>
        <a:ln w="15875" cap="flat" cmpd="sng" algn="ctr">
          <a:solidFill>
            <a:schemeClr val="accent2">
              <a:hueOff val="-266365"/>
              <a:satOff val="-117"/>
              <a:lumOff val="31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EFEBBC-70E6-4FE4-9452-7A95E5A077BF}">
      <dsp:nvSpPr>
        <dsp:cNvPr id="0" name=""/>
        <dsp:cNvSpPr/>
      </dsp:nvSpPr>
      <dsp:spPr>
        <a:xfrm>
          <a:off x="0" y="943491"/>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a:t>A variety of simple techniques can be used to improve observability. </a:t>
          </a:r>
          <a:endParaRPr lang="en-US" sz="1900" kern="1200"/>
        </a:p>
      </dsp:txBody>
      <dsp:txXfrm>
        <a:off x="0" y="943491"/>
        <a:ext cx="6797675" cy="940732"/>
      </dsp:txXfrm>
    </dsp:sp>
    <dsp:sp modelId="{7FF5E1CE-51C3-45BB-BA63-A788D1562344}">
      <dsp:nvSpPr>
        <dsp:cNvPr id="0" name=""/>
        <dsp:cNvSpPr/>
      </dsp:nvSpPr>
      <dsp:spPr>
        <a:xfrm>
          <a:off x="0" y="1884223"/>
          <a:ext cx="6797675" cy="0"/>
        </a:xfrm>
        <a:prstGeom prst="line">
          <a:avLst/>
        </a:prstGeom>
        <a:solidFill>
          <a:schemeClr val="accent2">
            <a:hueOff val="-532730"/>
            <a:satOff val="-234"/>
            <a:lumOff val="628"/>
            <a:alphaOff val="0"/>
          </a:schemeClr>
        </a:solidFill>
        <a:ln w="15875" cap="flat" cmpd="sng" algn="ctr">
          <a:solidFill>
            <a:schemeClr val="accent2">
              <a:hueOff val="-532730"/>
              <a:satOff val="-234"/>
              <a:lumOff val="62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EF8B0E-F2BA-42B9-889B-5708073527D5}">
      <dsp:nvSpPr>
        <dsp:cNvPr id="0" name=""/>
        <dsp:cNvSpPr/>
      </dsp:nvSpPr>
      <dsp:spPr>
        <a:xfrm>
          <a:off x="0" y="1884223"/>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a:t>Architectural design and build plan of system determines what we can observe at each stage of development which determines the visibility of progress against goals at that stage.</a:t>
          </a:r>
          <a:endParaRPr lang="en-US" sz="1900" kern="1200"/>
        </a:p>
      </dsp:txBody>
      <dsp:txXfrm>
        <a:off x="0" y="1884223"/>
        <a:ext cx="6797675" cy="940732"/>
      </dsp:txXfrm>
    </dsp:sp>
    <dsp:sp modelId="{5B310967-D201-4551-8EF1-6FABC33CB118}">
      <dsp:nvSpPr>
        <dsp:cNvPr id="0" name=""/>
        <dsp:cNvSpPr/>
      </dsp:nvSpPr>
      <dsp:spPr>
        <a:xfrm>
          <a:off x="0" y="2824955"/>
          <a:ext cx="6797675" cy="0"/>
        </a:xfrm>
        <a:prstGeom prst="line">
          <a:avLst/>
        </a:prstGeom>
        <a:solidFill>
          <a:schemeClr val="accent2">
            <a:hueOff val="-799094"/>
            <a:satOff val="-352"/>
            <a:lumOff val="941"/>
            <a:alphaOff val="0"/>
          </a:schemeClr>
        </a:solidFill>
        <a:ln w="15875" cap="flat" cmpd="sng" algn="ctr">
          <a:solidFill>
            <a:schemeClr val="accent2">
              <a:hueOff val="-799094"/>
              <a:satOff val="-352"/>
              <a:lumOff val="94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33D058-F96D-4AC0-91F4-4DCB313FEAA4}">
      <dsp:nvSpPr>
        <dsp:cNvPr id="0" name=""/>
        <dsp:cNvSpPr/>
      </dsp:nvSpPr>
      <dsp:spPr>
        <a:xfrm>
          <a:off x="0" y="2824956"/>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a:t>Protocols like HTTP and SMTP are based on exchange of simple text commands, we can choose simple human-readable text rather than a more compact binary format at application layer. </a:t>
          </a:r>
          <a:endParaRPr lang="en-US" sz="1900" kern="1200"/>
        </a:p>
      </dsp:txBody>
      <dsp:txXfrm>
        <a:off x="0" y="2824956"/>
        <a:ext cx="6797675" cy="940732"/>
      </dsp:txXfrm>
    </dsp:sp>
    <dsp:sp modelId="{96D5B916-D078-41E2-81A7-43AB404B18EE}">
      <dsp:nvSpPr>
        <dsp:cNvPr id="0" name=""/>
        <dsp:cNvSpPr/>
      </dsp:nvSpPr>
      <dsp:spPr>
        <a:xfrm>
          <a:off x="0" y="3765688"/>
          <a:ext cx="6797675" cy="0"/>
        </a:xfrm>
        <a:prstGeom prst="line">
          <a:avLst/>
        </a:prstGeom>
        <a:solidFill>
          <a:schemeClr val="accent2">
            <a:hueOff val="-1065459"/>
            <a:satOff val="-469"/>
            <a:lumOff val="1255"/>
            <a:alphaOff val="0"/>
          </a:schemeClr>
        </a:solidFill>
        <a:ln w="15875" cap="flat" cmpd="sng" algn="ctr">
          <a:solidFill>
            <a:schemeClr val="accent2">
              <a:hueOff val="-1065459"/>
              <a:satOff val="-469"/>
              <a:lumOff val="125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65BADC-1650-444D-A1D9-EF6C32E54EF1}">
      <dsp:nvSpPr>
        <dsp:cNvPr id="0" name=""/>
        <dsp:cNvSpPr/>
      </dsp:nvSpPr>
      <dsp:spPr>
        <a:xfrm>
          <a:off x="0" y="3765688"/>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a:t>Which in turn help in observability , helps in construction of test drivers and oracles.</a:t>
          </a:r>
          <a:endParaRPr lang="en-US" sz="1900" kern="1200"/>
        </a:p>
      </dsp:txBody>
      <dsp:txXfrm>
        <a:off x="0" y="3765688"/>
        <a:ext cx="6797675" cy="940732"/>
      </dsp:txXfrm>
    </dsp:sp>
    <dsp:sp modelId="{D237F51B-9540-4F47-9C25-84CA63EA89E9}">
      <dsp:nvSpPr>
        <dsp:cNvPr id="0" name=""/>
        <dsp:cNvSpPr/>
      </dsp:nvSpPr>
      <dsp:spPr>
        <a:xfrm>
          <a:off x="0" y="4706420"/>
          <a:ext cx="6797675" cy="0"/>
        </a:xfrm>
        <a:prstGeom prst="line">
          <a:avLst/>
        </a:prstGeom>
        <a:solidFill>
          <a:schemeClr val="accent2">
            <a:hueOff val="-1331824"/>
            <a:satOff val="-586"/>
            <a:lumOff val="1569"/>
            <a:alphaOff val="0"/>
          </a:schemeClr>
        </a:solidFill>
        <a:ln w="15875" cap="flat" cmpd="sng" algn="ctr">
          <a:solidFill>
            <a:schemeClr val="accent2">
              <a:hueOff val="-1331824"/>
              <a:satOff val="-586"/>
              <a:lumOff val="1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752C8C-2DD2-46D3-A1CE-32EAC6F7A2C0}">
      <dsp:nvSpPr>
        <dsp:cNvPr id="0" name=""/>
        <dsp:cNvSpPr/>
      </dsp:nvSpPr>
      <dsp:spPr>
        <a:xfrm>
          <a:off x="0" y="4706420"/>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a:t>During design and coding visibility property is considered and all the effort is made to make things accessible and observable to different programmer and tester.</a:t>
          </a:r>
          <a:endParaRPr lang="en-US" sz="1900" kern="1200"/>
        </a:p>
      </dsp:txBody>
      <dsp:txXfrm>
        <a:off x="0" y="4706420"/>
        <a:ext cx="6797675" cy="940732"/>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F06BB7-C84B-4EE9-9E27-D13C759FB9CE}">
      <dsp:nvSpPr>
        <dsp:cNvPr id="0" name=""/>
        <dsp:cNvSpPr/>
      </dsp:nvSpPr>
      <dsp:spPr>
        <a:xfrm>
          <a:off x="0" y="689"/>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B4C5E0-0AB3-4175-91F9-FF769F08DDFC}">
      <dsp:nvSpPr>
        <dsp:cNvPr id="0" name=""/>
        <dsp:cNvSpPr/>
      </dsp:nvSpPr>
      <dsp:spPr>
        <a:xfrm>
          <a:off x="0" y="689"/>
          <a:ext cx="6797675" cy="1129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Feedback is another classic engineering principle that applies to analysis and testing. </a:t>
          </a:r>
          <a:endParaRPr lang="en-US" sz="2200" kern="1200"/>
        </a:p>
      </dsp:txBody>
      <dsp:txXfrm>
        <a:off x="0" y="689"/>
        <a:ext cx="6797675" cy="1129706"/>
      </dsp:txXfrm>
    </dsp:sp>
    <dsp:sp modelId="{98161784-5C5A-4ED4-B4A3-D356784B8C97}">
      <dsp:nvSpPr>
        <dsp:cNvPr id="0" name=""/>
        <dsp:cNvSpPr/>
      </dsp:nvSpPr>
      <dsp:spPr>
        <a:xfrm>
          <a:off x="0" y="1130396"/>
          <a:ext cx="6797675"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8F0870-9797-4502-BFC3-4C89A3B3C4C6}">
      <dsp:nvSpPr>
        <dsp:cNvPr id="0" name=""/>
        <dsp:cNvSpPr/>
      </dsp:nvSpPr>
      <dsp:spPr>
        <a:xfrm>
          <a:off x="0" y="1130396"/>
          <a:ext cx="6797675" cy="1129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Feedback applies both to the process itself (process improvement) and to individual techniques (e.g., using test histories to prioritize regression testing). </a:t>
          </a:r>
          <a:endParaRPr lang="en-US" sz="2200" kern="1200"/>
        </a:p>
      </dsp:txBody>
      <dsp:txXfrm>
        <a:off x="0" y="1130396"/>
        <a:ext cx="6797675" cy="1129706"/>
      </dsp:txXfrm>
    </dsp:sp>
    <dsp:sp modelId="{1ED1476E-B452-4BDB-8057-6DD121099FD2}">
      <dsp:nvSpPr>
        <dsp:cNvPr id="0" name=""/>
        <dsp:cNvSpPr/>
      </dsp:nvSpPr>
      <dsp:spPr>
        <a:xfrm>
          <a:off x="0" y="2260102"/>
          <a:ext cx="6797675"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0A1AC6-5BDB-4169-A183-DBABB64BF6DD}">
      <dsp:nvSpPr>
        <dsp:cNvPr id="0" name=""/>
        <dsp:cNvSpPr/>
      </dsp:nvSpPr>
      <dsp:spPr>
        <a:xfrm>
          <a:off x="0" y="2260102"/>
          <a:ext cx="6797675" cy="1129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i="1" kern="1200"/>
            <a:t>Systematic inspection and walkthrough derive part of their success from feedback. </a:t>
          </a:r>
          <a:endParaRPr lang="en-US" sz="2200" kern="1200"/>
        </a:p>
      </dsp:txBody>
      <dsp:txXfrm>
        <a:off x="0" y="2260102"/>
        <a:ext cx="6797675" cy="1129706"/>
      </dsp:txXfrm>
    </dsp:sp>
    <dsp:sp modelId="{E0932E16-BE7D-45DF-B270-1C501C402DCE}">
      <dsp:nvSpPr>
        <dsp:cNvPr id="0" name=""/>
        <dsp:cNvSpPr/>
      </dsp:nvSpPr>
      <dsp:spPr>
        <a:xfrm>
          <a:off x="0" y="3389809"/>
          <a:ext cx="6797675"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7855F2-E88B-4BFD-A99A-D90D38690BC5}">
      <dsp:nvSpPr>
        <dsp:cNvPr id="0" name=""/>
        <dsp:cNvSpPr/>
      </dsp:nvSpPr>
      <dsp:spPr>
        <a:xfrm>
          <a:off x="0" y="3389809"/>
          <a:ext cx="6797675" cy="1129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Participants in inspection are guided by checklists, and checklists are revised and refined based on experience. </a:t>
          </a:r>
          <a:endParaRPr lang="en-US" sz="2200" kern="1200"/>
        </a:p>
      </dsp:txBody>
      <dsp:txXfrm>
        <a:off x="0" y="3389809"/>
        <a:ext cx="6797675" cy="1129706"/>
      </dsp:txXfrm>
    </dsp:sp>
    <dsp:sp modelId="{9DDE96D7-E82D-405C-92DC-CD46CE65BD19}">
      <dsp:nvSpPr>
        <dsp:cNvPr id="0" name=""/>
        <dsp:cNvSpPr/>
      </dsp:nvSpPr>
      <dsp:spPr>
        <a:xfrm>
          <a:off x="0" y="4519515"/>
          <a:ext cx="6797675" cy="0"/>
        </a:xfrm>
        <a:prstGeom prst="line">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57D6C2-439B-48B9-A7A3-4BA122910DA0}">
      <dsp:nvSpPr>
        <dsp:cNvPr id="0" name=""/>
        <dsp:cNvSpPr/>
      </dsp:nvSpPr>
      <dsp:spPr>
        <a:xfrm>
          <a:off x="0" y="4519515"/>
          <a:ext cx="6797675" cy="1129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New checklist items may be derived from root cause analysis, analyzing previously observed failures to identify the initial errors that lead to them. </a:t>
          </a:r>
          <a:endParaRPr lang="en-US" sz="2200" kern="1200"/>
        </a:p>
      </dsp:txBody>
      <dsp:txXfrm>
        <a:off x="0" y="4519515"/>
        <a:ext cx="6797675" cy="1129706"/>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38B726-E275-4206-A0E2-346802777D04}">
      <dsp:nvSpPr>
        <dsp:cNvPr id="0" name=""/>
        <dsp:cNvSpPr/>
      </dsp:nvSpPr>
      <dsp:spPr>
        <a:xfrm>
          <a:off x="0" y="67741"/>
          <a:ext cx="6797675" cy="1174753"/>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a:t>Principles constitute the core of a discipline. They form the basis of methods, techniques, methodologies and tools. </a:t>
          </a:r>
          <a:endParaRPr lang="en-US" sz="2100" kern="1200"/>
        </a:p>
      </dsp:txBody>
      <dsp:txXfrm>
        <a:off x="57347" y="125088"/>
        <a:ext cx="6682981" cy="1060059"/>
      </dsp:txXfrm>
    </dsp:sp>
    <dsp:sp modelId="{9C195244-5C05-459C-8E06-F4C52BC05779}">
      <dsp:nvSpPr>
        <dsp:cNvPr id="0" name=""/>
        <dsp:cNvSpPr/>
      </dsp:nvSpPr>
      <dsp:spPr>
        <a:xfrm>
          <a:off x="0" y="1302974"/>
          <a:ext cx="6797675" cy="1174753"/>
        </a:xfrm>
        <a:prstGeom prst="roundRect">
          <a:avLst/>
        </a:prstGeom>
        <a:solidFill>
          <a:schemeClr val="accent2">
            <a:hueOff val="-665912"/>
            <a:satOff val="-293"/>
            <a:lumOff val="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a:t>They permit understanding, comparing, evaluating and extending different approaches, and they constitute the lasting basis of knowledge of a discipline.</a:t>
          </a:r>
          <a:endParaRPr lang="en-US" sz="2100" kern="1200"/>
        </a:p>
      </dsp:txBody>
      <dsp:txXfrm>
        <a:off x="57347" y="1360321"/>
        <a:ext cx="6682981" cy="1060059"/>
      </dsp:txXfrm>
    </dsp:sp>
    <dsp:sp modelId="{4A351860-7573-49E9-BAA1-1275383058F2}">
      <dsp:nvSpPr>
        <dsp:cNvPr id="0" name=""/>
        <dsp:cNvSpPr/>
      </dsp:nvSpPr>
      <dsp:spPr>
        <a:xfrm>
          <a:off x="0" y="2538207"/>
          <a:ext cx="6797675" cy="1174753"/>
        </a:xfrm>
        <a:prstGeom prst="roundRect">
          <a:avLst/>
        </a:prstGeom>
        <a:solidFill>
          <a:schemeClr val="accent2">
            <a:hueOff val="-1331824"/>
            <a:satOff val="-586"/>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a:t>The discipline of test and analysis is characterized by 6 main principles:</a:t>
          </a:r>
          <a:endParaRPr lang="en-US" sz="2100" kern="1200"/>
        </a:p>
      </dsp:txBody>
      <dsp:txXfrm>
        <a:off x="57347" y="2595554"/>
        <a:ext cx="6682981" cy="1060059"/>
      </dsp:txXfrm>
    </dsp:sp>
    <dsp:sp modelId="{5766B166-8A90-441A-9764-60AFD76D6F3D}">
      <dsp:nvSpPr>
        <dsp:cNvPr id="0" name=""/>
        <dsp:cNvSpPr/>
      </dsp:nvSpPr>
      <dsp:spPr>
        <a:xfrm>
          <a:off x="0" y="3712960"/>
          <a:ext cx="6797675" cy="1869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IN" sz="1600" kern="1200"/>
            <a:t>•Sensitivity: better to fail every time than sometimes</a:t>
          </a:r>
          <a:endParaRPr lang="en-US" sz="1600" kern="1200"/>
        </a:p>
        <a:p>
          <a:pPr marL="171450" lvl="1" indent="-171450" algn="l" defTabSz="711200">
            <a:lnSpc>
              <a:spcPct val="90000"/>
            </a:lnSpc>
            <a:spcBef>
              <a:spcPct val="0"/>
            </a:spcBef>
            <a:spcAft>
              <a:spcPct val="20000"/>
            </a:spcAft>
            <a:buChar char="•"/>
          </a:pPr>
          <a:r>
            <a:rPr lang="en-IN" sz="1600" kern="1200"/>
            <a:t>•Redundancy: making intentions explicit</a:t>
          </a:r>
          <a:endParaRPr lang="en-US" sz="1600" kern="1200"/>
        </a:p>
        <a:p>
          <a:pPr marL="171450" lvl="1" indent="-171450" algn="l" defTabSz="711200">
            <a:lnSpc>
              <a:spcPct val="90000"/>
            </a:lnSpc>
            <a:spcBef>
              <a:spcPct val="0"/>
            </a:spcBef>
            <a:spcAft>
              <a:spcPct val="20000"/>
            </a:spcAft>
            <a:buChar char="•"/>
          </a:pPr>
          <a:r>
            <a:rPr lang="en-IN" sz="1600" kern="1200"/>
            <a:t>•Restriction: making the problem easier</a:t>
          </a:r>
          <a:endParaRPr lang="en-US" sz="1600" kern="1200"/>
        </a:p>
        <a:p>
          <a:pPr marL="171450" lvl="1" indent="-171450" algn="l" defTabSz="711200">
            <a:lnSpc>
              <a:spcPct val="90000"/>
            </a:lnSpc>
            <a:spcBef>
              <a:spcPct val="0"/>
            </a:spcBef>
            <a:spcAft>
              <a:spcPct val="20000"/>
            </a:spcAft>
            <a:buChar char="•"/>
          </a:pPr>
          <a:r>
            <a:rPr lang="en-IN" sz="1600" kern="1200"/>
            <a:t>•Partition: divide and conquer</a:t>
          </a:r>
          <a:endParaRPr lang="en-US" sz="1600" kern="1200"/>
        </a:p>
        <a:p>
          <a:pPr marL="171450" lvl="1" indent="-171450" algn="l" defTabSz="711200">
            <a:lnSpc>
              <a:spcPct val="90000"/>
            </a:lnSpc>
            <a:spcBef>
              <a:spcPct val="0"/>
            </a:spcBef>
            <a:spcAft>
              <a:spcPct val="20000"/>
            </a:spcAft>
            <a:buChar char="•"/>
          </a:pPr>
          <a:r>
            <a:rPr lang="en-IN" sz="1600" kern="1200"/>
            <a:t>•Visibility: making information accessible</a:t>
          </a:r>
          <a:endParaRPr lang="en-US" sz="1600" kern="1200"/>
        </a:p>
        <a:p>
          <a:pPr marL="171450" lvl="1" indent="-171450" algn="l" defTabSz="711200">
            <a:lnSpc>
              <a:spcPct val="90000"/>
            </a:lnSpc>
            <a:spcBef>
              <a:spcPct val="0"/>
            </a:spcBef>
            <a:spcAft>
              <a:spcPct val="20000"/>
            </a:spcAft>
            <a:buChar char="•"/>
          </a:pPr>
          <a:r>
            <a:rPr lang="en-IN" sz="1600" kern="1200"/>
            <a:t>•Feedback: applying lessons from experience in process and 			techniques</a:t>
          </a:r>
          <a:endParaRPr lang="en-US" sz="1600" kern="1200"/>
        </a:p>
      </dsp:txBody>
      <dsp:txXfrm>
        <a:off x="0" y="3712960"/>
        <a:ext cx="6797675" cy="1869210"/>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596E94-8110-4D24-A569-E03BF501CAB0}">
      <dsp:nvSpPr>
        <dsp:cNvPr id="0" name=""/>
        <dsp:cNvSpPr/>
      </dsp:nvSpPr>
      <dsp:spPr>
        <a:xfrm>
          <a:off x="0" y="689"/>
          <a:ext cx="6797675" cy="16138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B7EF5B-7EE0-46BE-9207-10A6EBB0D0A2}">
      <dsp:nvSpPr>
        <dsp:cNvPr id="0" name=""/>
        <dsp:cNvSpPr/>
      </dsp:nvSpPr>
      <dsp:spPr>
        <a:xfrm>
          <a:off x="488194" y="363809"/>
          <a:ext cx="887626" cy="887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FC2306-5E8A-4907-BF99-FA92E15DC56A}">
      <dsp:nvSpPr>
        <dsp:cNvPr id="0" name=""/>
        <dsp:cNvSpPr/>
      </dsp:nvSpPr>
      <dsp:spPr>
        <a:xfrm>
          <a:off x="1864015" y="689"/>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1111250">
            <a:lnSpc>
              <a:spcPct val="100000"/>
            </a:lnSpc>
            <a:spcBef>
              <a:spcPct val="0"/>
            </a:spcBef>
            <a:spcAft>
              <a:spcPct val="35000"/>
            </a:spcAft>
            <a:buNone/>
          </a:pPr>
          <a:r>
            <a:rPr lang="en-IN" sz="2500" kern="1200" dirty="0"/>
            <a:t>Testing ensures that product with good quality is delivered.</a:t>
          </a:r>
          <a:endParaRPr lang="en-US" sz="2500" kern="1200" dirty="0"/>
        </a:p>
      </dsp:txBody>
      <dsp:txXfrm>
        <a:off x="1864015" y="689"/>
        <a:ext cx="4933659" cy="1613866"/>
      </dsp:txXfrm>
    </dsp:sp>
    <dsp:sp modelId="{DDE71D75-426D-4D36-804C-22352A674F0C}">
      <dsp:nvSpPr>
        <dsp:cNvPr id="0" name=""/>
        <dsp:cNvSpPr/>
      </dsp:nvSpPr>
      <dsp:spPr>
        <a:xfrm>
          <a:off x="0" y="2018022"/>
          <a:ext cx="6797675" cy="16138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B404B1-B0DB-45F9-B768-DE191D4A05E2}">
      <dsp:nvSpPr>
        <dsp:cNvPr id="0" name=""/>
        <dsp:cNvSpPr/>
      </dsp:nvSpPr>
      <dsp:spPr>
        <a:xfrm>
          <a:off x="488194" y="2381142"/>
          <a:ext cx="887626" cy="887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FD24C85-6E85-4C39-AA9D-31D511991261}">
      <dsp:nvSpPr>
        <dsp:cNvPr id="0" name=""/>
        <dsp:cNvSpPr/>
      </dsp:nvSpPr>
      <dsp:spPr>
        <a:xfrm>
          <a:off x="1864015" y="2018022"/>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1111250">
            <a:lnSpc>
              <a:spcPct val="100000"/>
            </a:lnSpc>
            <a:spcBef>
              <a:spcPct val="0"/>
            </a:spcBef>
            <a:spcAft>
              <a:spcPct val="35000"/>
            </a:spcAft>
            <a:buNone/>
          </a:pPr>
          <a:r>
            <a:rPr lang="en-IN" sz="2500" kern="1200"/>
            <a:t>Analysis also ensures good product.</a:t>
          </a:r>
          <a:endParaRPr lang="en-US" sz="2500" kern="1200"/>
        </a:p>
      </dsp:txBody>
      <dsp:txXfrm>
        <a:off x="1864015" y="2018022"/>
        <a:ext cx="4933659" cy="1613866"/>
      </dsp:txXfrm>
    </dsp:sp>
    <dsp:sp modelId="{D8B12894-02DF-4C52-94A9-238BB926F734}">
      <dsp:nvSpPr>
        <dsp:cNvPr id="0" name=""/>
        <dsp:cNvSpPr/>
      </dsp:nvSpPr>
      <dsp:spPr>
        <a:xfrm>
          <a:off x="0" y="4035355"/>
          <a:ext cx="6797675" cy="16138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6D69A3-AFD1-4EAB-83E1-BD752C709855}">
      <dsp:nvSpPr>
        <dsp:cNvPr id="0" name=""/>
        <dsp:cNvSpPr/>
      </dsp:nvSpPr>
      <dsp:spPr>
        <a:xfrm>
          <a:off x="488194" y="4398475"/>
          <a:ext cx="887626" cy="887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E87F0F-DEC8-4790-91EB-D22B469AC20A}">
      <dsp:nvSpPr>
        <dsp:cNvPr id="0" name=""/>
        <dsp:cNvSpPr/>
      </dsp:nvSpPr>
      <dsp:spPr>
        <a:xfrm>
          <a:off x="1864015" y="4035355"/>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1111250">
            <a:lnSpc>
              <a:spcPct val="100000"/>
            </a:lnSpc>
            <a:spcBef>
              <a:spcPct val="0"/>
            </a:spcBef>
            <a:spcAft>
              <a:spcPct val="35000"/>
            </a:spcAft>
            <a:buNone/>
          </a:pPr>
          <a:r>
            <a:rPr lang="en-IN" sz="2500" kern="1200"/>
            <a:t>Is this two then means quality process?</a:t>
          </a:r>
          <a:endParaRPr lang="en-US" sz="2500" kern="1200"/>
        </a:p>
      </dsp:txBody>
      <dsp:txXfrm>
        <a:off x="1864015" y="4035355"/>
        <a:ext cx="4933659" cy="1613866"/>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DF640C-1B6A-463C-B566-A61CB437E874}">
      <dsp:nvSpPr>
        <dsp:cNvPr id="0" name=""/>
        <dsp:cNvSpPr/>
      </dsp:nvSpPr>
      <dsp:spPr>
        <a:xfrm>
          <a:off x="1227" y="297257"/>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D5E25E-8A2B-446A-9C71-9D8B334AD873}">
      <dsp:nvSpPr>
        <dsp:cNvPr id="0" name=""/>
        <dsp:cNvSpPr/>
      </dsp:nvSpPr>
      <dsp:spPr>
        <a:xfrm>
          <a:off x="480082"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IN" sz="5200" kern="1200"/>
            <a:t>Why testers are called as QA?</a:t>
          </a:r>
          <a:endParaRPr lang="en-US" sz="5200" kern="1200"/>
        </a:p>
      </dsp:txBody>
      <dsp:txXfrm>
        <a:off x="560236" y="832323"/>
        <a:ext cx="4149382" cy="2576345"/>
      </dsp:txXfrm>
    </dsp:sp>
    <dsp:sp modelId="{DDF438D2-42BE-4406-AC64-348A7C2CF46C}">
      <dsp:nvSpPr>
        <dsp:cNvPr id="0" name=""/>
        <dsp:cNvSpPr/>
      </dsp:nvSpPr>
      <dsp:spPr>
        <a:xfrm>
          <a:off x="5268627" y="297257"/>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58EF2B-D1E8-4C3E-B823-E265F9749BA5}">
      <dsp:nvSpPr>
        <dsp:cNvPr id="0" name=""/>
        <dsp:cNvSpPr/>
      </dsp:nvSpPr>
      <dsp:spPr>
        <a:xfrm>
          <a:off x="5747481"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IN" sz="5200" kern="1200"/>
            <a:t>Do we have classification in QA team?</a:t>
          </a:r>
          <a:endParaRPr lang="en-US" sz="5200" kern="1200"/>
        </a:p>
      </dsp:txBody>
      <dsp:txXfrm>
        <a:off x="5827635" y="832323"/>
        <a:ext cx="4149382" cy="2576345"/>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F6418F-5468-48F8-9A99-73EE780EA402}">
      <dsp:nvSpPr>
        <dsp:cNvPr id="0" name=""/>
        <dsp:cNvSpPr/>
      </dsp:nvSpPr>
      <dsp:spPr>
        <a:xfrm>
          <a:off x="1729" y="0"/>
          <a:ext cx="3687943" cy="2080591"/>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t>Set of all activities and responsibilities are grouped together aimed at a particular goal that ensure quality of a product.</a:t>
          </a:r>
        </a:p>
      </dsp:txBody>
      <dsp:txXfrm>
        <a:off x="62667" y="60938"/>
        <a:ext cx="3566067" cy="1958715"/>
      </dsp:txXfrm>
    </dsp:sp>
    <dsp:sp modelId="{D0948140-5E1A-4E9B-B077-F5D2D4911808}">
      <dsp:nvSpPr>
        <dsp:cNvPr id="0" name=""/>
        <dsp:cNvSpPr/>
      </dsp:nvSpPr>
      <dsp:spPr>
        <a:xfrm>
          <a:off x="4058467" y="582990"/>
          <a:ext cx="781844" cy="91460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4058467" y="765912"/>
        <a:ext cx="547291" cy="548765"/>
      </dsp:txXfrm>
    </dsp:sp>
    <dsp:sp modelId="{AE507509-D798-401C-A5C5-E358C3FF03ED}">
      <dsp:nvSpPr>
        <dsp:cNvPr id="0" name=""/>
        <dsp:cNvSpPr/>
      </dsp:nvSpPr>
      <dsp:spPr>
        <a:xfrm>
          <a:off x="5164850" y="0"/>
          <a:ext cx="3687943" cy="2080591"/>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a:t>Eg: Project Scheduling activities within a software Process</a:t>
          </a:r>
        </a:p>
      </dsp:txBody>
      <dsp:txXfrm>
        <a:off x="5225788" y="60938"/>
        <a:ext cx="3566067" cy="1958715"/>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F2111-77AE-4734-AF27-25119AFC7AD3}">
      <dsp:nvSpPr>
        <dsp:cNvPr id="0" name=""/>
        <dsp:cNvSpPr/>
      </dsp:nvSpPr>
      <dsp:spPr>
        <a:xfrm>
          <a:off x="0" y="2758"/>
          <a:ext cx="679767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2F0A0C-8CA9-43FE-9759-76C80231B232}">
      <dsp:nvSpPr>
        <dsp:cNvPr id="0" name=""/>
        <dsp:cNvSpPr/>
      </dsp:nvSpPr>
      <dsp:spPr>
        <a:xfrm>
          <a:off x="0" y="2758"/>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Any complex process requires planning and monitoring. </a:t>
          </a:r>
          <a:endParaRPr lang="en-US" sz="2600" kern="1200"/>
        </a:p>
      </dsp:txBody>
      <dsp:txXfrm>
        <a:off x="0" y="2758"/>
        <a:ext cx="6797675" cy="1881464"/>
      </dsp:txXfrm>
    </dsp:sp>
    <dsp:sp modelId="{9BCB0375-7657-4F34-A475-76E2C9F7319B}">
      <dsp:nvSpPr>
        <dsp:cNvPr id="0" name=""/>
        <dsp:cNvSpPr/>
      </dsp:nvSpPr>
      <dsp:spPr>
        <a:xfrm>
          <a:off x="0" y="1884223"/>
          <a:ext cx="679767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C48E14-532D-4D01-ADC0-98697C041ADB}">
      <dsp:nvSpPr>
        <dsp:cNvPr id="0" name=""/>
        <dsp:cNvSpPr/>
      </dsp:nvSpPr>
      <dsp:spPr>
        <a:xfrm>
          <a:off x="0" y="1884223"/>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The quality process requires coordination of many different activities over a period that spans a full development cycle and beyond. </a:t>
          </a:r>
          <a:endParaRPr lang="en-US" sz="2600" kern="1200"/>
        </a:p>
      </dsp:txBody>
      <dsp:txXfrm>
        <a:off x="0" y="1884223"/>
        <a:ext cx="6797675" cy="1881464"/>
      </dsp:txXfrm>
    </dsp:sp>
    <dsp:sp modelId="{BDF2D54A-DBD8-4068-BA2C-2A99EAC4FB1D}">
      <dsp:nvSpPr>
        <dsp:cNvPr id="0" name=""/>
        <dsp:cNvSpPr/>
      </dsp:nvSpPr>
      <dsp:spPr>
        <a:xfrm>
          <a:off x="0" y="3765688"/>
          <a:ext cx="679767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286718-7DC0-4479-95F6-B1E614A630A3}">
      <dsp:nvSpPr>
        <dsp:cNvPr id="0" name=""/>
        <dsp:cNvSpPr/>
      </dsp:nvSpPr>
      <dsp:spPr>
        <a:xfrm>
          <a:off x="0" y="3765688"/>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Planning is necessary to order, provision, and coordinate all the activities that support a quality goal, and monitoring of actual status against a plan is required to steer and adjust the process.</a:t>
          </a:r>
          <a:endParaRPr lang="en-US" sz="2600" kern="1200"/>
        </a:p>
      </dsp:txBody>
      <dsp:txXfrm>
        <a:off x="0" y="3765688"/>
        <a:ext cx="6797675" cy="1881464"/>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96EA88-4802-41F9-9872-3816D0CC73F0}">
      <dsp:nvSpPr>
        <dsp:cNvPr id="0" name=""/>
        <dsp:cNvSpPr/>
      </dsp:nvSpPr>
      <dsp:spPr>
        <a:xfrm>
          <a:off x="0" y="45339"/>
          <a:ext cx="10058399" cy="4797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Planning: </a:t>
          </a:r>
        </a:p>
      </dsp:txBody>
      <dsp:txXfrm>
        <a:off x="23417" y="68756"/>
        <a:ext cx="10011565" cy="432866"/>
      </dsp:txXfrm>
    </dsp:sp>
    <dsp:sp modelId="{39A765B4-B251-4E4C-8F96-56D06AD5AB5C}">
      <dsp:nvSpPr>
        <dsp:cNvPr id="0" name=""/>
        <dsp:cNvSpPr/>
      </dsp:nvSpPr>
      <dsp:spPr>
        <a:xfrm>
          <a:off x="0" y="525040"/>
          <a:ext cx="10058399" cy="1097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a:t>Scheduling activities  (what steps? in what order?)</a:t>
          </a:r>
        </a:p>
        <a:p>
          <a:pPr marL="171450" lvl="1" indent="-171450" algn="l" defTabSz="711200">
            <a:lnSpc>
              <a:spcPct val="90000"/>
            </a:lnSpc>
            <a:spcBef>
              <a:spcPct val="0"/>
            </a:spcBef>
            <a:spcAft>
              <a:spcPct val="20000"/>
            </a:spcAft>
            <a:buChar char="•"/>
          </a:pPr>
          <a:r>
            <a:rPr lang="en-US" sz="1600" kern="1200"/>
            <a:t>Allocating resources (who will do it?)</a:t>
          </a:r>
        </a:p>
        <a:p>
          <a:pPr marL="171450" lvl="1" indent="-171450" algn="l" defTabSz="711200">
            <a:lnSpc>
              <a:spcPct val="90000"/>
            </a:lnSpc>
            <a:spcBef>
              <a:spcPct val="0"/>
            </a:spcBef>
            <a:spcAft>
              <a:spcPct val="20000"/>
            </a:spcAft>
            <a:buChar char="•"/>
          </a:pPr>
          <a:r>
            <a:rPr lang="en-US" sz="1600" kern="1200"/>
            <a:t>Designing the required document to start project.</a:t>
          </a:r>
        </a:p>
        <a:p>
          <a:pPr marL="171450" lvl="1" indent="-171450" algn="l" defTabSz="711200">
            <a:lnSpc>
              <a:spcPct val="90000"/>
            </a:lnSpc>
            <a:spcBef>
              <a:spcPct val="0"/>
            </a:spcBef>
            <a:spcAft>
              <a:spcPct val="20000"/>
            </a:spcAft>
            <a:buChar char="•"/>
          </a:pPr>
          <a:r>
            <a:rPr lang="en-US" sz="1600" kern="1200"/>
            <a:t>Devising unambiguous milestones for monitoring</a:t>
          </a:r>
        </a:p>
      </dsp:txBody>
      <dsp:txXfrm>
        <a:off x="0" y="525040"/>
        <a:ext cx="10058399" cy="1097100"/>
      </dsp:txXfrm>
    </dsp:sp>
    <dsp:sp modelId="{58FFC48A-7D07-433D-AA00-18D58B842150}">
      <dsp:nvSpPr>
        <dsp:cNvPr id="0" name=""/>
        <dsp:cNvSpPr/>
      </dsp:nvSpPr>
      <dsp:spPr>
        <a:xfrm>
          <a:off x="0" y="1622140"/>
          <a:ext cx="10058399" cy="4797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Monitoring:  Judging progress and performance against the plan</a:t>
          </a:r>
        </a:p>
      </dsp:txBody>
      <dsp:txXfrm>
        <a:off x="23417" y="1645557"/>
        <a:ext cx="10011565" cy="432866"/>
      </dsp:txXfrm>
    </dsp:sp>
    <dsp:sp modelId="{9802EE5C-5648-42B1-B9EE-CC6C18DD48B4}">
      <dsp:nvSpPr>
        <dsp:cNvPr id="0" name=""/>
        <dsp:cNvSpPr/>
      </dsp:nvSpPr>
      <dsp:spPr>
        <a:xfrm>
          <a:off x="0" y="2101840"/>
          <a:ext cx="10058399"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a:t>How are we doing?  </a:t>
          </a:r>
        </a:p>
        <a:p>
          <a:pPr marL="171450" lvl="1" indent="-171450" algn="l" defTabSz="711200">
            <a:lnSpc>
              <a:spcPct val="90000"/>
            </a:lnSpc>
            <a:spcBef>
              <a:spcPct val="0"/>
            </a:spcBef>
            <a:spcAft>
              <a:spcPct val="20000"/>
            </a:spcAft>
            <a:buChar char="•"/>
          </a:pPr>
          <a:r>
            <a:rPr lang="en-US" sz="1600" kern="1200"/>
            <a:t>Quality planning begins at start of project.</a:t>
          </a:r>
        </a:p>
        <a:p>
          <a:pPr marL="171450" lvl="1" indent="-171450" algn="l" defTabSz="711200">
            <a:lnSpc>
              <a:spcPct val="90000"/>
            </a:lnSpc>
            <a:spcBef>
              <a:spcPct val="0"/>
            </a:spcBef>
            <a:spcAft>
              <a:spcPct val="20000"/>
            </a:spcAft>
            <a:buChar char="•"/>
          </a:pPr>
          <a:r>
            <a:rPr lang="en-US" sz="1600" kern="1200"/>
            <a:t>Quality process coordinates with development activities.</a:t>
          </a:r>
        </a:p>
      </dsp:txBody>
      <dsp:txXfrm>
        <a:off x="0" y="2101840"/>
        <a:ext cx="10058399" cy="828000"/>
      </dsp:txXfrm>
    </dsp:sp>
    <dsp:sp modelId="{5CB59484-21B2-4975-B7B8-94704AB731FB}">
      <dsp:nvSpPr>
        <dsp:cNvPr id="0" name=""/>
        <dsp:cNvSpPr/>
      </dsp:nvSpPr>
      <dsp:spPr>
        <a:xfrm>
          <a:off x="0" y="2929840"/>
          <a:ext cx="10058399" cy="4797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 good plan must have </a:t>
          </a:r>
          <a:r>
            <a:rPr lang="en-US" sz="2000" i="1" kern="1200"/>
            <a:t>visibility</a:t>
          </a:r>
          <a:r>
            <a:rPr lang="en-US" sz="2000" kern="1200"/>
            <a:t> :</a:t>
          </a:r>
        </a:p>
      </dsp:txBody>
      <dsp:txXfrm>
        <a:off x="23417" y="2953257"/>
        <a:ext cx="10011565" cy="432866"/>
      </dsp:txXfrm>
    </dsp:sp>
    <dsp:sp modelId="{58A77A9F-7CB8-4FE0-842C-37CB8E8D1B7F}">
      <dsp:nvSpPr>
        <dsp:cNvPr id="0" name=""/>
        <dsp:cNvSpPr/>
      </dsp:nvSpPr>
      <dsp:spPr>
        <a:xfrm>
          <a:off x="0" y="3409540"/>
          <a:ext cx="10058399"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a:t>Ability to monitor each step, and to make objective judgments of progress</a:t>
          </a:r>
        </a:p>
      </dsp:txBody>
      <dsp:txXfrm>
        <a:off x="0" y="3409540"/>
        <a:ext cx="10058399" cy="331200"/>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0D3227-BB30-4A1E-8D2C-AEFCBEADBBB5}">
      <dsp:nvSpPr>
        <dsp:cNvPr id="0" name=""/>
        <dsp:cNvSpPr/>
      </dsp:nvSpPr>
      <dsp:spPr>
        <a:xfrm>
          <a:off x="1227" y="297257"/>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B5195D-A0F3-455E-8EBB-F54E17E98690}">
      <dsp:nvSpPr>
        <dsp:cNvPr id="0" name=""/>
        <dsp:cNvSpPr/>
      </dsp:nvSpPr>
      <dsp:spPr>
        <a:xfrm>
          <a:off x="480082"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So far, we have a project for which we have estimated duration and effort based on a high level understanding of what needs to be done. </a:t>
          </a:r>
        </a:p>
      </dsp:txBody>
      <dsp:txXfrm>
        <a:off x="560236" y="832323"/>
        <a:ext cx="4149382" cy="2576345"/>
      </dsp:txXfrm>
    </dsp:sp>
    <dsp:sp modelId="{8C8EE0AA-AE39-4B51-9F5A-076040D53EB8}">
      <dsp:nvSpPr>
        <dsp:cNvPr id="0" name=""/>
        <dsp:cNvSpPr/>
      </dsp:nvSpPr>
      <dsp:spPr>
        <a:xfrm>
          <a:off x="5268627" y="297257"/>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20ED05-7892-4B2C-B2BA-1CE40C048AF8}">
      <dsp:nvSpPr>
        <dsp:cNvPr id="0" name=""/>
        <dsp:cNvSpPr/>
      </dsp:nvSpPr>
      <dsp:spPr>
        <a:xfrm>
          <a:off x="5747481"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a:t>The majority of projects are 'completed' late, if at all. </a:t>
          </a:r>
          <a:endParaRPr lang="en-US" sz="2800" kern="1200"/>
        </a:p>
      </dsp:txBody>
      <dsp:txXfrm>
        <a:off x="5827635" y="832323"/>
        <a:ext cx="4149382" cy="2576345"/>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AEDCC0-7F85-4CBF-955C-ABD5C20DE721}">
      <dsp:nvSpPr>
        <dsp:cNvPr id="0" name=""/>
        <dsp:cNvSpPr/>
      </dsp:nvSpPr>
      <dsp:spPr>
        <a:xfrm>
          <a:off x="3208355" y="169"/>
          <a:ext cx="3609399" cy="512522"/>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rtl="0">
            <a:lnSpc>
              <a:spcPct val="90000"/>
            </a:lnSpc>
            <a:spcBef>
              <a:spcPct val="0"/>
            </a:spcBef>
            <a:spcAft>
              <a:spcPct val="35000"/>
            </a:spcAft>
            <a:buNone/>
          </a:pPr>
          <a:r>
            <a:rPr lang="en-US" sz="1700" kern="1200" dirty="0"/>
            <a:t>an unrealistic deadline established</a:t>
          </a:r>
        </a:p>
      </dsp:txBody>
      <dsp:txXfrm>
        <a:off x="3233374" y="25188"/>
        <a:ext cx="3559361" cy="462484"/>
      </dsp:txXfrm>
    </dsp:sp>
    <dsp:sp modelId="{1919BD8C-FAEA-49DC-BD41-14E0F6868076}">
      <dsp:nvSpPr>
        <dsp:cNvPr id="0" name=""/>
        <dsp:cNvSpPr/>
      </dsp:nvSpPr>
      <dsp:spPr>
        <a:xfrm>
          <a:off x="3208355" y="538318"/>
          <a:ext cx="3609399" cy="512522"/>
        </a:xfrm>
        <a:prstGeom prst="roundRect">
          <a:avLst/>
        </a:prstGeom>
        <a:solidFill>
          <a:schemeClr val="accent4">
            <a:hueOff val="-218336"/>
            <a:satOff val="-1464"/>
            <a:lumOff val="-151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rtl="0">
            <a:lnSpc>
              <a:spcPct val="90000"/>
            </a:lnSpc>
            <a:spcBef>
              <a:spcPct val="0"/>
            </a:spcBef>
            <a:spcAft>
              <a:spcPct val="35000"/>
            </a:spcAft>
            <a:buNone/>
          </a:pPr>
          <a:r>
            <a:rPr lang="en-US" sz="1700" kern="1200" dirty="0"/>
            <a:t>changing customer requirements</a:t>
          </a:r>
        </a:p>
      </dsp:txBody>
      <dsp:txXfrm>
        <a:off x="3233374" y="563337"/>
        <a:ext cx="3559361" cy="462484"/>
      </dsp:txXfrm>
    </dsp:sp>
    <dsp:sp modelId="{970D5F07-BC9A-40F2-B9B1-FB57C9C8FD00}">
      <dsp:nvSpPr>
        <dsp:cNvPr id="0" name=""/>
        <dsp:cNvSpPr/>
      </dsp:nvSpPr>
      <dsp:spPr>
        <a:xfrm>
          <a:off x="3208355" y="1076466"/>
          <a:ext cx="3609399" cy="512522"/>
        </a:xfrm>
        <a:prstGeom prst="roundRect">
          <a:avLst/>
        </a:prstGeom>
        <a:solidFill>
          <a:schemeClr val="accent4">
            <a:hueOff val="-436673"/>
            <a:satOff val="-2927"/>
            <a:lumOff val="-302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rtl="0">
            <a:lnSpc>
              <a:spcPct val="90000"/>
            </a:lnSpc>
            <a:spcBef>
              <a:spcPct val="0"/>
            </a:spcBef>
            <a:spcAft>
              <a:spcPct val="35000"/>
            </a:spcAft>
            <a:buNone/>
          </a:pPr>
          <a:r>
            <a:rPr lang="en-US" sz="1700" kern="1200" dirty="0"/>
            <a:t>an honest underestimate</a:t>
          </a:r>
        </a:p>
      </dsp:txBody>
      <dsp:txXfrm>
        <a:off x="3233374" y="1101485"/>
        <a:ext cx="3559361" cy="462484"/>
      </dsp:txXfrm>
    </dsp:sp>
    <dsp:sp modelId="{8A193862-5238-4AB5-926C-7D7983B6C50B}">
      <dsp:nvSpPr>
        <dsp:cNvPr id="0" name=""/>
        <dsp:cNvSpPr/>
      </dsp:nvSpPr>
      <dsp:spPr>
        <a:xfrm>
          <a:off x="3208355" y="1614614"/>
          <a:ext cx="3609399" cy="512522"/>
        </a:xfrm>
        <a:prstGeom prst="roundRect">
          <a:avLst/>
        </a:prstGeom>
        <a:solidFill>
          <a:schemeClr val="accent4">
            <a:hueOff val="-655009"/>
            <a:satOff val="-4391"/>
            <a:lumOff val="-453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rtl="0">
            <a:lnSpc>
              <a:spcPct val="90000"/>
            </a:lnSpc>
            <a:spcBef>
              <a:spcPct val="0"/>
            </a:spcBef>
            <a:spcAft>
              <a:spcPct val="35000"/>
            </a:spcAft>
            <a:buNone/>
          </a:pPr>
          <a:r>
            <a:rPr lang="en-US" sz="1700" kern="1200" dirty="0"/>
            <a:t>predictable and/or unpredictable risks</a:t>
          </a:r>
        </a:p>
      </dsp:txBody>
      <dsp:txXfrm>
        <a:off x="3233374" y="1639633"/>
        <a:ext cx="3559361" cy="462484"/>
      </dsp:txXfrm>
    </dsp:sp>
    <dsp:sp modelId="{AFAA0B9D-10CB-4362-BF66-48EDE2389E66}">
      <dsp:nvSpPr>
        <dsp:cNvPr id="0" name=""/>
        <dsp:cNvSpPr/>
      </dsp:nvSpPr>
      <dsp:spPr>
        <a:xfrm>
          <a:off x="3208355" y="2152763"/>
          <a:ext cx="3609399" cy="512522"/>
        </a:xfrm>
        <a:prstGeom prst="roundRect">
          <a:avLst/>
        </a:prstGeom>
        <a:solidFill>
          <a:schemeClr val="accent4">
            <a:hueOff val="-873346"/>
            <a:satOff val="-5854"/>
            <a:lumOff val="-605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rtl="0">
            <a:lnSpc>
              <a:spcPct val="90000"/>
            </a:lnSpc>
            <a:spcBef>
              <a:spcPct val="0"/>
            </a:spcBef>
            <a:spcAft>
              <a:spcPct val="35000"/>
            </a:spcAft>
            <a:buNone/>
          </a:pPr>
          <a:r>
            <a:rPr lang="en-US" sz="1700" kern="1200" dirty="0"/>
            <a:t>technical difficulties</a:t>
          </a:r>
        </a:p>
      </dsp:txBody>
      <dsp:txXfrm>
        <a:off x="3233374" y="2177782"/>
        <a:ext cx="3559361" cy="462484"/>
      </dsp:txXfrm>
    </dsp:sp>
    <dsp:sp modelId="{F4B306D4-697A-49EA-A3AA-6F92AFE0A56A}">
      <dsp:nvSpPr>
        <dsp:cNvPr id="0" name=""/>
        <dsp:cNvSpPr/>
      </dsp:nvSpPr>
      <dsp:spPr>
        <a:xfrm>
          <a:off x="3208355" y="2690911"/>
          <a:ext cx="3609399" cy="512522"/>
        </a:xfrm>
        <a:prstGeom prst="roundRect">
          <a:avLst/>
        </a:prstGeom>
        <a:solidFill>
          <a:schemeClr val="accent4">
            <a:hueOff val="-1091682"/>
            <a:satOff val="-7318"/>
            <a:lumOff val="-756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rtl="0">
            <a:lnSpc>
              <a:spcPct val="90000"/>
            </a:lnSpc>
            <a:spcBef>
              <a:spcPct val="0"/>
            </a:spcBef>
            <a:spcAft>
              <a:spcPct val="35000"/>
            </a:spcAft>
            <a:buNone/>
          </a:pPr>
          <a:r>
            <a:rPr lang="en-US" sz="1700" kern="1200" dirty="0"/>
            <a:t>human difficulties</a:t>
          </a:r>
        </a:p>
      </dsp:txBody>
      <dsp:txXfrm>
        <a:off x="3233374" y="2715930"/>
        <a:ext cx="3559361" cy="462484"/>
      </dsp:txXfrm>
    </dsp:sp>
    <dsp:sp modelId="{6F7A5F84-7673-496B-A45C-57838CCC6AA4}">
      <dsp:nvSpPr>
        <dsp:cNvPr id="0" name=""/>
        <dsp:cNvSpPr/>
      </dsp:nvSpPr>
      <dsp:spPr>
        <a:xfrm>
          <a:off x="3208355" y="3229059"/>
          <a:ext cx="3609399" cy="512522"/>
        </a:xfrm>
        <a:prstGeom prst="roundRect">
          <a:avLst/>
        </a:prstGeom>
        <a:solidFill>
          <a:schemeClr val="accent4">
            <a:hueOff val="-1310018"/>
            <a:satOff val="-8781"/>
            <a:lumOff val="-907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rtl="0">
            <a:lnSpc>
              <a:spcPct val="90000"/>
            </a:lnSpc>
            <a:spcBef>
              <a:spcPct val="0"/>
            </a:spcBef>
            <a:spcAft>
              <a:spcPct val="35000"/>
            </a:spcAft>
            <a:buNone/>
          </a:pPr>
          <a:r>
            <a:rPr lang="en-US" sz="1700" kern="1200" dirty="0"/>
            <a:t>miscommunication among project staff</a:t>
          </a:r>
        </a:p>
      </dsp:txBody>
      <dsp:txXfrm>
        <a:off x="3233374" y="3254078"/>
        <a:ext cx="3559361" cy="462484"/>
      </dsp:txXfrm>
    </dsp:sp>
    <dsp:sp modelId="{35E986C6-A965-44BC-9AE7-B89FAD0CAD84}">
      <dsp:nvSpPr>
        <dsp:cNvPr id="0" name=""/>
        <dsp:cNvSpPr/>
      </dsp:nvSpPr>
      <dsp:spPr>
        <a:xfrm>
          <a:off x="3208355" y="3767207"/>
          <a:ext cx="3609399" cy="512522"/>
        </a:xfrm>
        <a:prstGeom prst="roundRect">
          <a:avLst/>
        </a:prstGeom>
        <a:solidFill>
          <a:schemeClr val="accent4">
            <a:hueOff val="-1528355"/>
            <a:satOff val="-10245"/>
            <a:lumOff val="-1058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rtl="0">
            <a:lnSpc>
              <a:spcPct val="90000"/>
            </a:lnSpc>
            <a:spcBef>
              <a:spcPct val="0"/>
            </a:spcBef>
            <a:spcAft>
              <a:spcPct val="35000"/>
            </a:spcAft>
            <a:buNone/>
          </a:pPr>
          <a:r>
            <a:rPr lang="en-US" sz="1700" kern="1200" dirty="0"/>
            <a:t>a failure by project management</a:t>
          </a:r>
        </a:p>
      </dsp:txBody>
      <dsp:txXfrm>
        <a:off x="3233374" y="3792226"/>
        <a:ext cx="3559361" cy="4624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49D90D-13FA-4DDE-A501-3C5CF7097DE6}">
      <dsp:nvSpPr>
        <dsp:cNvPr id="0" name=""/>
        <dsp:cNvSpPr/>
      </dsp:nvSpPr>
      <dsp:spPr>
        <a:xfrm>
          <a:off x="0" y="3000"/>
          <a:ext cx="5906181" cy="5043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FA5572-ACAE-481F-A2C9-B1E15EA8E75C}">
      <dsp:nvSpPr>
        <dsp:cNvPr id="0" name=""/>
        <dsp:cNvSpPr/>
      </dsp:nvSpPr>
      <dsp:spPr>
        <a:xfrm>
          <a:off x="152564" y="116478"/>
          <a:ext cx="277661" cy="2773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F2FB448-7601-4F83-8525-2D72719D6153}">
      <dsp:nvSpPr>
        <dsp:cNvPr id="0" name=""/>
        <dsp:cNvSpPr/>
      </dsp:nvSpPr>
      <dsp:spPr>
        <a:xfrm>
          <a:off x="582791" y="3000"/>
          <a:ext cx="5262352" cy="614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053" tIns="65053" rIns="65053" bIns="65053" numCol="1" spcCol="1270" anchor="ctr" anchorCtr="0">
          <a:noAutofit/>
        </a:bodyPr>
        <a:lstStyle/>
        <a:p>
          <a:pPr marL="0" lvl="0" indent="0" algn="l" defTabSz="622300">
            <a:lnSpc>
              <a:spcPct val="90000"/>
            </a:lnSpc>
            <a:spcBef>
              <a:spcPct val="0"/>
            </a:spcBef>
            <a:spcAft>
              <a:spcPct val="35000"/>
            </a:spcAft>
            <a:buNone/>
          </a:pPr>
          <a:r>
            <a:rPr lang="en-IN" sz="1400" kern="1200"/>
            <a:t>With a comparison based oracle , </a:t>
          </a:r>
          <a:r>
            <a:rPr lang="en-IN" sz="1400" b="1" u="sng" kern="1200"/>
            <a:t>we need predicted output for each input </a:t>
          </a:r>
          <a:endParaRPr lang="en-US" sz="1400" kern="1200"/>
        </a:p>
      </dsp:txBody>
      <dsp:txXfrm>
        <a:off x="582791" y="3000"/>
        <a:ext cx="5262352" cy="614672"/>
      </dsp:txXfrm>
    </dsp:sp>
    <dsp:sp modelId="{48E98B61-E297-4D4B-A3AD-1DC5EE77CE3B}">
      <dsp:nvSpPr>
        <dsp:cNvPr id="0" name=""/>
        <dsp:cNvSpPr/>
      </dsp:nvSpPr>
      <dsp:spPr>
        <a:xfrm>
          <a:off x="0" y="771341"/>
          <a:ext cx="5906181" cy="5043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B37F88-3240-4EA4-8727-5AFF31E45A71}">
      <dsp:nvSpPr>
        <dsp:cNvPr id="0" name=""/>
        <dsp:cNvSpPr/>
      </dsp:nvSpPr>
      <dsp:spPr>
        <a:xfrm>
          <a:off x="152564" y="884819"/>
          <a:ext cx="277661" cy="2773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5F3CC3-F2A5-4D83-B59A-FC10758DBA6C}">
      <dsp:nvSpPr>
        <dsp:cNvPr id="0" name=""/>
        <dsp:cNvSpPr/>
      </dsp:nvSpPr>
      <dsp:spPr>
        <a:xfrm>
          <a:off x="582791" y="771341"/>
          <a:ext cx="5262352" cy="614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053" tIns="65053" rIns="65053" bIns="65053" numCol="1" spcCol="1270" anchor="ctr" anchorCtr="0">
          <a:noAutofit/>
        </a:bodyPr>
        <a:lstStyle/>
        <a:p>
          <a:pPr marL="0" lvl="0" indent="0" algn="l" defTabSz="622300">
            <a:lnSpc>
              <a:spcPct val="90000"/>
            </a:lnSpc>
            <a:spcBef>
              <a:spcPct val="0"/>
            </a:spcBef>
            <a:spcAft>
              <a:spcPct val="35000"/>
            </a:spcAft>
            <a:buNone/>
          </a:pPr>
          <a:r>
            <a:rPr lang="en-IN" sz="1400" kern="1200"/>
            <a:t>Oracle compares actual to predicted output, and reports failure if they differ. </a:t>
          </a:r>
          <a:endParaRPr lang="en-US" sz="1400" kern="1200"/>
        </a:p>
      </dsp:txBody>
      <dsp:txXfrm>
        <a:off x="582791" y="771341"/>
        <a:ext cx="5262352" cy="614672"/>
      </dsp:txXfrm>
    </dsp:sp>
    <dsp:sp modelId="{7C476168-C612-4722-89B4-982BC166A3D7}">
      <dsp:nvSpPr>
        <dsp:cNvPr id="0" name=""/>
        <dsp:cNvSpPr/>
      </dsp:nvSpPr>
      <dsp:spPr>
        <a:xfrm>
          <a:off x="0" y="1539682"/>
          <a:ext cx="5906181" cy="5043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1AD866-DA7F-4768-AAEF-B36B9FD09A62}">
      <dsp:nvSpPr>
        <dsp:cNvPr id="0" name=""/>
        <dsp:cNvSpPr/>
      </dsp:nvSpPr>
      <dsp:spPr>
        <a:xfrm>
          <a:off x="152564" y="1653160"/>
          <a:ext cx="277661" cy="2773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56B8D5A-A68B-4548-B5AD-E507F746521D}">
      <dsp:nvSpPr>
        <dsp:cNvPr id="0" name=""/>
        <dsp:cNvSpPr/>
      </dsp:nvSpPr>
      <dsp:spPr>
        <a:xfrm>
          <a:off x="582791" y="1539682"/>
          <a:ext cx="5262352" cy="614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053" tIns="65053" rIns="65053" bIns="65053" numCol="1" spcCol="1270" anchor="ctr" anchorCtr="0">
          <a:noAutofit/>
        </a:bodyPr>
        <a:lstStyle/>
        <a:p>
          <a:pPr marL="0" lvl="0" indent="0" algn="l" defTabSz="622300">
            <a:lnSpc>
              <a:spcPct val="90000"/>
            </a:lnSpc>
            <a:spcBef>
              <a:spcPct val="0"/>
            </a:spcBef>
            <a:spcAft>
              <a:spcPct val="35000"/>
            </a:spcAft>
            <a:buNone/>
          </a:pPr>
          <a:r>
            <a:rPr lang="en-IN" sz="1400" kern="1200"/>
            <a:t>It is best suited for small number of hand generated test cases example: for handwritten Junit test cases. </a:t>
          </a:r>
          <a:endParaRPr lang="en-US" sz="1400" kern="1200"/>
        </a:p>
      </dsp:txBody>
      <dsp:txXfrm>
        <a:off x="582791" y="1539682"/>
        <a:ext cx="5262352" cy="614672"/>
      </dsp:txXfrm>
    </dsp:sp>
    <dsp:sp modelId="{81B1E2A6-F7B8-4A2F-8BB8-89AD2DC9FB26}">
      <dsp:nvSpPr>
        <dsp:cNvPr id="0" name=""/>
        <dsp:cNvSpPr/>
      </dsp:nvSpPr>
      <dsp:spPr>
        <a:xfrm>
          <a:off x="0" y="2308022"/>
          <a:ext cx="5906181" cy="5043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D541DC-BBED-4F2C-B642-6201F6390F17}">
      <dsp:nvSpPr>
        <dsp:cNvPr id="0" name=""/>
        <dsp:cNvSpPr/>
      </dsp:nvSpPr>
      <dsp:spPr>
        <a:xfrm>
          <a:off x="152564" y="2421500"/>
          <a:ext cx="277661" cy="2773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9E0D74-9A5F-4182-BAA7-AA2CC66E686D}">
      <dsp:nvSpPr>
        <dsp:cNvPr id="0" name=""/>
        <dsp:cNvSpPr/>
      </dsp:nvSpPr>
      <dsp:spPr>
        <a:xfrm>
          <a:off x="582791" y="2308022"/>
          <a:ext cx="5262352" cy="614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053" tIns="65053" rIns="65053" bIns="65053" numCol="1" spcCol="1270" anchor="ctr" anchorCtr="0">
          <a:noAutofit/>
        </a:bodyPr>
        <a:lstStyle/>
        <a:p>
          <a:pPr marL="0" lvl="0" indent="0" algn="l" defTabSz="622300">
            <a:lnSpc>
              <a:spcPct val="90000"/>
            </a:lnSpc>
            <a:spcBef>
              <a:spcPct val="0"/>
            </a:spcBef>
            <a:spcAft>
              <a:spcPct val="35000"/>
            </a:spcAft>
            <a:buNone/>
          </a:pPr>
          <a:r>
            <a:rPr lang="en-US" sz="1400" kern="1200"/>
            <a:t>Comparison based oracle </a:t>
          </a:r>
          <a:r>
            <a:rPr lang="en-IN" sz="1400" kern="1200"/>
            <a:t>are used mainly for small, simple test cases </a:t>
          </a:r>
          <a:endParaRPr lang="en-US" sz="1400" kern="1200"/>
        </a:p>
      </dsp:txBody>
      <dsp:txXfrm>
        <a:off x="582791" y="2308022"/>
        <a:ext cx="5262352" cy="614672"/>
      </dsp:txXfrm>
    </dsp:sp>
    <dsp:sp modelId="{DA986476-9735-4811-939B-5EBE1558ABC9}">
      <dsp:nvSpPr>
        <dsp:cNvPr id="0" name=""/>
        <dsp:cNvSpPr/>
      </dsp:nvSpPr>
      <dsp:spPr>
        <a:xfrm>
          <a:off x="0" y="3076363"/>
          <a:ext cx="5906181" cy="5043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4C1BA6-101E-4C55-B2B8-28142644AEB4}">
      <dsp:nvSpPr>
        <dsp:cNvPr id="0" name=""/>
        <dsp:cNvSpPr/>
      </dsp:nvSpPr>
      <dsp:spPr>
        <a:xfrm>
          <a:off x="152564" y="3189841"/>
          <a:ext cx="277661" cy="2773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309BF0-F8FB-405C-9DC9-3E83E924985C}">
      <dsp:nvSpPr>
        <dsp:cNvPr id="0" name=""/>
        <dsp:cNvSpPr/>
      </dsp:nvSpPr>
      <dsp:spPr>
        <a:xfrm>
          <a:off x="582791" y="3076363"/>
          <a:ext cx="5262352" cy="614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053" tIns="65053" rIns="65053" bIns="65053" numCol="1" spcCol="1270" anchor="ctr" anchorCtr="0">
          <a:noAutofit/>
        </a:bodyPr>
        <a:lstStyle/>
        <a:p>
          <a:pPr marL="0" lvl="0" indent="0" algn="l" defTabSz="622300">
            <a:lnSpc>
              <a:spcPct val="90000"/>
            </a:lnSpc>
            <a:spcBef>
              <a:spcPct val="0"/>
            </a:spcBef>
            <a:spcAft>
              <a:spcPct val="35000"/>
            </a:spcAft>
            <a:buNone/>
          </a:pPr>
          <a:r>
            <a:rPr lang="en-IN" sz="1400" kern="1200"/>
            <a:t>Expected outputs can also be produced for complex test cases and large test suites but its no efficient as its difficult to predict output for thousands of test cases. </a:t>
          </a:r>
          <a:endParaRPr lang="en-US" sz="1400" kern="1200"/>
        </a:p>
      </dsp:txBody>
      <dsp:txXfrm>
        <a:off x="582791" y="3076363"/>
        <a:ext cx="5262352" cy="614672"/>
      </dsp:txXfrm>
    </dsp:sp>
    <dsp:sp modelId="{0ECCC0B3-B8A8-48B4-957C-9567066DFBDA}">
      <dsp:nvSpPr>
        <dsp:cNvPr id="0" name=""/>
        <dsp:cNvSpPr/>
      </dsp:nvSpPr>
      <dsp:spPr>
        <a:xfrm>
          <a:off x="0" y="3844704"/>
          <a:ext cx="5906181" cy="5043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585BF0-D50A-4815-AB73-3EE47D2C5880}">
      <dsp:nvSpPr>
        <dsp:cNvPr id="0" name=""/>
        <dsp:cNvSpPr/>
      </dsp:nvSpPr>
      <dsp:spPr>
        <a:xfrm>
          <a:off x="152564" y="3958182"/>
          <a:ext cx="277661" cy="27739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A57EC0A-3E2B-4A37-B29C-CF3E028CA5EF}">
      <dsp:nvSpPr>
        <dsp:cNvPr id="0" name=""/>
        <dsp:cNvSpPr/>
      </dsp:nvSpPr>
      <dsp:spPr>
        <a:xfrm>
          <a:off x="582791" y="3844704"/>
          <a:ext cx="5262352" cy="614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053" tIns="65053" rIns="65053" bIns="65053" numCol="1" spcCol="1270" anchor="ctr" anchorCtr="0">
          <a:noAutofit/>
        </a:bodyPr>
        <a:lstStyle/>
        <a:p>
          <a:pPr marL="0" lvl="0" indent="0" algn="l" defTabSz="622300">
            <a:lnSpc>
              <a:spcPct val="90000"/>
            </a:lnSpc>
            <a:spcBef>
              <a:spcPct val="0"/>
            </a:spcBef>
            <a:spcAft>
              <a:spcPct val="35000"/>
            </a:spcAft>
            <a:buNone/>
          </a:pPr>
          <a:r>
            <a:rPr lang="en-IN" sz="1400" kern="1200"/>
            <a:t>Capture-replay testing, a special case in which the predicted output or behaviour is preserved from an earlier execution </a:t>
          </a:r>
          <a:endParaRPr lang="en-US" sz="1400" kern="1200"/>
        </a:p>
      </dsp:txBody>
      <dsp:txXfrm>
        <a:off x="582791" y="3844704"/>
        <a:ext cx="5262352" cy="614672"/>
      </dsp:txXfrm>
    </dsp:sp>
    <dsp:sp modelId="{BB4A2220-383B-4827-A6E7-A80E12D02E91}">
      <dsp:nvSpPr>
        <dsp:cNvPr id="0" name=""/>
        <dsp:cNvSpPr/>
      </dsp:nvSpPr>
      <dsp:spPr>
        <a:xfrm>
          <a:off x="0" y="4613044"/>
          <a:ext cx="5906181" cy="5043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2EC177-4A7E-48E3-877B-DA5192AD78FE}">
      <dsp:nvSpPr>
        <dsp:cNvPr id="0" name=""/>
        <dsp:cNvSpPr/>
      </dsp:nvSpPr>
      <dsp:spPr>
        <a:xfrm>
          <a:off x="152564" y="4726522"/>
          <a:ext cx="277661" cy="27739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1EC605-D727-49D0-8037-E5EA6CA5A8B2}">
      <dsp:nvSpPr>
        <dsp:cNvPr id="0" name=""/>
        <dsp:cNvSpPr/>
      </dsp:nvSpPr>
      <dsp:spPr>
        <a:xfrm>
          <a:off x="582791" y="4613044"/>
          <a:ext cx="5262352" cy="614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053" tIns="65053" rIns="65053" bIns="65053" numCol="1" spcCol="1270" anchor="ctr" anchorCtr="0">
          <a:noAutofit/>
        </a:bodyPr>
        <a:lstStyle/>
        <a:p>
          <a:pPr marL="0" lvl="0" indent="0" algn="l" defTabSz="622300">
            <a:lnSpc>
              <a:spcPct val="90000"/>
            </a:lnSpc>
            <a:spcBef>
              <a:spcPct val="0"/>
            </a:spcBef>
            <a:spcAft>
              <a:spcPct val="35000"/>
            </a:spcAft>
            <a:buNone/>
          </a:pPr>
          <a:r>
            <a:rPr lang="en-IN" sz="1400" kern="1200"/>
            <a:t>Often possible to judge output or behaviour without predicting it </a:t>
          </a:r>
          <a:endParaRPr lang="en-US" sz="1400" kern="1200"/>
        </a:p>
      </dsp:txBody>
      <dsp:txXfrm>
        <a:off x="582791" y="4613044"/>
        <a:ext cx="5262352" cy="614672"/>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7F6388-9C12-4F48-851F-91A23DCA8DF6}">
      <dsp:nvSpPr>
        <dsp:cNvPr id="0" name=""/>
        <dsp:cNvSpPr/>
      </dsp:nvSpPr>
      <dsp:spPr>
        <a:xfrm>
          <a:off x="0" y="689"/>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1B391B-A787-4665-B15C-977E2439C80A}">
      <dsp:nvSpPr>
        <dsp:cNvPr id="0" name=""/>
        <dsp:cNvSpPr/>
      </dsp:nvSpPr>
      <dsp:spPr>
        <a:xfrm>
          <a:off x="0" y="689"/>
          <a:ext cx="6797675" cy="806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0" kern="1200"/>
            <a:t>Compartmentalization – </a:t>
          </a:r>
          <a:r>
            <a:rPr lang="en-US" sz="2200" kern="1200"/>
            <a:t>define distinct tasks</a:t>
          </a:r>
        </a:p>
      </dsp:txBody>
      <dsp:txXfrm>
        <a:off x="0" y="689"/>
        <a:ext cx="6797675" cy="806933"/>
      </dsp:txXfrm>
    </dsp:sp>
    <dsp:sp modelId="{CBEA8C6D-3C0C-4C77-885A-AE940F3AB7A4}">
      <dsp:nvSpPr>
        <dsp:cNvPr id="0" name=""/>
        <dsp:cNvSpPr/>
      </dsp:nvSpPr>
      <dsp:spPr>
        <a:xfrm>
          <a:off x="0" y="807622"/>
          <a:ext cx="6797675" cy="0"/>
        </a:xfrm>
        <a:prstGeom prst="line">
          <a:avLst/>
        </a:prstGeom>
        <a:solidFill>
          <a:schemeClr val="accent2">
            <a:hueOff val="-221971"/>
            <a:satOff val="-98"/>
            <a:lumOff val="261"/>
            <a:alphaOff val="0"/>
          </a:schemeClr>
        </a:solidFill>
        <a:ln w="15875" cap="flat" cmpd="sng" algn="ctr">
          <a:solidFill>
            <a:schemeClr val="accent2">
              <a:hueOff val="-221971"/>
              <a:satOff val="-98"/>
              <a:lumOff val="26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FB64FE-777A-4D5F-991A-C081B4DF101A}">
      <dsp:nvSpPr>
        <dsp:cNvPr id="0" name=""/>
        <dsp:cNvSpPr/>
      </dsp:nvSpPr>
      <dsp:spPr>
        <a:xfrm>
          <a:off x="0" y="807622"/>
          <a:ext cx="6797675" cy="806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0" kern="1200"/>
            <a:t>Interdependency- </a:t>
          </a:r>
          <a:r>
            <a:rPr lang="en-US" sz="2200" kern="1200"/>
            <a:t>parallel and sequential tasks</a:t>
          </a:r>
        </a:p>
      </dsp:txBody>
      <dsp:txXfrm>
        <a:off x="0" y="807622"/>
        <a:ext cx="6797675" cy="806933"/>
      </dsp:txXfrm>
    </dsp:sp>
    <dsp:sp modelId="{B881BAAA-9384-4BBD-AE00-0A4C432093FA}">
      <dsp:nvSpPr>
        <dsp:cNvPr id="0" name=""/>
        <dsp:cNvSpPr/>
      </dsp:nvSpPr>
      <dsp:spPr>
        <a:xfrm>
          <a:off x="0" y="1614556"/>
          <a:ext cx="6797675" cy="0"/>
        </a:xfrm>
        <a:prstGeom prst="line">
          <a:avLst/>
        </a:prstGeom>
        <a:solidFill>
          <a:schemeClr val="accent2">
            <a:hueOff val="-443941"/>
            <a:satOff val="-195"/>
            <a:lumOff val="523"/>
            <a:alphaOff val="0"/>
          </a:schemeClr>
        </a:solidFill>
        <a:ln w="15875" cap="flat" cmpd="sng" algn="ctr">
          <a:solidFill>
            <a:schemeClr val="accent2">
              <a:hueOff val="-443941"/>
              <a:satOff val="-195"/>
              <a:lumOff val="52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68BC5A-AED1-4909-AEE4-0898706B0D9F}">
      <dsp:nvSpPr>
        <dsp:cNvPr id="0" name=""/>
        <dsp:cNvSpPr/>
      </dsp:nvSpPr>
      <dsp:spPr>
        <a:xfrm>
          <a:off x="0" y="1614556"/>
          <a:ext cx="6797675" cy="806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0" kern="1200"/>
            <a:t>Time allocation  - </a:t>
          </a:r>
          <a:r>
            <a:rPr lang="en-US" sz="2200" kern="1200"/>
            <a:t>assigned person days, start time, ending time</a:t>
          </a:r>
          <a:r>
            <a:rPr lang="en-US" sz="2200" b="0" kern="1200"/>
            <a:t>)</a:t>
          </a:r>
          <a:endParaRPr lang="en-US" sz="2200" kern="1200"/>
        </a:p>
      </dsp:txBody>
      <dsp:txXfrm>
        <a:off x="0" y="1614556"/>
        <a:ext cx="6797675" cy="806933"/>
      </dsp:txXfrm>
    </dsp:sp>
    <dsp:sp modelId="{0399EDBD-595A-4FD9-A4B9-EC0823BA3ADE}">
      <dsp:nvSpPr>
        <dsp:cNvPr id="0" name=""/>
        <dsp:cNvSpPr/>
      </dsp:nvSpPr>
      <dsp:spPr>
        <a:xfrm>
          <a:off x="0" y="2421489"/>
          <a:ext cx="6797675" cy="0"/>
        </a:xfrm>
        <a:prstGeom prst="line">
          <a:avLst/>
        </a:prstGeom>
        <a:solidFill>
          <a:schemeClr val="accent2">
            <a:hueOff val="-665912"/>
            <a:satOff val="-293"/>
            <a:lumOff val="784"/>
            <a:alphaOff val="0"/>
          </a:schemeClr>
        </a:solidFill>
        <a:ln w="15875" cap="flat" cmpd="sng" algn="ctr">
          <a:solidFill>
            <a:schemeClr val="accent2">
              <a:hueOff val="-665912"/>
              <a:satOff val="-293"/>
              <a:lumOff val="78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E25CE9-AD01-4E8C-8203-AAFCA9D5F1E1}">
      <dsp:nvSpPr>
        <dsp:cNvPr id="0" name=""/>
        <dsp:cNvSpPr/>
      </dsp:nvSpPr>
      <dsp:spPr>
        <a:xfrm>
          <a:off x="0" y="2421489"/>
          <a:ext cx="6797675" cy="806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0" kern="1200"/>
            <a:t>Effort validation - </a:t>
          </a:r>
          <a:r>
            <a:rPr lang="en-US" sz="2200" kern="1200"/>
            <a:t>be sure resources are available</a:t>
          </a:r>
        </a:p>
      </dsp:txBody>
      <dsp:txXfrm>
        <a:off x="0" y="2421489"/>
        <a:ext cx="6797675" cy="806933"/>
      </dsp:txXfrm>
    </dsp:sp>
    <dsp:sp modelId="{B3404DB5-4210-49E0-AA4E-27ADB626C97C}">
      <dsp:nvSpPr>
        <dsp:cNvPr id="0" name=""/>
        <dsp:cNvSpPr/>
      </dsp:nvSpPr>
      <dsp:spPr>
        <a:xfrm>
          <a:off x="0" y="3228422"/>
          <a:ext cx="6797675" cy="0"/>
        </a:xfrm>
        <a:prstGeom prst="line">
          <a:avLst/>
        </a:prstGeom>
        <a:solidFill>
          <a:schemeClr val="accent2">
            <a:hueOff val="-887883"/>
            <a:satOff val="-391"/>
            <a:lumOff val="1046"/>
            <a:alphaOff val="0"/>
          </a:schemeClr>
        </a:solidFill>
        <a:ln w="15875" cap="flat" cmpd="sng" algn="ctr">
          <a:solidFill>
            <a:schemeClr val="accent2">
              <a:hueOff val="-887883"/>
              <a:satOff val="-391"/>
              <a:lumOff val="104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13D65F-8448-4199-B88F-9E6FA014890E}">
      <dsp:nvSpPr>
        <dsp:cNvPr id="0" name=""/>
        <dsp:cNvSpPr/>
      </dsp:nvSpPr>
      <dsp:spPr>
        <a:xfrm>
          <a:off x="0" y="3228422"/>
          <a:ext cx="6797675" cy="806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0" kern="1200"/>
            <a:t>Defined responsibilities </a:t>
          </a:r>
          <a:r>
            <a:rPr lang="en-US" sz="2200" kern="1200"/>
            <a:t>— people must be assigned</a:t>
          </a:r>
        </a:p>
      </dsp:txBody>
      <dsp:txXfrm>
        <a:off x="0" y="3228422"/>
        <a:ext cx="6797675" cy="806933"/>
      </dsp:txXfrm>
    </dsp:sp>
    <dsp:sp modelId="{326BB784-ACCB-480C-84E9-308F9927CB91}">
      <dsp:nvSpPr>
        <dsp:cNvPr id="0" name=""/>
        <dsp:cNvSpPr/>
      </dsp:nvSpPr>
      <dsp:spPr>
        <a:xfrm>
          <a:off x="0" y="4035355"/>
          <a:ext cx="6797675" cy="0"/>
        </a:xfrm>
        <a:prstGeom prst="line">
          <a:avLst/>
        </a:prstGeom>
        <a:solidFill>
          <a:schemeClr val="accent2">
            <a:hueOff val="-1109853"/>
            <a:satOff val="-488"/>
            <a:lumOff val="1307"/>
            <a:alphaOff val="0"/>
          </a:schemeClr>
        </a:solidFill>
        <a:ln w="15875" cap="flat" cmpd="sng" algn="ctr">
          <a:solidFill>
            <a:schemeClr val="accent2">
              <a:hueOff val="-1109853"/>
              <a:satOff val="-488"/>
              <a:lumOff val="130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1C6527-1493-46D6-9F87-2A7880CABC74}">
      <dsp:nvSpPr>
        <dsp:cNvPr id="0" name=""/>
        <dsp:cNvSpPr/>
      </dsp:nvSpPr>
      <dsp:spPr>
        <a:xfrm>
          <a:off x="0" y="4035355"/>
          <a:ext cx="6797675" cy="806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0" kern="1200"/>
            <a:t>Defined Outcomes- </a:t>
          </a:r>
          <a:r>
            <a:rPr lang="en-US" sz="2200" kern="1200"/>
            <a:t>each task must have an output</a:t>
          </a:r>
        </a:p>
      </dsp:txBody>
      <dsp:txXfrm>
        <a:off x="0" y="4035355"/>
        <a:ext cx="6797675" cy="806933"/>
      </dsp:txXfrm>
    </dsp:sp>
    <dsp:sp modelId="{B28E05E8-1194-47AD-A15C-7C732A83409E}">
      <dsp:nvSpPr>
        <dsp:cNvPr id="0" name=""/>
        <dsp:cNvSpPr/>
      </dsp:nvSpPr>
      <dsp:spPr>
        <a:xfrm>
          <a:off x="0" y="4842289"/>
          <a:ext cx="6797675" cy="0"/>
        </a:xfrm>
        <a:prstGeom prst="line">
          <a:avLst/>
        </a:prstGeom>
        <a:solidFill>
          <a:schemeClr val="accent2">
            <a:hueOff val="-1331824"/>
            <a:satOff val="-586"/>
            <a:lumOff val="1569"/>
            <a:alphaOff val="0"/>
          </a:schemeClr>
        </a:solidFill>
        <a:ln w="15875" cap="flat" cmpd="sng" algn="ctr">
          <a:solidFill>
            <a:schemeClr val="accent2">
              <a:hueOff val="-1331824"/>
              <a:satOff val="-586"/>
              <a:lumOff val="1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0D9095-E794-41DE-A05B-2DF4C2455795}">
      <dsp:nvSpPr>
        <dsp:cNvPr id="0" name=""/>
        <dsp:cNvSpPr/>
      </dsp:nvSpPr>
      <dsp:spPr>
        <a:xfrm>
          <a:off x="0" y="4842289"/>
          <a:ext cx="6797675" cy="806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0" kern="1200"/>
            <a:t>Defined milestones - </a:t>
          </a:r>
          <a:r>
            <a:rPr lang="en-US" sz="2200" kern="1200"/>
            <a:t>review for quality</a:t>
          </a:r>
        </a:p>
      </dsp:txBody>
      <dsp:txXfrm>
        <a:off x="0" y="4842289"/>
        <a:ext cx="6797675" cy="806933"/>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6DA7A9-14B5-4CA6-9209-870B0AD12D74}">
      <dsp:nvSpPr>
        <dsp:cNvPr id="0" name=""/>
        <dsp:cNvSpPr/>
      </dsp:nvSpPr>
      <dsp:spPr>
        <a:xfrm>
          <a:off x="3094939" y="748729"/>
          <a:ext cx="578257" cy="91440"/>
        </a:xfrm>
        <a:custGeom>
          <a:avLst/>
          <a:gdLst/>
          <a:ahLst/>
          <a:cxnLst/>
          <a:rect l="0" t="0" r="0" b="0"/>
          <a:pathLst>
            <a:path>
              <a:moveTo>
                <a:pt x="0" y="45720"/>
              </a:moveTo>
              <a:lnTo>
                <a:pt x="578257" y="45720"/>
              </a:lnTo>
            </a:path>
          </a:pathLst>
        </a:custGeom>
        <a:noFill/>
        <a:ln w="12700"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68846" y="791405"/>
        <a:ext cx="30442" cy="6088"/>
      </dsp:txXfrm>
    </dsp:sp>
    <dsp:sp modelId="{81CF56A8-FCDD-4691-9780-8DF0C0FE8499}">
      <dsp:nvSpPr>
        <dsp:cNvPr id="0" name=""/>
        <dsp:cNvSpPr/>
      </dsp:nvSpPr>
      <dsp:spPr>
        <a:xfrm>
          <a:off x="449533" y="287"/>
          <a:ext cx="2647205" cy="1588323"/>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715" tIns="136159" rIns="129715" bIns="136159" numCol="1" spcCol="1270" anchor="ctr" anchorCtr="0">
          <a:noAutofit/>
        </a:bodyPr>
        <a:lstStyle/>
        <a:p>
          <a:pPr marL="0" lvl="0" indent="0" algn="ctr" defTabSz="666750" rtl="0">
            <a:lnSpc>
              <a:spcPct val="90000"/>
            </a:lnSpc>
            <a:spcBef>
              <a:spcPct val="0"/>
            </a:spcBef>
            <a:spcAft>
              <a:spcPct val="35000"/>
            </a:spcAft>
            <a:buNone/>
          </a:pPr>
          <a:r>
            <a:rPr lang="en-US" sz="1500" kern="1200" dirty="0"/>
            <a:t>Identify manageable activities and tasks by decomposing the process and the product. </a:t>
          </a:r>
        </a:p>
      </dsp:txBody>
      <dsp:txXfrm>
        <a:off x="449533" y="287"/>
        <a:ext cx="2647205" cy="1588323"/>
      </dsp:txXfrm>
    </dsp:sp>
    <dsp:sp modelId="{25FC4512-2E4D-4096-B8B9-B785CF4FEA6E}">
      <dsp:nvSpPr>
        <dsp:cNvPr id="0" name=""/>
        <dsp:cNvSpPr/>
      </dsp:nvSpPr>
      <dsp:spPr>
        <a:xfrm>
          <a:off x="6351002" y="748729"/>
          <a:ext cx="578257" cy="91440"/>
        </a:xfrm>
        <a:custGeom>
          <a:avLst/>
          <a:gdLst/>
          <a:ahLst/>
          <a:cxnLst/>
          <a:rect l="0" t="0" r="0" b="0"/>
          <a:pathLst>
            <a:path>
              <a:moveTo>
                <a:pt x="0" y="45720"/>
              </a:moveTo>
              <a:lnTo>
                <a:pt x="578257" y="45720"/>
              </a:lnTo>
            </a:path>
          </a:pathLst>
        </a:custGeom>
        <a:noFill/>
        <a:ln w="12700" cap="flat" cmpd="sng" algn="ctr">
          <a:solidFill>
            <a:schemeClr val="accent5">
              <a:hueOff val="589196"/>
              <a:satOff val="-2817"/>
              <a:lumOff val="308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24910" y="791405"/>
        <a:ext cx="30442" cy="6088"/>
      </dsp:txXfrm>
    </dsp:sp>
    <dsp:sp modelId="{E1A2F7BE-F3A0-4E5A-9082-CEADB43C739F}">
      <dsp:nvSpPr>
        <dsp:cNvPr id="0" name=""/>
        <dsp:cNvSpPr/>
      </dsp:nvSpPr>
      <dsp:spPr>
        <a:xfrm>
          <a:off x="3705597" y="287"/>
          <a:ext cx="2647205" cy="1588323"/>
        </a:xfrm>
        <a:prstGeom prst="rect">
          <a:avLst/>
        </a:prstGeom>
        <a:solidFill>
          <a:schemeClr val="accent5">
            <a:hueOff val="471357"/>
            <a:satOff val="-2254"/>
            <a:lumOff val="247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715" tIns="136159" rIns="129715" bIns="136159" numCol="1" spcCol="1270" anchor="ctr" anchorCtr="0">
          <a:noAutofit/>
        </a:bodyPr>
        <a:lstStyle/>
        <a:p>
          <a:pPr marL="0" lvl="0" indent="0" algn="ctr" defTabSz="666750" rtl="0">
            <a:lnSpc>
              <a:spcPct val="90000"/>
            </a:lnSpc>
            <a:spcBef>
              <a:spcPct val="0"/>
            </a:spcBef>
            <a:spcAft>
              <a:spcPct val="35000"/>
            </a:spcAft>
            <a:buNone/>
          </a:pPr>
          <a:r>
            <a:rPr lang="en-US" sz="1500" kern="1200"/>
            <a:t>Determine which tasks are dependent on the completion of others. (Which activities must occur in sequence and which can occur concurrently.) </a:t>
          </a:r>
        </a:p>
      </dsp:txBody>
      <dsp:txXfrm>
        <a:off x="3705597" y="287"/>
        <a:ext cx="2647205" cy="1588323"/>
      </dsp:txXfrm>
    </dsp:sp>
    <dsp:sp modelId="{055C0B02-009A-4EF4-96F0-B7F1CBB2B84D}">
      <dsp:nvSpPr>
        <dsp:cNvPr id="0" name=""/>
        <dsp:cNvSpPr/>
      </dsp:nvSpPr>
      <dsp:spPr>
        <a:xfrm>
          <a:off x="1773136" y="1586811"/>
          <a:ext cx="6512126" cy="578257"/>
        </a:xfrm>
        <a:custGeom>
          <a:avLst/>
          <a:gdLst/>
          <a:ahLst/>
          <a:cxnLst/>
          <a:rect l="0" t="0" r="0" b="0"/>
          <a:pathLst>
            <a:path>
              <a:moveTo>
                <a:pt x="6512126" y="0"/>
              </a:moveTo>
              <a:lnTo>
                <a:pt x="6512126" y="306228"/>
              </a:lnTo>
              <a:lnTo>
                <a:pt x="0" y="306228"/>
              </a:lnTo>
              <a:lnTo>
                <a:pt x="0" y="578257"/>
              </a:lnTo>
            </a:path>
          </a:pathLst>
        </a:custGeom>
        <a:noFill/>
        <a:ln w="12700" cap="flat" cmpd="sng" algn="ctr">
          <a:solidFill>
            <a:schemeClr val="accent5">
              <a:hueOff val="1178392"/>
              <a:satOff val="-5635"/>
              <a:lumOff val="617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65686" y="1872895"/>
        <a:ext cx="327026" cy="6088"/>
      </dsp:txXfrm>
    </dsp:sp>
    <dsp:sp modelId="{0CABCE60-DE34-4136-A993-2982F06A6625}">
      <dsp:nvSpPr>
        <dsp:cNvPr id="0" name=""/>
        <dsp:cNvSpPr/>
      </dsp:nvSpPr>
      <dsp:spPr>
        <a:xfrm>
          <a:off x="6961660" y="287"/>
          <a:ext cx="2647205" cy="1588323"/>
        </a:xfrm>
        <a:prstGeom prst="rect">
          <a:avLst/>
        </a:prstGeom>
        <a:solidFill>
          <a:schemeClr val="accent5">
            <a:hueOff val="942713"/>
            <a:satOff val="-4508"/>
            <a:lumOff val="494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715" tIns="136159" rIns="129715" bIns="136159" numCol="1" spcCol="1270" anchor="ctr" anchorCtr="0">
          <a:noAutofit/>
        </a:bodyPr>
        <a:lstStyle/>
        <a:p>
          <a:pPr marL="0" lvl="0" indent="0" algn="ctr" defTabSz="666750" rtl="0">
            <a:lnSpc>
              <a:spcPct val="90000"/>
            </a:lnSpc>
            <a:spcBef>
              <a:spcPct val="0"/>
            </a:spcBef>
            <a:spcAft>
              <a:spcPct val="35000"/>
            </a:spcAft>
            <a:buNone/>
          </a:pPr>
          <a:r>
            <a:rPr lang="en-US" sz="1500" kern="1200"/>
            <a:t>Allocate each task a number of work-units (often person-days), a start date and a completion date. </a:t>
          </a:r>
        </a:p>
      </dsp:txBody>
      <dsp:txXfrm>
        <a:off x="6961660" y="287"/>
        <a:ext cx="2647205" cy="1588323"/>
      </dsp:txXfrm>
    </dsp:sp>
    <dsp:sp modelId="{67DDF1C0-63B6-440C-86AD-7E86F5E55ACD}">
      <dsp:nvSpPr>
        <dsp:cNvPr id="0" name=""/>
        <dsp:cNvSpPr/>
      </dsp:nvSpPr>
      <dsp:spPr>
        <a:xfrm>
          <a:off x="3094939" y="2945910"/>
          <a:ext cx="578257" cy="91440"/>
        </a:xfrm>
        <a:custGeom>
          <a:avLst/>
          <a:gdLst/>
          <a:ahLst/>
          <a:cxnLst/>
          <a:rect l="0" t="0" r="0" b="0"/>
          <a:pathLst>
            <a:path>
              <a:moveTo>
                <a:pt x="0" y="45720"/>
              </a:moveTo>
              <a:lnTo>
                <a:pt x="578257" y="45720"/>
              </a:lnTo>
            </a:path>
          </a:pathLst>
        </a:custGeom>
        <a:noFill/>
        <a:ln w="12700" cap="flat" cmpd="sng" algn="ctr">
          <a:solidFill>
            <a:schemeClr val="accent5">
              <a:hueOff val="1767588"/>
              <a:satOff val="-8452"/>
              <a:lumOff val="926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68846" y="2988586"/>
        <a:ext cx="30442" cy="6088"/>
      </dsp:txXfrm>
    </dsp:sp>
    <dsp:sp modelId="{CDC5983C-A138-433E-ABAF-BC249B1F4F71}">
      <dsp:nvSpPr>
        <dsp:cNvPr id="0" name=""/>
        <dsp:cNvSpPr/>
      </dsp:nvSpPr>
      <dsp:spPr>
        <a:xfrm>
          <a:off x="449533" y="2197468"/>
          <a:ext cx="2647205" cy="1588323"/>
        </a:xfrm>
        <a:prstGeom prst="rect">
          <a:avLst/>
        </a:prstGeom>
        <a:solidFill>
          <a:schemeClr val="accent5">
            <a:hueOff val="1414070"/>
            <a:satOff val="-6762"/>
            <a:lumOff val="741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715" tIns="136159" rIns="129715" bIns="136159" numCol="1" spcCol="1270" anchor="ctr" anchorCtr="0">
          <a:noAutofit/>
        </a:bodyPr>
        <a:lstStyle/>
        <a:p>
          <a:pPr marL="0" lvl="0" indent="0" algn="ctr" defTabSz="666750" rtl="0">
            <a:lnSpc>
              <a:spcPct val="90000"/>
            </a:lnSpc>
            <a:spcBef>
              <a:spcPct val="0"/>
            </a:spcBef>
            <a:spcAft>
              <a:spcPct val="35000"/>
            </a:spcAft>
            <a:buNone/>
          </a:pPr>
          <a:r>
            <a:rPr lang="en-US" sz="1500" kern="1200"/>
            <a:t>Define responsibilities for the tasks (allocate them to a person or persons). </a:t>
          </a:r>
        </a:p>
      </dsp:txBody>
      <dsp:txXfrm>
        <a:off x="449533" y="2197468"/>
        <a:ext cx="2647205" cy="1588323"/>
      </dsp:txXfrm>
    </dsp:sp>
    <dsp:sp modelId="{81C556E1-EE9B-46DC-B1FD-AE1E710C72E4}">
      <dsp:nvSpPr>
        <dsp:cNvPr id="0" name=""/>
        <dsp:cNvSpPr/>
      </dsp:nvSpPr>
      <dsp:spPr>
        <a:xfrm>
          <a:off x="6351002" y="2945910"/>
          <a:ext cx="578257" cy="91440"/>
        </a:xfrm>
        <a:custGeom>
          <a:avLst/>
          <a:gdLst/>
          <a:ahLst/>
          <a:cxnLst/>
          <a:rect l="0" t="0" r="0" b="0"/>
          <a:pathLst>
            <a:path>
              <a:moveTo>
                <a:pt x="0" y="45720"/>
              </a:moveTo>
              <a:lnTo>
                <a:pt x="578257" y="45720"/>
              </a:lnTo>
            </a:path>
          </a:pathLst>
        </a:custGeom>
        <a:noFill/>
        <a:ln w="12700" cap="flat" cmpd="sng" algn="ctr">
          <a:solidFill>
            <a:schemeClr val="accent5">
              <a:hueOff val="2356783"/>
              <a:satOff val="-11270"/>
              <a:lumOff val="1235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24910" y="2988586"/>
        <a:ext cx="30442" cy="6088"/>
      </dsp:txXfrm>
    </dsp:sp>
    <dsp:sp modelId="{BBAD3487-5D69-4591-92CF-8C5B5C6BA6CB}">
      <dsp:nvSpPr>
        <dsp:cNvPr id="0" name=""/>
        <dsp:cNvSpPr/>
      </dsp:nvSpPr>
      <dsp:spPr>
        <a:xfrm>
          <a:off x="3705597" y="2197468"/>
          <a:ext cx="2647205" cy="1588323"/>
        </a:xfrm>
        <a:prstGeom prst="rect">
          <a:avLst/>
        </a:prstGeom>
        <a:solidFill>
          <a:schemeClr val="accent5">
            <a:hueOff val="1885427"/>
            <a:satOff val="-9016"/>
            <a:lumOff val="988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715" tIns="136159" rIns="129715" bIns="136159" numCol="1" spcCol="1270" anchor="ctr" anchorCtr="0">
          <a:noAutofit/>
        </a:bodyPr>
        <a:lstStyle/>
        <a:p>
          <a:pPr marL="0" lvl="0" indent="0" algn="ctr" defTabSz="666750" rtl="0">
            <a:lnSpc>
              <a:spcPct val="90000"/>
            </a:lnSpc>
            <a:spcBef>
              <a:spcPct val="0"/>
            </a:spcBef>
            <a:spcAft>
              <a:spcPct val="35000"/>
            </a:spcAft>
            <a:buNone/>
          </a:pPr>
          <a:r>
            <a:rPr lang="en-US" sz="1500" kern="1200"/>
            <a:t>Define outcomes of the tasks (deliverables) and milestones for the schedule. </a:t>
          </a:r>
        </a:p>
      </dsp:txBody>
      <dsp:txXfrm>
        <a:off x="3705597" y="2197468"/>
        <a:ext cx="2647205" cy="1588323"/>
      </dsp:txXfrm>
    </dsp:sp>
    <dsp:sp modelId="{B04A3ED7-3E72-4319-9392-7177DBDB2ECB}">
      <dsp:nvSpPr>
        <dsp:cNvPr id="0" name=""/>
        <dsp:cNvSpPr/>
      </dsp:nvSpPr>
      <dsp:spPr>
        <a:xfrm>
          <a:off x="6961660" y="2197468"/>
          <a:ext cx="2647205" cy="1588323"/>
        </a:xfrm>
        <a:prstGeom prst="rect">
          <a:avLst/>
        </a:prstGeom>
        <a:solidFill>
          <a:schemeClr val="accent5">
            <a:hueOff val="2356783"/>
            <a:satOff val="-11270"/>
            <a:lumOff val="123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715" tIns="136159" rIns="129715" bIns="136159" numCol="1" spcCol="1270" anchor="ctr" anchorCtr="0">
          <a:noAutofit/>
        </a:bodyPr>
        <a:lstStyle/>
        <a:p>
          <a:pPr marL="0" lvl="0" indent="0" algn="ctr" defTabSz="666750" rtl="0">
            <a:lnSpc>
              <a:spcPct val="90000"/>
            </a:lnSpc>
            <a:spcBef>
              <a:spcPct val="0"/>
            </a:spcBef>
            <a:spcAft>
              <a:spcPct val="35000"/>
            </a:spcAft>
            <a:buNone/>
          </a:pPr>
          <a:r>
            <a:rPr lang="en-US" sz="1500" kern="1200"/>
            <a:t>Review the proposed tasks, their effort allocation and start and end dates with the people involved to ensure there are no conflicts and over allocation. </a:t>
          </a:r>
        </a:p>
      </dsp:txBody>
      <dsp:txXfrm>
        <a:off x="6961660" y="2197468"/>
        <a:ext cx="2647205" cy="1588323"/>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A1E27B-5CA7-44DC-9644-42C36A20D3CE}">
      <dsp:nvSpPr>
        <dsp:cNvPr id="0" name=""/>
        <dsp:cNvSpPr/>
      </dsp:nvSpPr>
      <dsp:spPr>
        <a:xfrm>
          <a:off x="0" y="1848"/>
          <a:ext cx="10058399"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A73EFB-7805-422B-8387-A68A914CB2EB}">
      <dsp:nvSpPr>
        <dsp:cNvPr id="0" name=""/>
        <dsp:cNvSpPr/>
      </dsp:nvSpPr>
      <dsp:spPr>
        <a:xfrm>
          <a:off x="0" y="1848"/>
          <a:ext cx="10058399" cy="630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No set of tasks is appropriate for all projects. </a:t>
          </a:r>
        </a:p>
      </dsp:txBody>
      <dsp:txXfrm>
        <a:off x="0" y="1848"/>
        <a:ext cx="10058399" cy="630397"/>
      </dsp:txXfrm>
    </dsp:sp>
    <dsp:sp modelId="{AF1E5C1B-443E-470F-95CB-9650DA890C69}">
      <dsp:nvSpPr>
        <dsp:cNvPr id="0" name=""/>
        <dsp:cNvSpPr/>
      </dsp:nvSpPr>
      <dsp:spPr>
        <a:xfrm>
          <a:off x="0" y="632245"/>
          <a:ext cx="10058399"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3E9F4C-BB1A-4D51-B73F-17C9A3096612}">
      <dsp:nvSpPr>
        <dsp:cNvPr id="0" name=""/>
        <dsp:cNvSpPr/>
      </dsp:nvSpPr>
      <dsp:spPr>
        <a:xfrm>
          <a:off x="0" y="632245"/>
          <a:ext cx="10058399" cy="630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The set of tasks that are appropriate for a project depends on several factors. These include:</a:t>
          </a:r>
        </a:p>
      </dsp:txBody>
      <dsp:txXfrm>
        <a:off x="0" y="632245"/>
        <a:ext cx="10058399" cy="630397"/>
      </dsp:txXfrm>
    </dsp:sp>
    <dsp:sp modelId="{36309DCD-A9F7-4FFB-9F8F-3EBD6773BEA0}">
      <dsp:nvSpPr>
        <dsp:cNvPr id="0" name=""/>
        <dsp:cNvSpPr/>
      </dsp:nvSpPr>
      <dsp:spPr>
        <a:xfrm>
          <a:off x="0" y="1262642"/>
          <a:ext cx="10058399"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22B9A0-7296-4FBB-ACDD-FFEED39F16FD}">
      <dsp:nvSpPr>
        <dsp:cNvPr id="0" name=""/>
        <dsp:cNvSpPr/>
      </dsp:nvSpPr>
      <dsp:spPr>
        <a:xfrm>
          <a:off x="0" y="1262642"/>
          <a:ext cx="10058399" cy="630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The process model selected. An iterative development model would require different tasks, etc... than would a waterfall model or rapid application development model. </a:t>
          </a:r>
        </a:p>
      </dsp:txBody>
      <dsp:txXfrm>
        <a:off x="0" y="1262642"/>
        <a:ext cx="10058399" cy="630397"/>
      </dsp:txXfrm>
    </dsp:sp>
    <dsp:sp modelId="{615D2D67-852F-4EC0-AEC9-A25BA814DF61}">
      <dsp:nvSpPr>
        <dsp:cNvPr id="0" name=""/>
        <dsp:cNvSpPr/>
      </dsp:nvSpPr>
      <dsp:spPr>
        <a:xfrm>
          <a:off x="0" y="1893040"/>
          <a:ext cx="10058399"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EAEF67-759E-4B8B-9B8D-127F2043F575}">
      <dsp:nvSpPr>
        <dsp:cNvPr id="0" name=""/>
        <dsp:cNvSpPr/>
      </dsp:nvSpPr>
      <dsp:spPr>
        <a:xfrm>
          <a:off x="0" y="1893040"/>
          <a:ext cx="10058399" cy="630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The type of project. A new development project has a different set of tasks to a maintenance project or to a concept development. </a:t>
          </a:r>
        </a:p>
      </dsp:txBody>
      <dsp:txXfrm>
        <a:off x="0" y="1893040"/>
        <a:ext cx="10058399" cy="630397"/>
      </dsp:txXfrm>
    </dsp:sp>
    <dsp:sp modelId="{0411C158-9393-4858-B8C3-4F0E628A0EAA}">
      <dsp:nvSpPr>
        <dsp:cNvPr id="0" name=""/>
        <dsp:cNvSpPr/>
      </dsp:nvSpPr>
      <dsp:spPr>
        <a:xfrm>
          <a:off x="0" y="2523437"/>
          <a:ext cx="10058399"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8D34E5-FEB5-4DD3-83EB-6AEDDF94127A}">
      <dsp:nvSpPr>
        <dsp:cNvPr id="0" name=""/>
        <dsp:cNvSpPr/>
      </dsp:nvSpPr>
      <dsp:spPr>
        <a:xfrm>
          <a:off x="0" y="2523437"/>
          <a:ext cx="10058399" cy="630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The size and complexity of the product. </a:t>
          </a:r>
        </a:p>
      </dsp:txBody>
      <dsp:txXfrm>
        <a:off x="0" y="2523437"/>
        <a:ext cx="10058399" cy="630397"/>
      </dsp:txXfrm>
    </dsp:sp>
    <dsp:sp modelId="{8303A32B-B5AB-4D40-B4CF-CC5EE6037325}">
      <dsp:nvSpPr>
        <dsp:cNvPr id="0" name=""/>
        <dsp:cNvSpPr/>
      </dsp:nvSpPr>
      <dsp:spPr>
        <a:xfrm>
          <a:off x="0" y="3153834"/>
          <a:ext cx="10058399"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6EF552-1936-491F-946A-D9B7DCC4327D}">
      <dsp:nvSpPr>
        <dsp:cNvPr id="0" name=""/>
        <dsp:cNvSpPr/>
      </dsp:nvSpPr>
      <dsp:spPr>
        <a:xfrm>
          <a:off x="0" y="3153834"/>
          <a:ext cx="10058399" cy="630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The rigor required in development. This is a factor generally determined by things like product size, mission criticality, stability of requirements, etc... </a:t>
          </a:r>
        </a:p>
      </dsp:txBody>
      <dsp:txXfrm>
        <a:off x="0" y="3153834"/>
        <a:ext cx="10058399" cy="630397"/>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5FDE6C-2C72-46EA-86D9-FD337A9A2285}">
      <dsp:nvSpPr>
        <dsp:cNvPr id="0" name=""/>
        <dsp:cNvSpPr/>
      </dsp:nvSpPr>
      <dsp:spPr>
        <a:xfrm>
          <a:off x="0" y="1571"/>
          <a:ext cx="10058399" cy="7964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FB86FC-B89D-46B0-9723-E563BFE09477}">
      <dsp:nvSpPr>
        <dsp:cNvPr id="0" name=""/>
        <dsp:cNvSpPr/>
      </dsp:nvSpPr>
      <dsp:spPr>
        <a:xfrm>
          <a:off x="240913" y="180763"/>
          <a:ext cx="438024" cy="4380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516F0A6-D583-440C-8B42-4571215456DD}">
      <dsp:nvSpPr>
        <dsp:cNvPr id="0" name=""/>
        <dsp:cNvSpPr/>
      </dsp:nvSpPr>
      <dsp:spPr>
        <a:xfrm>
          <a:off x="919851" y="1571"/>
          <a:ext cx="9138548" cy="796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86" tIns="84286" rIns="84286" bIns="84286" numCol="1" spcCol="1270" anchor="ctr" anchorCtr="0">
          <a:noAutofit/>
        </a:bodyPr>
        <a:lstStyle/>
        <a:p>
          <a:pPr marL="0" lvl="0" indent="0" algn="l" defTabSz="977900">
            <a:lnSpc>
              <a:spcPct val="90000"/>
            </a:lnSpc>
            <a:spcBef>
              <a:spcPct val="0"/>
            </a:spcBef>
            <a:spcAft>
              <a:spcPct val="35000"/>
            </a:spcAft>
            <a:buNone/>
          </a:pPr>
          <a:r>
            <a:rPr lang="en-US" sz="2200" kern="1200"/>
            <a:t>determine type of project</a:t>
          </a:r>
        </a:p>
      </dsp:txBody>
      <dsp:txXfrm>
        <a:off x="919851" y="1571"/>
        <a:ext cx="9138548" cy="796407"/>
      </dsp:txXfrm>
    </dsp:sp>
    <dsp:sp modelId="{A97C22D7-E7E5-422C-88B6-C64CC5607D6B}">
      <dsp:nvSpPr>
        <dsp:cNvPr id="0" name=""/>
        <dsp:cNvSpPr/>
      </dsp:nvSpPr>
      <dsp:spPr>
        <a:xfrm>
          <a:off x="0" y="997081"/>
          <a:ext cx="10058399" cy="7964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E17C46-42B7-45CC-99CB-DADE6157A30D}">
      <dsp:nvSpPr>
        <dsp:cNvPr id="0" name=""/>
        <dsp:cNvSpPr/>
      </dsp:nvSpPr>
      <dsp:spPr>
        <a:xfrm>
          <a:off x="240913" y="1176272"/>
          <a:ext cx="438024" cy="4380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7CA239C-D921-4946-A6CD-8FE1A780B545}">
      <dsp:nvSpPr>
        <dsp:cNvPr id="0" name=""/>
        <dsp:cNvSpPr/>
      </dsp:nvSpPr>
      <dsp:spPr>
        <a:xfrm>
          <a:off x="919851" y="997081"/>
          <a:ext cx="9138548" cy="796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86" tIns="84286" rIns="84286" bIns="84286" numCol="1" spcCol="1270" anchor="ctr" anchorCtr="0">
          <a:noAutofit/>
        </a:bodyPr>
        <a:lstStyle/>
        <a:p>
          <a:pPr marL="0" lvl="0" indent="0" algn="l" defTabSz="977900">
            <a:lnSpc>
              <a:spcPct val="90000"/>
            </a:lnSpc>
            <a:spcBef>
              <a:spcPct val="0"/>
            </a:spcBef>
            <a:spcAft>
              <a:spcPct val="35000"/>
            </a:spcAft>
            <a:buNone/>
          </a:pPr>
          <a:r>
            <a:rPr lang="en-US" sz="2200" kern="1200"/>
            <a:t>assess the degree of rigor required</a:t>
          </a:r>
        </a:p>
      </dsp:txBody>
      <dsp:txXfrm>
        <a:off x="919851" y="997081"/>
        <a:ext cx="9138548" cy="796407"/>
      </dsp:txXfrm>
    </dsp:sp>
    <dsp:sp modelId="{07C12E5D-D45D-44F5-B2E4-9C7F9DA47162}">
      <dsp:nvSpPr>
        <dsp:cNvPr id="0" name=""/>
        <dsp:cNvSpPr/>
      </dsp:nvSpPr>
      <dsp:spPr>
        <a:xfrm>
          <a:off x="0" y="1992590"/>
          <a:ext cx="10058399" cy="7964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3EB634-42C3-4617-AB45-80ED8611ED87}">
      <dsp:nvSpPr>
        <dsp:cNvPr id="0" name=""/>
        <dsp:cNvSpPr/>
      </dsp:nvSpPr>
      <dsp:spPr>
        <a:xfrm>
          <a:off x="240913" y="2171782"/>
          <a:ext cx="438024" cy="4380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F64D015-C9A2-41D6-B37F-2D910DABD9A3}">
      <dsp:nvSpPr>
        <dsp:cNvPr id="0" name=""/>
        <dsp:cNvSpPr/>
      </dsp:nvSpPr>
      <dsp:spPr>
        <a:xfrm>
          <a:off x="919851" y="1992590"/>
          <a:ext cx="9138548" cy="796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86" tIns="84286" rIns="84286" bIns="84286" numCol="1" spcCol="1270" anchor="ctr" anchorCtr="0">
          <a:noAutofit/>
        </a:bodyPr>
        <a:lstStyle/>
        <a:p>
          <a:pPr marL="0" lvl="0" indent="0" algn="l" defTabSz="977900">
            <a:lnSpc>
              <a:spcPct val="90000"/>
            </a:lnSpc>
            <a:spcBef>
              <a:spcPct val="0"/>
            </a:spcBef>
            <a:spcAft>
              <a:spcPct val="35000"/>
            </a:spcAft>
            <a:buNone/>
          </a:pPr>
          <a:r>
            <a:rPr lang="en-US" sz="2200" kern="1200"/>
            <a:t>identify adaptation criteria</a:t>
          </a:r>
        </a:p>
      </dsp:txBody>
      <dsp:txXfrm>
        <a:off x="919851" y="1992590"/>
        <a:ext cx="9138548" cy="796407"/>
      </dsp:txXfrm>
    </dsp:sp>
    <dsp:sp modelId="{017366FD-BB96-4C84-82EB-A134020C0AD5}">
      <dsp:nvSpPr>
        <dsp:cNvPr id="0" name=""/>
        <dsp:cNvSpPr/>
      </dsp:nvSpPr>
      <dsp:spPr>
        <a:xfrm>
          <a:off x="0" y="2988100"/>
          <a:ext cx="10058399" cy="7964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91302A-F634-4BDE-B452-4B426650D4E9}">
      <dsp:nvSpPr>
        <dsp:cNvPr id="0" name=""/>
        <dsp:cNvSpPr/>
      </dsp:nvSpPr>
      <dsp:spPr>
        <a:xfrm>
          <a:off x="240913" y="3167292"/>
          <a:ext cx="438024" cy="4380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E681D3-1D26-4E9F-A05B-81E1E1AD682D}">
      <dsp:nvSpPr>
        <dsp:cNvPr id="0" name=""/>
        <dsp:cNvSpPr/>
      </dsp:nvSpPr>
      <dsp:spPr>
        <a:xfrm>
          <a:off x="919851" y="2988100"/>
          <a:ext cx="9138548" cy="796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86" tIns="84286" rIns="84286" bIns="84286" numCol="1" spcCol="1270" anchor="ctr" anchorCtr="0">
          <a:noAutofit/>
        </a:bodyPr>
        <a:lstStyle/>
        <a:p>
          <a:pPr marL="0" lvl="0" indent="0" algn="l" defTabSz="977900">
            <a:lnSpc>
              <a:spcPct val="90000"/>
            </a:lnSpc>
            <a:spcBef>
              <a:spcPct val="0"/>
            </a:spcBef>
            <a:spcAft>
              <a:spcPct val="35000"/>
            </a:spcAft>
            <a:buNone/>
          </a:pPr>
          <a:r>
            <a:rPr lang="en-US" sz="2200" kern="1200"/>
            <a:t>select appropriate software engineering tasks</a:t>
          </a:r>
        </a:p>
      </dsp:txBody>
      <dsp:txXfrm>
        <a:off x="919851" y="2988100"/>
        <a:ext cx="9138548" cy="796407"/>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EBF90F-1295-4CEB-96EF-0CCB42E898B5}">
      <dsp:nvSpPr>
        <dsp:cNvPr id="0" name=""/>
        <dsp:cNvSpPr/>
      </dsp:nvSpPr>
      <dsp:spPr>
        <a:xfrm>
          <a:off x="0" y="2957"/>
          <a:ext cx="10058399" cy="6300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AF15A2-4684-4D60-BB9A-97FE25166341}">
      <dsp:nvSpPr>
        <dsp:cNvPr id="0" name=""/>
        <dsp:cNvSpPr/>
      </dsp:nvSpPr>
      <dsp:spPr>
        <a:xfrm>
          <a:off x="190583" y="144714"/>
          <a:ext cx="346515" cy="3465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D9356A-261A-4005-8927-70EE41751756}">
      <dsp:nvSpPr>
        <dsp:cNvPr id="0" name=""/>
        <dsp:cNvSpPr/>
      </dsp:nvSpPr>
      <dsp:spPr>
        <a:xfrm>
          <a:off x="727681" y="2957"/>
          <a:ext cx="9330718" cy="630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78" tIns="66678" rIns="66678" bIns="66678" numCol="1" spcCol="1270" anchor="ctr" anchorCtr="0">
          <a:noAutofit/>
        </a:bodyPr>
        <a:lstStyle/>
        <a:p>
          <a:pPr marL="0" lvl="0" indent="0" algn="l" defTabSz="844550">
            <a:lnSpc>
              <a:spcPct val="90000"/>
            </a:lnSpc>
            <a:spcBef>
              <a:spcPct val="0"/>
            </a:spcBef>
            <a:spcAft>
              <a:spcPct val="35000"/>
            </a:spcAft>
            <a:buNone/>
          </a:pPr>
          <a:r>
            <a:rPr lang="en-US" sz="1900" b="0" kern="1200"/>
            <a:t>Concept Development projects  </a:t>
          </a:r>
          <a:endParaRPr lang="en-US" sz="1900" kern="1200"/>
        </a:p>
      </dsp:txBody>
      <dsp:txXfrm>
        <a:off x="727681" y="2957"/>
        <a:ext cx="9330718" cy="630027"/>
      </dsp:txXfrm>
    </dsp:sp>
    <dsp:sp modelId="{DB530834-ADC9-4118-978E-9AD185A8104B}">
      <dsp:nvSpPr>
        <dsp:cNvPr id="0" name=""/>
        <dsp:cNvSpPr/>
      </dsp:nvSpPr>
      <dsp:spPr>
        <a:xfrm>
          <a:off x="0" y="790492"/>
          <a:ext cx="10058399" cy="6300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FFEABC-0867-411E-B758-B9C8EA980230}">
      <dsp:nvSpPr>
        <dsp:cNvPr id="0" name=""/>
        <dsp:cNvSpPr/>
      </dsp:nvSpPr>
      <dsp:spPr>
        <a:xfrm>
          <a:off x="190583" y="932248"/>
          <a:ext cx="346515" cy="3465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DCDD4A-D6EF-4275-A00B-D122B1FCB6B5}">
      <dsp:nvSpPr>
        <dsp:cNvPr id="0" name=""/>
        <dsp:cNvSpPr/>
      </dsp:nvSpPr>
      <dsp:spPr>
        <a:xfrm>
          <a:off x="727681" y="790492"/>
          <a:ext cx="9330718" cy="630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78" tIns="66678" rIns="66678" bIns="66678" numCol="1" spcCol="1270" anchor="ctr" anchorCtr="0">
          <a:noAutofit/>
        </a:bodyPr>
        <a:lstStyle/>
        <a:p>
          <a:pPr marL="0" lvl="0" indent="0" algn="l" defTabSz="844550">
            <a:lnSpc>
              <a:spcPct val="90000"/>
            </a:lnSpc>
            <a:spcBef>
              <a:spcPct val="0"/>
            </a:spcBef>
            <a:spcAft>
              <a:spcPct val="35000"/>
            </a:spcAft>
            <a:buNone/>
          </a:pPr>
          <a:r>
            <a:rPr lang="en-US" sz="1900" b="0" kern="1200"/>
            <a:t>New Application Development Projects </a:t>
          </a:r>
          <a:endParaRPr lang="en-US" sz="1900" kern="1200"/>
        </a:p>
      </dsp:txBody>
      <dsp:txXfrm>
        <a:off x="727681" y="790492"/>
        <a:ext cx="9330718" cy="630027"/>
      </dsp:txXfrm>
    </dsp:sp>
    <dsp:sp modelId="{E7B53E26-1698-4D01-874B-C7FA8773DD65}">
      <dsp:nvSpPr>
        <dsp:cNvPr id="0" name=""/>
        <dsp:cNvSpPr/>
      </dsp:nvSpPr>
      <dsp:spPr>
        <a:xfrm>
          <a:off x="0" y="1578026"/>
          <a:ext cx="10058399" cy="6300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96331C-0A03-483F-A791-9461D8AECFD7}">
      <dsp:nvSpPr>
        <dsp:cNvPr id="0" name=""/>
        <dsp:cNvSpPr/>
      </dsp:nvSpPr>
      <dsp:spPr>
        <a:xfrm>
          <a:off x="190583" y="1719782"/>
          <a:ext cx="346515" cy="3465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16DC2E-43B3-4290-A45A-94160D276403}">
      <dsp:nvSpPr>
        <dsp:cNvPr id="0" name=""/>
        <dsp:cNvSpPr/>
      </dsp:nvSpPr>
      <dsp:spPr>
        <a:xfrm>
          <a:off x="727681" y="1578026"/>
          <a:ext cx="9330718" cy="630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78" tIns="66678" rIns="66678" bIns="66678" numCol="1" spcCol="1270" anchor="ctr" anchorCtr="0">
          <a:noAutofit/>
        </a:bodyPr>
        <a:lstStyle/>
        <a:p>
          <a:pPr marL="0" lvl="0" indent="0" algn="l" defTabSz="844550">
            <a:lnSpc>
              <a:spcPct val="90000"/>
            </a:lnSpc>
            <a:spcBef>
              <a:spcPct val="0"/>
            </a:spcBef>
            <a:spcAft>
              <a:spcPct val="35000"/>
            </a:spcAft>
            <a:buNone/>
          </a:pPr>
          <a:r>
            <a:rPr lang="en-US" sz="1900" b="0" kern="1200"/>
            <a:t>Application Enhancement Project</a:t>
          </a:r>
          <a:endParaRPr lang="en-US" sz="1900" kern="1200"/>
        </a:p>
      </dsp:txBody>
      <dsp:txXfrm>
        <a:off x="727681" y="1578026"/>
        <a:ext cx="9330718" cy="630027"/>
      </dsp:txXfrm>
    </dsp:sp>
    <dsp:sp modelId="{8626C3A1-6A63-4E00-838E-65354260C146}">
      <dsp:nvSpPr>
        <dsp:cNvPr id="0" name=""/>
        <dsp:cNvSpPr/>
      </dsp:nvSpPr>
      <dsp:spPr>
        <a:xfrm>
          <a:off x="0" y="2365560"/>
          <a:ext cx="10058399" cy="6300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35A0A3-7CAB-42E4-A34F-ED9335F3B59E}">
      <dsp:nvSpPr>
        <dsp:cNvPr id="0" name=""/>
        <dsp:cNvSpPr/>
      </dsp:nvSpPr>
      <dsp:spPr>
        <a:xfrm>
          <a:off x="190583" y="2507316"/>
          <a:ext cx="346515" cy="3465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81A6D4-FD62-43D6-B8FC-09D578C0F943}">
      <dsp:nvSpPr>
        <dsp:cNvPr id="0" name=""/>
        <dsp:cNvSpPr/>
      </dsp:nvSpPr>
      <dsp:spPr>
        <a:xfrm>
          <a:off x="727681" y="2365560"/>
          <a:ext cx="9330718" cy="630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78" tIns="66678" rIns="66678" bIns="66678" numCol="1" spcCol="1270" anchor="ctr" anchorCtr="0">
          <a:noAutofit/>
        </a:bodyPr>
        <a:lstStyle/>
        <a:p>
          <a:pPr marL="0" lvl="0" indent="0" algn="l" defTabSz="844550">
            <a:lnSpc>
              <a:spcPct val="90000"/>
            </a:lnSpc>
            <a:spcBef>
              <a:spcPct val="0"/>
            </a:spcBef>
            <a:spcAft>
              <a:spcPct val="35000"/>
            </a:spcAft>
            <a:buNone/>
          </a:pPr>
          <a:r>
            <a:rPr lang="en-US" sz="1900" b="0" kern="1200"/>
            <a:t>Application Maintenance Project</a:t>
          </a:r>
          <a:endParaRPr lang="en-US" sz="1900" kern="1200"/>
        </a:p>
      </dsp:txBody>
      <dsp:txXfrm>
        <a:off x="727681" y="2365560"/>
        <a:ext cx="9330718" cy="630027"/>
      </dsp:txXfrm>
    </dsp:sp>
    <dsp:sp modelId="{F855FE02-A9A9-41E9-AFF2-D531CC9DD6FC}">
      <dsp:nvSpPr>
        <dsp:cNvPr id="0" name=""/>
        <dsp:cNvSpPr/>
      </dsp:nvSpPr>
      <dsp:spPr>
        <a:xfrm>
          <a:off x="0" y="3153094"/>
          <a:ext cx="10058399" cy="6300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9EB0FE-F32A-4CE1-9711-9843EDA60D82}">
      <dsp:nvSpPr>
        <dsp:cNvPr id="0" name=""/>
        <dsp:cNvSpPr/>
      </dsp:nvSpPr>
      <dsp:spPr>
        <a:xfrm>
          <a:off x="190583" y="3294850"/>
          <a:ext cx="346515" cy="34651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562260-0060-4C1E-8BFE-CB85FD0A31B8}">
      <dsp:nvSpPr>
        <dsp:cNvPr id="0" name=""/>
        <dsp:cNvSpPr/>
      </dsp:nvSpPr>
      <dsp:spPr>
        <a:xfrm>
          <a:off x="727681" y="3153094"/>
          <a:ext cx="9330718" cy="630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78" tIns="66678" rIns="66678" bIns="66678" numCol="1" spcCol="1270" anchor="ctr" anchorCtr="0">
          <a:noAutofit/>
        </a:bodyPr>
        <a:lstStyle/>
        <a:p>
          <a:pPr marL="0" lvl="0" indent="0" algn="l" defTabSz="844550">
            <a:lnSpc>
              <a:spcPct val="90000"/>
            </a:lnSpc>
            <a:spcBef>
              <a:spcPct val="0"/>
            </a:spcBef>
            <a:spcAft>
              <a:spcPct val="35000"/>
            </a:spcAft>
            <a:buNone/>
          </a:pPr>
          <a:r>
            <a:rPr lang="en-US" sz="1900" b="0" kern="1200"/>
            <a:t>Reengineering Project</a:t>
          </a:r>
          <a:endParaRPr lang="en-US" sz="1900" kern="1200"/>
        </a:p>
      </dsp:txBody>
      <dsp:txXfrm>
        <a:off x="727681" y="3153094"/>
        <a:ext cx="9330718" cy="630027"/>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6E1CC9-8029-496C-B377-A419BB33E7BC}">
      <dsp:nvSpPr>
        <dsp:cNvPr id="0" name=""/>
        <dsp:cNvSpPr/>
      </dsp:nvSpPr>
      <dsp:spPr>
        <a:xfrm>
          <a:off x="1965044" y="1151079"/>
          <a:ext cx="420575" cy="91440"/>
        </a:xfrm>
        <a:custGeom>
          <a:avLst/>
          <a:gdLst/>
          <a:ahLst/>
          <a:cxnLst/>
          <a:rect l="0" t="0" r="0" b="0"/>
          <a:pathLst>
            <a:path>
              <a:moveTo>
                <a:pt x="0" y="45720"/>
              </a:moveTo>
              <a:lnTo>
                <a:pt x="420575" y="45720"/>
              </a:lnTo>
            </a:path>
          </a:pathLst>
        </a:custGeom>
        <a:noFill/>
        <a:ln w="1270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64053" y="1194544"/>
        <a:ext cx="22558" cy="4511"/>
      </dsp:txXfrm>
    </dsp:sp>
    <dsp:sp modelId="{B2631F0B-8C11-46D5-90AA-69FAB741983B}">
      <dsp:nvSpPr>
        <dsp:cNvPr id="0" name=""/>
        <dsp:cNvSpPr/>
      </dsp:nvSpPr>
      <dsp:spPr>
        <a:xfrm>
          <a:off x="5211" y="608309"/>
          <a:ext cx="1961633" cy="1176980"/>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122" tIns="100897" rIns="96122" bIns="100897" numCol="1" spcCol="1270" anchor="ctr" anchorCtr="0">
          <a:noAutofit/>
        </a:bodyPr>
        <a:lstStyle/>
        <a:p>
          <a:pPr marL="0" lvl="0" indent="0" algn="ctr" defTabSz="577850">
            <a:lnSpc>
              <a:spcPct val="90000"/>
            </a:lnSpc>
            <a:spcBef>
              <a:spcPct val="0"/>
            </a:spcBef>
            <a:spcAft>
              <a:spcPct val="35000"/>
            </a:spcAft>
            <a:buNone/>
          </a:pPr>
          <a:r>
            <a:rPr lang="en-US" sz="1300" kern="1200"/>
            <a:t>The basic steps to constructing a PERT chart are:</a:t>
          </a:r>
        </a:p>
      </dsp:txBody>
      <dsp:txXfrm>
        <a:off x="5211" y="608309"/>
        <a:ext cx="1961633" cy="1176980"/>
      </dsp:txXfrm>
    </dsp:sp>
    <dsp:sp modelId="{E9EE6916-1A34-40F3-A3FA-6CAD9F38CC75}">
      <dsp:nvSpPr>
        <dsp:cNvPr id="0" name=""/>
        <dsp:cNvSpPr/>
      </dsp:nvSpPr>
      <dsp:spPr>
        <a:xfrm>
          <a:off x="4377854" y="1151079"/>
          <a:ext cx="420575" cy="91440"/>
        </a:xfrm>
        <a:custGeom>
          <a:avLst/>
          <a:gdLst/>
          <a:ahLst/>
          <a:cxnLst/>
          <a:rect l="0" t="0" r="0" b="0"/>
          <a:pathLst>
            <a:path>
              <a:moveTo>
                <a:pt x="0" y="45720"/>
              </a:moveTo>
              <a:lnTo>
                <a:pt x="420575" y="45720"/>
              </a:lnTo>
            </a:path>
          </a:pathLst>
        </a:custGeom>
        <a:noFill/>
        <a:ln w="127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76862" y="1194544"/>
        <a:ext cx="22558" cy="4511"/>
      </dsp:txXfrm>
    </dsp:sp>
    <dsp:sp modelId="{0851E6C7-ECE6-4F15-8CE2-6E443CE4A54C}">
      <dsp:nvSpPr>
        <dsp:cNvPr id="0" name=""/>
        <dsp:cNvSpPr/>
      </dsp:nvSpPr>
      <dsp:spPr>
        <a:xfrm>
          <a:off x="2418020" y="608309"/>
          <a:ext cx="1961633" cy="1176980"/>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122" tIns="100897" rIns="96122" bIns="100897" numCol="1" spcCol="1270" anchor="ctr" anchorCtr="0">
          <a:noAutofit/>
        </a:bodyPr>
        <a:lstStyle/>
        <a:p>
          <a:pPr marL="0" lvl="0" indent="0" algn="ctr" defTabSz="577850">
            <a:lnSpc>
              <a:spcPct val="90000"/>
            </a:lnSpc>
            <a:spcBef>
              <a:spcPct val="0"/>
            </a:spcBef>
            <a:spcAft>
              <a:spcPct val="35000"/>
            </a:spcAft>
            <a:buNone/>
          </a:pPr>
          <a:r>
            <a:rPr lang="en-US" sz="1300" kern="1200"/>
            <a:t>Identify tasks and estimate duration of times </a:t>
          </a:r>
        </a:p>
      </dsp:txBody>
      <dsp:txXfrm>
        <a:off x="2418020" y="608309"/>
        <a:ext cx="1961633" cy="1176980"/>
      </dsp:txXfrm>
    </dsp:sp>
    <dsp:sp modelId="{5A1B019A-AD4A-4466-8CDA-12985391386B}">
      <dsp:nvSpPr>
        <dsp:cNvPr id="0" name=""/>
        <dsp:cNvSpPr/>
      </dsp:nvSpPr>
      <dsp:spPr>
        <a:xfrm>
          <a:off x="986027" y="1783490"/>
          <a:ext cx="4825619" cy="420575"/>
        </a:xfrm>
        <a:custGeom>
          <a:avLst/>
          <a:gdLst/>
          <a:ahLst/>
          <a:cxnLst/>
          <a:rect l="0" t="0" r="0" b="0"/>
          <a:pathLst>
            <a:path>
              <a:moveTo>
                <a:pt x="4825619" y="0"/>
              </a:moveTo>
              <a:lnTo>
                <a:pt x="4825619" y="227387"/>
              </a:lnTo>
              <a:lnTo>
                <a:pt x="0" y="227387"/>
              </a:lnTo>
              <a:lnTo>
                <a:pt x="0" y="420575"/>
              </a:lnTo>
            </a:path>
          </a:pathLst>
        </a:custGeom>
        <a:noFill/>
        <a:ln w="12700"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77670" y="1991522"/>
        <a:ext cx="242333" cy="4511"/>
      </dsp:txXfrm>
    </dsp:sp>
    <dsp:sp modelId="{D83A5037-DBAC-438E-9BAC-2C208DAF3EDD}">
      <dsp:nvSpPr>
        <dsp:cNvPr id="0" name=""/>
        <dsp:cNvSpPr/>
      </dsp:nvSpPr>
      <dsp:spPr>
        <a:xfrm>
          <a:off x="4830830" y="608309"/>
          <a:ext cx="1961633" cy="1176980"/>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122" tIns="100897" rIns="96122" bIns="100897" numCol="1" spcCol="1270" anchor="ctr" anchorCtr="0">
          <a:noAutofit/>
        </a:bodyPr>
        <a:lstStyle/>
        <a:p>
          <a:pPr marL="0" lvl="0" indent="0" algn="ctr" defTabSz="577850">
            <a:lnSpc>
              <a:spcPct val="90000"/>
            </a:lnSpc>
            <a:spcBef>
              <a:spcPct val="0"/>
            </a:spcBef>
            <a:spcAft>
              <a:spcPct val="35000"/>
            </a:spcAft>
            <a:buNone/>
          </a:pPr>
          <a:r>
            <a:rPr lang="en-US" sz="1300" kern="1200"/>
            <a:t>Identify a single start and end event </a:t>
          </a:r>
        </a:p>
      </dsp:txBody>
      <dsp:txXfrm>
        <a:off x="4830830" y="608309"/>
        <a:ext cx="1961633" cy="1176980"/>
      </dsp:txXfrm>
    </dsp:sp>
    <dsp:sp modelId="{7CFD7CFB-A2AC-4D77-8733-240512F8B511}">
      <dsp:nvSpPr>
        <dsp:cNvPr id="0" name=""/>
        <dsp:cNvSpPr/>
      </dsp:nvSpPr>
      <dsp:spPr>
        <a:xfrm>
          <a:off x="1965044" y="2779236"/>
          <a:ext cx="420575" cy="91440"/>
        </a:xfrm>
        <a:custGeom>
          <a:avLst/>
          <a:gdLst/>
          <a:ahLst/>
          <a:cxnLst/>
          <a:rect l="0" t="0" r="0" b="0"/>
          <a:pathLst>
            <a:path>
              <a:moveTo>
                <a:pt x="0" y="45720"/>
              </a:moveTo>
              <a:lnTo>
                <a:pt x="420575" y="45720"/>
              </a:lnTo>
            </a:path>
          </a:pathLst>
        </a:custGeom>
        <a:noFill/>
        <a:ln w="12700"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64053" y="2822700"/>
        <a:ext cx="22558" cy="4511"/>
      </dsp:txXfrm>
    </dsp:sp>
    <dsp:sp modelId="{550337CD-B35B-4E1D-86B3-8A58430AD0C2}">
      <dsp:nvSpPr>
        <dsp:cNvPr id="0" name=""/>
        <dsp:cNvSpPr/>
      </dsp:nvSpPr>
      <dsp:spPr>
        <a:xfrm>
          <a:off x="5211" y="2236465"/>
          <a:ext cx="1961633" cy="1176980"/>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122" tIns="100897" rIns="96122" bIns="100897" numCol="1" spcCol="1270" anchor="ctr" anchorCtr="0">
          <a:noAutofit/>
        </a:bodyPr>
        <a:lstStyle/>
        <a:p>
          <a:pPr marL="0" lvl="0" indent="0" algn="ctr" defTabSz="577850">
            <a:lnSpc>
              <a:spcPct val="90000"/>
            </a:lnSpc>
            <a:spcBef>
              <a:spcPct val="0"/>
            </a:spcBef>
            <a:spcAft>
              <a:spcPct val="35000"/>
            </a:spcAft>
            <a:buNone/>
          </a:pPr>
          <a:r>
            <a:rPr lang="en-US" sz="1300" kern="1200"/>
            <a:t>Arrange events in sequence (give events a unique number) </a:t>
          </a:r>
        </a:p>
      </dsp:txBody>
      <dsp:txXfrm>
        <a:off x="5211" y="2236465"/>
        <a:ext cx="1961633" cy="1176980"/>
      </dsp:txXfrm>
    </dsp:sp>
    <dsp:sp modelId="{11EB9A8C-D80B-450A-A6FE-99733B7C0C74}">
      <dsp:nvSpPr>
        <dsp:cNvPr id="0" name=""/>
        <dsp:cNvSpPr/>
      </dsp:nvSpPr>
      <dsp:spPr>
        <a:xfrm>
          <a:off x="4377854" y="2779236"/>
          <a:ext cx="420575" cy="91440"/>
        </a:xfrm>
        <a:custGeom>
          <a:avLst/>
          <a:gdLst/>
          <a:ahLst/>
          <a:cxnLst/>
          <a:rect l="0" t="0" r="0" b="0"/>
          <a:pathLst>
            <a:path>
              <a:moveTo>
                <a:pt x="0" y="45720"/>
              </a:moveTo>
              <a:lnTo>
                <a:pt x="420575" y="45720"/>
              </a:lnTo>
            </a:path>
          </a:pathLst>
        </a:custGeom>
        <a:noFill/>
        <a:ln w="12700"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76862" y="2822700"/>
        <a:ext cx="22558" cy="4511"/>
      </dsp:txXfrm>
    </dsp:sp>
    <dsp:sp modelId="{3E5A9C87-825E-4190-8899-BB3814B45046}">
      <dsp:nvSpPr>
        <dsp:cNvPr id="0" name=""/>
        <dsp:cNvSpPr/>
      </dsp:nvSpPr>
      <dsp:spPr>
        <a:xfrm>
          <a:off x="2418020" y="2236465"/>
          <a:ext cx="1961633" cy="1176980"/>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122" tIns="100897" rIns="96122" bIns="100897" numCol="1" spcCol="1270" anchor="ctr" anchorCtr="0">
          <a:noAutofit/>
        </a:bodyPr>
        <a:lstStyle/>
        <a:p>
          <a:pPr marL="0" lvl="0" indent="0" algn="ctr" defTabSz="577850">
            <a:lnSpc>
              <a:spcPct val="90000"/>
            </a:lnSpc>
            <a:spcBef>
              <a:spcPct val="0"/>
            </a:spcBef>
            <a:spcAft>
              <a:spcPct val="35000"/>
            </a:spcAft>
            <a:buNone/>
          </a:pPr>
          <a:r>
            <a:rPr lang="en-US" sz="1300" kern="1200"/>
            <a:t>Establish start and finish times of each task. Keep in mind the estimates made for duration and effort. </a:t>
          </a:r>
        </a:p>
      </dsp:txBody>
      <dsp:txXfrm>
        <a:off x="2418020" y="2236465"/>
        <a:ext cx="1961633" cy="1176980"/>
      </dsp:txXfrm>
    </dsp:sp>
    <dsp:sp modelId="{A2215263-6818-4DA4-AEA9-80167A8CF00D}">
      <dsp:nvSpPr>
        <dsp:cNvPr id="0" name=""/>
        <dsp:cNvSpPr/>
      </dsp:nvSpPr>
      <dsp:spPr>
        <a:xfrm>
          <a:off x="986027" y="3411646"/>
          <a:ext cx="4825619" cy="420575"/>
        </a:xfrm>
        <a:custGeom>
          <a:avLst/>
          <a:gdLst/>
          <a:ahLst/>
          <a:cxnLst/>
          <a:rect l="0" t="0" r="0" b="0"/>
          <a:pathLst>
            <a:path>
              <a:moveTo>
                <a:pt x="4825619" y="0"/>
              </a:moveTo>
              <a:lnTo>
                <a:pt x="4825619" y="227387"/>
              </a:lnTo>
              <a:lnTo>
                <a:pt x="0" y="227387"/>
              </a:lnTo>
              <a:lnTo>
                <a:pt x="0" y="420575"/>
              </a:lnTo>
            </a:path>
          </a:pathLst>
        </a:custGeom>
        <a:noFill/>
        <a:ln w="1270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77670" y="3619678"/>
        <a:ext cx="242333" cy="4511"/>
      </dsp:txXfrm>
    </dsp:sp>
    <dsp:sp modelId="{00035A55-6C0D-4232-8CC0-E4A58BC41E4E}">
      <dsp:nvSpPr>
        <dsp:cNvPr id="0" name=""/>
        <dsp:cNvSpPr/>
      </dsp:nvSpPr>
      <dsp:spPr>
        <a:xfrm>
          <a:off x="4830830" y="2236465"/>
          <a:ext cx="1961633" cy="1176980"/>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122" tIns="100897" rIns="96122" bIns="100897" numCol="1" spcCol="1270" anchor="ctr" anchorCtr="0">
          <a:noAutofit/>
        </a:bodyPr>
        <a:lstStyle/>
        <a:p>
          <a:pPr marL="0" lvl="0" indent="0" algn="ctr" defTabSz="577850">
            <a:lnSpc>
              <a:spcPct val="90000"/>
            </a:lnSpc>
            <a:spcBef>
              <a:spcPct val="0"/>
            </a:spcBef>
            <a:spcAft>
              <a:spcPct val="35000"/>
            </a:spcAft>
            <a:buNone/>
          </a:pPr>
          <a:r>
            <a:rPr lang="en-US" sz="1300" kern="1200"/>
            <a:t>Determine float </a:t>
          </a:r>
        </a:p>
      </dsp:txBody>
      <dsp:txXfrm>
        <a:off x="4830830" y="2236465"/>
        <a:ext cx="1961633" cy="1176980"/>
      </dsp:txXfrm>
    </dsp:sp>
    <dsp:sp modelId="{18F5AC6C-CEEA-499B-AA9E-17C4C543BBD7}">
      <dsp:nvSpPr>
        <dsp:cNvPr id="0" name=""/>
        <dsp:cNvSpPr/>
      </dsp:nvSpPr>
      <dsp:spPr>
        <a:xfrm>
          <a:off x="5211" y="3864621"/>
          <a:ext cx="1961633" cy="1176980"/>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122" tIns="100897" rIns="96122" bIns="100897" numCol="1" spcCol="1270" anchor="ctr" anchorCtr="0">
          <a:noAutofit/>
        </a:bodyPr>
        <a:lstStyle/>
        <a:p>
          <a:pPr marL="0" lvl="0" indent="0" algn="ctr" defTabSz="577850">
            <a:lnSpc>
              <a:spcPct val="90000"/>
            </a:lnSpc>
            <a:spcBef>
              <a:spcPct val="0"/>
            </a:spcBef>
            <a:spcAft>
              <a:spcPct val="35000"/>
            </a:spcAft>
            <a:buNone/>
          </a:pPr>
          <a:r>
            <a:rPr lang="en-US" sz="1300" kern="1200"/>
            <a:t>Revise</a:t>
          </a:r>
          <a:r>
            <a:rPr lang="en-US" sz="1300" b="0" kern="1200"/>
            <a:t> </a:t>
          </a:r>
          <a:endParaRPr lang="en-US" sz="1300" kern="1200"/>
        </a:p>
      </dsp:txBody>
      <dsp:txXfrm>
        <a:off x="5211" y="3864621"/>
        <a:ext cx="1961633" cy="1176980"/>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4CA94-E1D2-4155-A344-3927048A7BBB}">
      <dsp:nvSpPr>
        <dsp:cNvPr id="0" name=""/>
        <dsp:cNvSpPr/>
      </dsp:nvSpPr>
      <dsp:spPr>
        <a:xfrm>
          <a:off x="0" y="1207008"/>
          <a:ext cx="10058399" cy="1609344"/>
        </a:xfrm>
        <a:prstGeom prst="notched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A06C41-216E-4899-9976-6378D7CA893D}">
      <dsp:nvSpPr>
        <dsp:cNvPr id="0" name=""/>
        <dsp:cNvSpPr/>
      </dsp:nvSpPr>
      <dsp:spPr>
        <a:xfrm>
          <a:off x="4420" y="0"/>
          <a:ext cx="2917328" cy="1609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b" anchorCtr="0">
          <a:noAutofit/>
        </a:bodyPr>
        <a:lstStyle/>
        <a:p>
          <a:pPr marL="0" lvl="0" indent="0" algn="ctr" defTabSz="844550">
            <a:lnSpc>
              <a:spcPct val="90000"/>
            </a:lnSpc>
            <a:spcBef>
              <a:spcPct val="0"/>
            </a:spcBef>
            <a:spcAft>
              <a:spcPct val="35000"/>
            </a:spcAft>
            <a:buNone/>
          </a:pPr>
          <a:r>
            <a:rPr lang="en-IN" sz="1900" kern="1200" dirty="0"/>
            <a:t>This quality process can be viewed as a framework for arranging and selecting quality activities satisfying a goal.</a:t>
          </a:r>
        </a:p>
      </dsp:txBody>
      <dsp:txXfrm>
        <a:off x="4420" y="0"/>
        <a:ext cx="2917328" cy="1609344"/>
      </dsp:txXfrm>
    </dsp:sp>
    <dsp:sp modelId="{85FE4D10-1F34-4324-914E-966F932ECBC1}">
      <dsp:nvSpPr>
        <dsp:cNvPr id="0" name=""/>
        <dsp:cNvSpPr/>
      </dsp:nvSpPr>
      <dsp:spPr>
        <a:xfrm>
          <a:off x="1261916" y="1810512"/>
          <a:ext cx="402336" cy="402336"/>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95239B-B2ED-422F-A6CB-5B2F87BEDBFB}">
      <dsp:nvSpPr>
        <dsp:cNvPr id="0" name=""/>
        <dsp:cNvSpPr/>
      </dsp:nvSpPr>
      <dsp:spPr>
        <a:xfrm>
          <a:off x="3067615" y="2414016"/>
          <a:ext cx="2917328" cy="1609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0" lvl="0" indent="0" algn="ctr" defTabSz="844550">
            <a:lnSpc>
              <a:spcPct val="90000"/>
            </a:lnSpc>
            <a:spcBef>
              <a:spcPct val="0"/>
            </a:spcBef>
            <a:spcAft>
              <a:spcPct val="35000"/>
            </a:spcAft>
            <a:buNone/>
          </a:pPr>
          <a:r>
            <a:rPr lang="en-IN" sz="1900" kern="1200"/>
            <a:t>Quality goals should ensure dependability properties( within a time period without arguing).</a:t>
          </a:r>
        </a:p>
      </dsp:txBody>
      <dsp:txXfrm>
        <a:off x="3067615" y="2414016"/>
        <a:ext cx="2917328" cy="1609344"/>
      </dsp:txXfrm>
    </dsp:sp>
    <dsp:sp modelId="{F959727F-ACBF-4DA2-839E-91898B83F973}">
      <dsp:nvSpPr>
        <dsp:cNvPr id="0" name=""/>
        <dsp:cNvSpPr/>
      </dsp:nvSpPr>
      <dsp:spPr>
        <a:xfrm>
          <a:off x="4325112" y="1810512"/>
          <a:ext cx="402336" cy="402336"/>
        </a:xfrm>
        <a:prstGeom prst="ellipse">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D6269C-3056-43FB-B26B-87EAFC234600}">
      <dsp:nvSpPr>
        <dsp:cNvPr id="0" name=""/>
        <dsp:cNvSpPr/>
      </dsp:nvSpPr>
      <dsp:spPr>
        <a:xfrm>
          <a:off x="6130810" y="0"/>
          <a:ext cx="2917328" cy="1609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b" anchorCtr="0">
          <a:noAutofit/>
        </a:bodyPr>
        <a:lstStyle/>
        <a:p>
          <a:pPr marL="0" lvl="0" indent="0" algn="ctr" defTabSz="844550">
            <a:lnSpc>
              <a:spcPct val="90000"/>
            </a:lnSpc>
            <a:spcBef>
              <a:spcPct val="0"/>
            </a:spcBef>
            <a:spcAft>
              <a:spcPct val="35000"/>
            </a:spcAft>
            <a:buNone/>
          </a:pPr>
          <a:r>
            <a:rPr lang="en-IN" sz="1900" kern="1200"/>
            <a:t>Explicitly mention quality factors at specification as these activities have constraint and tradeoffs.	</a:t>
          </a:r>
        </a:p>
      </dsp:txBody>
      <dsp:txXfrm>
        <a:off x="6130810" y="0"/>
        <a:ext cx="2917328" cy="1609344"/>
      </dsp:txXfrm>
    </dsp:sp>
    <dsp:sp modelId="{0173B59E-EE13-47B6-9545-FD90D5311CD8}">
      <dsp:nvSpPr>
        <dsp:cNvPr id="0" name=""/>
        <dsp:cNvSpPr/>
      </dsp:nvSpPr>
      <dsp:spPr>
        <a:xfrm>
          <a:off x="7388307" y="1810512"/>
          <a:ext cx="402336" cy="402336"/>
        </a:xfrm>
        <a:prstGeom prst="ellipse">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C4000E-D4DA-41F8-84DB-32A823B580CB}">
      <dsp:nvSpPr>
        <dsp:cNvPr id="0" name=""/>
        <dsp:cNvSpPr/>
      </dsp:nvSpPr>
      <dsp:spPr>
        <a:xfrm>
          <a:off x="2850131" y="2392928"/>
          <a:ext cx="2008084" cy="200808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IN" sz="3500" kern="1200" dirty="0"/>
            <a:t>Quality Process</a:t>
          </a:r>
        </a:p>
      </dsp:txBody>
      <dsp:txXfrm>
        <a:off x="3144208" y="2687005"/>
        <a:ext cx="1419930" cy="1419930"/>
      </dsp:txXfrm>
    </dsp:sp>
    <dsp:sp modelId="{70FCA71D-5780-4AE2-8F0B-E0A74075B8AA}">
      <dsp:nvSpPr>
        <dsp:cNvPr id="0" name=""/>
        <dsp:cNvSpPr/>
      </dsp:nvSpPr>
      <dsp:spPr>
        <a:xfrm rot="12900000">
          <a:off x="1558499" y="2042180"/>
          <a:ext cx="1539001" cy="572304"/>
        </a:xfrm>
        <a:prstGeom prst="lef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3D3E9D1-1DA6-4C62-9F4D-CB4A0B81803B}">
      <dsp:nvSpPr>
        <dsp:cNvPr id="0" name=""/>
        <dsp:cNvSpPr/>
      </dsp:nvSpPr>
      <dsp:spPr>
        <a:xfrm>
          <a:off x="743821" y="1123893"/>
          <a:ext cx="1907680" cy="1526144"/>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marL="0" lvl="0" indent="0" algn="ctr" defTabSz="1022350">
            <a:lnSpc>
              <a:spcPct val="90000"/>
            </a:lnSpc>
            <a:spcBef>
              <a:spcPct val="0"/>
            </a:spcBef>
            <a:spcAft>
              <a:spcPct val="35000"/>
            </a:spcAft>
            <a:buNone/>
          </a:pPr>
          <a:r>
            <a:rPr lang="en-IN" sz="2300" kern="1200" dirty="0"/>
            <a:t>Completeness</a:t>
          </a:r>
        </a:p>
      </dsp:txBody>
      <dsp:txXfrm>
        <a:off x="788520" y="1168592"/>
        <a:ext cx="1818282" cy="1436746"/>
      </dsp:txXfrm>
    </dsp:sp>
    <dsp:sp modelId="{BE159B56-7E4F-4216-B2F5-767822737C09}">
      <dsp:nvSpPr>
        <dsp:cNvPr id="0" name=""/>
        <dsp:cNvSpPr/>
      </dsp:nvSpPr>
      <dsp:spPr>
        <a:xfrm rot="16200000">
          <a:off x="3084673" y="1247704"/>
          <a:ext cx="1539001" cy="572304"/>
        </a:xfrm>
        <a:prstGeom prst="lef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E6F8A84-AEB5-4352-AB85-CE80346759CF}">
      <dsp:nvSpPr>
        <dsp:cNvPr id="0" name=""/>
        <dsp:cNvSpPr/>
      </dsp:nvSpPr>
      <dsp:spPr>
        <a:xfrm>
          <a:off x="2900333" y="1284"/>
          <a:ext cx="1907680" cy="1526144"/>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marL="0" lvl="0" indent="0" algn="ctr" defTabSz="1022350">
            <a:lnSpc>
              <a:spcPct val="90000"/>
            </a:lnSpc>
            <a:spcBef>
              <a:spcPct val="0"/>
            </a:spcBef>
            <a:spcAft>
              <a:spcPct val="35000"/>
            </a:spcAft>
            <a:buNone/>
          </a:pPr>
          <a:r>
            <a:rPr lang="en-IN" sz="2300" kern="1200" dirty="0"/>
            <a:t>Timeliness</a:t>
          </a:r>
        </a:p>
      </dsp:txBody>
      <dsp:txXfrm>
        <a:off x="2945032" y="45983"/>
        <a:ext cx="1818282" cy="1436746"/>
      </dsp:txXfrm>
    </dsp:sp>
    <dsp:sp modelId="{B8AF4536-0E75-4397-B894-17151791CB8B}">
      <dsp:nvSpPr>
        <dsp:cNvPr id="0" name=""/>
        <dsp:cNvSpPr/>
      </dsp:nvSpPr>
      <dsp:spPr>
        <a:xfrm rot="19500000">
          <a:off x="4610847" y="2042180"/>
          <a:ext cx="1539001" cy="572304"/>
        </a:xfrm>
        <a:prstGeom prst="lef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CCE1D72-70BC-4C8F-9ACE-9BE908A18DAB}">
      <dsp:nvSpPr>
        <dsp:cNvPr id="0" name=""/>
        <dsp:cNvSpPr/>
      </dsp:nvSpPr>
      <dsp:spPr>
        <a:xfrm>
          <a:off x="5056845" y="1123893"/>
          <a:ext cx="1907680" cy="1526144"/>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marL="0" lvl="0" indent="0" algn="ctr" defTabSz="1022350">
            <a:lnSpc>
              <a:spcPct val="90000"/>
            </a:lnSpc>
            <a:spcBef>
              <a:spcPct val="0"/>
            </a:spcBef>
            <a:spcAft>
              <a:spcPct val="35000"/>
            </a:spcAft>
            <a:buNone/>
          </a:pPr>
          <a:r>
            <a:rPr lang="en-IN" sz="2300" kern="1200" dirty="0"/>
            <a:t>Cost Effectiveness</a:t>
          </a:r>
        </a:p>
      </dsp:txBody>
      <dsp:txXfrm>
        <a:off x="5101544" y="1168592"/>
        <a:ext cx="1818282" cy="1436746"/>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50C78B-3A89-4083-B2CB-18E47C16CB67}">
      <dsp:nvSpPr>
        <dsp:cNvPr id="0" name=""/>
        <dsp:cNvSpPr/>
      </dsp:nvSpPr>
      <dsp:spPr>
        <a:xfrm>
          <a:off x="0" y="0"/>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1EE4CD-6E74-4706-A75E-1075A602A4E4}">
      <dsp:nvSpPr>
        <dsp:cNvPr id="0" name=""/>
        <dsp:cNvSpPr/>
      </dsp:nvSpPr>
      <dsp:spPr>
        <a:xfrm>
          <a:off x="0" y="0"/>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IN" sz="3000" kern="1200"/>
            <a:t>Achieving Process Visibility</a:t>
          </a:r>
          <a:endParaRPr lang="en-US" sz="3000" kern="1200"/>
        </a:p>
      </dsp:txBody>
      <dsp:txXfrm>
        <a:off x="0" y="0"/>
        <a:ext cx="6797675" cy="1412477"/>
      </dsp:txXfrm>
    </dsp:sp>
    <dsp:sp modelId="{B48E4549-2427-4A40-AB90-758ADDA9335C}">
      <dsp:nvSpPr>
        <dsp:cNvPr id="0" name=""/>
        <dsp:cNvSpPr/>
      </dsp:nvSpPr>
      <dsp:spPr>
        <a:xfrm>
          <a:off x="0" y="1412478"/>
          <a:ext cx="6797675" cy="0"/>
        </a:xfrm>
        <a:prstGeom prst="line">
          <a:avLst/>
        </a:prstGeom>
        <a:solidFill>
          <a:schemeClr val="accent2">
            <a:hueOff val="-443941"/>
            <a:satOff val="-195"/>
            <a:lumOff val="523"/>
            <a:alphaOff val="0"/>
          </a:schemeClr>
        </a:solidFill>
        <a:ln w="15875" cap="flat" cmpd="sng" algn="ctr">
          <a:solidFill>
            <a:schemeClr val="accent2">
              <a:hueOff val="-443941"/>
              <a:satOff val="-195"/>
              <a:lumOff val="52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3C71EF-0A33-4252-A88F-B12E042FE194}">
      <dsp:nvSpPr>
        <dsp:cNvPr id="0" name=""/>
        <dsp:cNvSpPr/>
      </dsp:nvSpPr>
      <dsp:spPr>
        <a:xfrm>
          <a:off x="0" y="1412477"/>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IN" sz="3000" kern="1200"/>
            <a:t>How does our progress compare to our plan?</a:t>
          </a:r>
          <a:endParaRPr lang="en-US" sz="3000" kern="1200"/>
        </a:p>
      </dsp:txBody>
      <dsp:txXfrm>
        <a:off x="0" y="1412477"/>
        <a:ext cx="6797675" cy="1412477"/>
      </dsp:txXfrm>
    </dsp:sp>
    <dsp:sp modelId="{A77A441D-E937-49EB-A532-4D6C35229FC6}">
      <dsp:nvSpPr>
        <dsp:cNvPr id="0" name=""/>
        <dsp:cNvSpPr/>
      </dsp:nvSpPr>
      <dsp:spPr>
        <a:xfrm>
          <a:off x="0" y="2824956"/>
          <a:ext cx="6797675" cy="0"/>
        </a:xfrm>
        <a:prstGeom prst="line">
          <a:avLst/>
        </a:prstGeom>
        <a:solidFill>
          <a:schemeClr val="accent2">
            <a:hueOff val="-887883"/>
            <a:satOff val="-391"/>
            <a:lumOff val="1046"/>
            <a:alphaOff val="0"/>
          </a:schemeClr>
        </a:solidFill>
        <a:ln w="15875" cap="flat" cmpd="sng" algn="ctr">
          <a:solidFill>
            <a:schemeClr val="accent2">
              <a:hueOff val="-887883"/>
              <a:satOff val="-391"/>
              <a:lumOff val="104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AC902F-C32E-4D27-B007-D239DED44BE6}">
      <dsp:nvSpPr>
        <dsp:cNvPr id="0" name=""/>
        <dsp:cNvSpPr/>
      </dsp:nvSpPr>
      <dsp:spPr>
        <a:xfrm>
          <a:off x="0" y="2824955"/>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IN" sz="3000" kern="1200"/>
            <a:t>Not only in terms of schedule visibility but it should be progress against quality goals</a:t>
          </a:r>
          <a:endParaRPr lang="en-US" sz="3000" kern="1200"/>
        </a:p>
      </dsp:txBody>
      <dsp:txXfrm>
        <a:off x="0" y="2824955"/>
        <a:ext cx="6797675" cy="1412477"/>
      </dsp:txXfrm>
    </dsp:sp>
    <dsp:sp modelId="{F1E5AE04-0747-4231-AA43-BAC7B4959452}">
      <dsp:nvSpPr>
        <dsp:cNvPr id="0" name=""/>
        <dsp:cNvSpPr/>
      </dsp:nvSpPr>
      <dsp:spPr>
        <a:xfrm>
          <a:off x="0" y="4237434"/>
          <a:ext cx="6797675" cy="0"/>
        </a:xfrm>
        <a:prstGeom prst="line">
          <a:avLst/>
        </a:prstGeom>
        <a:solidFill>
          <a:schemeClr val="accent2">
            <a:hueOff val="-1331824"/>
            <a:satOff val="-586"/>
            <a:lumOff val="1569"/>
            <a:alphaOff val="0"/>
          </a:schemeClr>
        </a:solidFill>
        <a:ln w="15875" cap="flat" cmpd="sng" algn="ctr">
          <a:solidFill>
            <a:schemeClr val="accent2">
              <a:hueOff val="-1331824"/>
              <a:satOff val="-586"/>
              <a:lumOff val="1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9068B7-0659-44A4-A8F9-88426CA96C0A}">
      <dsp:nvSpPr>
        <dsp:cNvPr id="0" name=""/>
        <dsp:cNvSpPr/>
      </dsp:nvSpPr>
      <dsp:spPr>
        <a:xfrm>
          <a:off x="0" y="4237433"/>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IN" sz="3000" kern="1200"/>
            <a:t>Should gain confidence in quality before final testing .</a:t>
          </a:r>
          <a:endParaRPr lang="en-US" sz="3000" kern="1200"/>
        </a:p>
      </dsp:txBody>
      <dsp:txXfrm>
        <a:off x="0" y="4237433"/>
        <a:ext cx="6797675" cy="1412477"/>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5EB3CB-6E0D-45FB-B4D2-1DD1C411845F}">
      <dsp:nvSpPr>
        <dsp:cNvPr id="0" name=""/>
        <dsp:cNvSpPr/>
      </dsp:nvSpPr>
      <dsp:spPr>
        <a:xfrm>
          <a:off x="0" y="3351805"/>
          <a:ext cx="7926871" cy="1100137"/>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IN" sz="1900" kern="1200"/>
            <a:t>For example, one designs test cases at the earliest opportunity (not "just in time") and uses both automated and manual static analysis techniques on software artifacts that are produced before actual code.</a:t>
          </a:r>
        </a:p>
      </dsp:txBody>
      <dsp:txXfrm>
        <a:off x="0" y="3351805"/>
        <a:ext cx="7926871" cy="1100137"/>
      </dsp:txXfrm>
    </dsp:sp>
    <dsp:sp modelId="{5E7E6D6C-9A09-42EA-8F91-8028F2E44F73}">
      <dsp:nvSpPr>
        <dsp:cNvPr id="0" name=""/>
        <dsp:cNvSpPr/>
      </dsp:nvSpPr>
      <dsp:spPr>
        <a:xfrm rot="10800000">
          <a:off x="0" y="1676296"/>
          <a:ext cx="7926871" cy="1692011"/>
        </a:xfrm>
        <a:prstGeom prst="upArrowCallou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IN" sz="1900" kern="1200"/>
            <a:t>Arranging activities to be cost-effective</a:t>
          </a:r>
        </a:p>
      </dsp:txBody>
      <dsp:txXfrm rot="10800000">
        <a:off x="0" y="1676296"/>
        <a:ext cx="7926871" cy="1099418"/>
      </dsp:txXfrm>
    </dsp:sp>
    <dsp:sp modelId="{C15DEAB7-829F-45F2-88D0-6BD3831C978B}">
      <dsp:nvSpPr>
        <dsp:cNvPr id="0" name=""/>
        <dsp:cNvSpPr/>
      </dsp:nvSpPr>
      <dsp:spPr>
        <a:xfrm rot="10800000">
          <a:off x="0" y="0"/>
          <a:ext cx="7926871" cy="1692011"/>
        </a:xfrm>
        <a:prstGeom prst="upArrowCallou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IN" sz="1900" kern="1200"/>
            <a:t>Achieve early visibility </a:t>
          </a:r>
        </a:p>
      </dsp:txBody>
      <dsp:txXfrm rot="10800000">
        <a:off x="0" y="0"/>
        <a:ext cx="7926871" cy="10994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298E3C-F7BA-4FC5-9336-7624E12F9DBA}">
      <dsp:nvSpPr>
        <dsp:cNvPr id="0" name=""/>
        <dsp:cNvSpPr/>
      </dsp:nvSpPr>
      <dsp:spPr>
        <a:xfrm>
          <a:off x="0" y="2910"/>
          <a:ext cx="10058399" cy="61996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AF2EA7-807A-4F6D-8BEC-D331FC294CF4}">
      <dsp:nvSpPr>
        <dsp:cNvPr id="0" name=""/>
        <dsp:cNvSpPr/>
      </dsp:nvSpPr>
      <dsp:spPr>
        <a:xfrm>
          <a:off x="187539" y="142402"/>
          <a:ext cx="340980" cy="3409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E9B079-4A45-4B5E-8718-BEC603D2C3A9}">
      <dsp:nvSpPr>
        <dsp:cNvPr id="0" name=""/>
        <dsp:cNvSpPr/>
      </dsp:nvSpPr>
      <dsp:spPr>
        <a:xfrm>
          <a:off x="716059" y="2910"/>
          <a:ext cx="9342340" cy="619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613" tIns="65613" rIns="65613" bIns="65613" numCol="1" spcCol="1270" anchor="ctr" anchorCtr="0">
          <a:noAutofit/>
        </a:bodyPr>
        <a:lstStyle/>
        <a:p>
          <a:pPr marL="0" lvl="0" indent="0" algn="l" defTabSz="622300">
            <a:lnSpc>
              <a:spcPct val="90000"/>
            </a:lnSpc>
            <a:spcBef>
              <a:spcPct val="0"/>
            </a:spcBef>
            <a:spcAft>
              <a:spcPct val="35000"/>
            </a:spcAft>
            <a:buNone/>
          </a:pPr>
          <a:r>
            <a:rPr lang="en-IN" sz="1400" kern="1200"/>
            <a:t>Oracles that </a:t>
          </a:r>
          <a:r>
            <a:rPr lang="en-IN" sz="1400" b="1" u="sng" kern="1200"/>
            <a:t>check results without references to predicted output are often partial</a:t>
          </a:r>
          <a:r>
            <a:rPr lang="en-IN" sz="1400" kern="1200"/>
            <a:t>, in the sense that they can detect some violations of the actual specification but not others. </a:t>
          </a:r>
          <a:endParaRPr lang="en-US" sz="1400" kern="1200"/>
        </a:p>
      </dsp:txBody>
      <dsp:txXfrm>
        <a:off x="716059" y="2910"/>
        <a:ext cx="9342340" cy="619965"/>
      </dsp:txXfrm>
    </dsp:sp>
    <dsp:sp modelId="{BFA28EA9-C220-4368-A839-74A67FFC70B8}">
      <dsp:nvSpPr>
        <dsp:cNvPr id="0" name=""/>
        <dsp:cNvSpPr/>
      </dsp:nvSpPr>
      <dsp:spPr>
        <a:xfrm>
          <a:off x="0" y="777867"/>
          <a:ext cx="10058399" cy="61996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FFEDCB-D4E5-4B4C-B565-F9F8DDF3C52F}">
      <dsp:nvSpPr>
        <dsp:cNvPr id="0" name=""/>
        <dsp:cNvSpPr/>
      </dsp:nvSpPr>
      <dsp:spPr>
        <a:xfrm>
          <a:off x="187539" y="917359"/>
          <a:ext cx="340980" cy="3409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33A3A5-11EA-42DC-A232-9B1BB17FC527}">
      <dsp:nvSpPr>
        <dsp:cNvPr id="0" name=""/>
        <dsp:cNvSpPr/>
      </dsp:nvSpPr>
      <dsp:spPr>
        <a:xfrm>
          <a:off x="716059" y="777867"/>
          <a:ext cx="9342340" cy="619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613" tIns="65613" rIns="65613" bIns="65613" numCol="1" spcCol="1270" anchor="ctr" anchorCtr="0">
          <a:noAutofit/>
        </a:bodyPr>
        <a:lstStyle/>
        <a:p>
          <a:pPr marL="0" lvl="0" indent="0" algn="l" defTabSz="622300">
            <a:lnSpc>
              <a:spcPct val="90000"/>
            </a:lnSpc>
            <a:spcBef>
              <a:spcPct val="0"/>
            </a:spcBef>
            <a:spcAft>
              <a:spcPct val="35000"/>
            </a:spcAft>
            <a:buNone/>
          </a:pPr>
          <a:r>
            <a:rPr lang="en-IN" sz="1400" kern="1200"/>
            <a:t>They check necessary conditions for correctness. </a:t>
          </a:r>
          <a:endParaRPr lang="en-US" sz="1400" kern="1200"/>
        </a:p>
      </dsp:txBody>
      <dsp:txXfrm>
        <a:off x="716059" y="777867"/>
        <a:ext cx="9342340" cy="619965"/>
      </dsp:txXfrm>
    </dsp:sp>
    <dsp:sp modelId="{AE7700F5-B791-4588-BDBC-0FE884151DCE}">
      <dsp:nvSpPr>
        <dsp:cNvPr id="0" name=""/>
        <dsp:cNvSpPr/>
      </dsp:nvSpPr>
      <dsp:spPr>
        <a:xfrm>
          <a:off x="0" y="1552823"/>
          <a:ext cx="10058399" cy="61996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AB3FD7-57A2-4D3B-8B65-A35353F48B7F}">
      <dsp:nvSpPr>
        <dsp:cNvPr id="0" name=""/>
        <dsp:cNvSpPr/>
      </dsp:nvSpPr>
      <dsp:spPr>
        <a:xfrm>
          <a:off x="187539" y="1692315"/>
          <a:ext cx="340980" cy="3409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EE787E-A270-44F2-9F79-7DA217A694B6}">
      <dsp:nvSpPr>
        <dsp:cNvPr id="0" name=""/>
        <dsp:cNvSpPr/>
      </dsp:nvSpPr>
      <dsp:spPr>
        <a:xfrm>
          <a:off x="716059" y="1552823"/>
          <a:ext cx="9342340" cy="619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613" tIns="65613" rIns="65613" bIns="65613" numCol="1" spcCol="1270" anchor="ctr" anchorCtr="0">
          <a:noAutofit/>
        </a:bodyPr>
        <a:lstStyle/>
        <a:p>
          <a:pPr marL="0" lvl="0" indent="0" algn="l" defTabSz="622300">
            <a:lnSpc>
              <a:spcPct val="90000"/>
            </a:lnSpc>
            <a:spcBef>
              <a:spcPct val="0"/>
            </a:spcBef>
            <a:spcAft>
              <a:spcPct val="35000"/>
            </a:spcAft>
            <a:buNone/>
          </a:pPr>
          <a:r>
            <a:rPr lang="en-IN" sz="1400" kern="1200"/>
            <a:t>A cheap partial oracle that can be used for a large number of test cases is often combined with a more expensive comparison-based oracle that can be used with a smaller set of test cases for which predicted output has been obtained </a:t>
          </a:r>
          <a:endParaRPr lang="en-US" sz="1400" kern="1200"/>
        </a:p>
      </dsp:txBody>
      <dsp:txXfrm>
        <a:off x="716059" y="1552823"/>
        <a:ext cx="9342340" cy="619965"/>
      </dsp:txXfrm>
    </dsp:sp>
    <dsp:sp modelId="{8D817C9E-1C8D-4FC8-A185-E82697602282}">
      <dsp:nvSpPr>
        <dsp:cNvPr id="0" name=""/>
        <dsp:cNvSpPr/>
      </dsp:nvSpPr>
      <dsp:spPr>
        <a:xfrm>
          <a:off x="0" y="2327779"/>
          <a:ext cx="10058399" cy="61996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311B76-0B8E-4A56-A458-44B9965B89D3}">
      <dsp:nvSpPr>
        <dsp:cNvPr id="0" name=""/>
        <dsp:cNvSpPr/>
      </dsp:nvSpPr>
      <dsp:spPr>
        <a:xfrm>
          <a:off x="187539" y="2467271"/>
          <a:ext cx="340980" cy="3409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4EAA62-EFEB-44DF-BF23-124E568DF1FC}">
      <dsp:nvSpPr>
        <dsp:cNvPr id="0" name=""/>
        <dsp:cNvSpPr/>
      </dsp:nvSpPr>
      <dsp:spPr>
        <a:xfrm>
          <a:off x="716059" y="2327779"/>
          <a:ext cx="9342340" cy="619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613" tIns="65613" rIns="65613" bIns="65613" numCol="1" spcCol="1270" anchor="ctr" anchorCtr="0">
          <a:noAutofit/>
        </a:bodyPr>
        <a:lstStyle/>
        <a:p>
          <a:pPr marL="0" lvl="0" indent="0" algn="l" defTabSz="622300">
            <a:lnSpc>
              <a:spcPct val="90000"/>
            </a:lnSpc>
            <a:spcBef>
              <a:spcPct val="0"/>
            </a:spcBef>
            <a:spcAft>
              <a:spcPct val="35000"/>
            </a:spcAft>
            <a:buNone/>
          </a:pPr>
          <a:r>
            <a:rPr lang="en-IN" sz="1400" kern="1200"/>
            <a:t>Specifications are often incomplete </a:t>
          </a:r>
          <a:endParaRPr lang="en-US" sz="1400" kern="1200"/>
        </a:p>
      </dsp:txBody>
      <dsp:txXfrm>
        <a:off x="716059" y="2327779"/>
        <a:ext cx="9342340" cy="619965"/>
      </dsp:txXfrm>
    </dsp:sp>
    <dsp:sp modelId="{566F5C7D-9318-481B-BD5B-146868C203A9}">
      <dsp:nvSpPr>
        <dsp:cNvPr id="0" name=""/>
        <dsp:cNvSpPr/>
      </dsp:nvSpPr>
      <dsp:spPr>
        <a:xfrm>
          <a:off x="0" y="3102736"/>
          <a:ext cx="10058399" cy="619965"/>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F22EEB-00B4-4F33-8FD4-549607F7070D}">
      <dsp:nvSpPr>
        <dsp:cNvPr id="0" name=""/>
        <dsp:cNvSpPr/>
      </dsp:nvSpPr>
      <dsp:spPr>
        <a:xfrm>
          <a:off x="187539" y="3242228"/>
          <a:ext cx="340980" cy="34098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3C992F-5AD7-434E-A364-3F4C0AD924CA}">
      <dsp:nvSpPr>
        <dsp:cNvPr id="0" name=""/>
        <dsp:cNvSpPr/>
      </dsp:nvSpPr>
      <dsp:spPr>
        <a:xfrm>
          <a:off x="716059" y="3102736"/>
          <a:ext cx="9342340" cy="619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613" tIns="65613" rIns="65613" bIns="65613" numCol="1" spcCol="1270" anchor="ctr" anchorCtr="0">
          <a:noAutofit/>
        </a:bodyPr>
        <a:lstStyle/>
        <a:p>
          <a:pPr marL="0" lvl="0" indent="0" algn="l" defTabSz="622300">
            <a:lnSpc>
              <a:spcPct val="90000"/>
            </a:lnSpc>
            <a:spcBef>
              <a:spcPct val="0"/>
            </a:spcBef>
            <a:spcAft>
              <a:spcPct val="35000"/>
            </a:spcAft>
            <a:buNone/>
          </a:pPr>
          <a:r>
            <a:rPr lang="en-IN" sz="1400" kern="1200"/>
            <a:t>Automatic derivations of test oracles are impossible </a:t>
          </a:r>
          <a:endParaRPr lang="en-US" sz="1400" kern="1200"/>
        </a:p>
      </dsp:txBody>
      <dsp:txXfrm>
        <a:off x="716059" y="3102736"/>
        <a:ext cx="9342340" cy="619965"/>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61E408-23F7-4227-8CD5-93C0387EB490}">
      <dsp:nvSpPr>
        <dsp:cNvPr id="0" name=""/>
        <dsp:cNvSpPr/>
      </dsp:nvSpPr>
      <dsp:spPr>
        <a:xfrm>
          <a:off x="0" y="689"/>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2032F1-BB0C-4294-AA30-B3D91E7FD231}">
      <dsp:nvSpPr>
        <dsp:cNvPr id="0" name=""/>
        <dsp:cNvSpPr/>
      </dsp:nvSpPr>
      <dsp:spPr>
        <a:xfrm>
          <a:off x="0" y="689"/>
          <a:ext cx="6797675" cy="806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a:t>The </a:t>
          </a:r>
          <a:r>
            <a:rPr lang="en-IN" sz="1600" b="1" kern="1200"/>
            <a:t>final analysis and test plan</a:t>
          </a:r>
          <a:r>
            <a:rPr lang="en-IN" sz="1600" kern="1200"/>
            <a:t> includes additional information that illustrates constraints, pass and fail criteria, schedule, deliverables, hardware and software requirements, risks, and contingencies. </a:t>
          </a:r>
          <a:endParaRPr lang="en-US" sz="1600" kern="1200"/>
        </a:p>
      </dsp:txBody>
      <dsp:txXfrm>
        <a:off x="0" y="689"/>
        <a:ext cx="6797675" cy="806933"/>
      </dsp:txXfrm>
    </dsp:sp>
    <dsp:sp modelId="{42AF6BE9-C564-4530-A4F1-E33D87C392D0}">
      <dsp:nvSpPr>
        <dsp:cNvPr id="0" name=""/>
        <dsp:cNvSpPr/>
      </dsp:nvSpPr>
      <dsp:spPr>
        <a:xfrm>
          <a:off x="0" y="807622"/>
          <a:ext cx="6797675" cy="0"/>
        </a:xfrm>
        <a:prstGeom prst="line">
          <a:avLst/>
        </a:prstGeom>
        <a:solidFill>
          <a:schemeClr val="accent2">
            <a:hueOff val="-221971"/>
            <a:satOff val="-98"/>
            <a:lumOff val="261"/>
            <a:alphaOff val="0"/>
          </a:schemeClr>
        </a:solidFill>
        <a:ln w="15875" cap="flat" cmpd="sng" algn="ctr">
          <a:solidFill>
            <a:schemeClr val="accent2">
              <a:hueOff val="-221971"/>
              <a:satOff val="-98"/>
              <a:lumOff val="26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6AC2D1-C67B-4566-97A5-3BABE57EDC78}">
      <dsp:nvSpPr>
        <dsp:cNvPr id="0" name=""/>
        <dsp:cNvSpPr/>
      </dsp:nvSpPr>
      <dsp:spPr>
        <a:xfrm>
          <a:off x="0" y="807622"/>
          <a:ext cx="6797675" cy="806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b="1" kern="1200"/>
            <a:t>Constraints</a:t>
          </a:r>
          <a:r>
            <a:rPr lang="en-IN" sz="1600" kern="1200"/>
            <a:t> indicate deadlines and limits that may be derived from the hardware and software implementation of the system under analysis and the tools available for analysis and testing. </a:t>
          </a:r>
          <a:endParaRPr lang="en-US" sz="1600" kern="1200"/>
        </a:p>
      </dsp:txBody>
      <dsp:txXfrm>
        <a:off x="0" y="807622"/>
        <a:ext cx="6797675" cy="806933"/>
      </dsp:txXfrm>
    </dsp:sp>
    <dsp:sp modelId="{EDE4E8B7-FBA1-40CA-AE59-B83C4B4D32A2}">
      <dsp:nvSpPr>
        <dsp:cNvPr id="0" name=""/>
        <dsp:cNvSpPr/>
      </dsp:nvSpPr>
      <dsp:spPr>
        <a:xfrm>
          <a:off x="0" y="1614556"/>
          <a:ext cx="6797675" cy="0"/>
        </a:xfrm>
        <a:prstGeom prst="line">
          <a:avLst/>
        </a:prstGeom>
        <a:solidFill>
          <a:schemeClr val="accent2">
            <a:hueOff val="-443941"/>
            <a:satOff val="-195"/>
            <a:lumOff val="523"/>
            <a:alphaOff val="0"/>
          </a:schemeClr>
        </a:solidFill>
        <a:ln w="15875" cap="flat" cmpd="sng" algn="ctr">
          <a:solidFill>
            <a:schemeClr val="accent2">
              <a:hueOff val="-443941"/>
              <a:satOff val="-195"/>
              <a:lumOff val="52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7DB566-B693-49F4-90B9-41401AACD46E}">
      <dsp:nvSpPr>
        <dsp:cNvPr id="0" name=""/>
        <dsp:cNvSpPr/>
      </dsp:nvSpPr>
      <dsp:spPr>
        <a:xfrm>
          <a:off x="0" y="1614556"/>
          <a:ext cx="6797675" cy="806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b="1" kern="1200"/>
            <a:t>Pass and fail criteria</a:t>
          </a:r>
          <a:r>
            <a:rPr lang="en-IN" sz="1600" kern="1200"/>
            <a:t> indicate when a test or analysis activity succeeds or fails, thus supporting monitoring of the quality process. </a:t>
          </a:r>
          <a:endParaRPr lang="en-US" sz="1600" kern="1200"/>
        </a:p>
      </dsp:txBody>
      <dsp:txXfrm>
        <a:off x="0" y="1614556"/>
        <a:ext cx="6797675" cy="806933"/>
      </dsp:txXfrm>
    </dsp:sp>
    <dsp:sp modelId="{9AD3B15B-C8A0-481D-AE21-71C7F6203E0D}">
      <dsp:nvSpPr>
        <dsp:cNvPr id="0" name=""/>
        <dsp:cNvSpPr/>
      </dsp:nvSpPr>
      <dsp:spPr>
        <a:xfrm>
          <a:off x="0" y="2421489"/>
          <a:ext cx="6797675" cy="0"/>
        </a:xfrm>
        <a:prstGeom prst="line">
          <a:avLst/>
        </a:prstGeom>
        <a:solidFill>
          <a:schemeClr val="accent2">
            <a:hueOff val="-665912"/>
            <a:satOff val="-293"/>
            <a:lumOff val="784"/>
            <a:alphaOff val="0"/>
          </a:schemeClr>
        </a:solidFill>
        <a:ln w="15875" cap="flat" cmpd="sng" algn="ctr">
          <a:solidFill>
            <a:schemeClr val="accent2">
              <a:hueOff val="-665912"/>
              <a:satOff val="-293"/>
              <a:lumOff val="78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2299C8-4A56-4C5C-8FF5-5AC6A7B56B88}">
      <dsp:nvSpPr>
        <dsp:cNvPr id="0" name=""/>
        <dsp:cNvSpPr/>
      </dsp:nvSpPr>
      <dsp:spPr>
        <a:xfrm>
          <a:off x="0" y="2421489"/>
          <a:ext cx="6797675" cy="806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a:t>The </a:t>
          </a:r>
          <a:r>
            <a:rPr lang="en-IN" sz="1600" b="1" kern="1200"/>
            <a:t>schedule</a:t>
          </a:r>
          <a:r>
            <a:rPr lang="en-IN" sz="1600" kern="1200"/>
            <a:t> describes the individual tasks to be performed and provides a feasible schedule. </a:t>
          </a:r>
          <a:endParaRPr lang="en-US" sz="1600" kern="1200"/>
        </a:p>
      </dsp:txBody>
      <dsp:txXfrm>
        <a:off x="0" y="2421489"/>
        <a:ext cx="6797675" cy="806933"/>
      </dsp:txXfrm>
    </dsp:sp>
    <dsp:sp modelId="{13FEE04C-4CAD-4851-9AA6-C01D51A30198}">
      <dsp:nvSpPr>
        <dsp:cNvPr id="0" name=""/>
        <dsp:cNvSpPr/>
      </dsp:nvSpPr>
      <dsp:spPr>
        <a:xfrm>
          <a:off x="0" y="3228422"/>
          <a:ext cx="6797675" cy="0"/>
        </a:xfrm>
        <a:prstGeom prst="line">
          <a:avLst/>
        </a:prstGeom>
        <a:solidFill>
          <a:schemeClr val="accent2">
            <a:hueOff val="-887883"/>
            <a:satOff val="-391"/>
            <a:lumOff val="1046"/>
            <a:alphaOff val="0"/>
          </a:schemeClr>
        </a:solidFill>
        <a:ln w="15875" cap="flat" cmpd="sng" algn="ctr">
          <a:solidFill>
            <a:schemeClr val="accent2">
              <a:hueOff val="-887883"/>
              <a:satOff val="-391"/>
              <a:lumOff val="104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732953-D4E2-4CB5-B581-B743EE9787E0}">
      <dsp:nvSpPr>
        <dsp:cNvPr id="0" name=""/>
        <dsp:cNvSpPr/>
      </dsp:nvSpPr>
      <dsp:spPr>
        <a:xfrm>
          <a:off x="0" y="3228422"/>
          <a:ext cx="6797675" cy="806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b="1" kern="1200"/>
            <a:t>Deliverables</a:t>
          </a:r>
          <a:r>
            <a:rPr lang="en-IN" sz="1600" kern="1200"/>
            <a:t> specify which documents, scaffolding and test cases must be produced, and indicate the quality expected from such deliverables. </a:t>
          </a:r>
          <a:endParaRPr lang="en-US" sz="1600" kern="1200"/>
        </a:p>
      </dsp:txBody>
      <dsp:txXfrm>
        <a:off x="0" y="3228422"/>
        <a:ext cx="6797675" cy="806933"/>
      </dsp:txXfrm>
    </dsp:sp>
    <dsp:sp modelId="{EEB4F6FB-0B4C-47BF-9C7F-356DF465BF26}">
      <dsp:nvSpPr>
        <dsp:cNvPr id="0" name=""/>
        <dsp:cNvSpPr/>
      </dsp:nvSpPr>
      <dsp:spPr>
        <a:xfrm>
          <a:off x="0" y="4035355"/>
          <a:ext cx="6797675" cy="0"/>
        </a:xfrm>
        <a:prstGeom prst="line">
          <a:avLst/>
        </a:prstGeom>
        <a:solidFill>
          <a:schemeClr val="accent2">
            <a:hueOff val="-1109853"/>
            <a:satOff val="-488"/>
            <a:lumOff val="1307"/>
            <a:alphaOff val="0"/>
          </a:schemeClr>
        </a:solidFill>
        <a:ln w="15875" cap="flat" cmpd="sng" algn="ctr">
          <a:solidFill>
            <a:schemeClr val="accent2">
              <a:hueOff val="-1109853"/>
              <a:satOff val="-488"/>
              <a:lumOff val="130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40925A-8726-4539-A65F-542AA2CCA2A2}">
      <dsp:nvSpPr>
        <dsp:cNvPr id="0" name=""/>
        <dsp:cNvSpPr/>
      </dsp:nvSpPr>
      <dsp:spPr>
        <a:xfrm>
          <a:off x="0" y="4035355"/>
          <a:ext cx="6797675" cy="806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b="1" kern="1200"/>
            <a:t>Hardware</a:t>
          </a:r>
          <a:r>
            <a:rPr lang="en-IN" sz="1600" kern="1200"/>
            <a:t>, environment and tool requirements indicate the support needed to perform the scheduled activities. </a:t>
          </a:r>
          <a:endParaRPr lang="en-US" sz="1600" kern="1200"/>
        </a:p>
      </dsp:txBody>
      <dsp:txXfrm>
        <a:off x="0" y="4035355"/>
        <a:ext cx="6797675" cy="806933"/>
      </dsp:txXfrm>
    </dsp:sp>
    <dsp:sp modelId="{9F63B113-63D5-4ED1-9626-F0F63E24CEA7}">
      <dsp:nvSpPr>
        <dsp:cNvPr id="0" name=""/>
        <dsp:cNvSpPr/>
      </dsp:nvSpPr>
      <dsp:spPr>
        <a:xfrm>
          <a:off x="0" y="4842289"/>
          <a:ext cx="6797675" cy="0"/>
        </a:xfrm>
        <a:prstGeom prst="line">
          <a:avLst/>
        </a:prstGeom>
        <a:solidFill>
          <a:schemeClr val="accent2">
            <a:hueOff val="-1331824"/>
            <a:satOff val="-586"/>
            <a:lumOff val="1569"/>
            <a:alphaOff val="0"/>
          </a:schemeClr>
        </a:solidFill>
        <a:ln w="15875" cap="flat" cmpd="sng" algn="ctr">
          <a:solidFill>
            <a:schemeClr val="accent2">
              <a:hueOff val="-1331824"/>
              <a:satOff val="-586"/>
              <a:lumOff val="1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6BB565-A348-415C-BF1E-BFFC06ED2FCD}">
      <dsp:nvSpPr>
        <dsp:cNvPr id="0" name=""/>
        <dsp:cNvSpPr/>
      </dsp:nvSpPr>
      <dsp:spPr>
        <a:xfrm>
          <a:off x="0" y="4842289"/>
          <a:ext cx="6797675" cy="806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a:t>The </a:t>
          </a:r>
          <a:r>
            <a:rPr lang="en-IN" sz="1600" b="1" kern="1200"/>
            <a:t>risk plan</a:t>
          </a:r>
          <a:r>
            <a:rPr lang="en-IN" sz="1600" kern="1200"/>
            <a:t> identifies the possible problems and provides recovery actions to avoid major failures. </a:t>
          </a:r>
          <a:endParaRPr lang="en-US" sz="1600" kern="1200"/>
        </a:p>
      </dsp:txBody>
      <dsp:txXfrm>
        <a:off x="0" y="4842289"/>
        <a:ext cx="6797675" cy="806933"/>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37CD7-8ABD-4CCC-9F20-BC6376929EE2}">
      <dsp:nvSpPr>
        <dsp:cNvPr id="0" name=""/>
        <dsp:cNvSpPr/>
      </dsp:nvSpPr>
      <dsp:spPr>
        <a:xfrm>
          <a:off x="0" y="2758"/>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C69475-DB52-4A81-AF49-54A6029799EC}">
      <dsp:nvSpPr>
        <dsp:cNvPr id="0" name=""/>
        <dsp:cNvSpPr/>
      </dsp:nvSpPr>
      <dsp:spPr>
        <a:xfrm>
          <a:off x="0" y="2758"/>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IN" sz="3800" kern="1200"/>
            <a:t>Which team will fail in product development?</a:t>
          </a:r>
          <a:endParaRPr lang="en-US" sz="3800" kern="1200"/>
        </a:p>
      </dsp:txBody>
      <dsp:txXfrm>
        <a:off x="0" y="2758"/>
        <a:ext cx="6797675" cy="1881464"/>
      </dsp:txXfrm>
    </dsp:sp>
    <dsp:sp modelId="{C1DEF279-ED9A-4436-A696-37D3E10BBB1B}">
      <dsp:nvSpPr>
        <dsp:cNvPr id="0" name=""/>
        <dsp:cNvSpPr/>
      </dsp:nvSpPr>
      <dsp:spPr>
        <a:xfrm>
          <a:off x="0" y="1884223"/>
          <a:ext cx="6797675"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B6BE24-A949-4FA1-870D-3594BD0031CC}">
      <dsp:nvSpPr>
        <dsp:cNvPr id="0" name=""/>
        <dsp:cNvSpPr/>
      </dsp:nvSpPr>
      <dsp:spPr>
        <a:xfrm>
          <a:off x="0" y="1884223"/>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IN" sz="3800" kern="1200"/>
            <a:t>Think beyond restrictions in terms of scheduling, not enough resources, not enough budget.</a:t>
          </a:r>
          <a:endParaRPr lang="en-US" sz="3800" kern="1200"/>
        </a:p>
      </dsp:txBody>
      <dsp:txXfrm>
        <a:off x="0" y="1884223"/>
        <a:ext cx="6797675" cy="1881464"/>
      </dsp:txXfrm>
    </dsp:sp>
    <dsp:sp modelId="{B9339298-0AE9-4803-BDF4-40D11FD0A4AE}">
      <dsp:nvSpPr>
        <dsp:cNvPr id="0" name=""/>
        <dsp:cNvSpPr/>
      </dsp:nvSpPr>
      <dsp:spPr>
        <a:xfrm>
          <a:off x="0" y="3765688"/>
          <a:ext cx="6797675"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F67C7A-C2A5-4FC9-A106-2E95287AFA9D}">
      <dsp:nvSpPr>
        <dsp:cNvPr id="0" name=""/>
        <dsp:cNvSpPr/>
      </dsp:nvSpPr>
      <dsp:spPr>
        <a:xfrm>
          <a:off x="0" y="3765688"/>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IN" sz="3800" kern="1200"/>
            <a:t>I need answer in terms of quality process</a:t>
          </a:r>
          <a:endParaRPr lang="en-US" sz="3800" kern="1200"/>
        </a:p>
      </dsp:txBody>
      <dsp:txXfrm>
        <a:off x="0" y="3765688"/>
        <a:ext cx="6797675" cy="1881464"/>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1A734D-7C09-47F9-8A01-92385223A854}">
      <dsp:nvSpPr>
        <dsp:cNvPr id="0" name=""/>
        <dsp:cNvSpPr/>
      </dsp:nvSpPr>
      <dsp:spPr>
        <a:xfrm>
          <a:off x="353288" y="120"/>
          <a:ext cx="3765114" cy="3765114"/>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IN" sz="3000" kern="1200"/>
            <a:t>So now you know what is dependability property? </a:t>
          </a:r>
          <a:endParaRPr lang="en-US" sz="3000" kern="1200"/>
        </a:p>
      </dsp:txBody>
      <dsp:txXfrm>
        <a:off x="904676" y="551508"/>
        <a:ext cx="2662338" cy="2662338"/>
      </dsp:txXfrm>
    </dsp:sp>
    <dsp:sp modelId="{4AE6542D-FDEB-467C-9C80-9910035379A2}">
      <dsp:nvSpPr>
        <dsp:cNvPr id="0" name=""/>
        <dsp:cNvSpPr/>
      </dsp:nvSpPr>
      <dsp:spPr>
        <a:xfrm rot="5400000">
          <a:off x="4429024" y="1383799"/>
          <a:ext cx="1317789" cy="997755"/>
        </a:xfrm>
        <a:prstGeom prst="triangl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0B0CA9F-B863-4D4B-A640-7FAE995C3CA9}">
      <dsp:nvSpPr>
        <dsp:cNvPr id="0" name=""/>
        <dsp:cNvSpPr/>
      </dsp:nvSpPr>
      <dsp:spPr>
        <a:xfrm>
          <a:off x="6000959" y="120"/>
          <a:ext cx="3765114" cy="3765114"/>
        </a:xfrm>
        <a:prstGeom prst="ellipse">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IN" sz="3000" kern="1200"/>
            <a:t>Which dependable properties are directly influenced by specification?</a:t>
          </a:r>
          <a:endParaRPr lang="en-US" sz="3000" kern="1200"/>
        </a:p>
      </dsp:txBody>
      <dsp:txXfrm>
        <a:off x="6552347" y="551508"/>
        <a:ext cx="2662338" cy="2662338"/>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FBDA5-067C-46B3-9E59-526CDF88D416}">
      <dsp:nvSpPr>
        <dsp:cNvPr id="0" name=""/>
        <dsp:cNvSpPr/>
      </dsp:nvSpPr>
      <dsp:spPr>
        <a:xfrm>
          <a:off x="1227" y="297257"/>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FA6B1C-F1B7-4A16-8DAC-9A2A31A9AB27}">
      <dsp:nvSpPr>
        <dsp:cNvPr id="0" name=""/>
        <dsp:cNvSpPr/>
      </dsp:nvSpPr>
      <dsp:spPr>
        <a:xfrm>
          <a:off x="480082"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b="1" kern="1200"/>
            <a:t>Mean time between failures (MTBF)</a:t>
          </a:r>
          <a:r>
            <a:rPr lang="en-IN" sz="2600" kern="1200"/>
            <a:t> is yet another measure of reliability, also using time as the unit of execution. </a:t>
          </a:r>
          <a:endParaRPr lang="en-US" sz="2600" kern="1200"/>
        </a:p>
      </dsp:txBody>
      <dsp:txXfrm>
        <a:off x="560236" y="832323"/>
        <a:ext cx="4149382" cy="2576345"/>
      </dsp:txXfrm>
    </dsp:sp>
    <dsp:sp modelId="{C66F1A9A-4642-4165-9461-DF4BF73EE432}">
      <dsp:nvSpPr>
        <dsp:cNvPr id="0" name=""/>
        <dsp:cNvSpPr/>
      </dsp:nvSpPr>
      <dsp:spPr>
        <a:xfrm>
          <a:off x="5268627" y="297257"/>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34D613-D7E8-427F-8B06-15D7D3342350}">
      <dsp:nvSpPr>
        <dsp:cNvPr id="0" name=""/>
        <dsp:cNvSpPr/>
      </dsp:nvSpPr>
      <dsp:spPr>
        <a:xfrm>
          <a:off x="5747481"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a:t>The hypothetical network switch that typically fails once in a 24hour period and takes about an hour to recover has a mean time between failures of 23 hours. </a:t>
          </a:r>
          <a:endParaRPr lang="en-US" sz="2600" kern="1200"/>
        </a:p>
      </dsp:txBody>
      <dsp:txXfrm>
        <a:off x="5827635" y="832323"/>
        <a:ext cx="4149382" cy="2576345"/>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F687CA-0029-454D-B470-69B88A85548D}">
      <dsp:nvSpPr>
        <dsp:cNvPr id="0" name=""/>
        <dsp:cNvSpPr/>
      </dsp:nvSpPr>
      <dsp:spPr>
        <a:xfrm>
          <a:off x="0" y="918110"/>
          <a:ext cx="6797675" cy="16949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A9CCE4-5DAA-4790-AF23-0D72CED74DB8}">
      <dsp:nvSpPr>
        <dsp:cNvPr id="0" name=""/>
        <dsp:cNvSpPr/>
      </dsp:nvSpPr>
      <dsp:spPr>
        <a:xfrm>
          <a:off x="512729" y="1299479"/>
          <a:ext cx="932235" cy="9322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D73624B-07EB-4122-9226-F6F0EBBD75A5}">
      <dsp:nvSpPr>
        <dsp:cNvPr id="0" name=""/>
        <dsp:cNvSpPr/>
      </dsp:nvSpPr>
      <dsp:spPr>
        <a:xfrm>
          <a:off x="1957694" y="918110"/>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90000"/>
            </a:lnSpc>
            <a:spcBef>
              <a:spcPct val="0"/>
            </a:spcBef>
            <a:spcAft>
              <a:spcPct val="35000"/>
            </a:spcAft>
            <a:buNone/>
          </a:pPr>
          <a:r>
            <a:rPr lang="en-IN" sz="2500" kern="1200"/>
            <a:t>Is safety an aspect of correctness?</a:t>
          </a:r>
          <a:endParaRPr lang="en-US" sz="2500" kern="1200"/>
        </a:p>
      </dsp:txBody>
      <dsp:txXfrm>
        <a:off x="1957694" y="918110"/>
        <a:ext cx="4839980" cy="1694973"/>
      </dsp:txXfrm>
    </dsp:sp>
    <dsp:sp modelId="{0FABB8AC-341F-4BE5-8693-34E0783251CB}">
      <dsp:nvSpPr>
        <dsp:cNvPr id="0" name=""/>
        <dsp:cNvSpPr/>
      </dsp:nvSpPr>
      <dsp:spPr>
        <a:xfrm>
          <a:off x="0" y="3036827"/>
          <a:ext cx="6797675" cy="16949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157039-7BFA-4B98-84C9-3ECEE1844367}">
      <dsp:nvSpPr>
        <dsp:cNvPr id="0" name=""/>
        <dsp:cNvSpPr/>
      </dsp:nvSpPr>
      <dsp:spPr>
        <a:xfrm>
          <a:off x="512729" y="3418196"/>
          <a:ext cx="932235" cy="9322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B5517CE-7783-4A3E-8DB8-2A79786AA49A}">
      <dsp:nvSpPr>
        <dsp:cNvPr id="0" name=""/>
        <dsp:cNvSpPr/>
      </dsp:nvSpPr>
      <dsp:spPr>
        <a:xfrm>
          <a:off x="1957694" y="3036827"/>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90000"/>
            </a:lnSpc>
            <a:spcBef>
              <a:spcPct val="0"/>
            </a:spcBef>
            <a:spcAft>
              <a:spcPct val="35000"/>
            </a:spcAft>
            <a:buNone/>
          </a:pPr>
          <a:r>
            <a:rPr lang="en-IN" sz="2500" kern="1200"/>
            <a:t>Does good specification mean good safety?</a:t>
          </a:r>
          <a:endParaRPr lang="en-US" sz="2500" kern="1200"/>
        </a:p>
      </dsp:txBody>
      <dsp:txXfrm>
        <a:off x="1957694" y="3036827"/>
        <a:ext cx="4839980" cy="1694973"/>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1F3C49-51DB-46D9-883D-C75276756BE7}">
      <dsp:nvSpPr>
        <dsp:cNvPr id="0" name=""/>
        <dsp:cNvSpPr/>
      </dsp:nvSpPr>
      <dsp:spPr>
        <a:xfrm>
          <a:off x="0" y="0"/>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4BC6F9-582A-41EC-A47B-146BB914CF82}">
      <dsp:nvSpPr>
        <dsp:cNvPr id="0" name=""/>
        <dsp:cNvSpPr/>
      </dsp:nvSpPr>
      <dsp:spPr>
        <a:xfrm>
          <a:off x="0" y="0"/>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Safety is concerned with preventing certain undesirable behaviors, called hazards. </a:t>
          </a:r>
          <a:endParaRPr lang="en-US" sz="2200" kern="1200"/>
        </a:p>
      </dsp:txBody>
      <dsp:txXfrm>
        <a:off x="0" y="0"/>
        <a:ext cx="6797675" cy="1412477"/>
      </dsp:txXfrm>
    </dsp:sp>
    <dsp:sp modelId="{1FD44A36-C717-48C4-883A-BD8FDB5A6628}">
      <dsp:nvSpPr>
        <dsp:cNvPr id="0" name=""/>
        <dsp:cNvSpPr/>
      </dsp:nvSpPr>
      <dsp:spPr>
        <a:xfrm>
          <a:off x="0" y="1412478"/>
          <a:ext cx="6797675"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687231-8A66-4C41-A826-BA11903E1C20}">
      <dsp:nvSpPr>
        <dsp:cNvPr id="0" name=""/>
        <dsp:cNvSpPr/>
      </dsp:nvSpPr>
      <dsp:spPr>
        <a:xfrm>
          <a:off x="0" y="1412477"/>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It is quite explicitly not concerned with achieving any useful behavior apart from whatever functionality is needed to prevent hazards. </a:t>
          </a:r>
          <a:endParaRPr lang="en-US" sz="2200" kern="1200"/>
        </a:p>
      </dsp:txBody>
      <dsp:txXfrm>
        <a:off x="0" y="1412477"/>
        <a:ext cx="6797675" cy="1412477"/>
      </dsp:txXfrm>
    </dsp:sp>
    <dsp:sp modelId="{6B0A6C42-CAAA-4D4E-9D37-B32AA4779D16}">
      <dsp:nvSpPr>
        <dsp:cNvPr id="0" name=""/>
        <dsp:cNvSpPr/>
      </dsp:nvSpPr>
      <dsp:spPr>
        <a:xfrm>
          <a:off x="0" y="2824956"/>
          <a:ext cx="6797675"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5F4142-8887-4246-B1BF-2BC66AD4B389}">
      <dsp:nvSpPr>
        <dsp:cNvPr id="0" name=""/>
        <dsp:cNvSpPr/>
      </dsp:nvSpPr>
      <dsp:spPr>
        <a:xfrm>
          <a:off x="0" y="2824955"/>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Software safety is typically a concern in "critical" systems such as avionics and medical systems, but the basic principles apply to any system in which particularly undesirable behaviors can be distinguished from failure. </a:t>
          </a:r>
          <a:endParaRPr lang="en-US" sz="2200" kern="1200"/>
        </a:p>
      </dsp:txBody>
      <dsp:txXfrm>
        <a:off x="0" y="2824955"/>
        <a:ext cx="6797675" cy="1412477"/>
      </dsp:txXfrm>
    </dsp:sp>
    <dsp:sp modelId="{307BBC2C-7431-43EA-AE28-F575276BF1BB}">
      <dsp:nvSpPr>
        <dsp:cNvPr id="0" name=""/>
        <dsp:cNvSpPr/>
      </dsp:nvSpPr>
      <dsp:spPr>
        <a:xfrm>
          <a:off x="0" y="4237434"/>
          <a:ext cx="6797675"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C617A2-C55F-482B-8508-57672BAB77E2}">
      <dsp:nvSpPr>
        <dsp:cNvPr id="0" name=""/>
        <dsp:cNvSpPr/>
      </dsp:nvSpPr>
      <dsp:spPr>
        <a:xfrm>
          <a:off x="0" y="4237433"/>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For example, while it is annoying when a word processor crashes, it is much more annoying if it irrecoverably corrupts document files. </a:t>
          </a:r>
          <a:endParaRPr lang="en-US" sz="2200" kern="1200"/>
        </a:p>
      </dsp:txBody>
      <dsp:txXfrm>
        <a:off x="0" y="4237433"/>
        <a:ext cx="6797675" cy="1412477"/>
      </dsp:txXfrm>
    </dsp:sp>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AA9FDE-1379-4F4B-BC6C-1128B55EEF95}">
      <dsp:nvSpPr>
        <dsp:cNvPr id="0" name=""/>
        <dsp:cNvSpPr/>
      </dsp:nvSpPr>
      <dsp:spPr>
        <a:xfrm>
          <a:off x="0" y="37206"/>
          <a:ext cx="6797675" cy="181817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a:t>Just as correctness is meaningless without a specification of allowed behaviors, safety is meaningless without a specification of hazards to be prevented, and in practice the </a:t>
          </a:r>
          <a:r>
            <a:rPr lang="en-IN" sz="2100" i="1" kern="1200"/>
            <a:t>first step of safety analysis is always finding and classifying hazards. </a:t>
          </a:r>
          <a:endParaRPr lang="en-US" sz="2100" kern="1200"/>
        </a:p>
      </dsp:txBody>
      <dsp:txXfrm>
        <a:off x="88756" y="125962"/>
        <a:ext cx="6620163" cy="1640667"/>
      </dsp:txXfrm>
    </dsp:sp>
    <dsp:sp modelId="{E95C88E4-5413-409C-84AA-AB190FBE3092}">
      <dsp:nvSpPr>
        <dsp:cNvPr id="0" name=""/>
        <dsp:cNvSpPr/>
      </dsp:nvSpPr>
      <dsp:spPr>
        <a:xfrm>
          <a:off x="0" y="1915866"/>
          <a:ext cx="6797675" cy="1818179"/>
        </a:xfrm>
        <a:prstGeom prst="roundRect">
          <a:avLst/>
        </a:prstGeom>
        <a:solidFill>
          <a:schemeClr val="accent2">
            <a:hueOff val="-665912"/>
            <a:satOff val="-293"/>
            <a:lumOff val="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a:t>Typically, hazards are associated with some system in which the software is embedded (e.g., the medical device), rather than the software alone. </a:t>
          </a:r>
          <a:endParaRPr lang="en-US" sz="2100" kern="1200"/>
        </a:p>
      </dsp:txBody>
      <dsp:txXfrm>
        <a:off x="88756" y="2004622"/>
        <a:ext cx="6620163" cy="1640667"/>
      </dsp:txXfrm>
    </dsp:sp>
    <dsp:sp modelId="{AF0FFACE-E808-4D39-BF2E-2C218DFF7C00}">
      <dsp:nvSpPr>
        <dsp:cNvPr id="0" name=""/>
        <dsp:cNvSpPr/>
      </dsp:nvSpPr>
      <dsp:spPr>
        <a:xfrm>
          <a:off x="0" y="3794526"/>
          <a:ext cx="6797675" cy="1818179"/>
        </a:xfrm>
        <a:prstGeom prst="roundRect">
          <a:avLst/>
        </a:prstGeom>
        <a:solidFill>
          <a:schemeClr val="accent2">
            <a:hueOff val="-1331824"/>
            <a:satOff val="-586"/>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a:t>The distinguishing feature of safety is that it is concerned only with these hazards, and not with other aspects of correct functioning. </a:t>
          </a:r>
          <a:endParaRPr lang="en-US" sz="2100" kern="1200"/>
        </a:p>
      </dsp:txBody>
      <dsp:txXfrm>
        <a:off x="88756" y="3883282"/>
        <a:ext cx="6620163" cy="1640667"/>
      </dsp:txXfrm>
    </dsp:sp>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397AEA-5B01-4943-AF28-D64A934C6041}">
      <dsp:nvSpPr>
        <dsp:cNvPr id="0" name=""/>
        <dsp:cNvSpPr/>
      </dsp:nvSpPr>
      <dsp:spPr>
        <a:xfrm>
          <a:off x="0" y="1848"/>
          <a:ext cx="10058399"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81D1D4-7C15-4D92-BD9F-FBBFDE6B53DD}">
      <dsp:nvSpPr>
        <dsp:cNvPr id="0" name=""/>
        <dsp:cNvSpPr/>
      </dsp:nvSpPr>
      <dsp:spPr>
        <a:xfrm>
          <a:off x="0" y="1848"/>
          <a:ext cx="10058399" cy="1260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i="1" kern="1200"/>
            <a:t>Correctness and reliability depend upon normal operating conditions. </a:t>
          </a:r>
          <a:endParaRPr lang="en-US" sz="1900" kern="1200"/>
        </a:p>
      </dsp:txBody>
      <dsp:txXfrm>
        <a:off x="0" y="1848"/>
        <a:ext cx="10058399" cy="1260794"/>
      </dsp:txXfrm>
    </dsp:sp>
    <dsp:sp modelId="{ED1105A4-369D-4173-B1CF-A57A9469E2A7}">
      <dsp:nvSpPr>
        <dsp:cNvPr id="0" name=""/>
        <dsp:cNvSpPr/>
      </dsp:nvSpPr>
      <dsp:spPr>
        <a:xfrm>
          <a:off x="0" y="1262642"/>
          <a:ext cx="10058399" cy="0"/>
        </a:xfrm>
        <a:prstGeom prst="line">
          <a:avLst/>
        </a:prstGeom>
        <a:solidFill>
          <a:schemeClr val="accent2">
            <a:hueOff val="-665912"/>
            <a:satOff val="-293"/>
            <a:lumOff val="784"/>
            <a:alphaOff val="0"/>
          </a:schemeClr>
        </a:solidFill>
        <a:ln w="15875" cap="flat" cmpd="sng" algn="ctr">
          <a:solidFill>
            <a:schemeClr val="accent2">
              <a:hueOff val="-665912"/>
              <a:satOff val="-293"/>
              <a:lumOff val="78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C20F95-3CB7-4F22-99FE-00D0A59DAE0F}">
      <dsp:nvSpPr>
        <dsp:cNvPr id="0" name=""/>
        <dsp:cNvSpPr/>
      </dsp:nvSpPr>
      <dsp:spPr>
        <a:xfrm>
          <a:off x="0" y="1262642"/>
          <a:ext cx="10058399" cy="1260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a:t>It is not reasonable to expect a word processing program to save changes normally when the file does not fit in storage, or to expect a database to continue to operate normally when the computer loses power, or to expect a Web site to provide completely satisfactory service to all visitors when the load is 100 times greater than the maximum for which it was designed. </a:t>
          </a:r>
          <a:endParaRPr lang="en-US" sz="1900" kern="1200"/>
        </a:p>
      </dsp:txBody>
      <dsp:txXfrm>
        <a:off x="0" y="1262642"/>
        <a:ext cx="10058399" cy="1260794"/>
      </dsp:txXfrm>
    </dsp:sp>
    <dsp:sp modelId="{09ED62A1-3D2D-4A37-8CF0-01C871666CC2}">
      <dsp:nvSpPr>
        <dsp:cNvPr id="0" name=""/>
        <dsp:cNvSpPr/>
      </dsp:nvSpPr>
      <dsp:spPr>
        <a:xfrm>
          <a:off x="0" y="2523437"/>
          <a:ext cx="10058399" cy="0"/>
        </a:xfrm>
        <a:prstGeom prst="line">
          <a:avLst/>
        </a:prstGeom>
        <a:solidFill>
          <a:schemeClr val="accent2">
            <a:hueOff val="-1331824"/>
            <a:satOff val="-586"/>
            <a:lumOff val="1569"/>
            <a:alphaOff val="0"/>
          </a:schemeClr>
        </a:solidFill>
        <a:ln w="15875" cap="flat" cmpd="sng" algn="ctr">
          <a:solidFill>
            <a:schemeClr val="accent2">
              <a:hueOff val="-1331824"/>
              <a:satOff val="-586"/>
              <a:lumOff val="1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79FCFB-191E-405B-9701-4BD2F04983EB}">
      <dsp:nvSpPr>
        <dsp:cNvPr id="0" name=""/>
        <dsp:cNvSpPr/>
      </dsp:nvSpPr>
      <dsp:spPr>
        <a:xfrm>
          <a:off x="0" y="2523437"/>
          <a:ext cx="10058399" cy="1260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a:t>Software that fails under these conditions, which violate the premises of its design, may still be "</a:t>
          </a:r>
          <a:r>
            <a:rPr lang="en-IN" sz="1900" b="1" kern="1200"/>
            <a:t>correct</a:t>
          </a:r>
          <a:r>
            <a:rPr lang="en-IN" sz="1900" kern="1200"/>
            <a:t>" but we need to verify how system behaves when these conditions occur.</a:t>
          </a:r>
          <a:endParaRPr lang="en-US" sz="1900" kern="1200"/>
        </a:p>
      </dsp:txBody>
      <dsp:txXfrm>
        <a:off x="0" y="2523437"/>
        <a:ext cx="10058399" cy="1260794"/>
      </dsp:txXfrm>
    </dsp:sp>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08C904-ACDE-46A8-B255-BC9066302428}">
      <dsp:nvSpPr>
        <dsp:cNvPr id="0" name=""/>
        <dsp:cNvSpPr/>
      </dsp:nvSpPr>
      <dsp:spPr>
        <a:xfrm>
          <a:off x="0" y="0"/>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8917E5-9C12-459A-BA8B-8DDA65AF4378}">
      <dsp:nvSpPr>
        <dsp:cNvPr id="0" name=""/>
        <dsp:cNvSpPr/>
      </dsp:nvSpPr>
      <dsp:spPr>
        <a:xfrm>
          <a:off x="0" y="0"/>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It is acceptable that the word processor fails to write the new file that does not fit on disk, but it is unacceptable if it  corrupts the previous version of the file in attempt.</a:t>
          </a:r>
          <a:endParaRPr lang="en-US" sz="2200" kern="1200"/>
        </a:p>
      </dsp:txBody>
      <dsp:txXfrm>
        <a:off x="0" y="0"/>
        <a:ext cx="6797675" cy="1412477"/>
      </dsp:txXfrm>
    </dsp:sp>
    <dsp:sp modelId="{031DD1FD-8C2B-4461-A02A-5F0B11E49FA4}">
      <dsp:nvSpPr>
        <dsp:cNvPr id="0" name=""/>
        <dsp:cNvSpPr/>
      </dsp:nvSpPr>
      <dsp:spPr>
        <a:xfrm>
          <a:off x="0" y="1412478"/>
          <a:ext cx="6797675"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7A219E-FF14-4826-8B3D-D2A68CC12238}">
      <dsp:nvSpPr>
        <dsp:cNvPr id="0" name=""/>
        <dsp:cNvSpPr/>
      </dsp:nvSpPr>
      <dsp:spPr>
        <a:xfrm>
          <a:off x="0" y="1412477"/>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It is acceptable for the database system to cease to function when the power is cut, but unacceptable for it to leave the database in a corrupt state. </a:t>
          </a:r>
          <a:endParaRPr lang="en-US" sz="2200" kern="1200"/>
        </a:p>
      </dsp:txBody>
      <dsp:txXfrm>
        <a:off x="0" y="1412477"/>
        <a:ext cx="6797675" cy="1412477"/>
      </dsp:txXfrm>
    </dsp:sp>
    <dsp:sp modelId="{CE8581B2-0B7F-4454-A457-3BCDD1E17522}">
      <dsp:nvSpPr>
        <dsp:cNvPr id="0" name=""/>
        <dsp:cNvSpPr/>
      </dsp:nvSpPr>
      <dsp:spPr>
        <a:xfrm>
          <a:off x="0" y="2824956"/>
          <a:ext cx="6797675"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9F65A4-F283-40CD-9683-B1A9A162E7DC}">
      <dsp:nvSpPr>
        <dsp:cNvPr id="0" name=""/>
        <dsp:cNvSpPr/>
      </dsp:nvSpPr>
      <dsp:spPr>
        <a:xfrm>
          <a:off x="0" y="2824955"/>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Consider a website handling 1000 users and when users increases then it is preferable for the Web system to turn away some arriving users rather than becoming too slow for all, or crashing. </a:t>
          </a:r>
          <a:endParaRPr lang="en-US" sz="2200" kern="1200"/>
        </a:p>
      </dsp:txBody>
      <dsp:txXfrm>
        <a:off x="0" y="2824955"/>
        <a:ext cx="6797675" cy="1412477"/>
      </dsp:txXfrm>
    </dsp:sp>
    <dsp:sp modelId="{73A60BF8-9142-4AFB-820B-FE3E3106FC3E}">
      <dsp:nvSpPr>
        <dsp:cNvPr id="0" name=""/>
        <dsp:cNvSpPr/>
      </dsp:nvSpPr>
      <dsp:spPr>
        <a:xfrm>
          <a:off x="0" y="4237434"/>
          <a:ext cx="6797675"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6C2874-1895-44FC-9877-5DBCBF66DCAE}">
      <dsp:nvSpPr>
        <dsp:cNvPr id="0" name=""/>
        <dsp:cNvSpPr/>
      </dsp:nvSpPr>
      <dsp:spPr>
        <a:xfrm>
          <a:off x="0" y="4237433"/>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i="1" kern="1200"/>
            <a:t>Software that gracefully degrades or fails "softly" outside its normal operating parameters is </a:t>
          </a:r>
          <a:r>
            <a:rPr lang="en-IN" sz="2200" b="1" i="1" kern="1200"/>
            <a:t>robust. </a:t>
          </a:r>
          <a:endParaRPr lang="en-US" sz="2200" kern="1200"/>
        </a:p>
      </dsp:txBody>
      <dsp:txXfrm>
        <a:off x="0" y="4237433"/>
        <a:ext cx="6797675" cy="1412477"/>
      </dsp:txXfrm>
    </dsp:sp>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DB463-4476-4047-9774-B00288EFC986}">
      <dsp:nvSpPr>
        <dsp:cNvPr id="0" name=""/>
        <dsp:cNvSpPr/>
      </dsp:nvSpPr>
      <dsp:spPr>
        <a:xfrm>
          <a:off x="0" y="0"/>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3BC1C3-A2DF-42AB-B47F-CBFE0114ECA1}">
      <dsp:nvSpPr>
        <dsp:cNvPr id="0" name=""/>
        <dsp:cNvSpPr/>
      </dsp:nvSpPr>
      <dsp:spPr>
        <a:xfrm>
          <a:off x="0" y="0"/>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Goal of the quality process is to find the different ways in which we can find the defects.</a:t>
          </a:r>
        </a:p>
      </dsp:txBody>
      <dsp:txXfrm>
        <a:off x="0" y="0"/>
        <a:ext cx="6797675" cy="1412477"/>
      </dsp:txXfrm>
    </dsp:sp>
    <dsp:sp modelId="{D40FDF8F-249D-4A05-88CD-B9E18B09F502}">
      <dsp:nvSpPr>
        <dsp:cNvPr id="0" name=""/>
        <dsp:cNvSpPr/>
      </dsp:nvSpPr>
      <dsp:spPr>
        <a:xfrm>
          <a:off x="0" y="1412478"/>
          <a:ext cx="6797675"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1BBB6D-198E-4841-B27F-75CF265F1312}">
      <dsp:nvSpPr>
        <dsp:cNvPr id="0" name=""/>
        <dsp:cNvSpPr/>
      </dsp:nvSpPr>
      <dsp:spPr>
        <a:xfrm>
          <a:off x="0" y="1412477"/>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We need to find defects which are more expensive. Defects need to be found and correct at early stages of s/w development. </a:t>
          </a:r>
        </a:p>
      </dsp:txBody>
      <dsp:txXfrm>
        <a:off x="0" y="1412477"/>
        <a:ext cx="6797675" cy="1412477"/>
      </dsp:txXfrm>
    </dsp:sp>
    <dsp:sp modelId="{A8F1647A-3897-4B0C-AD6E-93ADF618E7E6}">
      <dsp:nvSpPr>
        <dsp:cNvPr id="0" name=""/>
        <dsp:cNvSpPr/>
      </dsp:nvSpPr>
      <dsp:spPr>
        <a:xfrm>
          <a:off x="0" y="2824956"/>
          <a:ext cx="6797675"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C5BBB7-49D3-48E4-8CF0-6BB99FFDB61C}">
      <dsp:nvSpPr>
        <dsp:cNvPr id="0" name=""/>
        <dsp:cNvSpPr/>
      </dsp:nvSpPr>
      <dsp:spPr>
        <a:xfrm>
          <a:off x="0" y="2824955"/>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We can improve the process used for s/w development and testing by feedback from the all the stages of process.</a:t>
          </a:r>
        </a:p>
      </dsp:txBody>
      <dsp:txXfrm>
        <a:off x="0" y="2824955"/>
        <a:ext cx="6797675" cy="1412477"/>
      </dsp:txXfrm>
    </dsp:sp>
    <dsp:sp modelId="{4FF07D46-73C8-4831-82C5-5995AA96ED76}">
      <dsp:nvSpPr>
        <dsp:cNvPr id="0" name=""/>
        <dsp:cNvSpPr/>
      </dsp:nvSpPr>
      <dsp:spPr>
        <a:xfrm>
          <a:off x="0" y="4237434"/>
          <a:ext cx="6797675"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C70EF2-6938-4A2F-AE7C-32953C2A77D0}">
      <dsp:nvSpPr>
        <dsp:cNvPr id="0" name=""/>
        <dsp:cNvSpPr/>
      </dsp:nvSpPr>
      <dsp:spPr>
        <a:xfrm>
          <a:off x="0" y="4237433"/>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Quality process can be improved by classifying different defects and conducting root cause analysis for each defect.</a:t>
          </a:r>
        </a:p>
      </dsp:txBody>
      <dsp:txXfrm>
        <a:off x="0" y="4237433"/>
        <a:ext cx="6797675" cy="141247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2F10E9-E079-4442-B8D1-1E58CF82177E}">
      <dsp:nvSpPr>
        <dsp:cNvPr id="0" name=""/>
        <dsp:cNvSpPr/>
      </dsp:nvSpPr>
      <dsp:spPr>
        <a:xfrm>
          <a:off x="0" y="4244"/>
          <a:ext cx="5906181" cy="6984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3C0BFD-EBD2-45A6-B1C5-29CD0130F54A}">
      <dsp:nvSpPr>
        <dsp:cNvPr id="0" name=""/>
        <dsp:cNvSpPr/>
      </dsp:nvSpPr>
      <dsp:spPr>
        <a:xfrm>
          <a:off x="211290" y="161402"/>
          <a:ext cx="384539" cy="3841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B4AE8BA-CD4A-4FB7-831F-DB7F3ADFDA7E}">
      <dsp:nvSpPr>
        <dsp:cNvPr id="0" name=""/>
        <dsp:cNvSpPr/>
      </dsp:nvSpPr>
      <dsp:spPr>
        <a:xfrm>
          <a:off x="807119" y="4244"/>
          <a:ext cx="5086631" cy="720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33" tIns="76233" rIns="76233" bIns="76233" numCol="1" spcCol="1270" anchor="ctr" anchorCtr="0">
          <a:noAutofit/>
        </a:bodyPr>
        <a:lstStyle/>
        <a:p>
          <a:pPr marL="0" lvl="0" indent="0" algn="l" defTabSz="622300">
            <a:lnSpc>
              <a:spcPct val="90000"/>
            </a:lnSpc>
            <a:spcBef>
              <a:spcPct val="0"/>
            </a:spcBef>
            <a:spcAft>
              <a:spcPct val="35000"/>
            </a:spcAft>
            <a:buNone/>
          </a:pPr>
          <a:r>
            <a:rPr lang="en-IN" sz="1400" kern="1200"/>
            <a:t>An oracle can also be written as self checks </a:t>
          </a:r>
          <a:endParaRPr lang="en-US" sz="1400" kern="1200"/>
        </a:p>
      </dsp:txBody>
      <dsp:txXfrm>
        <a:off x="807119" y="4244"/>
        <a:ext cx="5086631" cy="720307"/>
      </dsp:txXfrm>
    </dsp:sp>
    <dsp:sp modelId="{038CB1CA-A416-43A1-B762-130208547A10}">
      <dsp:nvSpPr>
        <dsp:cNvPr id="0" name=""/>
        <dsp:cNvSpPr/>
      </dsp:nvSpPr>
      <dsp:spPr>
        <a:xfrm>
          <a:off x="0" y="904628"/>
          <a:ext cx="5906181" cy="6984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5A663F-67EE-42F5-95B4-3B751282EBFD}">
      <dsp:nvSpPr>
        <dsp:cNvPr id="0" name=""/>
        <dsp:cNvSpPr/>
      </dsp:nvSpPr>
      <dsp:spPr>
        <a:xfrm>
          <a:off x="211290" y="1061786"/>
          <a:ext cx="384539" cy="3841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408DAFB-4A3B-4F4A-BDF9-D268F9EB5AD4}">
      <dsp:nvSpPr>
        <dsp:cNvPr id="0" name=""/>
        <dsp:cNvSpPr/>
      </dsp:nvSpPr>
      <dsp:spPr>
        <a:xfrm>
          <a:off x="807119" y="904628"/>
          <a:ext cx="5086631" cy="720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33" tIns="76233" rIns="76233" bIns="76233" numCol="1" spcCol="1270" anchor="ctr" anchorCtr="0">
          <a:noAutofit/>
        </a:bodyPr>
        <a:lstStyle/>
        <a:p>
          <a:pPr marL="0" lvl="0" indent="0" algn="l" defTabSz="622300">
            <a:lnSpc>
              <a:spcPct val="90000"/>
            </a:lnSpc>
            <a:spcBef>
              <a:spcPct val="0"/>
            </a:spcBef>
            <a:spcAft>
              <a:spcPct val="35000"/>
            </a:spcAft>
            <a:buNone/>
          </a:pPr>
          <a:r>
            <a:rPr lang="en-IN" sz="1400" kern="1200"/>
            <a:t>Often possible to judge correctness without predicting results. </a:t>
          </a:r>
          <a:endParaRPr lang="en-US" sz="1400" kern="1200"/>
        </a:p>
      </dsp:txBody>
      <dsp:txXfrm>
        <a:off x="807119" y="904628"/>
        <a:ext cx="5086631" cy="720307"/>
      </dsp:txXfrm>
    </dsp:sp>
    <dsp:sp modelId="{0FCAD336-8997-4DBA-964F-7370BF38D21B}">
      <dsp:nvSpPr>
        <dsp:cNvPr id="0" name=""/>
        <dsp:cNvSpPr/>
      </dsp:nvSpPr>
      <dsp:spPr>
        <a:xfrm>
          <a:off x="0" y="1805013"/>
          <a:ext cx="5906181" cy="6984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9BEB6B-0382-4EDE-B165-C591C4DED265}">
      <dsp:nvSpPr>
        <dsp:cNvPr id="0" name=""/>
        <dsp:cNvSpPr/>
      </dsp:nvSpPr>
      <dsp:spPr>
        <a:xfrm>
          <a:off x="211290" y="1962171"/>
          <a:ext cx="384539" cy="3841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F5AA64-B05D-4E92-9DCD-1A05A2A43C24}">
      <dsp:nvSpPr>
        <dsp:cNvPr id="0" name=""/>
        <dsp:cNvSpPr/>
      </dsp:nvSpPr>
      <dsp:spPr>
        <a:xfrm>
          <a:off x="807119" y="1805013"/>
          <a:ext cx="5086631" cy="720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33" tIns="76233" rIns="76233" bIns="76233" numCol="1" spcCol="1270" anchor="ctr" anchorCtr="0">
          <a:noAutofit/>
        </a:bodyPr>
        <a:lstStyle/>
        <a:p>
          <a:pPr marL="0" lvl="0" indent="0" algn="l" defTabSz="622300">
            <a:lnSpc>
              <a:spcPct val="90000"/>
            </a:lnSpc>
            <a:spcBef>
              <a:spcPct val="0"/>
            </a:spcBef>
            <a:spcAft>
              <a:spcPct val="35000"/>
            </a:spcAft>
            <a:buNone/>
          </a:pPr>
          <a:r>
            <a:rPr lang="en-IN" sz="1400" kern="1200"/>
            <a:t>Typically these self checks are in the form of assertions, but designed to be checked during execution.</a:t>
          </a:r>
          <a:endParaRPr lang="en-US" sz="1400" kern="1200"/>
        </a:p>
      </dsp:txBody>
      <dsp:txXfrm>
        <a:off x="807119" y="1805013"/>
        <a:ext cx="5086631" cy="720307"/>
      </dsp:txXfrm>
    </dsp:sp>
    <dsp:sp modelId="{F8B97236-BB8F-46F9-B620-0B8366E65476}">
      <dsp:nvSpPr>
        <dsp:cNvPr id="0" name=""/>
        <dsp:cNvSpPr/>
      </dsp:nvSpPr>
      <dsp:spPr>
        <a:xfrm>
          <a:off x="0" y="2705397"/>
          <a:ext cx="5906181" cy="6984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F8DBED-EF9B-41C6-8DBE-155EE268EF2D}">
      <dsp:nvSpPr>
        <dsp:cNvPr id="0" name=""/>
        <dsp:cNvSpPr/>
      </dsp:nvSpPr>
      <dsp:spPr>
        <a:xfrm>
          <a:off x="211290" y="2862555"/>
          <a:ext cx="384539" cy="3841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409C8C-8C62-4496-93BC-B625D5ED7552}">
      <dsp:nvSpPr>
        <dsp:cNvPr id="0" name=""/>
        <dsp:cNvSpPr/>
      </dsp:nvSpPr>
      <dsp:spPr>
        <a:xfrm>
          <a:off x="807119" y="2705397"/>
          <a:ext cx="5086631" cy="720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33" tIns="76233" rIns="76233" bIns="76233" numCol="1" spcCol="1270" anchor="ctr" anchorCtr="0">
          <a:noAutofit/>
        </a:bodyPr>
        <a:lstStyle/>
        <a:p>
          <a:pPr marL="0" lvl="0" indent="0" algn="l" defTabSz="622300">
            <a:lnSpc>
              <a:spcPct val="90000"/>
            </a:lnSpc>
            <a:spcBef>
              <a:spcPct val="0"/>
            </a:spcBef>
            <a:spcAft>
              <a:spcPct val="35000"/>
            </a:spcAft>
            <a:buNone/>
          </a:pPr>
          <a:r>
            <a:rPr lang="en-IN" sz="1400" kern="1200"/>
            <a:t>Assertion is Boolean expression at a point in program which will be true unless there is bug. </a:t>
          </a:r>
          <a:endParaRPr lang="en-US" sz="1400" kern="1200"/>
        </a:p>
      </dsp:txBody>
      <dsp:txXfrm>
        <a:off x="807119" y="2705397"/>
        <a:ext cx="5086631" cy="720307"/>
      </dsp:txXfrm>
    </dsp:sp>
    <dsp:sp modelId="{8E41049B-055F-4A04-AD67-4409F22A3F57}">
      <dsp:nvSpPr>
        <dsp:cNvPr id="0" name=""/>
        <dsp:cNvSpPr/>
      </dsp:nvSpPr>
      <dsp:spPr>
        <a:xfrm>
          <a:off x="0" y="3605781"/>
          <a:ext cx="5906181" cy="6984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19B41C-8B36-43BE-BA95-B3482ABF1B5B}">
      <dsp:nvSpPr>
        <dsp:cNvPr id="0" name=""/>
        <dsp:cNvSpPr/>
      </dsp:nvSpPr>
      <dsp:spPr>
        <a:xfrm>
          <a:off x="211290" y="3762939"/>
          <a:ext cx="384539" cy="38416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E16C909-5161-4CBA-8EEF-627F94AEB67A}">
      <dsp:nvSpPr>
        <dsp:cNvPr id="0" name=""/>
        <dsp:cNvSpPr/>
      </dsp:nvSpPr>
      <dsp:spPr>
        <a:xfrm>
          <a:off x="807119" y="3605781"/>
          <a:ext cx="5086631" cy="720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33" tIns="76233" rIns="76233" bIns="76233" numCol="1" spcCol="1270" anchor="ctr" anchorCtr="0">
          <a:noAutofit/>
        </a:bodyPr>
        <a:lstStyle/>
        <a:p>
          <a:pPr marL="0" lvl="0" indent="0" algn="l" defTabSz="622300">
            <a:lnSpc>
              <a:spcPct val="90000"/>
            </a:lnSpc>
            <a:spcBef>
              <a:spcPct val="0"/>
            </a:spcBef>
            <a:spcAft>
              <a:spcPct val="35000"/>
            </a:spcAft>
            <a:buNone/>
          </a:pPr>
          <a:r>
            <a:rPr lang="en-IN" sz="1400" kern="1200"/>
            <a:t>It is generally considered good design practice to make assertions and self checks to be free of side effects on program state. </a:t>
          </a:r>
          <a:endParaRPr lang="en-US" sz="1400" kern="1200"/>
        </a:p>
      </dsp:txBody>
      <dsp:txXfrm>
        <a:off x="807119" y="3605781"/>
        <a:ext cx="5086631" cy="720307"/>
      </dsp:txXfrm>
    </dsp:sp>
    <dsp:sp modelId="{38665E2D-756C-4C66-9B70-34233EA8453A}">
      <dsp:nvSpPr>
        <dsp:cNvPr id="0" name=""/>
        <dsp:cNvSpPr/>
      </dsp:nvSpPr>
      <dsp:spPr>
        <a:xfrm>
          <a:off x="0" y="4506166"/>
          <a:ext cx="5906181" cy="6984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BD50C8-97B0-41F0-BA41-822AE3D3790A}">
      <dsp:nvSpPr>
        <dsp:cNvPr id="0" name=""/>
        <dsp:cNvSpPr/>
      </dsp:nvSpPr>
      <dsp:spPr>
        <a:xfrm>
          <a:off x="211496" y="4663324"/>
          <a:ext cx="384539" cy="38416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9A654DA-21B3-4CAE-8382-21BE9E12DC66}">
      <dsp:nvSpPr>
        <dsp:cNvPr id="0" name=""/>
        <dsp:cNvSpPr/>
      </dsp:nvSpPr>
      <dsp:spPr>
        <a:xfrm>
          <a:off x="807532" y="4506166"/>
          <a:ext cx="5073412" cy="720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33" tIns="76233" rIns="76233" bIns="76233" numCol="1" spcCol="1270" anchor="ctr" anchorCtr="0">
          <a:noAutofit/>
        </a:bodyPr>
        <a:lstStyle/>
        <a:p>
          <a:pPr marL="0" lvl="0" indent="0" algn="l" defTabSz="622300">
            <a:lnSpc>
              <a:spcPct val="90000"/>
            </a:lnSpc>
            <a:spcBef>
              <a:spcPct val="0"/>
            </a:spcBef>
            <a:spcAft>
              <a:spcPct val="35000"/>
            </a:spcAft>
            <a:buNone/>
          </a:pPr>
          <a:r>
            <a:rPr lang="en-IN" sz="1400" u="sng" kern="1200"/>
            <a:t>Self checks in the form of assertions embedded in program code are useful primarily for checking module and subsystem-level specification rather than all program behaviour</a:t>
          </a:r>
          <a:r>
            <a:rPr lang="en-IN" sz="1400" kern="1200"/>
            <a:t>. </a:t>
          </a:r>
          <a:endParaRPr lang="en-US" sz="1400" kern="1200"/>
        </a:p>
      </dsp:txBody>
      <dsp:txXfrm>
        <a:off x="807532" y="4506166"/>
        <a:ext cx="5073412" cy="720307"/>
      </dsp:txXfrm>
    </dsp:sp>
  </dsp:spTree>
</dsp:drawing>
</file>

<file path=ppt/diagrams/drawing6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5DEBA2-EFCA-4281-91AE-7036696F5A42}">
      <dsp:nvSpPr>
        <dsp:cNvPr id="0" name=""/>
        <dsp:cNvSpPr/>
      </dsp:nvSpPr>
      <dsp:spPr>
        <a:xfrm>
          <a:off x="0" y="362105"/>
          <a:ext cx="6797675" cy="142974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Quality process or designing a product with good quality not only depends on tools, process but they do depend on people building product.</a:t>
          </a:r>
        </a:p>
      </dsp:txBody>
      <dsp:txXfrm>
        <a:off x="69794" y="431899"/>
        <a:ext cx="6658087" cy="1290152"/>
      </dsp:txXfrm>
    </dsp:sp>
    <dsp:sp modelId="{D8287437-D155-41EE-88CD-736B295A8A74}">
      <dsp:nvSpPr>
        <dsp:cNvPr id="0" name=""/>
        <dsp:cNvSpPr/>
      </dsp:nvSpPr>
      <dsp:spPr>
        <a:xfrm>
          <a:off x="0" y="1866726"/>
          <a:ext cx="6797675" cy="1429740"/>
        </a:xfrm>
        <a:prstGeom prst="roundRect">
          <a:avLst/>
        </a:prstGeom>
        <a:solidFill>
          <a:schemeClr val="accent2">
            <a:hueOff val="-1331824"/>
            <a:satOff val="-586"/>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There are many organizational factors affect quality process :</a:t>
          </a:r>
        </a:p>
      </dsp:txBody>
      <dsp:txXfrm>
        <a:off x="69794" y="1936520"/>
        <a:ext cx="6658087" cy="1290152"/>
      </dsp:txXfrm>
    </dsp:sp>
    <dsp:sp modelId="{6F066344-4096-4FFB-8C96-9197BC086539}">
      <dsp:nvSpPr>
        <dsp:cNvPr id="0" name=""/>
        <dsp:cNvSpPr/>
      </dsp:nvSpPr>
      <dsp:spPr>
        <a:xfrm>
          <a:off x="0" y="3296466"/>
          <a:ext cx="6797675" cy="1991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Poor allocation of responsibility.</a:t>
          </a:r>
        </a:p>
        <a:p>
          <a:pPr marL="228600" lvl="1" indent="-228600" algn="l" defTabSz="889000">
            <a:lnSpc>
              <a:spcPct val="90000"/>
            </a:lnSpc>
            <a:spcBef>
              <a:spcPct val="0"/>
            </a:spcBef>
            <a:spcAft>
              <a:spcPct val="20000"/>
            </a:spcAft>
            <a:buChar char="•"/>
          </a:pPr>
          <a:r>
            <a:rPr lang="en-US" sz="2000" kern="1200"/>
            <a:t>Conflict in team.</a:t>
          </a:r>
        </a:p>
        <a:p>
          <a:pPr marL="228600" lvl="1" indent="-228600" algn="l" defTabSz="889000">
            <a:lnSpc>
              <a:spcPct val="90000"/>
            </a:lnSpc>
            <a:spcBef>
              <a:spcPct val="0"/>
            </a:spcBef>
            <a:spcAft>
              <a:spcPct val="20000"/>
            </a:spcAft>
            <a:buChar char="•"/>
          </a:pPr>
          <a:r>
            <a:rPr lang="en-US" sz="2000" kern="1200"/>
            <a:t>Poor interaction among developer and tester.</a:t>
          </a:r>
        </a:p>
        <a:p>
          <a:pPr marL="228600" lvl="1" indent="-228600" algn="l" defTabSz="889000">
            <a:lnSpc>
              <a:spcPct val="90000"/>
            </a:lnSpc>
            <a:spcBef>
              <a:spcPct val="0"/>
            </a:spcBef>
            <a:spcAft>
              <a:spcPct val="20000"/>
            </a:spcAft>
            <a:buChar char="•"/>
          </a:pPr>
          <a:r>
            <a:rPr lang="en-US" sz="2000" kern="1200"/>
            <a:t>Management not willing to buy sophisticated tools for development and testing process.</a:t>
          </a:r>
        </a:p>
        <a:p>
          <a:pPr marL="228600" lvl="1" indent="-228600" algn="l" defTabSz="889000">
            <a:lnSpc>
              <a:spcPct val="90000"/>
            </a:lnSpc>
            <a:spcBef>
              <a:spcPct val="0"/>
            </a:spcBef>
            <a:spcAft>
              <a:spcPct val="20000"/>
            </a:spcAft>
            <a:buChar char="•"/>
          </a:pPr>
          <a:r>
            <a:rPr lang="en-US" sz="2000" kern="1200"/>
            <a:t>Cost factor.</a:t>
          </a:r>
        </a:p>
      </dsp:txBody>
      <dsp:txXfrm>
        <a:off x="0" y="3296466"/>
        <a:ext cx="6797675" cy="1991340"/>
      </dsp:txXfrm>
    </dsp:sp>
  </dsp:spTree>
</dsp:drawing>
</file>

<file path=ppt/diagrams/drawing6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72C7E3-0690-4F99-AC93-0BD7809C4AAB}">
      <dsp:nvSpPr>
        <dsp:cNvPr id="0" name=""/>
        <dsp:cNvSpPr/>
      </dsp:nvSpPr>
      <dsp:spPr>
        <a:xfrm>
          <a:off x="1227" y="297257"/>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1CC45C-0E70-4B56-ADDE-20487224C7D1}">
      <dsp:nvSpPr>
        <dsp:cNvPr id="0" name=""/>
        <dsp:cNvSpPr/>
      </dsp:nvSpPr>
      <dsp:spPr>
        <a:xfrm>
          <a:off x="480082"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a:t>If I am downloading a very large file over a slow modem, do I care more about</a:t>
          </a:r>
          <a:endParaRPr lang="en-US" sz="3300" kern="1200"/>
        </a:p>
      </dsp:txBody>
      <dsp:txXfrm>
        <a:off x="560236" y="832323"/>
        <a:ext cx="4149382" cy="2576345"/>
      </dsp:txXfrm>
    </dsp:sp>
    <dsp:sp modelId="{7FF2665B-7441-4F89-A574-9F97CB34974F}">
      <dsp:nvSpPr>
        <dsp:cNvPr id="0" name=""/>
        <dsp:cNvSpPr/>
      </dsp:nvSpPr>
      <dsp:spPr>
        <a:xfrm>
          <a:off x="5268627" y="297257"/>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E1BB25-F534-46F9-B99A-8EB69FC35E7F}">
      <dsp:nvSpPr>
        <dsp:cNvPr id="0" name=""/>
        <dsp:cNvSpPr/>
      </dsp:nvSpPr>
      <dsp:spPr>
        <a:xfrm>
          <a:off x="5747481"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a:t>the availability of my internet service provider or its mean time between failures?</a:t>
          </a:r>
          <a:endParaRPr lang="en-US" sz="3300" kern="1200"/>
        </a:p>
      </dsp:txBody>
      <dsp:txXfrm>
        <a:off x="5827635" y="832323"/>
        <a:ext cx="4149382" cy="2576345"/>
      </dsp:txXfrm>
    </dsp:sp>
  </dsp:spTree>
</dsp:drawing>
</file>

<file path=ppt/diagrams/drawing6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E8C32F-FB95-4DF3-8DA5-16D293538095}">
      <dsp:nvSpPr>
        <dsp:cNvPr id="0" name=""/>
        <dsp:cNvSpPr/>
      </dsp:nvSpPr>
      <dsp:spPr>
        <a:xfrm>
          <a:off x="0" y="3810"/>
          <a:ext cx="6797675" cy="953403"/>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Quality process: Set of activities and responsibilities</a:t>
          </a:r>
        </a:p>
      </dsp:txBody>
      <dsp:txXfrm>
        <a:off x="46541" y="50351"/>
        <a:ext cx="6704593" cy="860321"/>
      </dsp:txXfrm>
    </dsp:sp>
    <dsp:sp modelId="{A22FC659-F69D-4183-B652-312FAF939FB6}">
      <dsp:nvSpPr>
        <dsp:cNvPr id="0" name=""/>
        <dsp:cNvSpPr/>
      </dsp:nvSpPr>
      <dsp:spPr>
        <a:xfrm>
          <a:off x="0" y="957214"/>
          <a:ext cx="6797675" cy="658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focused primarily on ensuring adequate dependability </a:t>
          </a:r>
        </a:p>
        <a:p>
          <a:pPr marL="171450" lvl="1" indent="-171450" algn="l" defTabSz="844550">
            <a:lnSpc>
              <a:spcPct val="90000"/>
            </a:lnSpc>
            <a:spcBef>
              <a:spcPct val="0"/>
            </a:spcBef>
            <a:spcAft>
              <a:spcPct val="20000"/>
            </a:spcAft>
            <a:buChar char="•"/>
          </a:pPr>
          <a:r>
            <a:rPr lang="en-US" sz="1900" kern="1200"/>
            <a:t>concerned with project schedule or with product usability</a:t>
          </a:r>
        </a:p>
      </dsp:txBody>
      <dsp:txXfrm>
        <a:off x="0" y="957214"/>
        <a:ext cx="6797675" cy="658260"/>
      </dsp:txXfrm>
    </dsp:sp>
    <dsp:sp modelId="{53955FBD-A321-4735-9A33-714091988924}">
      <dsp:nvSpPr>
        <dsp:cNvPr id="0" name=""/>
        <dsp:cNvSpPr/>
      </dsp:nvSpPr>
      <dsp:spPr>
        <a:xfrm>
          <a:off x="0" y="1615474"/>
          <a:ext cx="6797675" cy="953403"/>
        </a:xfrm>
        <a:prstGeom prst="roundRect">
          <a:avLst/>
        </a:prstGeom>
        <a:solidFill>
          <a:schemeClr val="accent2">
            <a:hueOff val="-665912"/>
            <a:satOff val="-293"/>
            <a:lumOff val="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 framework for </a:t>
          </a:r>
        </a:p>
      </dsp:txBody>
      <dsp:txXfrm>
        <a:off x="46541" y="1662015"/>
        <a:ext cx="6704593" cy="860321"/>
      </dsp:txXfrm>
    </dsp:sp>
    <dsp:sp modelId="{FFE37EA6-CAD3-4D50-BDC1-D7EEFC2F03E3}">
      <dsp:nvSpPr>
        <dsp:cNvPr id="0" name=""/>
        <dsp:cNvSpPr/>
      </dsp:nvSpPr>
      <dsp:spPr>
        <a:xfrm>
          <a:off x="0" y="2568877"/>
          <a:ext cx="6797675" cy="658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selecting and arranging activities </a:t>
          </a:r>
        </a:p>
        <a:p>
          <a:pPr marL="171450" lvl="1" indent="-171450" algn="l" defTabSz="844550">
            <a:lnSpc>
              <a:spcPct val="90000"/>
            </a:lnSpc>
            <a:spcBef>
              <a:spcPct val="0"/>
            </a:spcBef>
            <a:spcAft>
              <a:spcPct val="20000"/>
            </a:spcAft>
            <a:buChar char="•"/>
          </a:pPr>
          <a:r>
            <a:rPr lang="en-US" sz="1900" kern="1200"/>
            <a:t>considering interactions and trade-offs</a:t>
          </a:r>
        </a:p>
      </dsp:txBody>
      <dsp:txXfrm>
        <a:off x="0" y="2568877"/>
        <a:ext cx="6797675" cy="658260"/>
      </dsp:txXfrm>
    </dsp:sp>
    <dsp:sp modelId="{EA9D80BE-730C-4A51-98A3-98150E7E8972}">
      <dsp:nvSpPr>
        <dsp:cNvPr id="0" name=""/>
        <dsp:cNvSpPr/>
      </dsp:nvSpPr>
      <dsp:spPr>
        <a:xfrm>
          <a:off x="0" y="3227137"/>
          <a:ext cx="6797675" cy="953403"/>
        </a:xfrm>
        <a:prstGeom prst="roundRect">
          <a:avLst/>
        </a:prstGeom>
        <a:solidFill>
          <a:schemeClr val="accent2">
            <a:hueOff val="-1331824"/>
            <a:satOff val="-586"/>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Follows the overall software process in which it is embedded</a:t>
          </a:r>
        </a:p>
      </dsp:txBody>
      <dsp:txXfrm>
        <a:off x="46541" y="3273678"/>
        <a:ext cx="6704593" cy="860321"/>
      </dsp:txXfrm>
    </dsp:sp>
    <dsp:sp modelId="{840325CA-2B75-4148-A053-D7668F19A37A}">
      <dsp:nvSpPr>
        <dsp:cNvPr id="0" name=""/>
        <dsp:cNvSpPr/>
      </dsp:nvSpPr>
      <dsp:spPr>
        <a:xfrm>
          <a:off x="0" y="4180541"/>
          <a:ext cx="6797675" cy="146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Example: waterfall software process ––&gt; “V model”: unit testing starts with implementation and finishes before integration </a:t>
          </a:r>
        </a:p>
        <a:p>
          <a:pPr marL="171450" lvl="1" indent="-171450" algn="l" defTabSz="844550">
            <a:lnSpc>
              <a:spcPct val="90000"/>
            </a:lnSpc>
            <a:spcBef>
              <a:spcPct val="0"/>
            </a:spcBef>
            <a:spcAft>
              <a:spcPct val="20000"/>
            </a:spcAft>
            <a:buChar char="•"/>
          </a:pPr>
          <a:r>
            <a:rPr lang="en-US" sz="1900" kern="1200"/>
            <a:t>Example: XP and agile methods ––&gt; emphasis on unit testing and rapid iteration for acceptance testing by customers</a:t>
          </a:r>
        </a:p>
      </dsp:txBody>
      <dsp:txXfrm>
        <a:off x="0" y="4180541"/>
        <a:ext cx="6797675" cy="1465560"/>
      </dsp:txXfrm>
    </dsp:sp>
  </dsp:spTree>
</dsp:drawing>
</file>

<file path=ppt/diagrams/drawing6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108CA-F6D4-4672-B980-6E3EDC329E25}">
      <dsp:nvSpPr>
        <dsp:cNvPr id="0" name=""/>
        <dsp:cNvSpPr/>
      </dsp:nvSpPr>
      <dsp:spPr>
        <a:xfrm>
          <a:off x="0" y="689"/>
          <a:ext cx="6797675" cy="16138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80CE45-440C-4120-A9CC-B920F8678806}">
      <dsp:nvSpPr>
        <dsp:cNvPr id="0" name=""/>
        <dsp:cNvSpPr/>
      </dsp:nvSpPr>
      <dsp:spPr>
        <a:xfrm>
          <a:off x="488194" y="363809"/>
          <a:ext cx="887626" cy="887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18C1052-1496-4C99-B408-37D7CD594331}">
      <dsp:nvSpPr>
        <dsp:cNvPr id="0" name=""/>
        <dsp:cNvSpPr/>
      </dsp:nvSpPr>
      <dsp:spPr>
        <a:xfrm>
          <a:off x="1864015" y="689"/>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1111250">
            <a:lnSpc>
              <a:spcPct val="90000"/>
            </a:lnSpc>
            <a:spcBef>
              <a:spcPct val="0"/>
            </a:spcBef>
            <a:spcAft>
              <a:spcPct val="35000"/>
            </a:spcAft>
            <a:buNone/>
          </a:pPr>
          <a:r>
            <a:rPr lang="en-IN" sz="2500" kern="1200"/>
            <a:t>Building a new product by doing reverse engineering of the existing product.</a:t>
          </a:r>
          <a:endParaRPr lang="en-US" sz="2500" kern="1200"/>
        </a:p>
      </dsp:txBody>
      <dsp:txXfrm>
        <a:off x="1864015" y="689"/>
        <a:ext cx="4933659" cy="1613866"/>
      </dsp:txXfrm>
    </dsp:sp>
    <dsp:sp modelId="{F0EBE5F8-AB78-4157-83CD-4158F4575955}">
      <dsp:nvSpPr>
        <dsp:cNvPr id="0" name=""/>
        <dsp:cNvSpPr/>
      </dsp:nvSpPr>
      <dsp:spPr>
        <a:xfrm>
          <a:off x="0" y="2018022"/>
          <a:ext cx="6797675" cy="16138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97219A-835A-4B30-B484-F3AD997C4F8F}">
      <dsp:nvSpPr>
        <dsp:cNvPr id="0" name=""/>
        <dsp:cNvSpPr/>
      </dsp:nvSpPr>
      <dsp:spPr>
        <a:xfrm>
          <a:off x="488194" y="2381142"/>
          <a:ext cx="887626" cy="887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F11F74-5679-40ED-A6A8-87C7F4E31941}">
      <dsp:nvSpPr>
        <dsp:cNvPr id="0" name=""/>
        <dsp:cNvSpPr/>
      </dsp:nvSpPr>
      <dsp:spPr>
        <a:xfrm>
          <a:off x="1864015" y="2018022"/>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1111250">
            <a:lnSpc>
              <a:spcPct val="90000"/>
            </a:lnSpc>
            <a:spcBef>
              <a:spcPct val="0"/>
            </a:spcBef>
            <a:spcAft>
              <a:spcPct val="35000"/>
            </a:spcAft>
            <a:buNone/>
          </a:pPr>
          <a:r>
            <a:rPr lang="en-IN" sz="2500" kern="1200"/>
            <a:t>Eventhough replication patent and copyright infringement is avoided.</a:t>
          </a:r>
          <a:endParaRPr lang="en-US" sz="2500" kern="1200"/>
        </a:p>
      </dsp:txBody>
      <dsp:txXfrm>
        <a:off x="1864015" y="2018022"/>
        <a:ext cx="4933659" cy="1613866"/>
      </dsp:txXfrm>
    </dsp:sp>
    <dsp:sp modelId="{96CB4007-FA45-4D30-AFA5-BB3FC742BC76}">
      <dsp:nvSpPr>
        <dsp:cNvPr id="0" name=""/>
        <dsp:cNvSpPr/>
      </dsp:nvSpPr>
      <dsp:spPr>
        <a:xfrm>
          <a:off x="0" y="4035355"/>
          <a:ext cx="6797675" cy="16138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3A7393-1D99-4571-99BF-259C0BAE9543}">
      <dsp:nvSpPr>
        <dsp:cNvPr id="0" name=""/>
        <dsp:cNvSpPr/>
      </dsp:nvSpPr>
      <dsp:spPr>
        <a:xfrm>
          <a:off x="488194" y="4398475"/>
          <a:ext cx="887626" cy="887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F3532DF-434E-4551-BF03-A0156391DCFB}">
      <dsp:nvSpPr>
        <dsp:cNvPr id="0" name=""/>
        <dsp:cNvSpPr/>
      </dsp:nvSpPr>
      <dsp:spPr>
        <a:xfrm>
          <a:off x="1864015" y="4035355"/>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1111250">
            <a:lnSpc>
              <a:spcPct val="90000"/>
            </a:lnSpc>
            <a:spcBef>
              <a:spcPct val="0"/>
            </a:spcBef>
            <a:spcAft>
              <a:spcPct val="35000"/>
            </a:spcAft>
            <a:buNone/>
          </a:pPr>
          <a:r>
            <a:rPr lang="en-IN" sz="2500" kern="1200"/>
            <a:t>Eg:Linux Book</a:t>
          </a:r>
          <a:endParaRPr lang="en-US" sz="2500" kern="1200"/>
        </a:p>
      </dsp:txBody>
      <dsp:txXfrm>
        <a:off x="1864015" y="4035355"/>
        <a:ext cx="4933659" cy="1613866"/>
      </dsp:txXfrm>
    </dsp:sp>
  </dsp:spTree>
</dsp:drawing>
</file>

<file path=ppt/diagrams/drawing6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323E66-A59E-4ECA-9215-4F36DB0343E3}">
      <dsp:nvSpPr>
        <dsp:cNvPr id="0" name=""/>
        <dsp:cNvSpPr/>
      </dsp:nvSpPr>
      <dsp:spPr>
        <a:xfrm>
          <a:off x="0" y="3802474"/>
          <a:ext cx="1727596" cy="1248057"/>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2867" tIns="227584" rIns="122867" bIns="227584" numCol="1" spcCol="1270" anchor="ctr" anchorCtr="0">
          <a:noAutofit/>
        </a:bodyPr>
        <a:lstStyle/>
        <a:p>
          <a:pPr marL="0" lvl="0" indent="0" algn="ctr" defTabSz="1422400">
            <a:lnSpc>
              <a:spcPct val="90000"/>
            </a:lnSpc>
            <a:spcBef>
              <a:spcPct val="0"/>
            </a:spcBef>
            <a:spcAft>
              <a:spcPct val="35000"/>
            </a:spcAft>
            <a:buNone/>
          </a:pPr>
          <a:r>
            <a:rPr lang="en-US" sz="3200" kern="1200"/>
            <a:t>Team</a:t>
          </a:r>
        </a:p>
      </dsp:txBody>
      <dsp:txXfrm>
        <a:off x="0" y="3802474"/>
        <a:ext cx="1727596" cy="1248057"/>
      </dsp:txXfrm>
    </dsp:sp>
    <dsp:sp modelId="{6CEAF98C-5FA5-41AE-A483-52C0BE2F2462}">
      <dsp:nvSpPr>
        <dsp:cNvPr id="0" name=""/>
        <dsp:cNvSpPr/>
      </dsp:nvSpPr>
      <dsp:spPr>
        <a:xfrm>
          <a:off x="1727596" y="3802474"/>
          <a:ext cx="5182790" cy="1248057"/>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5131" tIns="228600" rIns="105131" bIns="228600" numCol="1" spcCol="1270" anchor="ctr" anchorCtr="0">
          <a:noAutofit/>
        </a:bodyPr>
        <a:lstStyle/>
        <a:p>
          <a:pPr marL="0" lvl="0" indent="0" algn="l" defTabSz="800100">
            <a:lnSpc>
              <a:spcPct val="90000"/>
            </a:lnSpc>
            <a:spcBef>
              <a:spcPct val="0"/>
            </a:spcBef>
            <a:spcAft>
              <a:spcPct val="35000"/>
            </a:spcAft>
            <a:buNone/>
          </a:pPr>
          <a:r>
            <a:rPr lang="en-US" sz="1800" kern="1200"/>
            <a:t>team-oriented process that makes development more manageable and predictable because it is done under statistical quality control.</a:t>
          </a:r>
        </a:p>
      </dsp:txBody>
      <dsp:txXfrm>
        <a:off x="1727596" y="3802474"/>
        <a:ext cx="5182790" cy="1248057"/>
      </dsp:txXfrm>
    </dsp:sp>
    <dsp:sp modelId="{EC62B3F5-50A2-4C36-9807-CCCB41EA8CBF}">
      <dsp:nvSpPr>
        <dsp:cNvPr id="0" name=""/>
        <dsp:cNvSpPr/>
      </dsp:nvSpPr>
      <dsp:spPr>
        <a:xfrm rot="10800000">
          <a:off x="0" y="1901683"/>
          <a:ext cx="1727596" cy="1919511"/>
        </a:xfrm>
        <a:prstGeom prst="upArrowCallout">
          <a:avLst>
            <a:gd name="adj1" fmla="val 5000"/>
            <a:gd name="adj2" fmla="val 10000"/>
            <a:gd name="adj3" fmla="val 15000"/>
            <a:gd name="adj4" fmla="val 64977"/>
          </a:avLst>
        </a:prstGeom>
        <a:solidFill>
          <a:schemeClr val="accent2">
            <a:hueOff val="-665912"/>
            <a:satOff val="-293"/>
            <a:lumOff val="784"/>
            <a:alphaOff val="0"/>
          </a:schemeClr>
        </a:solidFill>
        <a:ln w="15875" cap="flat" cmpd="sng" algn="ctr">
          <a:solidFill>
            <a:schemeClr val="accent2">
              <a:hueOff val="-665912"/>
              <a:satOff val="-293"/>
              <a:lumOff val="78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2867" tIns="227584" rIns="122867" bIns="227584" numCol="1" spcCol="1270" anchor="ctr" anchorCtr="0">
          <a:noAutofit/>
        </a:bodyPr>
        <a:lstStyle/>
        <a:p>
          <a:pPr marL="0" lvl="0" indent="0" algn="ctr" defTabSz="1422400">
            <a:lnSpc>
              <a:spcPct val="90000"/>
            </a:lnSpc>
            <a:spcBef>
              <a:spcPct val="0"/>
            </a:spcBef>
            <a:spcAft>
              <a:spcPct val="35000"/>
            </a:spcAft>
            <a:buNone/>
          </a:pPr>
          <a:r>
            <a:rPr lang="en-US" sz="3200" kern="1200"/>
            <a:t>Avoid</a:t>
          </a:r>
        </a:p>
      </dsp:txBody>
      <dsp:txXfrm rot="-10800000">
        <a:off x="0" y="1901683"/>
        <a:ext cx="1727596" cy="1247682"/>
      </dsp:txXfrm>
    </dsp:sp>
    <dsp:sp modelId="{385ABF56-C965-4E08-9460-3E8DC47664B2}">
      <dsp:nvSpPr>
        <dsp:cNvPr id="0" name=""/>
        <dsp:cNvSpPr/>
      </dsp:nvSpPr>
      <dsp:spPr>
        <a:xfrm>
          <a:off x="1727596" y="1901683"/>
          <a:ext cx="5182790" cy="1247682"/>
        </a:xfrm>
        <a:prstGeom prst="rect">
          <a:avLst/>
        </a:prstGeom>
        <a:solidFill>
          <a:schemeClr val="accent2">
            <a:tint val="40000"/>
            <a:alpha val="90000"/>
            <a:hueOff val="-928920"/>
            <a:satOff val="1961"/>
            <a:lumOff val="202"/>
            <a:alphaOff val="0"/>
          </a:schemeClr>
        </a:solidFill>
        <a:ln w="15875" cap="flat" cmpd="sng" algn="ctr">
          <a:solidFill>
            <a:schemeClr val="accent2">
              <a:tint val="40000"/>
              <a:alpha val="90000"/>
              <a:hueOff val="-928920"/>
              <a:satOff val="1961"/>
              <a:lumOff val="2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5131" tIns="228600" rIns="105131" bIns="228600" numCol="1" spcCol="1270" anchor="ctr" anchorCtr="0">
          <a:noAutofit/>
        </a:bodyPr>
        <a:lstStyle/>
        <a:p>
          <a:pPr marL="0" lvl="0" indent="0" algn="l" defTabSz="800100">
            <a:lnSpc>
              <a:spcPct val="90000"/>
            </a:lnSpc>
            <a:spcBef>
              <a:spcPct val="0"/>
            </a:spcBef>
            <a:spcAft>
              <a:spcPct val="35000"/>
            </a:spcAft>
            <a:buNone/>
          </a:pPr>
          <a:r>
            <a:rPr lang="en-US" sz="1800" kern="1200"/>
            <a:t>avoid dependence on costly defect-removal processes by writing code increments right the first time and verifying their correctness before testing. </a:t>
          </a:r>
        </a:p>
      </dsp:txBody>
      <dsp:txXfrm>
        <a:off x="1727596" y="1901683"/>
        <a:ext cx="5182790" cy="1247682"/>
      </dsp:txXfrm>
    </dsp:sp>
    <dsp:sp modelId="{9ADA356D-22B6-4101-9F14-80E7C0B03E31}">
      <dsp:nvSpPr>
        <dsp:cNvPr id="0" name=""/>
        <dsp:cNvSpPr/>
      </dsp:nvSpPr>
      <dsp:spPr>
        <a:xfrm rot="10800000">
          <a:off x="0" y="892"/>
          <a:ext cx="1727596" cy="1919511"/>
        </a:xfrm>
        <a:prstGeom prst="upArrowCallout">
          <a:avLst>
            <a:gd name="adj1" fmla="val 5000"/>
            <a:gd name="adj2" fmla="val 10000"/>
            <a:gd name="adj3" fmla="val 15000"/>
            <a:gd name="adj4" fmla="val 64977"/>
          </a:avLst>
        </a:prstGeom>
        <a:solidFill>
          <a:schemeClr val="accent2">
            <a:hueOff val="-1331824"/>
            <a:satOff val="-586"/>
            <a:lumOff val="1569"/>
            <a:alphaOff val="0"/>
          </a:schemeClr>
        </a:solidFill>
        <a:ln w="15875" cap="flat" cmpd="sng" algn="ctr">
          <a:solidFill>
            <a:schemeClr val="accent2">
              <a:hueOff val="-1331824"/>
              <a:satOff val="-586"/>
              <a:lumOff val="15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2867" tIns="227584" rIns="122867" bIns="227584" numCol="1" spcCol="1270" anchor="ctr" anchorCtr="0">
          <a:noAutofit/>
        </a:bodyPr>
        <a:lstStyle/>
        <a:p>
          <a:pPr marL="0" lvl="0" indent="0" algn="ctr" defTabSz="1422400">
            <a:lnSpc>
              <a:spcPct val="90000"/>
            </a:lnSpc>
            <a:spcBef>
              <a:spcPct val="0"/>
            </a:spcBef>
            <a:spcAft>
              <a:spcPct val="35000"/>
            </a:spcAft>
            <a:buNone/>
          </a:pPr>
          <a:r>
            <a:rPr lang="en-US" sz="3200" kern="1200"/>
            <a:t>Focus on</a:t>
          </a:r>
        </a:p>
      </dsp:txBody>
      <dsp:txXfrm rot="-10800000">
        <a:off x="0" y="892"/>
        <a:ext cx="1727596" cy="1247682"/>
      </dsp:txXfrm>
    </dsp:sp>
    <dsp:sp modelId="{F2EB3FFB-0FAD-4908-BED9-A71934808542}">
      <dsp:nvSpPr>
        <dsp:cNvPr id="0" name=""/>
        <dsp:cNvSpPr/>
      </dsp:nvSpPr>
      <dsp:spPr>
        <a:xfrm>
          <a:off x="1727596" y="892"/>
          <a:ext cx="5182790" cy="1247682"/>
        </a:xfrm>
        <a:prstGeom prst="rect">
          <a:avLst/>
        </a:prstGeom>
        <a:solidFill>
          <a:schemeClr val="accent2">
            <a:tint val="40000"/>
            <a:alpha val="90000"/>
            <a:hueOff val="-1857840"/>
            <a:satOff val="3922"/>
            <a:lumOff val="404"/>
            <a:alphaOff val="0"/>
          </a:schemeClr>
        </a:solidFill>
        <a:ln w="15875" cap="flat" cmpd="sng" algn="ctr">
          <a:solidFill>
            <a:schemeClr val="accent2">
              <a:tint val="40000"/>
              <a:alpha val="90000"/>
              <a:hueOff val="-1857840"/>
              <a:satOff val="3922"/>
              <a:lumOff val="40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5131" tIns="228600" rIns="105131" bIns="228600" numCol="1" spcCol="1270" anchor="ctr" anchorCtr="0">
          <a:noAutofit/>
        </a:bodyPr>
        <a:lstStyle/>
        <a:p>
          <a:pPr marL="0" lvl="0" indent="0" algn="l" defTabSz="800100">
            <a:lnSpc>
              <a:spcPct val="90000"/>
            </a:lnSpc>
            <a:spcBef>
              <a:spcPct val="0"/>
            </a:spcBef>
            <a:spcAft>
              <a:spcPct val="35000"/>
            </a:spcAft>
            <a:buNone/>
          </a:pPr>
          <a:r>
            <a:rPr lang="en-US" sz="1800" kern="1200"/>
            <a:t>Focus on development process </a:t>
          </a:r>
        </a:p>
      </dsp:txBody>
      <dsp:txXfrm>
        <a:off x="1727596" y="892"/>
        <a:ext cx="5182790" cy="1247682"/>
      </dsp:txXfrm>
    </dsp:sp>
  </dsp:spTree>
</dsp:drawing>
</file>

<file path=ppt/diagrams/drawing6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0F1F62-7F32-4B4D-A950-68612778E167}">
      <dsp:nvSpPr>
        <dsp:cNvPr id="0" name=""/>
        <dsp:cNvSpPr/>
      </dsp:nvSpPr>
      <dsp:spPr>
        <a:xfrm rot="5400000">
          <a:off x="741133" y="973445"/>
          <a:ext cx="1679720" cy="2795016"/>
        </a:xfrm>
        <a:prstGeom prst="corner">
          <a:avLst>
            <a:gd name="adj1" fmla="val 16120"/>
            <a:gd name="adj2" fmla="val 16110"/>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DDF271-BA27-4B35-9C45-9CDD3375D54A}">
      <dsp:nvSpPr>
        <dsp:cNvPr id="0" name=""/>
        <dsp:cNvSpPr/>
      </dsp:nvSpPr>
      <dsp:spPr>
        <a:xfrm>
          <a:off x="460746" y="1808553"/>
          <a:ext cx="2523356" cy="2211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IN" sz="3200" kern="1200" dirty="0"/>
            <a:t>Development</a:t>
          </a:r>
        </a:p>
      </dsp:txBody>
      <dsp:txXfrm>
        <a:off x="460746" y="1808553"/>
        <a:ext cx="2523356" cy="2211870"/>
      </dsp:txXfrm>
    </dsp:sp>
    <dsp:sp modelId="{DFA33491-09C4-4F9C-B60E-732FA72D5E26}">
      <dsp:nvSpPr>
        <dsp:cNvPr id="0" name=""/>
        <dsp:cNvSpPr/>
      </dsp:nvSpPr>
      <dsp:spPr>
        <a:xfrm>
          <a:off x="2507997" y="767673"/>
          <a:ext cx="476105" cy="476105"/>
        </a:xfrm>
        <a:prstGeom prst="triangle">
          <a:avLst>
            <a:gd name="adj" fmla="val 100000"/>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34DFAD-9071-4CBC-A260-F72B16DE0810}">
      <dsp:nvSpPr>
        <dsp:cNvPr id="0" name=""/>
        <dsp:cNvSpPr/>
      </dsp:nvSpPr>
      <dsp:spPr>
        <a:xfrm rot="5400000">
          <a:off x="3830214" y="209049"/>
          <a:ext cx="1679720" cy="2795016"/>
        </a:xfrm>
        <a:prstGeom prst="corner">
          <a:avLst>
            <a:gd name="adj1" fmla="val 16120"/>
            <a:gd name="adj2" fmla="val 16110"/>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49C4EC-6173-4159-9677-823816AC1A44}">
      <dsp:nvSpPr>
        <dsp:cNvPr id="0" name=""/>
        <dsp:cNvSpPr/>
      </dsp:nvSpPr>
      <dsp:spPr>
        <a:xfrm>
          <a:off x="3549827" y="1044157"/>
          <a:ext cx="2523356" cy="2211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IN" sz="3200" kern="1200" dirty="0"/>
            <a:t>Unit Testing</a:t>
          </a:r>
        </a:p>
      </dsp:txBody>
      <dsp:txXfrm>
        <a:off x="3549827" y="1044157"/>
        <a:ext cx="2523356" cy="2211870"/>
      </dsp:txXfrm>
    </dsp:sp>
    <dsp:sp modelId="{5709BBC3-DEE5-42C9-872C-5BBD22B893F6}">
      <dsp:nvSpPr>
        <dsp:cNvPr id="0" name=""/>
        <dsp:cNvSpPr/>
      </dsp:nvSpPr>
      <dsp:spPr>
        <a:xfrm>
          <a:off x="5597079" y="3277"/>
          <a:ext cx="476105" cy="476105"/>
        </a:xfrm>
        <a:prstGeom prst="triangle">
          <a:avLst>
            <a:gd name="adj" fmla="val 100000"/>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E9E64D-5322-40F8-9844-BCDE92407304}">
      <dsp:nvSpPr>
        <dsp:cNvPr id="0" name=""/>
        <dsp:cNvSpPr/>
      </dsp:nvSpPr>
      <dsp:spPr>
        <a:xfrm rot="5400000">
          <a:off x="6919296" y="-555346"/>
          <a:ext cx="1679720" cy="2795016"/>
        </a:xfrm>
        <a:prstGeom prst="corner">
          <a:avLst>
            <a:gd name="adj1" fmla="val 16120"/>
            <a:gd name="adj2" fmla="val 16110"/>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C1622F-7D35-42F6-9FAC-C1DB796975F4}">
      <dsp:nvSpPr>
        <dsp:cNvPr id="0" name=""/>
        <dsp:cNvSpPr/>
      </dsp:nvSpPr>
      <dsp:spPr>
        <a:xfrm>
          <a:off x="6638909" y="279760"/>
          <a:ext cx="2523356" cy="2211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IN" sz="3200" kern="1200" dirty="0"/>
            <a:t>Debugging</a:t>
          </a:r>
        </a:p>
      </dsp:txBody>
      <dsp:txXfrm>
        <a:off x="6638909" y="279760"/>
        <a:ext cx="2523356" cy="2211870"/>
      </dsp:txXfrm>
    </dsp:sp>
  </dsp:spTree>
</dsp:drawing>
</file>

<file path=ppt/diagrams/drawing6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706AB6-1127-426B-BE8B-5EF7B03C68DD}">
      <dsp:nvSpPr>
        <dsp:cNvPr id="0" name=""/>
        <dsp:cNvSpPr/>
      </dsp:nvSpPr>
      <dsp:spPr>
        <a:xfrm>
          <a:off x="1227" y="297257"/>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B2D81F-49B0-4D98-9A60-EE356DA42F23}">
      <dsp:nvSpPr>
        <dsp:cNvPr id="0" name=""/>
        <dsp:cNvSpPr/>
      </dsp:nvSpPr>
      <dsp:spPr>
        <a:xfrm>
          <a:off x="480082"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a:t>The Cleanroom process model, introduced by IBM in the late 1980s, pairs development with V&amp;V activities and stresses analysis over testing in the early phases. </a:t>
          </a:r>
          <a:endParaRPr lang="en-US" sz="2400" kern="1200"/>
        </a:p>
      </dsp:txBody>
      <dsp:txXfrm>
        <a:off x="560236" y="832323"/>
        <a:ext cx="4149382" cy="2576345"/>
      </dsp:txXfrm>
    </dsp:sp>
    <dsp:sp modelId="{F2E57D4F-EA18-4F09-94DA-77AC86F9B49A}">
      <dsp:nvSpPr>
        <dsp:cNvPr id="0" name=""/>
        <dsp:cNvSpPr/>
      </dsp:nvSpPr>
      <dsp:spPr>
        <a:xfrm>
          <a:off x="5268627" y="297257"/>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18C5DF-E574-4B93-AEDE-CD914E0D3218}">
      <dsp:nvSpPr>
        <dsp:cNvPr id="0" name=""/>
        <dsp:cNvSpPr/>
      </dsp:nvSpPr>
      <dsp:spPr>
        <a:xfrm>
          <a:off x="5747481"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a:t>The Cleanroom process involves two cooperating teams, the development and the quality teams, and five major activities: specification, planning, design and verification, quality certification, and feedback.</a:t>
          </a:r>
          <a:endParaRPr lang="en-US" sz="2400" kern="1200"/>
        </a:p>
      </dsp:txBody>
      <dsp:txXfrm>
        <a:off x="5827635" y="832323"/>
        <a:ext cx="4149382" cy="2576345"/>
      </dsp:txXfrm>
    </dsp:sp>
  </dsp:spTree>
</dsp:drawing>
</file>

<file path=ppt/diagrams/drawing6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044A34-6483-487E-891C-D7D259175BC6}">
      <dsp:nvSpPr>
        <dsp:cNvPr id="0" name=""/>
        <dsp:cNvSpPr/>
      </dsp:nvSpPr>
      <dsp:spPr>
        <a:xfrm>
          <a:off x="0" y="689"/>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ECD346-1C46-46A9-A909-CEAD1E95C058}">
      <dsp:nvSpPr>
        <dsp:cNvPr id="0" name=""/>
        <dsp:cNvSpPr/>
      </dsp:nvSpPr>
      <dsp:spPr>
        <a:xfrm>
          <a:off x="0" y="689"/>
          <a:ext cx="6797675" cy="806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Cleanroom development involves two cooperating teams and five major activities:</a:t>
          </a:r>
          <a:endParaRPr lang="en-US" sz="2200" kern="1200"/>
        </a:p>
      </dsp:txBody>
      <dsp:txXfrm>
        <a:off x="0" y="689"/>
        <a:ext cx="6797675" cy="806933"/>
      </dsp:txXfrm>
    </dsp:sp>
    <dsp:sp modelId="{3A1E81E8-2E78-42D5-8A67-F1C54E467A06}">
      <dsp:nvSpPr>
        <dsp:cNvPr id="0" name=""/>
        <dsp:cNvSpPr/>
      </dsp:nvSpPr>
      <dsp:spPr>
        <a:xfrm>
          <a:off x="0" y="807622"/>
          <a:ext cx="6797675" cy="0"/>
        </a:xfrm>
        <a:prstGeom prst="line">
          <a:avLst/>
        </a:prstGeom>
        <a:solidFill>
          <a:schemeClr val="accent2">
            <a:hueOff val="-221971"/>
            <a:satOff val="-98"/>
            <a:lumOff val="261"/>
            <a:alphaOff val="0"/>
          </a:schemeClr>
        </a:solidFill>
        <a:ln w="15875" cap="flat" cmpd="sng" algn="ctr">
          <a:solidFill>
            <a:schemeClr val="accent2">
              <a:hueOff val="-221971"/>
              <a:satOff val="-98"/>
              <a:lumOff val="26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014DB5-C0BB-4940-B32C-988046A63C84}">
      <dsp:nvSpPr>
        <dsp:cNvPr id="0" name=""/>
        <dsp:cNvSpPr/>
      </dsp:nvSpPr>
      <dsp:spPr>
        <a:xfrm>
          <a:off x="0" y="807622"/>
          <a:ext cx="6797675" cy="806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Requirements:</a:t>
          </a:r>
          <a:endParaRPr lang="en-US" sz="2200" kern="1200"/>
        </a:p>
      </dsp:txBody>
      <dsp:txXfrm>
        <a:off x="0" y="807622"/>
        <a:ext cx="6797675" cy="806933"/>
      </dsp:txXfrm>
    </dsp:sp>
    <dsp:sp modelId="{F3EF7994-D49B-4041-B6CA-CDA641BD1C8C}">
      <dsp:nvSpPr>
        <dsp:cNvPr id="0" name=""/>
        <dsp:cNvSpPr/>
      </dsp:nvSpPr>
      <dsp:spPr>
        <a:xfrm>
          <a:off x="0" y="1614556"/>
          <a:ext cx="6797675" cy="0"/>
        </a:xfrm>
        <a:prstGeom prst="line">
          <a:avLst/>
        </a:prstGeom>
        <a:solidFill>
          <a:schemeClr val="accent2">
            <a:hueOff val="-443941"/>
            <a:satOff val="-195"/>
            <a:lumOff val="523"/>
            <a:alphaOff val="0"/>
          </a:schemeClr>
        </a:solidFill>
        <a:ln w="15875" cap="flat" cmpd="sng" algn="ctr">
          <a:solidFill>
            <a:schemeClr val="accent2">
              <a:hueOff val="-443941"/>
              <a:satOff val="-195"/>
              <a:lumOff val="52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430D69-0C46-480D-923D-5103A41ECBEC}">
      <dsp:nvSpPr>
        <dsp:cNvPr id="0" name=""/>
        <dsp:cNvSpPr/>
      </dsp:nvSpPr>
      <dsp:spPr>
        <a:xfrm>
          <a:off x="0" y="1614556"/>
          <a:ext cx="6797675" cy="806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Like any model, this also starts with specification</a:t>
          </a:r>
          <a:endParaRPr lang="en-US" sz="2200" kern="1200"/>
        </a:p>
      </dsp:txBody>
      <dsp:txXfrm>
        <a:off x="0" y="1614556"/>
        <a:ext cx="6797675" cy="806933"/>
      </dsp:txXfrm>
    </dsp:sp>
    <dsp:sp modelId="{94179AA3-14F7-4A34-A19E-1BD6D8875086}">
      <dsp:nvSpPr>
        <dsp:cNvPr id="0" name=""/>
        <dsp:cNvSpPr/>
      </dsp:nvSpPr>
      <dsp:spPr>
        <a:xfrm>
          <a:off x="0" y="2421489"/>
          <a:ext cx="6797675" cy="0"/>
        </a:xfrm>
        <a:prstGeom prst="line">
          <a:avLst/>
        </a:prstGeom>
        <a:solidFill>
          <a:schemeClr val="accent2">
            <a:hueOff val="-665912"/>
            <a:satOff val="-293"/>
            <a:lumOff val="784"/>
            <a:alphaOff val="0"/>
          </a:schemeClr>
        </a:solidFill>
        <a:ln w="15875" cap="flat" cmpd="sng" algn="ctr">
          <a:solidFill>
            <a:schemeClr val="accent2">
              <a:hueOff val="-665912"/>
              <a:satOff val="-293"/>
              <a:lumOff val="78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56A67C-4BEC-4645-9CB5-62FA6E282844}">
      <dsp:nvSpPr>
        <dsp:cNvPr id="0" name=""/>
        <dsp:cNvSpPr/>
      </dsp:nvSpPr>
      <dsp:spPr>
        <a:xfrm>
          <a:off x="0" y="2421489"/>
          <a:ext cx="6797675" cy="806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Two specifications:</a:t>
          </a:r>
          <a:endParaRPr lang="en-US" sz="2200" kern="1200"/>
        </a:p>
      </dsp:txBody>
      <dsp:txXfrm>
        <a:off x="0" y="2421489"/>
        <a:ext cx="6797675" cy="806933"/>
      </dsp:txXfrm>
    </dsp:sp>
    <dsp:sp modelId="{4255197C-6E98-4BE2-826A-AC5C9C828BD5}">
      <dsp:nvSpPr>
        <dsp:cNvPr id="0" name=""/>
        <dsp:cNvSpPr/>
      </dsp:nvSpPr>
      <dsp:spPr>
        <a:xfrm>
          <a:off x="0" y="3228422"/>
          <a:ext cx="6797675" cy="0"/>
        </a:xfrm>
        <a:prstGeom prst="line">
          <a:avLst/>
        </a:prstGeom>
        <a:solidFill>
          <a:schemeClr val="accent2">
            <a:hueOff val="-887883"/>
            <a:satOff val="-391"/>
            <a:lumOff val="1046"/>
            <a:alphaOff val="0"/>
          </a:schemeClr>
        </a:solidFill>
        <a:ln w="15875" cap="flat" cmpd="sng" algn="ctr">
          <a:solidFill>
            <a:schemeClr val="accent2">
              <a:hueOff val="-887883"/>
              <a:satOff val="-391"/>
              <a:lumOff val="104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EF6F30-3FF9-4DA4-843F-038647C0B021}">
      <dsp:nvSpPr>
        <dsp:cNvPr id="0" name=""/>
        <dsp:cNvSpPr/>
      </dsp:nvSpPr>
      <dsp:spPr>
        <a:xfrm>
          <a:off x="0" y="3228422"/>
          <a:ext cx="6797675" cy="806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Functional</a:t>
          </a:r>
          <a:endParaRPr lang="en-US" sz="2200" kern="1200"/>
        </a:p>
      </dsp:txBody>
      <dsp:txXfrm>
        <a:off x="0" y="3228422"/>
        <a:ext cx="6797675" cy="806933"/>
      </dsp:txXfrm>
    </dsp:sp>
    <dsp:sp modelId="{3A59B7BC-F81D-4152-91DE-7D45BF2F7DC9}">
      <dsp:nvSpPr>
        <dsp:cNvPr id="0" name=""/>
        <dsp:cNvSpPr/>
      </dsp:nvSpPr>
      <dsp:spPr>
        <a:xfrm>
          <a:off x="0" y="4035355"/>
          <a:ext cx="6797675" cy="0"/>
        </a:xfrm>
        <a:prstGeom prst="line">
          <a:avLst/>
        </a:prstGeom>
        <a:solidFill>
          <a:schemeClr val="accent2">
            <a:hueOff val="-1109853"/>
            <a:satOff val="-488"/>
            <a:lumOff val="1307"/>
            <a:alphaOff val="0"/>
          </a:schemeClr>
        </a:solidFill>
        <a:ln w="15875" cap="flat" cmpd="sng" algn="ctr">
          <a:solidFill>
            <a:schemeClr val="accent2">
              <a:hueOff val="-1109853"/>
              <a:satOff val="-488"/>
              <a:lumOff val="130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5B6D0A-84BE-47BE-85F7-481BCE603299}">
      <dsp:nvSpPr>
        <dsp:cNvPr id="0" name=""/>
        <dsp:cNvSpPr/>
      </dsp:nvSpPr>
      <dsp:spPr>
        <a:xfrm>
          <a:off x="0" y="4035355"/>
          <a:ext cx="6797675" cy="806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Usage</a:t>
          </a:r>
          <a:endParaRPr lang="en-US" sz="2200" kern="1200"/>
        </a:p>
      </dsp:txBody>
      <dsp:txXfrm>
        <a:off x="0" y="4035355"/>
        <a:ext cx="6797675" cy="806933"/>
      </dsp:txXfrm>
    </dsp:sp>
    <dsp:sp modelId="{71C4C59A-9CB2-4D10-9D21-5FDD1250F7FA}">
      <dsp:nvSpPr>
        <dsp:cNvPr id="0" name=""/>
        <dsp:cNvSpPr/>
      </dsp:nvSpPr>
      <dsp:spPr>
        <a:xfrm>
          <a:off x="0" y="4842289"/>
          <a:ext cx="6797675" cy="0"/>
        </a:xfrm>
        <a:prstGeom prst="line">
          <a:avLst/>
        </a:prstGeom>
        <a:solidFill>
          <a:schemeClr val="accent2">
            <a:hueOff val="-1331824"/>
            <a:satOff val="-586"/>
            <a:lumOff val="1569"/>
            <a:alphaOff val="0"/>
          </a:schemeClr>
        </a:solidFill>
        <a:ln w="15875" cap="flat" cmpd="sng" algn="ctr">
          <a:solidFill>
            <a:schemeClr val="accent2">
              <a:hueOff val="-1331824"/>
              <a:satOff val="-586"/>
              <a:lumOff val="1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7E6151-B5C9-4C89-B8DD-3570334FADE1}">
      <dsp:nvSpPr>
        <dsp:cNvPr id="0" name=""/>
        <dsp:cNvSpPr/>
      </dsp:nvSpPr>
      <dsp:spPr>
        <a:xfrm>
          <a:off x="0" y="4842289"/>
          <a:ext cx="6797675" cy="806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Large team may have specific specification team</a:t>
          </a:r>
          <a:endParaRPr lang="en-US" sz="2200" kern="1200"/>
        </a:p>
      </dsp:txBody>
      <dsp:txXfrm>
        <a:off x="0" y="4842289"/>
        <a:ext cx="6797675" cy="806933"/>
      </dsp:txXfrm>
    </dsp:sp>
  </dsp:spTree>
</dsp:drawing>
</file>

<file path=ppt/diagrams/drawing6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4B2031-A434-4231-84C7-B1EA3761390B}">
      <dsp:nvSpPr>
        <dsp:cNvPr id="0" name=""/>
        <dsp:cNvSpPr/>
      </dsp:nvSpPr>
      <dsp:spPr>
        <a:xfrm>
          <a:off x="0" y="16027"/>
          <a:ext cx="6797675" cy="2770048"/>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a:t>Based on specifications, the development and certification teams together define an initial plan for developing increments that will accumulate into the final system. </a:t>
          </a:r>
          <a:endParaRPr lang="en-US" sz="2700" kern="1200"/>
        </a:p>
      </dsp:txBody>
      <dsp:txXfrm>
        <a:off x="135223" y="151250"/>
        <a:ext cx="6527229" cy="2499602"/>
      </dsp:txXfrm>
    </dsp:sp>
    <dsp:sp modelId="{73F91BBB-77D6-4785-A71C-3820B1DA4B70}">
      <dsp:nvSpPr>
        <dsp:cNvPr id="0" name=""/>
        <dsp:cNvSpPr/>
      </dsp:nvSpPr>
      <dsp:spPr>
        <a:xfrm>
          <a:off x="0" y="2863836"/>
          <a:ext cx="6797675" cy="2770048"/>
        </a:xfrm>
        <a:prstGeom prst="roundRect">
          <a:avLst/>
        </a:prstGeom>
        <a:solidFill>
          <a:schemeClr val="accent2">
            <a:hueOff val="-1331824"/>
            <a:satOff val="-586"/>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a:t>For example, a 100 KLOC system might be developed in five increments averaging 20 KLOC each. The time it cakes to design and verify increments varies with their size and complexity. Increments that require long lead times may call for parallel development. </a:t>
          </a:r>
          <a:endParaRPr lang="en-US" sz="2700" kern="1200"/>
        </a:p>
      </dsp:txBody>
      <dsp:txXfrm>
        <a:off x="135223" y="2999059"/>
        <a:ext cx="6527229" cy="2499602"/>
      </dsp:txXfrm>
    </dsp:sp>
  </dsp:spTree>
</dsp:drawing>
</file>

<file path=ppt/diagrams/drawing6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E6F6DC-AF75-41CA-8641-00CFAC1BC588}">
      <dsp:nvSpPr>
        <dsp:cNvPr id="0" name=""/>
        <dsp:cNvSpPr/>
      </dsp:nvSpPr>
      <dsp:spPr>
        <a:xfrm>
          <a:off x="0" y="3410021"/>
          <a:ext cx="6797675" cy="223734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IN" sz="2900" kern="1200"/>
            <a:t>The certification team proceeds in parallel, using the usage specification to generate test cases that reflect the expected use of the accumulating increments</a:t>
          </a:r>
          <a:endParaRPr lang="en-US" sz="2900" kern="1200"/>
        </a:p>
      </dsp:txBody>
      <dsp:txXfrm>
        <a:off x="0" y="3410021"/>
        <a:ext cx="6797675" cy="2237343"/>
      </dsp:txXfrm>
    </dsp:sp>
    <dsp:sp modelId="{78D4F515-4A66-4EC8-A1F2-6EE2DCF0B323}">
      <dsp:nvSpPr>
        <dsp:cNvPr id="0" name=""/>
        <dsp:cNvSpPr/>
      </dsp:nvSpPr>
      <dsp:spPr>
        <a:xfrm rot="10800000">
          <a:off x="0" y="2547"/>
          <a:ext cx="6797675" cy="3441033"/>
        </a:xfrm>
        <a:prstGeom prst="upArrowCallout">
          <a:avLst/>
        </a:prstGeom>
        <a:solidFill>
          <a:schemeClr val="accent2">
            <a:hueOff val="-1331824"/>
            <a:satOff val="-586"/>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IN" sz="2900" kern="1200"/>
            <a:t>The development team then carries out a design and correctness verification cycle for each increment. </a:t>
          </a:r>
          <a:endParaRPr lang="en-US" sz="2900" kern="1200"/>
        </a:p>
      </dsp:txBody>
      <dsp:txXfrm rot="10800000">
        <a:off x="0" y="2547"/>
        <a:ext cx="6797675" cy="22358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BA1168-F6AD-4F13-A495-19432790C459}">
      <dsp:nvSpPr>
        <dsp:cNvPr id="0" name=""/>
        <dsp:cNvSpPr/>
      </dsp:nvSpPr>
      <dsp:spPr>
        <a:xfrm>
          <a:off x="0" y="3574"/>
          <a:ext cx="5906181" cy="7338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5CC52D-42FB-40D3-9D8B-EFD88EB9D097}">
      <dsp:nvSpPr>
        <dsp:cNvPr id="0" name=""/>
        <dsp:cNvSpPr/>
      </dsp:nvSpPr>
      <dsp:spPr>
        <a:xfrm>
          <a:off x="221988" y="168690"/>
          <a:ext cx="404010" cy="4036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E333B1-4A9C-47E1-A0E9-77F59FF8E8D6}">
      <dsp:nvSpPr>
        <dsp:cNvPr id="0" name=""/>
        <dsp:cNvSpPr/>
      </dsp:nvSpPr>
      <dsp:spPr>
        <a:xfrm>
          <a:off x="847987" y="3574"/>
          <a:ext cx="4490383" cy="734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741" tIns="77741" rIns="77741" bIns="77741" numCol="1" spcCol="1270" anchor="ctr" anchorCtr="0">
          <a:noAutofit/>
        </a:bodyPr>
        <a:lstStyle/>
        <a:p>
          <a:pPr marL="0" lvl="0" indent="0" algn="l" defTabSz="622300">
            <a:lnSpc>
              <a:spcPct val="90000"/>
            </a:lnSpc>
            <a:spcBef>
              <a:spcPct val="0"/>
            </a:spcBef>
            <a:spcAft>
              <a:spcPct val="35000"/>
            </a:spcAft>
            <a:buNone/>
          </a:pPr>
          <a:r>
            <a:rPr lang="en-IN" sz="1400" kern="1200"/>
            <a:t>Sometimes it is difficult to either devise a precise description of expected behaviour or adequately characterize correct behaviour for effective self checks. </a:t>
          </a:r>
          <a:endParaRPr lang="en-US" sz="1400" kern="1200"/>
        </a:p>
      </dsp:txBody>
      <dsp:txXfrm>
        <a:off x="847987" y="3574"/>
        <a:ext cx="4490383" cy="734564"/>
      </dsp:txXfrm>
    </dsp:sp>
    <dsp:sp modelId="{0730AA76-1AAB-44C3-8797-35EC2D65DAEC}">
      <dsp:nvSpPr>
        <dsp:cNvPr id="0" name=""/>
        <dsp:cNvSpPr/>
      </dsp:nvSpPr>
      <dsp:spPr>
        <a:xfrm>
          <a:off x="0" y="901375"/>
          <a:ext cx="5906181" cy="7338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0AF9C6-8D91-41CB-8845-B8E6070A3E01}">
      <dsp:nvSpPr>
        <dsp:cNvPr id="0" name=""/>
        <dsp:cNvSpPr/>
      </dsp:nvSpPr>
      <dsp:spPr>
        <a:xfrm>
          <a:off x="221988" y="1066491"/>
          <a:ext cx="404010" cy="4036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562801-3C72-4985-884B-4BB54D7D71B4}">
      <dsp:nvSpPr>
        <dsp:cNvPr id="0" name=""/>
        <dsp:cNvSpPr/>
      </dsp:nvSpPr>
      <dsp:spPr>
        <a:xfrm>
          <a:off x="847987" y="901375"/>
          <a:ext cx="4490383" cy="734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741" tIns="77741" rIns="77741" bIns="77741" numCol="1" spcCol="1270" anchor="ctr" anchorCtr="0">
          <a:noAutofit/>
        </a:bodyPr>
        <a:lstStyle/>
        <a:p>
          <a:pPr marL="0" lvl="0" indent="0" algn="l" defTabSz="622300">
            <a:lnSpc>
              <a:spcPct val="90000"/>
            </a:lnSpc>
            <a:spcBef>
              <a:spcPct val="0"/>
            </a:spcBef>
            <a:spcAft>
              <a:spcPct val="35000"/>
            </a:spcAft>
            <a:buNone/>
          </a:pPr>
          <a:r>
            <a:rPr lang="en-IN" sz="1400" kern="1200"/>
            <a:t>Example: even if we separate testing program functionally from GUI, some testing of the GUI is required. </a:t>
          </a:r>
          <a:endParaRPr lang="en-US" sz="1400" kern="1200"/>
        </a:p>
      </dsp:txBody>
      <dsp:txXfrm>
        <a:off x="847987" y="901375"/>
        <a:ext cx="4490383" cy="734564"/>
      </dsp:txXfrm>
    </dsp:sp>
    <dsp:sp modelId="{50EDD981-90DB-4183-8A52-3F6B5BA400DC}">
      <dsp:nvSpPr>
        <dsp:cNvPr id="0" name=""/>
        <dsp:cNvSpPr/>
      </dsp:nvSpPr>
      <dsp:spPr>
        <a:xfrm>
          <a:off x="0" y="1799176"/>
          <a:ext cx="5906181" cy="7338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B27039-B114-4150-8A4F-DFBA266BFA56}">
      <dsp:nvSpPr>
        <dsp:cNvPr id="0" name=""/>
        <dsp:cNvSpPr/>
      </dsp:nvSpPr>
      <dsp:spPr>
        <a:xfrm>
          <a:off x="221988" y="1964291"/>
          <a:ext cx="404010" cy="4036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E119DB-90DE-4E63-9816-D2488625A946}">
      <dsp:nvSpPr>
        <dsp:cNvPr id="0" name=""/>
        <dsp:cNvSpPr/>
      </dsp:nvSpPr>
      <dsp:spPr>
        <a:xfrm>
          <a:off x="847987" y="1799176"/>
          <a:ext cx="4490383" cy="734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741" tIns="77741" rIns="77741" bIns="77741" numCol="1" spcCol="1270" anchor="ctr" anchorCtr="0">
          <a:noAutofit/>
        </a:bodyPr>
        <a:lstStyle/>
        <a:p>
          <a:pPr marL="0" lvl="0" indent="0" algn="l" defTabSz="622300">
            <a:lnSpc>
              <a:spcPct val="90000"/>
            </a:lnSpc>
            <a:spcBef>
              <a:spcPct val="0"/>
            </a:spcBef>
            <a:spcAft>
              <a:spcPct val="35000"/>
            </a:spcAft>
            <a:buNone/>
          </a:pPr>
          <a:r>
            <a:rPr lang="en-IN" sz="1400" kern="1200"/>
            <a:t>If one cannot completely avoid human involvement test case execution, one can at least avoid unnecessary repetition of this cost and opportunity for error. </a:t>
          </a:r>
          <a:endParaRPr lang="en-US" sz="1400" kern="1200"/>
        </a:p>
      </dsp:txBody>
      <dsp:txXfrm>
        <a:off x="847987" y="1799176"/>
        <a:ext cx="4490383" cy="734564"/>
      </dsp:txXfrm>
    </dsp:sp>
    <dsp:sp modelId="{2FFF21BF-A392-4B4F-B760-34D72F85CBEC}">
      <dsp:nvSpPr>
        <dsp:cNvPr id="0" name=""/>
        <dsp:cNvSpPr/>
      </dsp:nvSpPr>
      <dsp:spPr>
        <a:xfrm>
          <a:off x="0" y="2696977"/>
          <a:ext cx="5906181" cy="7338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655194-862B-41F2-9883-C1BD235C4C57}">
      <dsp:nvSpPr>
        <dsp:cNvPr id="0" name=""/>
        <dsp:cNvSpPr/>
      </dsp:nvSpPr>
      <dsp:spPr>
        <a:xfrm>
          <a:off x="221988" y="2862092"/>
          <a:ext cx="404010" cy="4036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F8A005B-F189-4D82-8D53-391A3A3D542E}">
      <dsp:nvSpPr>
        <dsp:cNvPr id="0" name=""/>
        <dsp:cNvSpPr/>
      </dsp:nvSpPr>
      <dsp:spPr>
        <a:xfrm>
          <a:off x="847987" y="2696977"/>
          <a:ext cx="4490383" cy="734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741" tIns="77741" rIns="77741" bIns="77741" numCol="1" spcCol="1270" anchor="ctr" anchorCtr="0">
          <a:noAutofit/>
        </a:bodyPr>
        <a:lstStyle/>
        <a:p>
          <a:pPr marL="0" lvl="0" indent="0" algn="l" defTabSz="622300">
            <a:lnSpc>
              <a:spcPct val="90000"/>
            </a:lnSpc>
            <a:spcBef>
              <a:spcPct val="0"/>
            </a:spcBef>
            <a:spcAft>
              <a:spcPct val="35000"/>
            </a:spcAft>
            <a:buNone/>
          </a:pPr>
          <a:r>
            <a:rPr lang="en-IN" sz="1400" kern="1200"/>
            <a:t>The principle is simple: </a:t>
          </a:r>
          <a:endParaRPr lang="en-US" sz="1400" kern="1200"/>
        </a:p>
      </dsp:txBody>
      <dsp:txXfrm>
        <a:off x="847987" y="2696977"/>
        <a:ext cx="4490383" cy="734564"/>
      </dsp:txXfrm>
    </dsp:sp>
    <dsp:sp modelId="{AF523D50-19A1-4EBB-B9B5-FD407A8AAE36}">
      <dsp:nvSpPr>
        <dsp:cNvPr id="0" name=""/>
        <dsp:cNvSpPr/>
      </dsp:nvSpPr>
      <dsp:spPr>
        <a:xfrm>
          <a:off x="0" y="3594778"/>
          <a:ext cx="5906181" cy="7338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E855A2-28EE-404D-9F64-A2EC08CC4FAE}">
      <dsp:nvSpPr>
        <dsp:cNvPr id="0" name=""/>
        <dsp:cNvSpPr/>
      </dsp:nvSpPr>
      <dsp:spPr>
        <a:xfrm>
          <a:off x="221988" y="3759893"/>
          <a:ext cx="404010" cy="40361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2AF93E-EEFE-4441-9113-2430E7BA4791}">
      <dsp:nvSpPr>
        <dsp:cNvPr id="0" name=""/>
        <dsp:cNvSpPr/>
      </dsp:nvSpPr>
      <dsp:spPr>
        <a:xfrm>
          <a:off x="847987" y="3594778"/>
          <a:ext cx="4490383" cy="734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741" tIns="77741" rIns="77741" bIns="77741" numCol="1" spcCol="1270" anchor="ctr" anchorCtr="0">
          <a:noAutofit/>
        </a:bodyPr>
        <a:lstStyle/>
        <a:p>
          <a:pPr marL="0" lvl="0" indent="0" algn="l" defTabSz="622300">
            <a:lnSpc>
              <a:spcPct val="90000"/>
            </a:lnSpc>
            <a:spcBef>
              <a:spcPct val="0"/>
            </a:spcBef>
            <a:spcAft>
              <a:spcPct val="35000"/>
            </a:spcAft>
            <a:buNone/>
          </a:pPr>
          <a:r>
            <a:rPr lang="en-IN" sz="1400" kern="1200"/>
            <a:t>The first time such a test case is executed, the oracle function is carried out by a human, and the interaction sequence is captured. Provided the execution was judged (by human tester) to be correct, the captured log now forms an (input, predicted output) pair for subsequent automated testing. </a:t>
          </a:r>
          <a:endParaRPr lang="en-US" sz="1400" kern="1200"/>
        </a:p>
      </dsp:txBody>
      <dsp:txXfrm>
        <a:off x="847987" y="3594778"/>
        <a:ext cx="4490383" cy="734564"/>
      </dsp:txXfrm>
    </dsp:sp>
    <dsp:sp modelId="{C0B21FDE-B772-4A14-AD6B-430136829FD7}">
      <dsp:nvSpPr>
        <dsp:cNvPr id="0" name=""/>
        <dsp:cNvSpPr/>
      </dsp:nvSpPr>
      <dsp:spPr>
        <a:xfrm>
          <a:off x="0" y="4492578"/>
          <a:ext cx="5906181" cy="7338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73F568-035F-4ED1-8072-05ED779ACA39}">
      <dsp:nvSpPr>
        <dsp:cNvPr id="0" name=""/>
        <dsp:cNvSpPr/>
      </dsp:nvSpPr>
      <dsp:spPr>
        <a:xfrm>
          <a:off x="221988" y="4657694"/>
          <a:ext cx="404010" cy="40361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741563C-8542-4543-BA8D-C4670E2D9199}">
      <dsp:nvSpPr>
        <dsp:cNvPr id="0" name=""/>
        <dsp:cNvSpPr/>
      </dsp:nvSpPr>
      <dsp:spPr>
        <a:xfrm>
          <a:off x="847987" y="4492578"/>
          <a:ext cx="4490383" cy="734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741" tIns="77741" rIns="77741" bIns="77741" numCol="1" spcCol="1270" anchor="ctr" anchorCtr="0">
          <a:noAutofit/>
        </a:bodyPr>
        <a:lstStyle/>
        <a:p>
          <a:pPr marL="0" lvl="0" indent="0" algn="l" defTabSz="622300">
            <a:lnSpc>
              <a:spcPct val="90000"/>
            </a:lnSpc>
            <a:spcBef>
              <a:spcPct val="0"/>
            </a:spcBef>
            <a:spcAft>
              <a:spcPct val="35000"/>
            </a:spcAft>
            <a:buNone/>
          </a:pPr>
          <a:r>
            <a:rPr lang="en-IN" sz="1400" kern="1200"/>
            <a:t>The savings from automated retesting with a captured log depends on how many build-and-test cycles we can continue to use it, before it is invalidated by some change to the program. </a:t>
          </a:r>
          <a:endParaRPr lang="en-US" sz="1400" kern="1200"/>
        </a:p>
      </dsp:txBody>
      <dsp:txXfrm>
        <a:off x="847987" y="4492578"/>
        <a:ext cx="4490383" cy="734564"/>
      </dsp:txXfrm>
    </dsp:sp>
  </dsp:spTree>
</dsp:drawing>
</file>

<file path=ppt/diagrams/drawing7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2E2FBF-512A-48FD-8D77-84E7684003EC}">
      <dsp:nvSpPr>
        <dsp:cNvPr id="0" name=""/>
        <dsp:cNvSpPr/>
      </dsp:nvSpPr>
      <dsp:spPr>
        <a:xfrm>
          <a:off x="0" y="0"/>
          <a:ext cx="5778023" cy="1694973"/>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a:t>Errors are returned to the development team for correction. </a:t>
          </a:r>
          <a:endParaRPr lang="en-US" sz="2300" kern="1200"/>
        </a:p>
      </dsp:txBody>
      <dsp:txXfrm>
        <a:off x="49644" y="49644"/>
        <a:ext cx="3949015" cy="1595685"/>
      </dsp:txXfrm>
    </dsp:sp>
    <dsp:sp modelId="{E22F6499-D623-47EB-A74C-CDB5F58706A1}">
      <dsp:nvSpPr>
        <dsp:cNvPr id="0" name=""/>
        <dsp:cNvSpPr/>
      </dsp:nvSpPr>
      <dsp:spPr>
        <a:xfrm>
          <a:off x="509825" y="1977469"/>
          <a:ext cx="5778023" cy="1694973"/>
        </a:xfrm>
        <a:prstGeom prst="roundRect">
          <a:avLst>
            <a:gd name="adj" fmla="val 10000"/>
          </a:avLst>
        </a:prstGeom>
        <a:solidFill>
          <a:schemeClr val="accent2">
            <a:hueOff val="-665912"/>
            <a:satOff val="-293"/>
            <a:lumOff val="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a:t>If the quality is low, managers and team members initiate process improvement.</a:t>
          </a:r>
          <a:endParaRPr lang="en-US" sz="2300" kern="1200"/>
        </a:p>
      </dsp:txBody>
      <dsp:txXfrm>
        <a:off x="559469" y="2027113"/>
        <a:ext cx="4067177" cy="1595685"/>
      </dsp:txXfrm>
    </dsp:sp>
    <dsp:sp modelId="{A0D76CE4-AA84-4520-B791-07BB7F928D87}">
      <dsp:nvSpPr>
        <dsp:cNvPr id="0" name=""/>
        <dsp:cNvSpPr/>
      </dsp:nvSpPr>
      <dsp:spPr>
        <a:xfrm>
          <a:off x="1019651" y="3954938"/>
          <a:ext cx="5778023" cy="1694973"/>
        </a:xfrm>
        <a:prstGeom prst="roundRect">
          <a:avLst>
            <a:gd name="adj" fmla="val 10000"/>
          </a:avLst>
        </a:prstGeom>
        <a:solidFill>
          <a:schemeClr val="accent2">
            <a:hueOff val="-1331824"/>
            <a:satOff val="-586"/>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a:t>As with any process, a good deal of iteration and feedback is always present to accommodate problems and solutions.</a:t>
          </a:r>
          <a:endParaRPr lang="en-US" sz="2300" kern="1200"/>
        </a:p>
      </dsp:txBody>
      <dsp:txXfrm>
        <a:off x="1069295" y="4004582"/>
        <a:ext cx="4067177" cy="1595685"/>
      </dsp:txXfrm>
    </dsp:sp>
    <dsp:sp modelId="{26A8ABEC-4812-43F5-BF81-FFAEDAE898C6}">
      <dsp:nvSpPr>
        <dsp:cNvPr id="0" name=""/>
        <dsp:cNvSpPr/>
      </dsp:nvSpPr>
      <dsp:spPr>
        <a:xfrm>
          <a:off x="4676290" y="1285354"/>
          <a:ext cx="1101732" cy="1101732"/>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924180" y="1285354"/>
        <a:ext cx="605952" cy="829053"/>
      </dsp:txXfrm>
    </dsp:sp>
    <dsp:sp modelId="{44F758B0-2E61-4682-B475-067253186DB0}">
      <dsp:nvSpPr>
        <dsp:cNvPr id="0" name=""/>
        <dsp:cNvSpPr/>
      </dsp:nvSpPr>
      <dsp:spPr>
        <a:xfrm>
          <a:off x="5186116" y="3251524"/>
          <a:ext cx="1101732" cy="1101732"/>
        </a:xfrm>
        <a:prstGeom prst="downArrow">
          <a:avLst>
            <a:gd name="adj1" fmla="val 55000"/>
            <a:gd name="adj2" fmla="val 45000"/>
          </a:avLst>
        </a:prstGeom>
        <a:solidFill>
          <a:schemeClr val="accent2">
            <a:tint val="40000"/>
            <a:alpha val="90000"/>
            <a:hueOff val="-1857840"/>
            <a:satOff val="3922"/>
            <a:lumOff val="404"/>
            <a:alphaOff val="0"/>
          </a:schemeClr>
        </a:solidFill>
        <a:ln w="15875" cap="flat" cmpd="sng" algn="ctr">
          <a:solidFill>
            <a:schemeClr val="accent2">
              <a:tint val="40000"/>
              <a:alpha val="90000"/>
              <a:hueOff val="-1857840"/>
              <a:satOff val="3922"/>
              <a:lumOff val="40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434006" y="3251524"/>
        <a:ext cx="605952" cy="829053"/>
      </dsp:txXfrm>
    </dsp:sp>
  </dsp:spTree>
</dsp:drawing>
</file>

<file path=ppt/diagrams/drawing7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3ADBE7-EB78-46FA-9C4A-3F08B54A95CB}">
      <dsp:nvSpPr>
        <dsp:cNvPr id="0" name=""/>
        <dsp:cNvSpPr/>
      </dsp:nvSpPr>
      <dsp:spPr>
        <a:xfrm>
          <a:off x="0" y="918110"/>
          <a:ext cx="6797675" cy="16949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23B5AD-55A0-4A6A-85F6-8DFF881DBF68}">
      <dsp:nvSpPr>
        <dsp:cNvPr id="0" name=""/>
        <dsp:cNvSpPr/>
      </dsp:nvSpPr>
      <dsp:spPr>
        <a:xfrm>
          <a:off x="512729" y="1299479"/>
          <a:ext cx="932235" cy="9322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F8156AE-6FCA-48B1-B490-986E34A06ECB}">
      <dsp:nvSpPr>
        <dsp:cNvPr id="0" name=""/>
        <dsp:cNvSpPr/>
      </dsp:nvSpPr>
      <dsp:spPr>
        <a:xfrm>
          <a:off x="1957694" y="918110"/>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90000"/>
            </a:lnSpc>
            <a:spcBef>
              <a:spcPct val="0"/>
            </a:spcBef>
            <a:spcAft>
              <a:spcPct val="35000"/>
            </a:spcAft>
            <a:buNone/>
          </a:pPr>
          <a:r>
            <a:rPr lang="en-IN" sz="2500" kern="1200"/>
            <a:t>understand the characteristics of how and why software fails, and try to quantify software reliability</a:t>
          </a:r>
          <a:endParaRPr lang="en-US" sz="2500" kern="1200"/>
        </a:p>
      </dsp:txBody>
      <dsp:txXfrm>
        <a:off x="1957694" y="918110"/>
        <a:ext cx="4839980" cy="1694973"/>
      </dsp:txXfrm>
    </dsp:sp>
    <dsp:sp modelId="{525AF993-63D2-46F9-9B9A-E66138813A79}">
      <dsp:nvSpPr>
        <dsp:cNvPr id="0" name=""/>
        <dsp:cNvSpPr/>
      </dsp:nvSpPr>
      <dsp:spPr>
        <a:xfrm>
          <a:off x="0" y="3036827"/>
          <a:ext cx="6797675" cy="169497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AE0FA9-62A8-4403-8CBA-97F7D8B99E64}">
      <dsp:nvSpPr>
        <dsp:cNvPr id="0" name=""/>
        <dsp:cNvSpPr/>
      </dsp:nvSpPr>
      <dsp:spPr>
        <a:xfrm>
          <a:off x="512729" y="3418196"/>
          <a:ext cx="932235" cy="9322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EF2AD8-D452-4108-B6FE-EEEE55173222}">
      <dsp:nvSpPr>
        <dsp:cNvPr id="0" name=""/>
        <dsp:cNvSpPr/>
      </dsp:nvSpPr>
      <dsp:spPr>
        <a:xfrm>
          <a:off x="1957694" y="3036827"/>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90000"/>
            </a:lnSpc>
            <a:spcBef>
              <a:spcPct val="0"/>
            </a:spcBef>
            <a:spcAft>
              <a:spcPct val="35000"/>
            </a:spcAft>
            <a:buNone/>
          </a:pPr>
          <a:r>
            <a:rPr lang="en-IN" sz="2500" kern="1200"/>
            <a:t>how to quantify software reliability still remains largely unsolved.</a:t>
          </a:r>
          <a:endParaRPr lang="en-US" sz="2500" kern="1200"/>
        </a:p>
      </dsp:txBody>
      <dsp:txXfrm>
        <a:off x="1957694" y="3036827"/>
        <a:ext cx="4839980" cy="1694973"/>
      </dsp:txXfrm>
    </dsp:sp>
  </dsp:spTree>
</dsp:drawing>
</file>

<file path=ppt/diagrams/drawing7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4AB33E-A589-490A-A313-3C51C3DA5116}">
      <dsp:nvSpPr>
        <dsp:cNvPr id="0" name=""/>
        <dsp:cNvSpPr/>
      </dsp:nvSpPr>
      <dsp:spPr>
        <a:xfrm>
          <a:off x="0" y="462"/>
          <a:ext cx="10058399"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21FAEC-CBC2-42B5-B9D5-BE7317DEA35A}">
      <dsp:nvSpPr>
        <dsp:cNvPr id="0" name=""/>
        <dsp:cNvSpPr/>
      </dsp:nvSpPr>
      <dsp:spPr>
        <a:xfrm>
          <a:off x="0" y="462"/>
          <a:ext cx="10058399" cy="75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a:t>The software reliability engineered testing (SRET) approach, developed at AT&amp;T in the early 1990s, assumes a spiral development process.</a:t>
          </a:r>
          <a:endParaRPr lang="en-US" sz="1500" kern="1200"/>
        </a:p>
      </dsp:txBody>
      <dsp:txXfrm>
        <a:off x="0" y="462"/>
        <a:ext cx="10058399" cy="757031"/>
      </dsp:txXfrm>
    </dsp:sp>
    <dsp:sp modelId="{507F287C-CD67-4E21-9665-1015E7E96D42}">
      <dsp:nvSpPr>
        <dsp:cNvPr id="0" name=""/>
        <dsp:cNvSpPr/>
      </dsp:nvSpPr>
      <dsp:spPr>
        <a:xfrm>
          <a:off x="0" y="757493"/>
          <a:ext cx="10058399"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16E9E8-F042-4C62-A303-A4CC55FD36EE}">
      <dsp:nvSpPr>
        <dsp:cNvPr id="0" name=""/>
        <dsp:cNvSpPr/>
      </dsp:nvSpPr>
      <dsp:spPr>
        <a:xfrm>
          <a:off x="0" y="757493"/>
          <a:ext cx="10058399" cy="75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a:t>SRET identifies two main types of testing: development testing, used to find and remove faults in software at least partially developed in-house.</a:t>
          </a:r>
          <a:endParaRPr lang="en-US" sz="1500" kern="1200"/>
        </a:p>
      </dsp:txBody>
      <dsp:txXfrm>
        <a:off x="0" y="757493"/>
        <a:ext cx="10058399" cy="757031"/>
      </dsp:txXfrm>
    </dsp:sp>
    <dsp:sp modelId="{31A88F4D-C0BD-45C8-B364-6FB0C6AD0AE1}">
      <dsp:nvSpPr>
        <dsp:cNvPr id="0" name=""/>
        <dsp:cNvSpPr/>
      </dsp:nvSpPr>
      <dsp:spPr>
        <a:xfrm>
          <a:off x="0" y="1514524"/>
          <a:ext cx="10058399"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051890-8C95-4429-BE4C-41BEA78481F1}">
      <dsp:nvSpPr>
        <dsp:cNvPr id="0" name=""/>
        <dsp:cNvSpPr/>
      </dsp:nvSpPr>
      <dsp:spPr>
        <a:xfrm>
          <a:off x="0" y="1514524"/>
          <a:ext cx="10058399" cy="75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a:t>certification testing, used to either accept or reject outsourced software. </a:t>
          </a:r>
          <a:endParaRPr lang="en-US" sz="1500" kern="1200"/>
        </a:p>
      </dsp:txBody>
      <dsp:txXfrm>
        <a:off x="0" y="1514524"/>
        <a:ext cx="10058399" cy="757031"/>
      </dsp:txXfrm>
    </dsp:sp>
    <dsp:sp modelId="{8F16B392-54CF-4B62-98B0-F34CADB25EB2}">
      <dsp:nvSpPr>
        <dsp:cNvPr id="0" name=""/>
        <dsp:cNvSpPr/>
      </dsp:nvSpPr>
      <dsp:spPr>
        <a:xfrm>
          <a:off x="0" y="2271555"/>
          <a:ext cx="10058399"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19CB10-73D2-4FAC-95F3-2FDD03AE1323}">
      <dsp:nvSpPr>
        <dsp:cNvPr id="0" name=""/>
        <dsp:cNvSpPr/>
      </dsp:nvSpPr>
      <dsp:spPr>
        <a:xfrm>
          <a:off x="0" y="2271555"/>
          <a:ext cx="10058399" cy="75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a:t>The SRET approach includes seven main steps. </a:t>
          </a:r>
          <a:endParaRPr lang="en-US" sz="1500" kern="1200"/>
        </a:p>
      </dsp:txBody>
      <dsp:txXfrm>
        <a:off x="0" y="2271555"/>
        <a:ext cx="10058399" cy="757031"/>
      </dsp:txXfrm>
    </dsp:sp>
    <dsp:sp modelId="{D3855221-C069-4C19-B056-5C4527200A93}">
      <dsp:nvSpPr>
        <dsp:cNvPr id="0" name=""/>
        <dsp:cNvSpPr/>
      </dsp:nvSpPr>
      <dsp:spPr>
        <a:xfrm>
          <a:off x="0" y="3028586"/>
          <a:ext cx="10058399"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987C4C-8D73-425D-8F41-BCCFBB6BB270}">
      <dsp:nvSpPr>
        <dsp:cNvPr id="0" name=""/>
        <dsp:cNvSpPr/>
      </dsp:nvSpPr>
      <dsp:spPr>
        <a:xfrm>
          <a:off x="0" y="3028586"/>
          <a:ext cx="10058399" cy="75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a:t>Two initial, quick decision-making steps determine which systems require separate testing and which type of testing is needed for each system to be tested. The five core steps are executed in parallel with each coil of a spiral development process</a:t>
          </a:r>
          <a:endParaRPr lang="en-US" sz="1500" kern="1200"/>
        </a:p>
      </dsp:txBody>
      <dsp:txXfrm>
        <a:off x="0" y="3028586"/>
        <a:ext cx="10058399" cy="757031"/>
      </dsp:txXfrm>
    </dsp:sp>
  </dsp:spTree>
</dsp:drawing>
</file>

<file path=ppt/diagrams/drawing7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10A3DB-9241-4E63-9006-42E01C796C40}">
      <dsp:nvSpPr>
        <dsp:cNvPr id="0" name=""/>
        <dsp:cNvSpPr/>
      </dsp:nvSpPr>
      <dsp:spPr>
        <a:xfrm>
          <a:off x="0" y="615237"/>
          <a:ext cx="10058399" cy="113582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DEFFF7-7969-482F-A7DD-478744357AD3}">
      <dsp:nvSpPr>
        <dsp:cNvPr id="0" name=""/>
        <dsp:cNvSpPr/>
      </dsp:nvSpPr>
      <dsp:spPr>
        <a:xfrm>
          <a:off x="343586" y="870798"/>
          <a:ext cx="624703" cy="6247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902C4C2-CB8F-49F8-9609-6927D9B461CF}">
      <dsp:nvSpPr>
        <dsp:cNvPr id="0" name=""/>
        <dsp:cNvSpPr/>
      </dsp:nvSpPr>
      <dsp:spPr>
        <a:xfrm>
          <a:off x="1311876" y="615237"/>
          <a:ext cx="8746523" cy="113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08" tIns="120208" rIns="120208" bIns="120208" numCol="1" spcCol="1270" anchor="ctr" anchorCtr="0">
          <a:noAutofit/>
        </a:bodyPr>
        <a:lstStyle/>
        <a:p>
          <a:pPr marL="0" lvl="0" indent="0" algn="l" defTabSz="977900">
            <a:lnSpc>
              <a:spcPct val="90000"/>
            </a:lnSpc>
            <a:spcBef>
              <a:spcPct val="0"/>
            </a:spcBef>
            <a:spcAft>
              <a:spcPct val="35000"/>
            </a:spcAft>
            <a:buNone/>
          </a:pPr>
          <a:r>
            <a:rPr lang="en-IN" sz="2200" kern="1200"/>
            <a:t>Determine operational models, that is, distinct patterns of system usage that require separate testing, </a:t>
          </a:r>
          <a:endParaRPr lang="en-US" sz="2200" kern="1200"/>
        </a:p>
      </dsp:txBody>
      <dsp:txXfrm>
        <a:off x="1311876" y="615237"/>
        <a:ext cx="8746523" cy="1135824"/>
      </dsp:txXfrm>
    </dsp:sp>
    <dsp:sp modelId="{613787BE-6F15-42AA-8216-ED1E89F6C2E4}">
      <dsp:nvSpPr>
        <dsp:cNvPr id="0" name=""/>
        <dsp:cNvSpPr/>
      </dsp:nvSpPr>
      <dsp:spPr>
        <a:xfrm>
          <a:off x="0" y="2035018"/>
          <a:ext cx="10058399" cy="113582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8DD891-A599-4C05-859A-81621AD0BEC9}">
      <dsp:nvSpPr>
        <dsp:cNvPr id="0" name=""/>
        <dsp:cNvSpPr/>
      </dsp:nvSpPr>
      <dsp:spPr>
        <a:xfrm>
          <a:off x="343586" y="2290578"/>
          <a:ext cx="624703" cy="6247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43F38C-63C4-428F-A668-39B032DB8693}">
      <dsp:nvSpPr>
        <dsp:cNvPr id="0" name=""/>
        <dsp:cNvSpPr/>
      </dsp:nvSpPr>
      <dsp:spPr>
        <a:xfrm>
          <a:off x="1311876" y="2035018"/>
          <a:ext cx="8746523" cy="113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08" tIns="120208" rIns="120208" bIns="120208" numCol="1" spcCol="1270" anchor="ctr" anchorCtr="0">
          <a:noAutofit/>
        </a:bodyPr>
        <a:lstStyle/>
        <a:p>
          <a:pPr marL="0" lvl="0" indent="0" algn="l" defTabSz="977900">
            <a:lnSpc>
              <a:spcPct val="90000"/>
            </a:lnSpc>
            <a:spcBef>
              <a:spcPct val="0"/>
            </a:spcBef>
            <a:spcAft>
              <a:spcPct val="35000"/>
            </a:spcAft>
            <a:buNone/>
          </a:pPr>
          <a:r>
            <a:rPr lang="en-IN" sz="2200" kern="1200"/>
            <a:t>classify failures according to their severity, and engineer the reliability strategy with fault prevention, fault removal, and fault tolerance activities.</a:t>
          </a:r>
          <a:endParaRPr lang="en-US" sz="2200" kern="1200"/>
        </a:p>
      </dsp:txBody>
      <dsp:txXfrm>
        <a:off x="1311876" y="2035018"/>
        <a:ext cx="8746523" cy="1135824"/>
      </dsp:txXfrm>
    </dsp:sp>
  </dsp:spTree>
</dsp:drawing>
</file>

<file path=ppt/diagrams/drawing7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BDD4B6-6D01-4790-A61B-43A9447BD984}">
      <dsp:nvSpPr>
        <dsp:cNvPr id="0" name=""/>
        <dsp:cNvSpPr/>
      </dsp:nvSpPr>
      <dsp:spPr>
        <a:xfrm>
          <a:off x="0" y="264005"/>
          <a:ext cx="6797675" cy="16497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kern="1200"/>
            <a:t>Develop both overall profiles that span operational models and operational profiles within single operational models.</a:t>
          </a:r>
          <a:endParaRPr lang="en-US" sz="3000" kern="1200"/>
        </a:p>
      </dsp:txBody>
      <dsp:txXfrm>
        <a:off x="80532" y="344537"/>
        <a:ext cx="6636611" cy="1488636"/>
      </dsp:txXfrm>
    </dsp:sp>
    <dsp:sp modelId="{B3E5AD5E-6057-4CFD-8AA4-2AE1255E9A98}">
      <dsp:nvSpPr>
        <dsp:cNvPr id="0" name=""/>
        <dsp:cNvSpPr/>
      </dsp:nvSpPr>
      <dsp:spPr>
        <a:xfrm>
          <a:off x="0" y="2000105"/>
          <a:ext cx="6797675" cy="1649700"/>
        </a:xfrm>
        <a:prstGeom prst="roundRect">
          <a:avLst/>
        </a:prstGeom>
        <a:solidFill>
          <a:schemeClr val="accent2">
            <a:hueOff val="-665912"/>
            <a:satOff val="-293"/>
            <a:lumOff val="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kern="1200"/>
            <a:t>An operational profile describes in quantitative terms how the system is used by a user. </a:t>
          </a:r>
          <a:endParaRPr lang="en-US" sz="3000" kern="1200"/>
        </a:p>
      </dsp:txBody>
      <dsp:txXfrm>
        <a:off x="80532" y="2080637"/>
        <a:ext cx="6636611" cy="1488636"/>
      </dsp:txXfrm>
    </dsp:sp>
    <dsp:sp modelId="{CCDA0130-188D-4A20-9FB2-875E5DB0F24E}">
      <dsp:nvSpPr>
        <dsp:cNvPr id="0" name=""/>
        <dsp:cNvSpPr/>
      </dsp:nvSpPr>
      <dsp:spPr>
        <a:xfrm>
          <a:off x="0" y="3736206"/>
          <a:ext cx="6797675" cy="1649700"/>
        </a:xfrm>
        <a:prstGeom prst="roundRect">
          <a:avLst/>
        </a:prstGeom>
        <a:solidFill>
          <a:schemeClr val="accent2">
            <a:hueOff val="-1331824"/>
            <a:satOff val="-586"/>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kern="1200"/>
            <a:t>“When the system is in </a:t>
          </a:r>
          <a:r>
            <a:rPr lang="en-IN" sz="3000" i="1" kern="1200"/>
            <a:t>this condition</a:t>
          </a:r>
          <a:r>
            <a:rPr lang="en-IN" sz="3000" kern="1200"/>
            <a:t>, how great is the </a:t>
          </a:r>
          <a:r>
            <a:rPr lang="en-IN" sz="3000" i="1" kern="1200"/>
            <a:t>chance</a:t>
          </a:r>
          <a:r>
            <a:rPr lang="en-IN" sz="3000" kern="1200"/>
            <a:t> that </a:t>
          </a:r>
          <a:r>
            <a:rPr lang="en-IN" sz="3000" i="1" kern="1200"/>
            <a:t>this action</a:t>
          </a:r>
          <a:r>
            <a:rPr lang="en-IN" sz="3000" kern="1200"/>
            <a:t> will be carried out by the user?”</a:t>
          </a:r>
          <a:endParaRPr lang="en-US" sz="3000" kern="1200"/>
        </a:p>
      </dsp:txBody>
      <dsp:txXfrm>
        <a:off x="80532" y="3816738"/>
        <a:ext cx="6636611" cy="1488636"/>
      </dsp:txXfrm>
    </dsp:sp>
  </dsp:spTree>
</dsp:drawing>
</file>

<file path=ppt/diagrams/drawing7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3E261B-6FA1-4944-BB26-92E21C2ACEC5}">
      <dsp:nvSpPr>
        <dsp:cNvPr id="0" name=""/>
        <dsp:cNvSpPr/>
      </dsp:nvSpPr>
      <dsp:spPr>
        <a:xfrm>
          <a:off x="0" y="4634152"/>
          <a:ext cx="6797675" cy="1013839"/>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Quality strategy is important assets for organization as it prescribes set of solutions to problems specific to that organization.</a:t>
          </a:r>
        </a:p>
      </dsp:txBody>
      <dsp:txXfrm>
        <a:off x="0" y="4634152"/>
        <a:ext cx="6797675" cy="1013839"/>
      </dsp:txXfrm>
    </dsp:sp>
    <dsp:sp modelId="{DF0253F1-6CB3-45BC-B02D-064773D0974B}">
      <dsp:nvSpPr>
        <dsp:cNvPr id="0" name=""/>
        <dsp:cNvSpPr/>
      </dsp:nvSpPr>
      <dsp:spPr>
        <a:xfrm rot="10800000">
          <a:off x="0" y="3090074"/>
          <a:ext cx="6797675" cy="1559284"/>
        </a:xfrm>
        <a:prstGeom prst="upArrowCallout">
          <a:avLst/>
        </a:prstGeom>
        <a:solidFill>
          <a:schemeClr val="accent2">
            <a:hueOff val="-443941"/>
            <a:satOff val="-195"/>
            <a:lumOff val="52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Strategy provides guidance and general framework for developing quality plan for several projects.</a:t>
          </a:r>
        </a:p>
      </dsp:txBody>
      <dsp:txXfrm rot="10800000">
        <a:off x="0" y="3090074"/>
        <a:ext cx="6797675" cy="1013176"/>
      </dsp:txXfrm>
    </dsp:sp>
    <dsp:sp modelId="{81A664BB-08E4-4CA3-A7C2-9B547919FCF0}">
      <dsp:nvSpPr>
        <dsp:cNvPr id="0" name=""/>
        <dsp:cNvSpPr/>
      </dsp:nvSpPr>
      <dsp:spPr>
        <a:xfrm rot="10800000">
          <a:off x="0" y="1545997"/>
          <a:ext cx="6797675" cy="1559284"/>
        </a:xfrm>
        <a:prstGeom prst="upArrowCallout">
          <a:avLst/>
        </a:prstGeom>
        <a:solidFill>
          <a:schemeClr val="accent2">
            <a:hueOff val="-887883"/>
            <a:satOff val="-391"/>
            <a:lumOff val="104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Strategy  is essential for :-</a:t>
          </a:r>
        </a:p>
      </dsp:txBody>
      <dsp:txXfrm rot="-10800000">
        <a:off x="0" y="1545997"/>
        <a:ext cx="6797675" cy="547308"/>
      </dsp:txXfrm>
    </dsp:sp>
    <dsp:sp modelId="{760C6BF7-EDE1-4181-BB28-F66418497D6A}">
      <dsp:nvSpPr>
        <dsp:cNvPr id="0" name=""/>
        <dsp:cNvSpPr/>
      </dsp:nvSpPr>
      <dsp:spPr>
        <a:xfrm>
          <a:off x="3319" y="2093306"/>
          <a:ext cx="2263678" cy="466226"/>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a:t>avoiding recurring errors</a:t>
          </a:r>
        </a:p>
      </dsp:txBody>
      <dsp:txXfrm>
        <a:off x="3319" y="2093306"/>
        <a:ext cx="2263678" cy="466226"/>
      </dsp:txXfrm>
    </dsp:sp>
    <dsp:sp modelId="{39C2CE8E-B36D-4785-8088-8E61367B450F}">
      <dsp:nvSpPr>
        <dsp:cNvPr id="0" name=""/>
        <dsp:cNvSpPr/>
      </dsp:nvSpPr>
      <dsp:spPr>
        <a:xfrm>
          <a:off x="2266998" y="2093306"/>
          <a:ext cx="2263678" cy="466226"/>
        </a:xfrm>
        <a:prstGeom prst="rect">
          <a:avLst/>
        </a:prstGeom>
        <a:solidFill>
          <a:schemeClr val="accent2">
            <a:tint val="40000"/>
            <a:alpha val="90000"/>
            <a:hueOff val="-619280"/>
            <a:satOff val="1307"/>
            <a:lumOff val="135"/>
            <a:alphaOff val="0"/>
          </a:schemeClr>
        </a:solidFill>
        <a:ln w="15875" cap="flat" cmpd="sng" algn="ctr">
          <a:solidFill>
            <a:schemeClr val="accent2">
              <a:tint val="40000"/>
              <a:alpha val="90000"/>
              <a:hueOff val="-619280"/>
              <a:satOff val="1307"/>
              <a:lumOff val="1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a:t>maintaining consistency of the process</a:t>
          </a:r>
        </a:p>
      </dsp:txBody>
      <dsp:txXfrm>
        <a:off x="2266998" y="2093306"/>
        <a:ext cx="2263678" cy="466226"/>
      </dsp:txXfrm>
    </dsp:sp>
    <dsp:sp modelId="{78D39940-8AA6-4C6D-B3A5-0C06A676EA7E}">
      <dsp:nvSpPr>
        <dsp:cNvPr id="0" name=""/>
        <dsp:cNvSpPr/>
      </dsp:nvSpPr>
      <dsp:spPr>
        <a:xfrm>
          <a:off x="4530676" y="2093306"/>
          <a:ext cx="2263678" cy="466226"/>
        </a:xfrm>
        <a:prstGeom prst="rect">
          <a:avLst/>
        </a:prstGeom>
        <a:solidFill>
          <a:schemeClr val="accent2">
            <a:tint val="40000"/>
            <a:alpha val="90000"/>
            <a:hueOff val="-1238560"/>
            <a:satOff val="2615"/>
            <a:lumOff val="269"/>
            <a:alphaOff val="0"/>
          </a:schemeClr>
        </a:solidFill>
        <a:ln w="15875" cap="flat" cmpd="sng" algn="ctr">
          <a:solidFill>
            <a:schemeClr val="accent2">
              <a:tint val="40000"/>
              <a:alpha val="90000"/>
              <a:hueOff val="-1238560"/>
              <a:satOff val="2615"/>
              <a:lumOff val="2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a:t>increasing development efficiency</a:t>
          </a:r>
        </a:p>
      </dsp:txBody>
      <dsp:txXfrm>
        <a:off x="4530676" y="2093306"/>
        <a:ext cx="2263678" cy="466226"/>
      </dsp:txXfrm>
    </dsp:sp>
    <dsp:sp modelId="{085A4EE3-5DE6-4499-A372-2ADB5C6DD44B}">
      <dsp:nvSpPr>
        <dsp:cNvPr id="0" name=""/>
        <dsp:cNvSpPr/>
      </dsp:nvSpPr>
      <dsp:spPr>
        <a:xfrm rot="10800000">
          <a:off x="0" y="1920"/>
          <a:ext cx="6797675" cy="1559284"/>
        </a:xfrm>
        <a:prstGeom prst="upArrowCallout">
          <a:avLst/>
        </a:prstGeom>
        <a:solidFill>
          <a:schemeClr val="accent2">
            <a:hueOff val="-1331824"/>
            <a:satOff val="-586"/>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Lessons of past experience</a:t>
          </a:r>
        </a:p>
      </dsp:txBody>
      <dsp:txXfrm rot="-10800000">
        <a:off x="0" y="1920"/>
        <a:ext cx="6797675" cy="547308"/>
      </dsp:txXfrm>
    </dsp:sp>
    <dsp:sp modelId="{0E453A02-75EF-4582-AA0F-5F807C5F749E}">
      <dsp:nvSpPr>
        <dsp:cNvPr id="0" name=""/>
        <dsp:cNvSpPr/>
      </dsp:nvSpPr>
      <dsp:spPr>
        <a:xfrm>
          <a:off x="0" y="549229"/>
          <a:ext cx="6797675" cy="466226"/>
        </a:xfrm>
        <a:prstGeom prst="rect">
          <a:avLst/>
        </a:prstGeom>
        <a:solidFill>
          <a:schemeClr val="accent2">
            <a:tint val="40000"/>
            <a:alpha val="90000"/>
            <a:hueOff val="-1857840"/>
            <a:satOff val="3922"/>
            <a:lumOff val="404"/>
            <a:alphaOff val="0"/>
          </a:schemeClr>
        </a:solidFill>
        <a:ln w="15875" cap="flat" cmpd="sng" algn="ctr">
          <a:solidFill>
            <a:schemeClr val="accent2">
              <a:tint val="40000"/>
              <a:alpha val="90000"/>
              <a:hueOff val="-1857840"/>
              <a:satOff val="3922"/>
              <a:lumOff val="40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a:t>an organizational asset built and refined over time</a:t>
          </a:r>
        </a:p>
      </dsp:txBody>
      <dsp:txXfrm>
        <a:off x="0" y="549229"/>
        <a:ext cx="6797675" cy="466226"/>
      </dsp:txXfrm>
    </dsp:sp>
  </dsp:spTree>
</dsp:drawing>
</file>

<file path=ppt/diagrams/drawing7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64B1BA-1A3C-4DBD-AFF3-0426D623B3A8}">
      <dsp:nvSpPr>
        <dsp:cNvPr id="0" name=""/>
        <dsp:cNvSpPr/>
      </dsp:nvSpPr>
      <dsp:spPr>
        <a:xfrm>
          <a:off x="0" y="465876"/>
          <a:ext cx="6797675" cy="1436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333248" rIns="527575"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example </a:t>
          </a:r>
        </a:p>
        <a:p>
          <a:pPr marL="342900" lvl="2" indent="-171450" algn="l" defTabSz="711200">
            <a:lnSpc>
              <a:spcPct val="90000"/>
            </a:lnSpc>
            <a:spcBef>
              <a:spcPct val="0"/>
            </a:spcBef>
            <a:spcAft>
              <a:spcPct val="15000"/>
            </a:spcAft>
            <a:buChar char="•"/>
          </a:pPr>
          <a:r>
            <a:rPr lang="en-US" sz="1600" kern="1200"/>
            <a:t>Distinct quality groups in large organizations, overlapping of roles in smaller organizations</a:t>
          </a:r>
        </a:p>
        <a:p>
          <a:pPr marL="342900" lvl="2" indent="-171450" algn="l" defTabSz="711200">
            <a:lnSpc>
              <a:spcPct val="90000"/>
            </a:lnSpc>
            <a:spcBef>
              <a:spcPct val="0"/>
            </a:spcBef>
            <a:spcAft>
              <a:spcPct val="15000"/>
            </a:spcAft>
            <a:buChar char="•"/>
          </a:pPr>
          <a:r>
            <a:rPr lang="en-US" sz="1600" kern="1200"/>
            <a:t>greater reliance on documents in large than small organizations</a:t>
          </a:r>
        </a:p>
      </dsp:txBody>
      <dsp:txXfrm>
        <a:off x="0" y="465876"/>
        <a:ext cx="6797675" cy="1436400"/>
      </dsp:txXfrm>
    </dsp:sp>
    <dsp:sp modelId="{1132655B-C7D3-41F5-BAD5-A2356B511553}">
      <dsp:nvSpPr>
        <dsp:cNvPr id="0" name=""/>
        <dsp:cNvSpPr/>
      </dsp:nvSpPr>
      <dsp:spPr>
        <a:xfrm>
          <a:off x="339883" y="229716"/>
          <a:ext cx="4758372" cy="4723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711200">
            <a:lnSpc>
              <a:spcPct val="90000"/>
            </a:lnSpc>
            <a:spcBef>
              <a:spcPct val="0"/>
            </a:spcBef>
            <a:spcAft>
              <a:spcPct val="35000"/>
            </a:spcAft>
            <a:buNone/>
          </a:pPr>
          <a:r>
            <a:rPr lang="en-US" sz="1600" kern="1200"/>
            <a:t>Structure and size</a:t>
          </a:r>
        </a:p>
      </dsp:txBody>
      <dsp:txXfrm>
        <a:off x="362940" y="252773"/>
        <a:ext cx="4712258" cy="426206"/>
      </dsp:txXfrm>
    </dsp:sp>
    <dsp:sp modelId="{F3A1E95A-AB0C-480A-A032-A19A5ABD9BF8}">
      <dsp:nvSpPr>
        <dsp:cNvPr id="0" name=""/>
        <dsp:cNvSpPr/>
      </dsp:nvSpPr>
      <dsp:spPr>
        <a:xfrm>
          <a:off x="0" y="2224836"/>
          <a:ext cx="6797675" cy="171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333248" rIns="527575"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example</a:t>
          </a:r>
        </a:p>
        <a:p>
          <a:pPr marL="342900" lvl="2" indent="-171450" algn="l" defTabSz="711200">
            <a:lnSpc>
              <a:spcPct val="90000"/>
            </a:lnSpc>
            <a:spcBef>
              <a:spcPct val="0"/>
            </a:spcBef>
            <a:spcAft>
              <a:spcPct val="15000"/>
            </a:spcAft>
            <a:buChar char="•"/>
          </a:pPr>
          <a:r>
            <a:rPr lang="en-US" sz="1600" kern="1200"/>
            <a:t>Cleanroom requires statistical testing</a:t>
          </a:r>
        </a:p>
        <a:p>
          <a:pPr marL="514350" lvl="3" indent="-171450" algn="l" defTabSz="711200">
            <a:lnSpc>
              <a:spcPct val="90000"/>
            </a:lnSpc>
            <a:spcBef>
              <a:spcPct val="0"/>
            </a:spcBef>
            <a:spcAft>
              <a:spcPct val="15000"/>
            </a:spcAft>
            <a:buChar char="•"/>
          </a:pPr>
          <a:r>
            <a:rPr lang="en-US" sz="1600" kern="1200"/>
            <a:t>fits with tight, formal specs and emphasis on reliability</a:t>
          </a:r>
        </a:p>
        <a:p>
          <a:pPr marL="342900" lvl="2" indent="-171450" algn="l" defTabSz="711200">
            <a:lnSpc>
              <a:spcPct val="90000"/>
            </a:lnSpc>
            <a:spcBef>
              <a:spcPct val="0"/>
            </a:spcBef>
            <a:spcAft>
              <a:spcPct val="15000"/>
            </a:spcAft>
            <a:buChar char="•"/>
          </a:pPr>
          <a:r>
            <a:rPr lang="en-US" sz="1600" kern="1200"/>
            <a:t>XP prescribes “test first” and pair programming </a:t>
          </a:r>
        </a:p>
        <a:p>
          <a:pPr marL="514350" lvl="3" indent="-171450" algn="l" defTabSz="711200">
            <a:lnSpc>
              <a:spcPct val="90000"/>
            </a:lnSpc>
            <a:spcBef>
              <a:spcPct val="0"/>
            </a:spcBef>
            <a:spcAft>
              <a:spcPct val="15000"/>
            </a:spcAft>
            <a:buChar char="•"/>
          </a:pPr>
          <a:r>
            <a:rPr lang="en-US" sz="1600" kern="1200"/>
            <a:t>fits with changing specifications and rapid evolution</a:t>
          </a:r>
        </a:p>
      </dsp:txBody>
      <dsp:txXfrm>
        <a:off x="0" y="2224836"/>
        <a:ext cx="6797675" cy="1713600"/>
      </dsp:txXfrm>
    </dsp:sp>
    <dsp:sp modelId="{98DA45C2-5F3E-49F8-9DE1-B5FD5C17E66E}">
      <dsp:nvSpPr>
        <dsp:cNvPr id="0" name=""/>
        <dsp:cNvSpPr/>
      </dsp:nvSpPr>
      <dsp:spPr>
        <a:xfrm>
          <a:off x="339883" y="1988676"/>
          <a:ext cx="4758372" cy="4723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711200">
            <a:lnSpc>
              <a:spcPct val="90000"/>
            </a:lnSpc>
            <a:spcBef>
              <a:spcPct val="0"/>
            </a:spcBef>
            <a:spcAft>
              <a:spcPct val="35000"/>
            </a:spcAft>
            <a:buNone/>
          </a:pPr>
          <a:r>
            <a:rPr lang="en-US" sz="1600" kern="1200"/>
            <a:t>Overall process</a:t>
          </a:r>
        </a:p>
      </dsp:txBody>
      <dsp:txXfrm>
        <a:off x="362940" y="2011733"/>
        <a:ext cx="4712258" cy="426206"/>
      </dsp:txXfrm>
    </dsp:sp>
    <dsp:sp modelId="{D00A5846-ED6D-4998-9241-790ED806FA9B}">
      <dsp:nvSpPr>
        <dsp:cNvPr id="0" name=""/>
        <dsp:cNvSpPr/>
      </dsp:nvSpPr>
      <dsp:spPr>
        <a:xfrm>
          <a:off x="0" y="4260996"/>
          <a:ext cx="6797675" cy="1159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333248" rIns="527575"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example</a:t>
          </a:r>
        </a:p>
        <a:p>
          <a:pPr marL="342900" lvl="2" indent="-171450" algn="l" defTabSz="711200">
            <a:lnSpc>
              <a:spcPct val="90000"/>
            </a:lnSpc>
            <a:spcBef>
              <a:spcPct val="0"/>
            </a:spcBef>
            <a:spcAft>
              <a:spcPct val="15000"/>
            </a:spcAft>
            <a:buChar char="•"/>
          </a:pPr>
          <a:r>
            <a:rPr lang="en-US" sz="1600" kern="1200"/>
            <a:t>Safety critical domains may impose particular quality objectives and require documentation for certification </a:t>
          </a:r>
        </a:p>
      </dsp:txBody>
      <dsp:txXfrm>
        <a:off x="0" y="4260996"/>
        <a:ext cx="6797675" cy="1159200"/>
      </dsp:txXfrm>
    </dsp:sp>
    <dsp:sp modelId="{186936AF-EEA9-4646-B296-25C5E502B54E}">
      <dsp:nvSpPr>
        <dsp:cNvPr id="0" name=""/>
        <dsp:cNvSpPr/>
      </dsp:nvSpPr>
      <dsp:spPr>
        <a:xfrm>
          <a:off x="339883" y="4024836"/>
          <a:ext cx="4758372" cy="4723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711200">
            <a:lnSpc>
              <a:spcPct val="90000"/>
            </a:lnSpc>
            <a:spcBef>
              <a:spcPct val="0"/>
            </a:spcBef>
            <a:spcAft>
              <a:spcPct val="35000"/>
            </a:spcAft>
            <a:buNone/>
          </a:pPr>
          <a:r>
            <a:rPr lang="en-US" sz="1600" kern="1200"/>
            <a:t>Application domain</a:t>
          </a:r>
        </a:p>
      </dsp:txBody>
      <dsp:txXfrm>
        <a:off x="362940" y="4047893"/>
        <a:ext cx="4712258" cy="426206"/>
      </dsp:txXfrm>
    </dsp:sp>
  </dsp:spTree>
</dsp:drawing>
</file>

<file path=ppt/diagrams/drawing7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BD541-E80F-40F1-811E-4AC8D78DD72D}">
      <dsp:nvSpPr>
        <dsp:cNvPr id="0" name=""/>
        <dsp:cNvSpPr/>
      </dsp:nvSpPr>
      <dsp:spPr>
        <a:xfrm>
          <a:off x="0" y="1571"/>
          <a:ext cx="10058399" cy="79640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35E72C-8CE3-4F43-948B-03848167BC4E}">
      <dsp:nvSpPr>
        <dsp:cNvPr id="0" name=""/>
        <dsp:cNvSpPr/>
      </dsp:nvSpPr>
      <dsp:spPr>
        <a:xfrm>
          <a:off x="240913" y="180763"/>
          <a:ext cx="438024" cy="4380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4ED1595-C33F-41F6-8457-A9FDEA865CF2}">
      <dsp:nvSpPr>
        <dsp:cNvPr id="0" name=""/>
        <dsp:cNvSpPr/>
      </dsp:nvSpPr>
      <dsp:spPr>
        <a:xfrm>
          <a:off x="919851" y="1571"/>
          <a:ext cx="4526280" cy="796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86" tIns="84286" rIns="84286" bIns="84286" numCol="1" spcCol="1270" anchor="ctr" anchorCtr="0">
          <a:noAutofit/>
        </a:bodyPr>
        <a:lstStyle/>
        <a:p>
          <a:pPr marL="0" lvl="0" indent="0" algn="l" defTabSz="977900">
            <a:lnSpc>
              <a:spcPct val="90000"/>
            </a:lnSpc>
            <a:spcBef>
              <a:spcPct val="0"/>
            </a:spcBef>
            <a:spcAft>
              <a:spcPct val="35000"/>
            </a:spcAft>
            <a:buNone/>
          </a:pPr>
          <a:r>
            <a:rPr lang="en-US" sz="2200" kern="1200"/>
            <a:t>Common quality requirements that apply to all or most products</a:t>
          </a:r>
        </a:p>
      </dsp:txBody>
      <dsp:txXfrm>
        <a:off x="919851" y="1571"/>
        <a:ext cx="4526280" cy="796407"/>
      </dsp:txXfrm>
    </dsp:sp>
    <dsp:sp modelId="{BA58A542-25F5-475B-98A1-6E01FFAA9F20}">
      <dsp:nvSpPr>
        <dsp:cNvPr id="0" name=""/>
        <dsp:cNvSpPr/>
      </dsp:nvSpPr>
      <dsp:spPr>
        <a:xfrm>
          <a:off x="5446131" y="1571"/>
          <a:ext cx="4612268" cy="796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86" tIns="84286" rIns="84286" bIns="84286" numCol="1" spcCol="1270" anchor="ctr" anchorCtr="0">
          <a:noAutofit/>
        </a:bodyPr>
        <a:lstStyle/>
        <a:p>
          <a:pPr marL="0" lvl="0" indent="0" algn="l" defTabSz="800100">
            <a:lnSpc>
              <a:spcPct val="90000"/>
            </a:lnSpc>
            <a:spcBef>
              <a:spcPct val="0"/>
            </a:spcBef>
            <a:spcAft>
              <a:spcPct val="35000"/>
            </a:spcAft>
            <a:buNone/>
          </a:pPr>
          <a:r>
            <a:rPr lang="en-US" sz="1800" kern="1200"/>
            <a:t>unambiguous definition and measures</a:t>
          </a:r>
        </a:p>
      </dsp:txBody>
      <dsp:txXfrm>
        <a:off x="5446131" y="1571"/>
        <a:ext cx="4612268" cy="796407"/>
      </dsp:txXfrm>
    </dsp:sp>
    <dsp:sp modelId="{67CDE0AF-3024-41F9-8808-CCF30CCF8E9A}">
      <dsp:nvSpPr>
        <dsp:cNvPr id="0" name=""/>
        <dsp:cNvSpPr/>
      </dsp:nvSpPr>
      <dsp:spPr>
        <a:xfrm>
          <a:off x="0" y="997081"/>
          <a:ext cx="10058399" cy="79640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58A60F-09FE-4497-AB8B-1C7ED5BA9D94}">
      <dsp:nvSpPr>
        <dsp:cNvPr id="0" name=""/>
        <dsp:cNvSpPr/>
      </dsp:nvSpPr>
      <dsp:spPr>
        <a:xfrm>
          <a:off x="240913" y="1176272"/>
          <a:ext cx="438024" cy="4380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0947B4F-CA1D-4A2F-8B5E-04705414E153}">
      <dsp:nvSpPr>
        <dsp:cNvPr id="0" name=""/>
        <dsp:cNvSpPr/>
      </dsp:nvSpPr>
      <dsp:spPr>
        <a:xfrm>
          <a:off x="919851" y="997081"/>
          <a:ext cx="4526280" cy="796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86" tIns="84286" rIns="84286" bIns="84286" numCol="1" spcCol="1270" anchor="ctr" anchorCtr="0">
          <a:noAutofit/>
        </a:bodyPr>
        <a:lstStyle/>
        <a:p>
          <a:pPr marL="0" lvl="0" indent="0" algn="l" defTabSz="977900">
            <a:lnSpc>
              <a:spcPct val="90000"/>
            </a:lnSpc>
            <a:spcBef>
              <a:spcPct val="0"/>
            </a:spcBef>
            <a:spcAft>
              <a:spcPct val="35000"/>
            </a:spcAft>
            <a:buNone/>
          </a:pPr>
          <a:r>
            <a:rPr lang="en-US" sz="2200" kern="1200"/>
            <a:t>Set of documents normally produced during the quality process</a:t>
          </a:r>
        </a:p>
      </dsp:txBody>
      <dsp:txXfrm>
        <a:off x="919851" y="997081"/>
        <a:ext cx="4526280" cy="796407"/>
      </dsp:txXfrm>
    </dsp:sp>
    <dsp:sp modelId="{8BBD473A-6D8F-4ADB-A6AD-BEEAB66E17AE}">
      <dsp:nvSpPr>
        <dsp:cNvPr id="0" name=""/>
        <dsp:cNvSpPr/>
      </dsp:nvSpPr>
      <dsp:spPr>
        <a:xfrm>
          <a:off x="5446131" y="997081"/>
          <a:ext cx="4612268" cy="796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86" tIns="84286" rIns="84286" bIns="84286" numCol="1" spcCol="1270" anchor="ctr" anchorCtr="0">
          <a:noAutofit/>
        </a:bodyPr>
        <a:lstStyle/>
        <a:p>
          <a:pPr marL="0" lvl="0" indent="0" algn="l" defTabSz="800100">
            <a:lnSpc>
              <a:spcPct val="90000"/>
            </a:lnSpc>
            <a:spcBef>
              <a:spcPct val="0"/>
            </a:spcBef>
            <a:spcAft>
              <a:spcPct val="35000"/>
            </a:spcAft>
            <a:buNone/>
          </a:pPr>
          <a:r>
            <a:rPr lang="en-US" sz="1800" kern="1200"/>
            <a:t>contents and relationships</a:t>
          </a:r>
        </a:p>
      </dsp:txBody>
      <dsp:txXfrm>
        <a:off x="5446131" y="997081"/>
        <a:ext cx="4612268" cy="796407"/>
      </dsp:txXfrm>
    </dsp:sp>
    <dsp:sp modelId="{75047EB1-0142-4380-9FC9-13DD950A5D88}">
      <dsp:nvSpPr>
        <dsp:cNvPr id="0" name=""/>
        <dsp:cNvSpPr/>
      </dsp:nvSpPr>
      <dsp:spPr>
        <a:xfrm>
          <a:off x="0" y="1992590"/>
          <a:ext cx="10058399" cy="79640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0AC061-26EC-4300-85F8-E19A0821A235}">
      <dsp:nvSpPr>
        <dsp:cNvPr id="0" name=""/>
        <dsp:cNvSpPr/>
      </dsp:nvSpPr>
      <dsp:spPr>
        <a:xfrm>
          <a:off x="240913" y="2171782"/>
          <a:ext cx="438024" cy="4380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F69B33A-0A00-40B3-A17C-BA257790739C}">
      <dsp:nvSpPr>
        <dsp:cNvPr id="0" name=""/>
        <dsp:cNvSpPr/>
      </dsp:nvSpPr>
      <dsp:spPr>
        <a:xfrm>
          <a:off x="919851" y="1992590"/>
          <a:ext cx="4526280" cy="796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86" tIns="84286" rIns="84286" bIns="84286" numCol="1" spcCol="1270" anchor="ctr" anchorCtr="0">
          <a:noAutofit/>
        </a:bodyPr>
        <a:lstStyle/>
        <a:p>
          <a:pPr marL="0" lvl="0" indent="0" algn="l" defTabSz="977900">
            <a:lnSpc>
              <a:spcPct val="90000"/>
            </a:lnSpc>
            <a:spcBef>
              <a:spcPct val="0"/>
            </a:spcBef>
            <a:spcAft>
              <a:spcPct val="35000"/>
            </a:spcAft>
            <a:buNone/>
          </a:pPr>
          <a:r>
            <a:rPr lang="en-US" sz="2200" kern="1200"/>
            <a:t>Activities prescribed by the overall process</a:t>
          </a:r>
        </a:p>
      </dsp:txBody>
      <dsp:txXfrm>
        <a:off x="919851" y="1992590"/>
        <a:ext cx="4526280" cy="796407"/>
      </dsp:txXfrm>
    </dsp:sp>
    <dsp:sp modelId="{84521038-7C9F-434B-BABB-3A89FD440591}">
      <dsp:nvSpPr>
        <dsp:cNvPr id="0" name=""/>
        <dsp:cNvSpPr/>
      </dsp:nvSpPr>
      <dsp:spPr>
        <a:xfrm>
          <a:off x="5446131" y="1992590"/>
          <a:ext cx="4612268" cy="796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86" tIns="84286" rIns="84286" bIns="84286" numCol="1" spcCol="1270" anchor="ctr" anchorCtr="0">
          <a:noAutofit/>
        </a:bodyPr>
        <a:lstStyle/>
        <a:p>
          <a:pPr marL="0" lvl="0" indent="0" algn="l" defTabSz="800100">
            <a:lnSpc>
              <a:spcPct val="90000"/>
            </a:lnSpc>
            <a:spcBef>
              <a:spcPct val="0"/>
            </a:spcBef>
            <a:spcAft>
              <a:spcPct val="35000"/>
            </a:spcAft>
            <a:buNone/>
          </a:pPr>
          <a:r>
            <a:rPr lang="en-US" sz="1800" kern="1200"/>
            <a:t>standard tools and practices </a:t>
          </a:r>
        </a:p>
      </dsp:txBody>
      <dsp:txXfrm>
        <a:off x="5446131" y="1992590"/>
        <a:ext cx="4612268" cy="796407"/>
      </dsp:txXfrm>
    </dsp:sp>
    <dsp:sp modelId="{F1AA6997-A012-4B5F-AF2A-32399B837108}">
      <dsp:nvSpPr>
        <dsp:cNvPr id="0" name=""/>
        <dsp:cNvSpPr/>
      </dsp:nvSpPr>
      <dsp:spPr>
        <a:xfrm>
          <a:off x="0" y="2988100"/>
          <a:ext cx="10058399" cy="79640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8EF3FC-128A-4222-9615-635E824745B5}">
      <dsp:nvSpPr>
        <dsp:cNvPr id="0" name=""/>
        <dsp:cNvSpPr/>
      </dsp:nvSpPr>
      <dsp:spPr>
        <a:xfrm>
          <a:off x="240913" y="3167292"/>
          <a:ext cx="438024" cy="4380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C4A547-FA27-4F2A-A1D8-C5A4952044CC}">
      <dsp:nvSpPr>
        <dsp:cNvPr id="0" name=""/>
        <dsp:cNvSpPr/>
      </dsp:nvSpPr>
      <dsp:spPr>
        <a:xfrm>
          <a:off x="919851" y="2988100"/>
          <a:ext cx="9138548" cy="796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86" tIns="84286" rIns="84286" bIns="84286" numCol="1" spcCol="1270" anchor="ctr" anchorCtr="0">
          <a:noAutofit/>
        </a:bodyPr>
        <a:lstStyle/>
        <a:p>
          <a:pPr marL="0" lvl="0" indent="0" algn="l" defTabSz="977900">
            <a:lnSpc>
              <a:spcPct val="90000"/>
            </a:lnSpc>
            <a:spcBef>
              <a:spcPct val="0"/>
            </a:spcBef>
            <a:spcAft>
              <a:spcPct val="35000"/>
            </a:spcAft>
            <a:buNone/>
          </a:pPr>
          <a:r>
            <a:rPr lang="en-US" sz="2200" kern="1200"/>
            <a:t>Guidelines for project staffing and assignment of roles and responsibilities</a:t>
          </a:r>
        </a:p>
      </dsp:txBody>
      <dsp:txXfrm>
        <a:off x="919851" y="2988100"/>
        <a:ext cx="9138548" cy="796407"/>
      </dsp:txXfrm>
    </dsp:sp>
  </dsp:spTree>
</dsp:drawing>
</file>

<file path=ppt/diagrams/drawing7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52DE47-0B43-46F3-A807-297E3895C2BD}">
      <dsp:nvSpPr>
        <dsp:cNvPr id="0" name=""/>
        <dsp:cNvSpPr/>
      </dsp:nvSpPr>
      <dsp:spPr>
        <a:xfrm>
          <a:off x="0" y="2344"/>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E2F9BB-9FD1-49AB-827F-5632F47529C3}">
      <dsp:nvSpPr>
        <dsp:cNvPr id="0" name=""/>
        <dsp:cNvSpPr/>
      </dsp:nvSpPr>
      <dsp:spPr>
        <a:xfrm>
          <a:off x="359511" y="269750"/>
          <a:ext cx="653657" cy="653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98D3614-B7D1-46F0-A031-2876D7EFFDC2}">
      <dsp:nvSpPr>
        <dsp:cNvPr id="0" name=""/>
        <dsp:cNvSpPr/>
      </dsp:nvSpPr>
      <dsp:spPr>
        <a:xfrm>
          <a:off x="1372680" y="2344"/>
          <a:ext cx="3058953"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US" sz="2200" kern="1200"/>
            <a:t>Items and features to be verified</a:t>
          </a:r>
        </a:p>
      </dsp:txBody>
      <dsp:txXfrm>
        <a:off x="1372680" y="2344"/>
        <a:ext cx="3058953" cy="1188467"/>
      </dsp:txXfrm>
    </dsp:sp>
    <dsp:sp modelId="{63A33B7B-F318-4DCE-8354-ADC145B490CC}">
      <dsp:nvSpPr>
        <dsp:cNvPr id="0" name=""/>
        <dsp:cNvSpPr/>
      </dsp:nvSpPr>
      <dsp:spPr>
        <a:xfrm>
          <a:off x="4431634" y="2344"/>
          <a:ext cx="2366040"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800100">
            <a:lnSpc>
              <a:spcPct val="90000"/>
            </a:lnSpc>
            <a:spcBef>
              <a:spcPct val="0"/>
            </a:spcBef>
            <a:spcAft>
              <a:spcPct val="35000"/>
            </a:spcAft>
            <a:buNone/>
          </a:pPr>
          <a:r>
            <a:rPr lang="en-US" sz="1800" kern="1200"/>
            <a:t>Scope and target of the plan </a:t>
          </a:r>
        </a:p>
      </dsp:txBody>
      <dsp:txXfrm>
        <a:off x="4431634" y="2344"/>
        <a:ext cx="2366040" cy="1188467"/>
      </dsp:txXfrm>
    </dsp:sp>
    <dsp:sp modelId="{CF6E03D7-9B10-4317-9235-F42CB3B2E38B}">
      <dsp:nvSpPr>
        <dsp:cNvPr id="0" name=""/>
        <dsp:cNvSpPr/>
      </dsp:nvSpPr>
      <dsp:spPr>
        <a:xfrm>
          <a:off x="0" y="1487929"/>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1820BA-B0D6-4EB3-B3B7-99CF7044AD78}">
      <dsp:nvSpPr>
        <dsp:cNvPr id="0" name=""/>
        <dsp:cNvSpPr/>
      </dsp:nvSpPr>
      <dsp:spPr>
        <a:xfrm>
          <a:off x="359511" y="1755334"/>
          <a:ext cx="653657" cy="653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340B4D8-A4BC-44C9-9F78-58A1D485106E}">
      <dsp:nvSpPr>
        <dsp:cNvPr id="0" name=""/>
        <dsp:cNvSpPr/>
      </dsp:nvSpPr>
      <dsp:spPr>
        <a:xfrm>
          <a:off x="1372680" y="1487929"/>
          <a:ext cx="3058953"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US" sz="2200" kern="1200"/>
            <a:t>Activities and resources</a:t>
          </a:r>
        </a:p>
      </dsp:txBody>
      <dsp:txXfrm>
        <a:off x="1372680" y="1487929"/>
        <a:ext cx="3058953" cy="1188467"/>
      </dsp:txXfrm>
    </dsp:sp>
    <dsp:sp modelId="{95015B5A-033A-485F-A198-F7889C7753FA}">
      <dsp:nvSpPr>
        <dsp:cNvPr id="0" name=""/>
        <dsp:cNvSpPr/>
      </dsp:nvSpPr>
      <dsp:spPr>
        <a:xfrm>
          <a:off x="4431634" y="1487929"/>
          <a:ext cx="2366040"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800100">
            <a:lnSpc>
              <a:spcPct val="90000"/>
            </a:lnSpc>
            <a:spcBef>
              <a:spcPct val="0"/>
            </a:spcBef>
            <a:spcAft>
              <a:spcPct val="35000"/>
            </a:spcAft>
            <a:buNone/>
          </a:pPr>
          <a:r>
            <a:rPr lang="en-US" sz="1800" kern="1200"/>
            <a:t>Constraints imposed by resources on activities</a:t>
          </a:r>
        </a:p>
      </dsp:txBody>
      <dsp:txXfrm>
        <a:off x="4431634" y="1487929"/>
        <a:ext cx="2366040" cy="1188467"/>
      </dsp:txXfrm>
    </dsp:sp>
    <dsp:sp modelId="{872DE38C-4FCC-4659-9339-E8CD1D7B7DCE}">
      <dsp:nvSpPr>
        <dsp:cNvPr id="0" name=""/>
        <dsp:cNvSpPr/>
      </dsp:nvSpPr>
      <dsp:spPr>
        <a:xfrm>
          <a:off x="0" y="2973514"/>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CCF7EE-2B14-489F-9233-5D2A24DEA471}">
      <dsp:nvSpPr>
        <dsp:cNvPr id="0" name=""/>
        <dsp:cNvSpPr/>
      </dsp:nvSpPr>
      <dsp:spPr>
        <a:xfrm>
          <a:off x="359511" y="3240919"/>
          <a:ext cx="653657" cy="653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9CA458-0457-4946-8F37-5FC5ECCAAA68}">
      <dsp:nvSpPr>
        <dsp:cNvPr id="0" name=""/>
        <dsp:cNvSpPr/>
      </dsp:nvSpPr>
      <dsp:spPr>
        <a:xfrm>
          <a:off x="1372680" y="2973514"/>
          <a:ext cx="3058953"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US" sz="2200" kern="1200"/>
            <a:t>Approaches to be followed</a:t>
          </a:r>
        </a:p>
      </dsp:txBody>
      <dsp:txXfrm>
        <a:off x="1372680" y="2973514"/>
        <a:ext cx="3058953" cy="1188467"/>
      </dsp:txXfrm>
    </dsp:sp>
    <dsp:sp modelId="{B5EB6C94-3BF7-4841-A3CB-0DE5DB40F4DA}">
      <dsp:nvSpPr>
        <dsp:cNvPr id="0" name=""/>
        <dsp:cNvSpPr/>
      </dsp:nvSpPr>
      <dsp:spPr>
        <a:xfrm>
          <a:off x="4431634" y="2973514"/>
          <a:ext cx="2366040"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800100">
            <a:lnSpc>
              <a:spcPct val="90000"/>
            </a:lnSpc>
            <a:spcBef>
              <a:spcPct val="0"/>
            </a:spcBef>
            <a:spcAft>
              <a:spcPct val="35000"/>
            </a:spcAft>
            <a:buNone/>
          </a:pPr>
          <a:r>
            <a:rPr lang="en-US" sz="1800" kern="1200"/>
            <a:t>Methods and tools</a:t>
          </a:r>
        </a:p>
      </dsp:txBody>
      <dsp:txXfrm>
        <a:off x="4431634" y="2973514"/>
        <a:ext cx="2366040" cy="1188467"/>
      </dsp:txXfrm>
    </dsp:sp>
    <dsp:sp modelId="{B0C6E11B-D42E-4779-8D18-FF59AEFCFF10}">
      <dsp:nvSpPr>
        <dsp:cNvPr id="0" name=""/>
        <dsp:cNvSpPr/>
      </dsp:nvSpPr>
      <dsp:spPr>
        <a:xfrm>
          <a:off x="0" y="4459099"/>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E0E6C0-0D8F-438E-AF6E-D8A0EA9CCC0D}">
      <dsp:nvSpPr>
        <dsp:cNvPr id="0" name=""/>
        <dsp:cNvSpPr/>
      </dsp:nvSpPr>
      <dsp:spPr>
        <a:xfrm>
          <a:off x="359511" y="4726504"/>
          <a:ext cx="653657" cy="653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8335D8F-F876-4306-8744-D752ABD490D8}">
      <dsp:nvSpPr>
        <dsp:cNvPr id="0" name=""/>
        <dsp:cNvSpPr/>
      </dsp:nvSpPr>
      <dsp:spPr>
        <a:xfrm>
          <a:off x="1372680" y="4459099"/>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US" sz="2200" kern="1200"/>
            <a:t>Criteria for evaluating results</a:t>
          </a:r>
        </a:p>
      </dsp:txBody>
      <dsp:txXfrm>
        <a:off x="1372680" y="4459099"/>
        <a:ext cx="5424994" cy="1188467"/>
      </dsp:txXfrm>
    </dsp:sp>
  </dsp:spTree>
</dsp:drawing>
</file>

<file path=ppt/diagrams/drawing7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5E8131-5962-4ABC-B8E4-03D7DA20ADE8}">
      <dsp:nvSpPr>
        <dsp:cNvPr id="0" name=""/>
        <dsp:cNvSpPr/>
      </dsp:nvSpPr>
      <dsp:spPr>
        <a:xfrm>
          <a:off x="0" y="1400143"/>
          <a:ext cx="6797675" cy="176715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354076" rIns="527575"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must include metrics to be monitored during the project  </a:t>
          </a:r>
        </a:p>
        <a:p>
          <a:pPr marL="171450" lvl="1" indent="-171450" algn="l" defTabSz="755650">
            <a:lnSpc>
              <a:spcPct val="90000"/>
            </a:lnSpc>
            <a:spcBef>
              <a:spcPct val="0"/>
            </a:spcBef>
            <a:spcAft>
              <a:spcPct val="15000"/>
            </a:spcAft>
            <a:buChar char="•"/>
          </a:pPr>
          <a:r>
            <a:rPr lang="en-US" sz="1700" i="1" kern="1200"/>
            <a:t>example:</a:t>
          </a:r>
          <a:r>
            <a:rPr lang="en-US" sz="1700" kern="1200"/>
            <a:t> before entering acceptance testing, the product must pass comprehensive system testing with no critical or severe failures</a:t>
          </a:r>
        </a:p>
        <a:p>
          <a:pPr marL="171450" lvl="1" indent="-171450" algn="l" defTabSz="755650">
            <a:lnSpc>
              <a:spcPct val="90000"/>
            </a:lnSpc>
            <a:spcBef>
              <a:spcPct val="0"/>
            </a:spcBef>
            <a:spcAft>
              <a:spcPct val="15000"/>
            </a:spcAft>
            <a:buChar char="•"/>
          </a:pPr>
          <a:r>
            <a:rPr lang="en-US" sz="1700" kern="1200"/>
            <a:t>not all details are available in the early stages of dev</a:t>
          </a:r>
        </a:p>
      </dsp:txBody>
      <dsp:txXfrm>
        <a:off x="0" y="1400143"/>
        <a:ext cx="6797675" cy="1767150"/>
      </dsp:txXfrm>
    </dsp:sp>
    <dsp:sp modelId="{B0A7A0BE-834F-47C2-B173-D73C25E78CE4}">
      <dsp:nvSpPr>
        <dsp:cNvPr id="0" name=""/>
        <dsp:cNvSpPr/>
      </dsp:nvSpPr>
      <dsp:spPr>
        <a:xfrm>
          <a:off x="339883" y="1149223"/>
          <a:ext cx="4758372" cy="50184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755650">
            <a:lnSpc>
              <a:spcPct val="90000"/>
            </a:lnSpc>
            <a:spcBef>
              <a:spcPct val="0"/>
            </a:spcBef>
            <a:spcAft>
              <a:spcPct val="35000"/>
            </a:spcAft>
            <a:buNone/>
          </a:pPr>
          <a:r>
            <a:rPr lang="en-US" sz="1700" kern="1200"/>
            <a:t>Expressed as properties satisfied by the product </a:t>
          </a:r>
        </a:p>
      </dsp:txBody>
      <dsp:txXfrm>
        <a:off x="364381" y="1173721"/>
        <a:ext cx="4709376" cy="452844"/>
      </dsp:txXfrm>
    </dsp:sp>
    <dsp:sp modelId="{8AA43BA1-22C9-4878-A139-75636C3B7D38}">
      <dsp:nvSpPr>
        <dsp:cNvPr id="0" name=""/>
        <dsp:cNvSpPr/>
      </dsp:nvSpPr>
      <dsp:spPr>
        <a:xfrm>
          <a:off x="0" y="3510013"/>
          <a:ext cx="6797675" cy="990675"/>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354076" rIns="527575"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based on incomplete information</a:t>
          </a:r>
        </a:p>
        <a:p>
          <a:pPr marL="171450" lvl="1" indent="-171450" algn="l" defTabSz="755650">
            <a:lnSpc>
              <a:spcPct val="90000"/>
            </a:lnSpc>
            <a:spcBef>
              <a:spcPct val="0"/>
            </a:spcBef>
            <a:spcAft>
              <a:spcPct val="15000"/>
            </a:spcAft>
            <a:buChar char="•"/>
          </a:pPr>
          <a:r>
            <a:rPr lang="en-US" sz="1700" kern="1200"/>
            <a:t>incrementally refined</a:t>
          </a:r>
        </a:p>
      </dsp:txBody>
      <dsp:txXfrm>
        <a:off x="0" y="3510013"/>
        <a:ext cx="6797675" cy="990675"/>
      </dsp:txXfrm>
    </dsp:sp>
    <dsp:sp modelId="{B97F777C-6E4C-4A50-A15A-6D3C92617625}">
      <dsp:nvSpPr>
        <dsp:cNvPr id="0" name=""/>
        <dsp:cNvSpPr/>
      </dsp:nvSpPr>
      <dsp:spPr>
        <a:xfrm>
          <a:off x="339883" y="3259093"/>
          <a:ext cx="4758372" cy="50184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755650">
            <a:lnSpc>
              <a:spcPct val="90000"/>
            </a:lnSpc>
            <a:spcBef>
              <a:spcPct val="0"/>
            </a:spcBef>
            <a:spcAft>
              <a:spcPct val="35000"/>
            </a:spcAft>
            <a:buNone/>
          </a:pPr>
          <a:r>
            <a:rPr lang="en-US" sz="1700" kern="1200"/>
            <a:t>Initial plan</a:t>
          </a:r>
        </a:p>
      </dsp:txBody>
      <dsp:txXfrm>
        <a:off x="364381" y="3283591"/>
        <a:ext cx="4709376" cy="45284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472DDF-37AB-40C4-8E72-70F0D9F55E9F}">
      <dsp:nvSpPr>
        <dsp:cNvPr id="0" name=""/>
        <dsp:cNvSpPr/>
      </dsp:nvSpPr>
      <dsp:spPr>
        <a:xfrm>
          <a:off x="0" y="2758"/>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A8CBE1-25BD-40C7-BE0D-BA7E822C5A70}">
      <dsp:nvSpPr>
        <dsp:cNvPr id="0" name=""/>
        <dsp:cNvSpPr/>
      </dsp:nvSpPr>
      <dsp:spPr>
        <a:xfrm>
          <a:off x="0" y="2758"/>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IN" sz="2500" kern="1200"/>
            <a:t>Regression Testing is defined as a type of software testing to confirm that a recent program or code change has not adversely affected existing features.</a:t>
          </a:r>
          <a:endParaRPr lang="en-US" sz="2500" kern="1200"/>
        </a:p>
      </dsp:txBody>
      <dsp:txXfrm>
        <a:off x="0" y="2758"/>
        <a:ext cx="6797675" cy="1881464"/>
      </dsp:txXfrm>
    </dsp:sp>
    <dsp:sp modelId="{106A004B-DC8D-4548-94BB-425E554F7D92}">
      <dsp:nvSpPr>
        <dsp:cNvPr id="0" name=""/>
        <dsp:cNvSpPr/>
      </dsp:nvSpPr>
      <dsp:spPr>
        <a:xfrm>
          <a:off x="0" y="1884223"/>
          <a:ext cx="6797675" cy="0"/>
        </a:xfrm>
        <a:prstGeom prst="line">
          <a:avLst/>
        </a:prstGeom>
        <a:solidFill>
          <a:schemeClr val="accent2">
            <a:hueOff val="-665912"/>
            <a:satOff val="-293"/>
            <a:lumOff val="784"/>
            <a:alphaOff val="0"/>
          </a:schemeClr>
        </a:solidFill>
        <a:ln w="15875" cap="flat" cmpd="sng" algn="ctr">
          <a:solidFill>
            <a:schemeClr val="accent2">
              <a:hueOff val="-665912"/>
              <a:satOff val="-293"/>
              <a:lumOff val="78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4246F7-E67F-4DD1-961E-E079BB7B29E4}">
      <dsp:nvSpPr>
        <dsp:cNvPr id="0" name=""/>
        <dsp:cNvSpPr/>
      </dsp:nvSpPr>
      <dsp:spPr>
        <a:xfrm>
          <a:off x="0" y="1884223"/>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IN" sz="2500" kern="1200"/>
            <a:t>Regression Testing is nothing but a full or partial selection of already executed test cases which are re-executed to ensure existing functionalities work fine.</a:t>
          </a:r>
          <a:endParaRPr lang="en-US" sz="2500" kern="1200"/>
        </a:p>
      </dsp:txBody>
      <dsp:txXfrm>
        <a:off x="0" y="1884223"/>
        <a:ext cx="6797675" cy="1881464"/>
      </dsp:txXfrm>
    </dsp:sp>
    <dsp:sp modelId="{9F0F25C6-4FF1-4DC6-9C20-F59A5BD66DEA}">
      <dsp:nvSpPr>
        <dsp:cNvPr id="0" name=""/>
        <dsp:cNvSpPr/>
      </dsp:nvSpPr>
      <dsp:spPr>
        <a:xfrm>
          <a:off x="0" y="3765688"/>
          <a:ext cx="6797675" cy="0"/>
        </a:xfrm>
        <a:prstGeom prst="line">
          <a:avLst/>
        </a:prstGeom>
        <a:solidFill>
          <a:schemeClr val="accent2">
            <a:hueOff val="-1331824"/>
            <a:satOff val="-586"/>
            <a:lumOff val="1569"/>
            <a:alphaOff val="0"/>
          </a:schemeClr>
        </a:solidFill>
        <a:ln w="15875" cap="flat" cmpd="sng" algn="ctr">
          <a:solidFill>
            <a:schemeClr val="accent2">
              <a:hueOff val="-1331824"/>
              <a:satOff val="-586"/>
              <a:lumOff val="1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E06910-9DA1-407D-B1FA-974B5377AEFF}">
      <dsp:nvSpPr>
        <dsp:cNvPr id="0" name=""/>
        <dsp:cNvSpPr/>
      </dsp:nvSpPr>
      <dsp:spPr>
        <a:xfrm>
          <a:off x="0" y="3765688"/>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IN" sz="2500" kern="1200"/>
            <a:t>This testing is done to make sure that new code changes should not have side effects on the existing functionalities. It ensures that the old code still works once the new code changes are done.</a:t>
          </a:r>
          <a:endParaRPr lang="en-US" sz="2500" kern="1200"/>
        </a:p>
      </dsp:txBody>
      <dsp:txXfrm>
        <a:off x="0" y="3765688"/>
        <a:ext cx="6797675" cy="1881464"/>
      </dsp:txXfrm>
    </dsp:sp>
  </dsp:spTree>
</dsp:drawing>
</file>

<file path=ppt/diagrams/drawing8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0C5863-00EE-4F77-A1E3-8F17ABC9EC0C}">
      <dsp:nvSpPr>
        <dsp:cNvPr id="0" name=""/>
        <dsp:cNvSpPr/>
      </dsp:nvSpPr>
      <dsp:spPr>
        <a:xfrm>
          <a:off x="0" y="321110"/>
          <a:ext cx="6797675" cy="99067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354076" rIns="527575"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quality strategy </a:t>
          </a:r>
        </a:p>
        <a:p>
          <a:pPr marL="171450" lvl="1" indent="-171450" algn="l" defTabSz="755650">
            <a:lnSpc>
              <a:spcPct val="90000"/>
            </a:lnSpc>
            <a:spcBef>
              <a:spcPct val="0"/>
            </a:spcBef>
            <a:spcAft>
              <a:spcPct val="15000"/>
            </a:spcAft>
            <a:buChar char="•"/>
          </a:pPr>
          <a:r>
            <a:rPr lang="en-US" sz="1700" kern="1200"/>
            <a:t>past experience </a:t>
          </a:r>
        </a:p>
      </dsp:txBody>
      <dsp:txXfrm>
        <a:off x="0" y="321110"/>
        <a:ext cx="6797675" cy="990675"/>
      </dsp:txXfrm>
    </dsp:sp>
    <dsp:sp modelId="{6E8324E5-A08F-41A2-A71E-A086B3D4D6D5}">
      <dsp:nvSpPr>
        <dsp:cNvPr id="0" name=""/>
        <dsp:cNvSpPr/>
      </dsp:nvSpPr>
      <dsp:spPr>
        <a:xfrm>
          <a:off x="339883" y="70190"/>
          <a:ext cx="4758372" cy="5018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755650">
            <a:lnSpc>
              <a:spcPct val="90000"/>
            </a:lnSpc>
            <a:spcBef>
              <a:spcPct val="0"/>
            </a:spcBef>
            <a:spcAft>
              <a:spcPct val="35000"/>
            </a:spcAft>
            <a:buNone/>
          </a:pPr>
          <a:r>
            <a:rPr lang="en-US" sz="1700" kern="1200"/>
            <a:t>Initially based on</a:t>
          </a:r>
        </a:p>
      </dsp:txBody>
      <dsp:txXfrm>
        <a:off x="364381" y="94688"/>
        <a:ext cx="4709376" cy="452844"/>
      </dsp:txXfrm>
    </dsp:sp>
    <dsp:sp modelId="{351A197F-8CA6-45C2-96BE-0A0AD44B3231}">
      <dsp:nvSpPr>
        <dsp:cNvPr id="0" name=""/>
        <dsp:cNvSpPr/>
      </dsp:nvSpPr>
      <dsp:spPr>
        <a:xfrm>
          <a:off x="0" y="1654506"/>
          <a:ext cx="6797675" cy="72292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354076" rIns="527575"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refine as process advances</a:t>
          </a:r>
        </a:p>
      </dsp:txBody>
      <dsp:txXfrm>
        <a:off x="0" y="1654506"/>
        <a:ext cx="6797675" cy="722925"/>
      </dsp:txXfrm>
    </dsp:sp>
    <dsp:sp modelId="{DF15F1F0-7F76-4849-A953-D41ED1FE9782}">
      <dsp:nvSpPr>
        <dsp:cNvPr id="0" name=""/>
        <dsp:cNvSpPr/>
      </dsp:nvSpPr>
      <dsp:spPr>
        <a:xfrm>
          <a:off x="339883" y="1403585"/>
          <a:ext cx="4758372" cy="5018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755650">
            <a:lnSpc>
              <a:spcPct val="90000"/>
            </a:lnSpc>
            <a:spcBef>
              <a:spcPct val="0"/>
            </a:spcBef>
            <a:spcAft>
              <a:spcPct val="35000"/>
            </a:spcAft>
            <a:buNone/>
          </a:pPr>
          <a:r>
            <a:rPr lang="en-US" sz="1700" kern="1200"/>
            <a:t>Breaks large tasks into subtasks </a:t>
          </a:r>
        </a:p>
      </dsp:txBody>
      <dsp:txXfrm>
        <a:off x="364381" y="1428083"/>
        <a:ext cx="4709376" cy="452844"/>
      </dsp:txXfrm>
    </dsp:sp>
    <dsp:sp modelId="{33209B1F-C3BC-4038-A272-E78F728440AD}">
      <dsp:nvSpPr>
        <dsp:cNvPr id="0" name=""/>
        <dsp:cNvSpPr/>
      </dsp:nvSpPr>
      <dsp:spPr>
        <a:xfrm>
          <a:off x="0" y="2720150"/>
          <a:ext cx="6797675" cy="99067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354076" rIns="527575"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among quality activities</a:t>
          </a:r>
        </a:p>
        <a:p>
          <a:pPr marL="171450" lvl="1" indent="-171450" algn="l" defTabSz="755650">
            <a:lnSpc>
              <a:spcPct val="90000"/>
            </a:lnSpc>
            <a:spcBef>
              <a:spcPct val="0"/>
            </a:spcBef>
            <a:spcAft>
              <a:spcPct val="15000"/>
            </a:spcAft>
            <a:buChar char="•"/>
          </a:pPr>
          <a:r>
            <a:rPr lang="en-US" sz="1700" kern="1200"/>
            <a:t>between quality and development activities</a:t>
          </a:r>
        </a:p>
      </dsp:txBody>
      <dsp:txXfrm>
        <a:off x="0" y="2720150"/>
        <a:ext cx="6797675" cy="990675"/>
      </dsp:txXfrm>
    </dsp:sp>
    <dsp:sp modelId="{5B9E813C-FF3C-42F9-9253-46B97939EBB6}">
      <dsp:nvSpPr>
        <dsp:cNvPr id="0" name=""/>
        <dsp:cNvSpPr/>
      </dsp:nvSpPr>
      <dsp:spPr>
        <a:xfrm>
          <a:off x="339883" y="2469231"/>
          <a:ext cx="4758372" cy="5018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755650">
            <a:lnSpc>
              <a:spcPct val="90000"/>
            </a:lnSpc>
            <a:spcBef>
              <a:spcPct val="0"/>
            </a:spcBef>
            <a:spcAft>
              <a:spcPct val="35000"/>
            </a:spcAft>
            <a:buNone/>
          </a:pPr>
          <a:r>
            <a:rPr lang="en-US" sz="1700" kern="1200"/>
            <a:t>Includes dependencies</a:t>
          </a:r>
        </a:p>
      </dsp:txBody>
      <dsp:txXfrm>
        <a:off x="364381" y="2493729"/>
        <a:ext cx="4709376" cy="452844"/>
      </dsp:txXfrm>
    </dsp:sp>
    <dsp:sp modelId="{4AA6585A-47DE-49E2-BB3F-498F43D2D6D3}">
      <dsp:nvSpPr>
        <dsp:cNvPr id="0" name=""/>
        <dsp:cNvSpPr/>
      </dsp:nvSpPr>
      <dsp:spPr>
        <a:xfrm>
          <a:off x="0" y="4053545"/>
          <a:ext cx="6797675" cy="152617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354076" rIns="527575"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schedule activities for steady effort and continuous progress and evaluation without delaying development activities</a:t>
          </a:r>
        </a:p>
        <a:p>
          <a:pPr marL="171450" lvl="1" indent="-171450" algn="l" defTabSz="755650">
            <a:lnSpc>
              <a:spcPct val="90000"/>
            </a:lnSpc>
            <a:spcBef>
              <a:spcPct val="0"/>
            </a:spcBef>
            <a:spcAft>
              <a:spcPct val="15000"/>
            </a:spcAft>
            <a:buChar char="•"/>
          </a:pPr>
          <a:r>
            <a:rPr lang="en-US" sz="1700" kern="1200"/>
            <a:t>schedule activities as early as possible</a:t>
          </a:r>
        </a:p>
        <a:p>
          <a:pPr marL="171450" lvl="1" indent="-171450" algn="l" defTabSz="755650">
            <a:lnSpc>
              <a:spcPct val="90000"/>
            </a:lnSpc>
            <a:spcBef>
              <a:spcPct val="0"/>
            </a:spcBef>
            <a:spcAft>
              <a:spcPct val="15000"/>
            </a:spcAft>
            <a:buChar char="•"/>
          </a:pPr>
          <a:r>
            <a:rPr lang="en-US" sz="1700" kern="1200"/>
            <a:t>increase process visibility  (how do we know we’re on track?)</a:t>
          </a:r>
        </a:p>
      </dsp:txBody>
      <dsp:txXfrm>
        <a:off x="0" y="4053545"/>
        <a:ext cx="6797675" cy="1526175"/>
      </dsp:txXfrm>
    </dsp:sp>
    <dsp:sp modelId="{D171E731-8709-4497-B52C-5925BF3EFCA8}">
      <dsp:nvSpPr>
        <dsp:cNvPr id="0" name=""/>
        <dsp:cNvSpPr/>
      </dsp:nvSpPr>
      <dsp:spPr>
        <a:xfrm>
          <a:off x="339883" y="3802625"/>
          <a:ext cx="4758372" cy="5018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755650">
            <a:lnSpc>
              <a:spcPct val="90000"/>
            </a:lnSpc>
            <a:spcBef>
              <a:spcPct val="0"/>
            </a:spcBef>
            <a:spcAft>
              <a:spcPct val="35000"/>
            </a:spcAft>
            <a:buNone/>
          </a:pPr>
          <a:r>
            <a:rPr lang="en-US" sz="1700" kern="1200"/>
            <a:t>Guidelines and objectives: </a:t>
          </a:r>
        </a:p>
      </dsp:txBody>
      <dsp:txXfrm>
        <a:off x="364381" y="3827123"/>
        <a:ext cx="4709376" cy="452844"/>
      </dsp:txXfrm>
    </dsp:sp>
  </dsp:spTree>
</dsp:drawing>
</file>

<file path=ppt/diagrams/drawing8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F3B47A-2392-4718-AF80-319A7B1D8601}">
      <dsp:nvSpPr>
        <dsp:cNvPr id="0" name=""/>
        <dsp:cNvSpPr/>
      </dsp:nvSpPr>
      <dsp:spPr>
        <a:xfrm>
          <a:off x="0" y="27081"/>
          <a:ext cx="6797675" cy="137475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i="1" kern="1200"/>
            <a:t>critical path</a:t>
          </a:r>
          <a:r>
            <a:rPr lang="en-US" sz="2500" kern="1200"/>
            <a:t> = chain of activities that must be completed in sequence and that have maximum overall duration</a:t>
          </a:r>
        </a:p>
      </dsp:txBody>
      <dsp:txXfrm>
        <a:off x="67110" y="94191"/>
        <a:ext cx="6663455" cy="1240530"/>
      </dsp:txXfrm>
    </dsp:sp>
    <dsp:sp modelId="{31EE099C-030F-4FA8-869A-DE84CD52F85C}">
      <dsp:nvSpPr>
        <dsp:cNvPr id="0" name=""/>
        <dsp:cNvSpPr/>
      </dsp:nvSpPr>
      <dsp:spPr>
        <a:xfrm>
          <a:off x="0" y="1401831"/>
          <a:ext cx="6797675" cy="1319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t>Schedule critical tasks and tasks that depend on critical tasks as early as possible to</a:t>
          </a:r>
        </a:p>
        <a:p>
          <a:pPr marL="457200" lvl="2" indent="-228600" algn="l" defTabSz="889000">
            <a:lnSpc>
              <a:spcPct val="90000"/>
            </a:lnSpc>
            <a:spcBef>
              <a:spcPct val="0"/>
            </a:spcBef>
            <a:spcAft>
              <a:spcPct val="20000"/>
            </a:spcAft>
            <a:buChar char="•"/>
          </a:pPr>
          <a:r>
            <a:rPr lang="en-US" sz="2000" kern="1200"/>
            <a:t>provide schedule slack </a:t>
          </a:r>
        </a:p>
        <a:p>
          <a:pPr marL="457200" lvl="2" indent="-228600" algn="l" defTabSz="889000">
            <a:lnSpc>
              <a:spcPct val="90000"/>
            </a:lnSpc>
            <a:spcBef>
              <a:spcPct val="0"/>
            </a:spcBef>
            <a:spcAft>
              <a:spcPct val="20000"/>
            </a:spcAft>
            <a:buChar char="•"/>
          </a:pPr>
          <a:r>
            <a:rPr lang="en-US" sz="2000" kern="1200"/>
            <a:t>prevent delay in starting critical tasks</a:t>
          </a:r>
        </a:p>
      </dsp:txBody>
      <dsp:txXfrm>
        <a:off x="0" y="1401831"/>
        <a:ext cx="6797675" cy="1319625"/>
      </dsp:txXfrm>
    </dsp:sp>
    <dsp:sp modelId="{DDCA3133-CF06-4A51-B20C-21A9966ABD07}">
      <dsp:nvSpPr>
        <dsp:cNvPr id="0" name=""/>
        <dsp:cNvSpPr/>
      </dsp:nvSpPr>
      <dsp:spPr>
        <a:xfrm>
          <a:off x="0" y="2721456"/>
          <a:ext cx="6797675" cy="1374750"/>
        </a:xfrm>
        <a:prstGeom prst="roundRect">
          <a:avLst/>
        </a:prstGeom>
        <a:solidFill>
          <a:schemeClr val="accent2">
            <a:hueOff val="-1331824"/>
            <a:satOff val="-586"/>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i="1" kern="1200"/>
            <a:t>critical dependence =</a:t>
          </a:r>
          <a:r>
            <a:rPr lang="en-US" sz="2500" kern="1200"/>
            <a:t> task on a critical path scheduled immediately after some other task on the critical path</a:t>
          </a:r>
        </a:p>
      </dsp:txBody>
      <dsp:txXfrm>
        <a:off x="67110" y="2788566"/>
        <a:ext cx="6663455" cy="1240530"/>
      </dsp:txXfrm>
    </dsp:sp>
    <dsp:sp modelId="{7AFE9C92-E548-4070-88C1-DAF99C48FD5F}">
      <dsp:nvSpPr>
        <dsp:cNvPr id="0" name=""/>
        <dsp:cNvSpPr/>
      </dsp:nvSpPr>
      <dsp:spPr>
        <a:xfrm>
          <a:off x="0" y="4096206"/>
          <a:ext cx="6797675" cy="1526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t>May occur with tasks outside the quality plan </a:t>
          </a:r>
          <a:br>
            <a:rPr lang="en-US" sz="2000" kern="1200"/>
          </a:br>
          <a:r>
            <a:rPr lang="en-US" sz="2000" kern="1200"/>
            <a:t>(part of the project plan)</a:t>
          </a:r>
        </a:p>
        <a:p>
          <a:pPr marL="228600" lvl="1" indent="-228600" algn="l" defTabSz="889000">
            <a:lnSpc>
              <a:spcPct val="90000"/>
            </a:lnSpc>
            <a:spcBef>
              <a:spcPct val="0"/>
            </a:spcBef>
            <a:spcAft>
              <a:spcPct val="20000"/>
            </a:spcAft>
            <a:buChar char="•"/>
          </a:pPr>
          <a:r>
            <a:rPr lang="en-US" sz="2000" kern="1200"/>
            <a:t>Reduce critical dependences by decomposing tasks on critical path, factoring out subtasks that can be performed earlier</a:t>
          </a:r>
        </a:p>
      </dsp:txBody>
      <dsp:txXfrm>
        <a:off x="0" y="4096206"/>
        <a:ext cx="6797675" cy="1526625"/>
      </dsp:txXfrm>
    </dsp:sp>
  </dsp:spTree>
</dsp:drawing>
</file>

<file path=ppt/diagrams/drawing8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64E3FA-0A0E-496D-A2CF-FBD7D570DE2C}">
      <dsp:nvSpPr>
        <dsp:cNvPr id="0" name=""/>
        <dsp:cNvSpPr/>
      </dsp:nvSpPr>
      <dsp:spPr>
        <a:xfrm>
          <a:off x="0" y="689"/>
          <a:ext cx="6797675" cy="16138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32E0F9-1371-43C7-82C6-EFD82B0BF389}">
      <dsp:nvSpPr>
        <dsp:cNvPr id="0" name=""/>
        <dsp:cNvSpPr/>
      </dsp:nvSpPr>
      <dsp:spPr>
        <a:xfrm>
          <a:off x="488194" y="363809"/>
          <a:ext cx="887626" cy="887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4A9E3B-EE49-4467-B5E1-DCC1297F097B}">
      <dsp:nvSpPr>
        <dsp:cNvPr id="0" name=""/>
        <dsp:cNvSpPr/>
      </dsp:nvSpPr>
      <dsp:spPr>
        <a:xfrm>
          <a:off x="1864015" y="689"/>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1111250">
            <a:lnSpc>
              <a:spcPct val="90000"/>
            </a:lnSpc>
            <a:spcBef>
              <a:spcPct val="0"/>
            </a:spcBef>
            <a:spcAft>
              <a:spcPct val="35000"/>
            </a:spcAft>
            <a:buNone/>
          </a:pPr>
          <a:r>
            <a:rPr lang="en-US" sz="2500" kern="1200"/>
            <a:t>Risks cannot be eliminated, but they can be assessed, controlled, and monitored</a:t>
          </a:r>
        </a:p>
      </dsp:txBody>
      <dsp:txXfrm>
        <a:off x="1864015" y="689"/>
        <a:ext cx="4933659" cy="1613866"/>
      </dsp:txXfrm>
    </dsp:sp>
    <dsp:sp modelId="{A5E1C501-9E70-457F-B21D-100EC48B50DD}">
      <dsp:nvSpPr>
        <dsp:cNvPr id="0" name=""/>
        <dsp:cNvSpPr/>
      </dsp:nvSpPr>
      <dsp:spPr>
        <a:xfrm>
          <a:off x="0" y="2018022"/>
          <a:ext cx="6797675" cy="16138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A6AB10-F4B3-4A27-A59D-EF33B528BD1B}">
      <dsp:nvSpPr>
        <dsp:cNvPr id="0" name=""/>
        <dsp:cNvSpPr/>
      </dsp:nvSpPr>
      <dsp:spPr>
        <a:xfrm>
          <a:off x="488194" y="2381142"/>
          <a:ext cx="887626" cy="887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00C5B97-B309-4D4F-A2AC-D6CD82BF73A3}">
      <dsp:nvSpPr>
        <dsp:cNvPr id="0" name=""/>
        <dsp:cNvSpPr/>
      </dsp:nvSpPr>
      <dsp:spPr>
        <a:xfrm>
          <a:off x="1864015" y="2018022"/>
          <a:ext cx="3058953"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1111250">
            <a:lnSpc>
              <a:spcPct val="90000"/>
            </a:lnSpc>
            <a:spcBef>
              <a:spcPct val="0"/>
            </a:spcBef>
            <a:spcAft>
              <a:spcPct val="35000"/>
            </a:spcAft>
            <a:buNone/>
          </a:pPr>
          <a:r>
            <a:rPr lang="en-US" sz="2500" kern="1200"/>
            <a:t>Generic management risk</a:t>
          </a:r>
        </a:p>
      </dsp:txBody>
      <dsp:txXfrm>
        <a:off x="1864015" y="2018022"/>
        <a:ext cx="3058953" cy="1613866"/>
      </dsp:txXfrm>
    </dsp:sp>
    <dsp:sp modelId="{5DA31561-ED19-4502-B656-EDC71AB0119D}">
      <dsp:nvSpPr>
        <dsp:cNvPr id="0" name=""/>
        <dsp:cNvSpPr/>
      </dsp:nvSpPr>
      <dsp:spPr>
        <a:xfrm>
          <a:off x="4922969" y="2018022"/>
          <a:ext cx="1874705"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800100">
            <a:lnSpc>
              <a:spcPct val="90000"/>
            </a:lnSpc>
            <a:spcBef>
              <a:spcPct val="0"/>
            </a:spcBef>
            <a:spcAft>
              <a:spcPct val="35000"/>
            </a:spcAft>
            <a:buNone/>
          </a:pPr>
          <a:r>
            <a:rPr lang="en-US" sz="1800" kern="1200"/>
            <a:t>personnel</a:t>
          </a:r>
        </a:p>
        <a:p>
          <a:pPr marL="0" lvl="0" indent="0" algn="l" defTabSz="800100">
            <a:lnSpc>
              <a:spcPct val="90000"/>
            </a:lnSpc>
            <a:spcBef>
              <a:spcPct val="0"/>
            </a:spcBef>
            <a:spcAft>
              <a:spcPct val="35000"/>
            </a:spcAft>
            <a:buNone/>
          </a:pPr>
          <a:r>
            <a:rPr lang="en-US" sz="1800" kern="1200"/>
            <a:t>technology</a:t>
          </a:r>
        </a:p>
        <a:p>
          <a:pPr marL="0" lvl="0" indent="0" algn="l" defTabSz="800100">
            <a:lnSpc>
              <a:spcPct val="90000"/>
            </a:lnSpc>
            <a:spcBef>
              <a:spcPct val="0"/>
            </a:spcBef>
            <a:spcAft>
              <a:spcPct val="35000"/>
            </a:spcAft>
            <a:buNone/>
          </a:pPr>
          <a:r>
            <a:rPr lang="en-US" sz="1800" kern="1200"/>
            <a:t>schedule</a:t>
          </a:r>
        </a:p>
      </dsp:txBody>
      <dsp:txXfrm>
        <a:off x="4922969" y="2018022"/>
        <a:ext cx="1874705" cy="1613866"/>
      </dsp:txXfrm>
    </dsp:sp>
    <dsp:sp modelId="{7AC1BCF6-6739-4E5F-95BF-A386BE63BD80}">
      <dsp:nvSpPr>
        <dsp:cNvPr id="0" name=""/>
        <dsp:cNvSpPr/>
      </dsp:nvSpPr>
      <dsp:spPr>
        <a:xfrm>
          <a:off x="0" y="4035355"/>
          <a:ext cx="6797675" cy="16138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EB02E9-D596-4AD3-82F6-2427423B35E9}">
      <dsp:nvSpPr>
        <dsp:cNvPr id="0" name=""/>
        <dsp:cNvSpPr/>
      </dsp:nvSpPr>
      <dsp:spPr>
        <a:xfrm>
          <a:off x="488194" y="4398475"/>
          <a:ext cx="887626" cy="887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44955E8-4143-4701-9E9B-1090CDF23678}">
      <dsp:nvSpPr>
        <dsp:cNvPr id="0" name=""/>
        <dsp:cNvSpPr/>
      </dsp:nvSpPr>
      <dsp:spPr>
        <a:xfrm>
          <a:off x="1864015" y="4035355"/>
          <a:ext cx="3058953"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1111250">
            <a:lnSpc>
              <a:spcPct val="90000"/>
            </a:lnSpc>
            <a:spcBef>
              <a:spcPct val="0"/>
            </a:spcBef>
            <a:spcAft>
              <a:spcPct val="35000"/>
            </a:spcAft>
            <a:buNone/>
          </a:pPr>
          <a:r>
            <a:rPr lang="en-US" sz="2500" kern="1200"/>
            <a:t>Quality risk</a:t>
          </a:r>
        </a:p>
      </dsp:txBody>
      <dsp:txXfrm>
        <a:off x="1864015" y="4035355"/>
        <a:ext cx="3058953" cy="1613866"/>
      </dsp:txXfrm>
    </dsp:sp>
    <dsp:sp modelId="{D7E2C593-14B0-4C99-A68C-0C0D8C264525}">
      <dsp:nvSpPr>
        <dsp:cNvPr id="0" name=""/>
        <dsp:cNvSpPr/>
      </dsp:nvSpPr>
      <dsp:spPr>
        <a:xfrm>
          <a:off x="4922969" y="4035355"/>
          <a:ext cx="1874705"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800100">
            <a:lnSpc>
              <a:spcPct val="90000"/>
            </a:lnSpc>
            <a:spcBef>
              <a:spcPct val="0"/>
            </a:spcBef>
            <a:spcAft>
              <a:spcPct val="35000"/>
            </a:spcAft>
            <a:buNone/>
          </a:pPr>
          <a:r>
            <a:rPr lang="en-US" sz="1800" kern="1200"/>
            <a:t>development</a:t>
          </a:r>
        </a:p>
        <a:p>
          <a:pPr marL="0" lvl="0" indent="0" algn="l" defTabSz="800100">
            <a:lnSpc>
              <a:spcPct val="90000"/>
            </a:lnSpc>
            <a:spcBef>
              <a:spcPct val="0"/>
            </a:spcBef>
            <a:spcAft>
              <a:spcPct val="35000"/>
            </a:spcAft>
            <a:buNone/>
          </a:pPr>
          <a:r>
            <a:rPr lang="en-US" sz="1800" kern="1200"/>
            <a:t>execution</a:t>
          </a:r>
        </a:p>
        <a:p>
          <a:pPr marL="0" lvl="0" indent="0" algn="l" defTabSz="800100">
            <a:lnSpc>
              <a:spcPct val="90000"/>
            </a:lnSpc>
            <a:spcBef>
              <a:spcPct val="0"/>
            </a:spcBef>
            <a:spcAft>
              <a:spcPct val="35000"/>
            </a:spcAft>
            <a:buNone/>
          </a:pPr>
          <a:r>
            <a:rPr lang="en-US" sz="1800" kern="1200"/>
            <a:t>requirements</a:t>
          </a:r>
        </a:p>
      </dsp:txBody>
      <dsp:txXfrm>
        <a:off x="4922969" y="4035355"/>
        <a:ext cx="1874705" cy="1613866"/>
      </dsp:txXfrm>
    </dsp:sp>
  </dsp:spTree>
</dsp:drawing>
</file>

<file path=ppt/diagrams/drawing8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F78BB3-2095-4AFC-A67A-6ACCE870D610}">
      <dsp:nvSpPr>
        <dsp:cNvPr id="0" name=""/>
        <dsp:cNvSpPr/>
      </dsp:nvSpPr>
      <dsp:spPr>
        <a:xfrm>
          <a:off x="0" y="302391"/>
          <a:ext cx="6797675" cy="115362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Identify deviations from the quality plan as early as possible and take corrective action</a:t>
          </a:r>
        </a:p>
      </dsp:txBody>
      <dsp:txXfrm>
        <a:off x="56315" y="358706"/>
        <a:ext cx="6685045" cy="1040990"/>
      </dsp:txXfrm>
    </dsp:sp>
    <dsp:sp modelId="{AB297881-CEA9-4D12-87F4-E15F86001BCE}">
      <dsp:nvSpPr>
        <dsp:cNvPr id="0" name=""/>
        <dsp:cNvSpPr/>
      </dsp:nvSpPr>
      <dsp:spPr>
        <a:xfrm>
          <a:off x="0" y="1539531"/>
          <a:ext cx="6797675" cy="1153620"/>
        </a:xfrm>
        <a:prstGeom prst="roundRect">
          <a:avLst/>
        </a:prstGeom>
        <a:solidFill>
          <a:schemeClr val="accent2">
            <a:hueOff val="-665912"/>
            <a:satOff val="-293"/>
            <a:lumOff val="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Depends on a plan that is </a:t>
          </a:r>
        </a:p>
      </dsp:txBody>
      <dsp:txXfrm>
        <a:off x="56315" y="1595846"/>
        <a:ext cx="6685045" cy="1040990"/>
      </dsp:txXfrm>
    </dsp:sp>
    <dsp:sp modelId="{33F134ED-8BC4-4DF2-A1BF-FD64088D5B4F}">
      <dsp:nvSpPr>
        <dsp:cNvPr id="0" name=""/>
        <dsp:cNvSpPr/>
      </dsp:nvSpPr>
      <dsp:spPr>
        <a:xfrm>
          <a:off x="0" y="2693151"/>
          <a:ext cx="6797675" cy="1500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a:t>realistic</a:t>
          </a:r>
        </a:p>
        <a:p>
          <a:pPr marL="228600" lvl="1" indent="-228600" algn="l" defTabSz="1022350">
            <a:lnSpc>
              <a:spcPct val="90000"/>
            </a:lnSpc>
            <a:spcBef>
              <a:spcPct val="0"/>
            </a:spcBef>
            <a:spcAft>
              <a:spcPct val="20000"/>
            </a:spcAft>
            <a:buChar char="•"/>
          </a:pPr>
          <a:r>
            <a:rPr lang="en-US" sz="2300" kern="1200"/>
            <a:t>well organized</a:t>
          </a:r>
        </a:p>
        <a:p>
          <a:pPr marL="228600" lvl="1" indent="-228600" algn="l" defTabSz="1022350">
            <a:lnSpc>
              <a:spcPct val="90000"/>
            </a:lnSpc>
            <a:spcBef>
              <a:spcPct val="0"/>
            </a:spcBef>
            <a:spcAft>
              <a:spcPct val="20000"/>
            </a:spcAft>
            <a:buChar char="•"/>
          </a:pPr>
          <a:r>
            <a:rPr lang="en-US" sz="2300" kern="1200"/>
            <a:t>sufficiently detailed with clear, unambiguous milestones and criteria</a:t>
          </a:r>
        </a:p>
      </dsp:txBody>
      <dsp:txXfrm>
        <a:off x="0" y="2693151"/>
        <a:ext cx="6797675" cy="1500750"/>
      </dsp:txXfrm>
    </dsp:sp>
    <dsp:sp modelId="{654F7481-2C30-48A8-95FB-D6D622D6A23A}">
      <dsp:nvSpPr>
        <dsp:cNvPr id="0" name=""/>
        <dsp:cNvSpPr/>
      </dsp:nvSpPr>
      <dsp:spPr>
        <a:xfrm>
          <a:off x="0" y="4193901"/>
          <a:ext cx="6797675" cy="1153620"/>
        </a:xfrm>
        <a:prstGeom prst="roundRect">
          <a:avLst/>
        </a:prstGeom>
        <a:solidFill>
          <a:schemeClr val="accent2">
            <a:hueOff val="-1331824"/>
            <a:satOff val="-586"/>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A process is </a:t>
          </a:r>
          <a:r>
            <a:rPr lang="en-US" sz="2900" i="1" kern="1200"/>
            <a:t>visible</a:t>
          </a:r>
          <a:r>
            <a:rPr lang="en-US" sz="2900" kern="1200"/>
            <a:t> to the extent that it can be effectively monitored</a:t>
          </a:r>
        </a:p>
      </dsp:txBody>
      <dsp:txXfrm>
        <a:off x="56315" y="4250216"/>
        <a:ext cx="6685045" cy="1040990"/>
      </dsp:txXfrm>
    </dsp:sp>
  </dsp:spTree>
</dsp:drawing>
</file>

<file path=ppt/diagrams/drawing8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A564AB-1BB5-4E48-B118-2725A95DDBE9}">
      <dsp:nvSpPr>
        <dsp:cNvPr id="0" name=""/>
        <dsp:cNvSpPr/>
      </dsp:nvSpPr>
      <dsp:spPr>
        <a:xfrm>
          <a:off x="0" y="388633"/>
          <a:ext cx="6797675" cy="137655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395732" rIns="527575"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for very large projects </a:t>
          </a:r>
        </a:p>
        <a:p>
          <a:pPr marL="171450" lvl="1" indent="-171450" algn="l" defTabSz="844550">
            <a:lnSpc>
              <a:spcPct val="90000"/>
            </a:lnSpc>
            <a:spcBef>
              <a:spcPct val="0"/>
            </a:spcBef>
            <a:spcAft>
              <a:spcPct val="15000"/>
            </a:spcAft>
            <a:buChar char="•"/>
          </a:pPr>
          <a:r>
            <a:rPr lang="en-US" sz="1900" kern="1200"/>
            <a:t>to distill an unmanageable amount of detailed information</a:t>
          </a:r>
        </a:p>
      </dsp:txBody>
      <dsp:txXfrm>
        <a:off x="0" y="388633"/>
        <a:ext cx="6797675" cy="1376550"/>
      </dsp:txXfrm>
    </dsp:sp>
    <dsp:sp modelId="{C98B5074-C405-4C17-BAC6-8E829C861BD0}">
      <dsp:nvSpPr>
        <dsp:cNvPr id="0" name=""/>
        <dsp:cNvSpPr/>
      </dsp:nvSpPr>
      <dsp:spPr>
        <a:xfrm>
          <a:off x="339883" y="108193"/>
          <a:ext cx="4758372" cy="56088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844550">
            <a:lnSpc>
              <a:spcPct val="90000"/>
            </a:lnSpc>
            <a:spcBef>
              <a:spcPct val="0"/>
            </a:spcBef>
            <a:spcAft>
              <a:spcPct val="35000"/>
            </a:spcAft>
            <a:buNone/>
          </a:pPr>
          <a:r>
            <a:rPr lang="en-US" sz="1900" kern="1200"/>
            <a:t>Accurate classification schema </a:t>
          </a:r>
        </a:p>
      </dsp:txBody>
      <dsp:txXfrm>
        <a:off x="367263" y="135573"/>
        <a:ext cx="4703612" cy="506120"/>
      </dsp:txXfrm>
    </dsp:sp>
    <dsp:sp modelId="{1CC06F7C-D011-4450-8C23-BA63EA8406F0}">
      <dsp:nvSpPr>
        <dsp:cNvPr id="0" name=""/>
        <dsp:cNvSpPr/>
      </dsp:nvSpPr>
      <dsp:spPr>
        <a:xfrm>
          <a:off x="0" y="2148223"/>
          <a:ext cx="6797675" cy="807975"/>
        </a:xfrm>
        <a:prstGeom prst="rect">
          <a:avLst/>
        </a:prstGeom>
        <a:solidFill>
          <a:schemeClr val="lt1">
            <a:alpha val="90000"/>
            <a:hueOff val="0"/>
            <a:satOff val="0"/>
            <a:lumOff val="0"/>
            <a:alphaOff val="0"/>
          </a:schemeClr>
        </a:solidFill>
        <a:ln w="15875" cap="flat" cmpd="sng" algn="ctr">
          <a:solidFill>
            <a:schemeClr val="accent2">
              <a:hueOff val="-332956"/>
              <a:satOff val="-147"/>
              <a:lumOff val="39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395732" rIns="527575" bIns="135128" numCol="1" spcCol="1270" anchor="t" anchorCtr="0">
          <a:noAutofit/>
        </a:bodyPr>
        <a:lstStyle/>
        <a:p>
          <a:pPr marL="171450" lvl="1" indent="-171450" algn="l" defTabSz="844550">
            <a:lnSpc>
              <a:spcPct val="90000"/>
            </a:lnSpc>
            <a:spcBef>
              <a:spcPct val="0"/>
            </a:spcBef>
            <a:spcAft>
              <a:spcPct val="15000"/>
            </a:spcAft>
            <a:buChar char="•"/>
          </a:pPr>
          <a:r>
            <a:rPr lang="en-US" sz="1900" u="sng" kern="1200"/>
            <a:t>Fault classification</a:t>
          </a:r>
          <a:endParaRPr lang="en-US" sz="1900" kern="1200"/>
        </a:p>
      </dsp:txBody>
      <dsp:txXfrm>
        <a:off x="0" y="2148223"/>
        <a:ext cx="6797675" cy="807975"/>
      </dsp:txXfrm>
    </dsp:sp>
    <dsp:sp modelId="{B8AE1F9D-4BB3-45AC-BA30-BFB1BD7D792A}">
      <dsp:nvSpPr>
        <dsp:cNvPr id="0" name=""/>
        <dsp:cNvSpPr/>
      </dsp:nvSpPr>
      <dsp:spPr>
        <a:xfrm>
          <a:off x="339883" y="1867783"/>
          <a:ext cx="4758372" cy="560880"/>
        </a:xfrm>
        <a:prstGeom prst="roundRect">
          <a:avLst/>
        </a:prstGeom>
        <a:solidFill>
          <a:schemeClr val="accent2">
            <a:hueOff val="-332956"/>
            <a:satOff val="-147"/>
            <a:lumOff val="3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844550">
            <a:lnSpc>
              <a:spcPct val="90000"/>
            </a:lnSpc>
            <a:spcBef>
              <a:spcPct val="0"/>
            </a:spcBef>
            <a:spcAft>
              <a:spcPct val="35000"/>
            </a:spcAft>
            <a:buNone/>
          </a:pPr>
          <a:r>
            <a:rPr lang="en-US" sz="1900" kern="1200"/>
            <a:t>Two main steps</a:t>
          </a:r>
        </a:p>
      </dsp:txBody>
      <dsp:txXfrm>
        <a:off x="367263" y="1895163"/>
        <a:ext cx="4703612" cy="506120"/>
      </dsp:txXfrm>
    </dsp:sp>
    <dsp:sp modelId="{4CE04272-EA0D-45CC-A3ED-5E3EBE5E429F}">
      <dsp:nvSpPr>
        <dsp:cNvPr id="0" name=""/>
        <dsp:cNvSpPr/>
      </dsp:nvSpPr>
      <dsp:spPr>
        <a:xfrm>
          <a:off x="0" y="3339238"/>
          <a:ext cx="6797675" cy="478800"/>
        </a:xfrm>
        <a:prstGeom prst="rect">
          <a:avLst/>
        </a:prstGeom>
        <a:solidFill>
          <a:schemeClr val="lt1">
            <a:alpha val="90000"/>
            <a:hueOff val="0"/>
            <a:satOff val="0"/>
            <a:lumOff val="0"/>
            <a:alphaOff val="0"/>
          </a:schemeClr>
        </a:solidFill>
        <a:ln w="15875" cap="flat" cmpd="sng" algn="ctr">
          <a:solidFill>
            <a:schemeClr val="accent2">
              <a:hueOff val="-665912"/>
              <a:satOff val="-293"/>
              <a:lumOff val="784"/>
              <a:alphaOff val="0"/>
            </a:schemeClr>
          </a:solidFill>
          <a:prstDash val="solid"/>
        </a:ln>
        <a:effectLst/>
      </dsp:spPr>
      <dsp:style>
        <a:lnRef idx="2">
          <a:scrgbClr r="0" g="0" b="0"/>
        </a:lnRef>
        <a:fillRef idx="1">
          <a:scrgbClr r="0" g="0" b="0"/>
        </a:fillRef>
        <a:effectRef idx="0">
          <a:scrgbClr r="0" g="0" b="0"/>
        </a:effectRef>
        <a:fontRef idx="minor"/>
      </dsp:style>
    </dsp:sp>
    <dsp:sp modelId="{1EE79558-9C6C-4D6F-8644-8AFDD7B1E4C6}">
      <dsp:nvSpPr>
        <dsp:cNvPr id="0" name=""/>
        <dsp:cNvSpPr/>
      </dsp:nvSpPr>
      <dsp:spPr>
        <a:xfrm>
          <a:off x="339883" y="3058798"/>
          <a:ext cx="4758372" cy="560880"/>
        </a:xfrm>
        <a:prstGeom prst="roundRect">
          <a:avLst/>
        </a:prstGeom>
        <a:solidFill>
          <a:schemeClr val="accent2">
            <a:hueOff val="-665912"/>
            <a:satOff val="-293"/>
            <a:lumOff val="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844550">
            <a:lnSpc>
              <a:spcPct val="90000"/>
            </a:lnSpc>
            <a:spcBef>
              <a:spcPct val="0"/>
            </a:spcBef>
            <a:spcAft>
              <a:spcPct val="35000"/>
            </a:spcAft>
            <a:buNone/>
          </a:pPr>
          <a:r>
            <a:rPr lang="en-US" sz="1900" kern="1200"/>
            <a:t>when faults are detected</a:t>
          </a:r>
        </a:p>
      </dsp:txBody>
      <dsp:txXfrm>
        <a:off x="367263" y="3086178"/>
        <a:ext cx="4703612" cy="506120"/>
      </dsp:txXfrm>
    </dsp:sp>
    <dsp:sp modelId="{D9B7D2F0-CDCB-4289-B0E2-BF9929D80403}">
      <dsp:nvSpPr>
        <dsp:cNvPr id="0" name=""/>
        <dsp:cNvSpPr/>
      </dsp:nvSpPr>
      <dsp:spPr>
        <a:xfrm>
          <a:off x="0" y="4201078"/>
          <a:ext cx="6797675" cy="478800"/>
        </a:xfrm>
        <a:prstGeom prst="rect">
          <a:avLst/>
        </a:prstGeom>
        <a:solidFill>
          <a:schemeClr val="lt1">
            <a:alpha val="90000"/>
            <a:hueOff val="0"/>
            <a:satOff val="0"/>
            <a:lumOff val="0"/>
            <a:alphaOff val="0"/>
          </a:schemeClr>
        </a:solidFill>
        <a:ln w="15875" cap="flat" cmpd="sng" algn="ctr">
          <a:solidFill>
            <a:schemeClr val="accent2">
              <a:hueOff val="-998868"/>
              <a:satOff val="-440"/>
              <a:lumOff val="1177"/>
              <a:alphaOff val="0"/>
            </a:schemeClr>
          </a:solidFill>
          <a:prstDash val="solid"/>
        </a:ln>
        <a:effectLst/>
      </dsp:spPr>
      <dsp:style>
        <a:lnRef idx="2">
          <a:scrgbClr r="0" g="0" b="0"/>
        </a:lnRef>
        <a:fillRef idx="1">
          <a:scrgbClr r="0" g="0" b="0"/>
        </a:fillRef>
        <a:effectRef idx="0">
          <a:scrgbClr r="0" g="0" b="0"/>
        </a:effectRef>
        <a:fontRef idx="minor"/>
      </dsp:style>
    </dsp:sp>
    <dsp:sp modelId="{25146CE6-40FE-488A-BFA2-5A500F87A0C9}">
      <dsp:nvSpPr>
        <dsp:cNvPr id="0" name=""/>
        <dsp:cNvSpPr/>
      </dsp:nvSpPr>
      <dsp:spPr>
        <a:xfrm>
          <a:off x="339883" y="3920638"/>
          <a:ext cx="4758372" cy="560880"/>
        </a:xfrm>
        <a:prstGeom prst="roundRect">
          <a:avLst/>
        </a:prstGeom>
        <a:solidFill>
          <a:schemeClr val="accent2">
            <a:hueOff val="-998868"/>
            <a:satOff val="-440"/>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844550">
            <a:lnSpc>
              <a:spcPct val="90000"/>
            </a:lnSpc>
            <a:spcBef>
              <a:spcPct val="0"/>
            </a:spcBef>
            <a:spcAft>
              <a:spcPct val="35000"/>
            </a:spcAft>
            <a:buNone/>
          </a:pPr>
          <a:r>
            <a:rPr lang="en-US" sz="1900" kern="1200"/>
            <a:t>when faults are fixed </a:t>
          </a:r>
        </a:p>
      </dsp:txBody>
      <dsp:txXfrm>
        <a:off x="367263" y="3948018"/>
        <a:ext cx="4703612" cy="506120"/>
      </dsp:txXfrm>
    </dsp:sp>
    <dsp:sp modelId="{749E827C-B412-418D-B613-16D055BBBE9D}">
      <dsp:nvSpPr>
        <dsp:cNvPr id="0" name=""/>
        <dsp:cNvSpPr/>
      </dsp:nvSpPr>
      <dsp:spPr>
        <a:xfrm>
          <a:off x="0" y="5062918"/>
          <a:ext cx="6797675" cy="478800"/>
        </a:xfrm>
        <a:prstGeom prst="rect">
          <a:avLst/>
        </a:prstGeom>
        <a:solidFill>
          <a:schemeClr val="lt1">
            <a:alpha val="90000"/>
            <a:hueOff val="0"/>
            <a:satOff val="0"/>
            <a:lumOff val="0"/>
            <a:alphaOff val="0"/>
          </a:schemeClr>
        </a:solidFill>
        <a:ln w="15875" cap="flat" cmpd="sng" algn="ctr">
          <a:solidFill>
            <a:schemeClr val="accent2">
              <a:hueOff val="-1331824"/>
              <a:satOff val="-586"/>
              <a:lumOff val="1569"/>
              <a:alphaOff val="0"/>
            </a:schemeClr>
          </a:solidFill>
          <a:prstDash val="solid"/>
        </a:ln>
        <a:effectLst/>
      </dsp:spPr>
      <dsp:style>
        <a:lnRef idx="2">
          <a:scrgbClr r="0" g="0" b="0"/>
        </a:lnRef>
        <a:fillRef idx="1">
          <a:scrgbClr r="0" g="0" b="0"/>
        </a:fillRef>
        <a:effectRef idx="0">
          <a:scrgbClr r="0" g="0" b="0"/>
        </a:effectRef>
        <a:fontRef idx="minor"/>
      </dsp:style>
    </dsp:sp>
    <dsp:sp modelId="{E24593C2-B836-49BE-AF61-1B1E0450E2BA}">
      <dsp:nvSpPr>
        <dsp:cNvPr id="0" name=""/>
        <dsp:cNvSpPr/>
      </dsp:nvSpPr>
      <dsp:spPr>
        <a:xfrm>
          <a:off x="339883" y="4782478"/>
          <a:ext cx="4758372" cy="560880"/>
        </a:xfrm>
        <a:prstGeom prst="roundRect">
          <a:avLst/>
        </a:prstGeom>
        <a:solidFill>
          <a:schemeClr val="accent2">
            <a:hueOff val="-1331824"/>
            <a:satOff val="-586"/>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844550">
            <a:lnSpc>
              <a:spcPct val="90000"/>
            </a:lnSpc>
            <a:spcBef>
              <a:spcPct val="0"/>
            </a:spcBef>
            <a:spcAft>
              <a:spcPct val="35000"/>
            </a:spcAft>
            <a:buNone/>
          </a:pPr>
          <a:r>
            <a:rPr lang="en-US" sz="1900" kern="1200"/>
            <a:t>2.  </a:t>
          </a:r>
          <a:r>
            <a:rPr lang="en-US" sz="1900" u="sng" kern="1200"/>
            <a:t>Fault analysis </a:t>
          </a:r>
          <a:endParaRPr lang="en-US" sz="1900" kern="1200"/>
        </a:p>
      </dsp:txBody>
      <dsp:txXfrm>
        <a:off x="367263" y="4809858"/>
        <a:ext cx="4703612" cy="506120"/>
      </dsp:txXfrm>
    </dsp:sp>
  </dsp:spTree>
</dsp:drawing>
</file>

<file path=ppt/diagrams/drawing8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37E9E-888F-4663-9290-ED34BE2C3282}">
      <dsp:nvSpPr>
        <dsp:cNvPr id="0" name=""/>
        <dsp:cNvSpPr/>
      </dsp:nvSpPr>
      <dsp:spPr>
        <a:xfrm>
          <a:off x="0" y="689"/>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2B5CC1-CF5A-4018-A43E-9320EBFD28BB}">
      <dsp:nvSpPr>
        <dsp:cNvPr id="0" name=""/>
        <dsp:cNvSpPr/>
      </dsp:nvSpPr>
      <dsp:spPr>
        <a:xfrm>
          <a:off x="0" y="689"/>
          <a:ext cx="6797675" cy="627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When faults are detected</a:t>
          </a:r>
          <a:endParaRPr lang="en-US" sz="1700" kern="1200"/>
        </a:p>
      </dsp:txBody>
      <dsp:txXfrm>
        <a:off x="0" y="689"/>
        <a:ext cx="6797675" cy="627614"/>
      </dsp:txXfrm>
    </dsp:sp>
    <dsp:sp modelId="{F9960ED6-BD18-4C13-956B-B385C55B0434}">
      <dsp:nvSpPr>
        <dsp:cNvPr id="0" name=""/>
        <dsp:cNvSpPr/>
      </dsp:nvSpPr>
      <dsp:spPr>
        <a:xfrm>
          <a:off x="0" y="628304"/>
          <a:ext cx="6797675" cy="0"/>
        </a:xfrm>
        <a:prstGeom prst="line">
          <a:avLst/>
        </a:prstGeom>
        <a:solidFill>
          <a:schemeClr val="accent2">
            <a:hueOff val="-166478"/>
            <a:satOff val="-73"/>
            <a:lumOff val="196"/>
            <a:alphaOff val="0"/>
          </a:schemeClr>
        </a:solidFill>
        <a:ln w="15875" cap="flat" cmpd="sng" algn="ctr">
          <a:solidFill>
            <a:schemeClr val="accent2">
              <a:hueOff val="-166478"/>
              <a:satOff val="-73"/>
              <a:lumOff val="19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7922DC-09A2-4DEA-B78F-F1BE840700EA}">
      <dsp:nvSpPr>
        <dsp:cNvPr id="0" name=""/>
        <dsp:cNvSpPr/>
      </dsp:nvSpPr>
      <dsp:spPr>
        <a:xfrm>
          <a:off x="0" y="628304"/>
          <a:ext cx="6797675" cy="627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i="1" kern="1200"/>
            <a:t>activity</a:t>
          </a:r>
          <a:r>
            <a:rPr lang="en-US" sz="1700" kern="1200"/>
            <a:t> executed when the fault is revealed</a:t>
          </a:r>
        </a:p>
      </dsp:txBody>
      <dsp:txXfrm>
        <a:off x="0" y="628304"/>
        <a:ext cx="6797675" cy="627614"/>
      </dsp:txXfrm>
    </dsp:sp>
    <dsp:sp modelId="{683E547F-C7E2-4F33-BFAE-1BAF12B6FBC9}">
      <dsp:nvSpPr>
        <dsp:cNvPr id="0" name=""/>
        <dsp:cNvSpPr/>
      </dsp:nvSpPr>
      <dsp:spPr>
        <a:xfrm>
          <a:off x="0" y="1255919"/>
          <a:ext cx="6797675" cy="0"/>
        </a:xfrm>
        <a:prstGeom prst="line">
          <a:avLst/>
        </a:prstGeom>
        <a:solidFill>
          <a:schemeClr val="accent2">
            <a:hueOff val="-332956"/>
            <a:satOff val="-147"/>
            <a:lumOff val="392"/>
            <a:alphaOff val="0"/>
          </a:schemeClr>
        </a:solidFill>
        <a:ln w="15875" cap="flat" cmpd="sng" algn="ctr">
          <a:solidFill>
            <a:schemeClr val="accent2">
              <a:hueOff val="-332956"/>
              <a:satOff val="-147"/>
              <a:lumOff val="39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F230C4-3542-4A88-BFBA-29CE98BF06A9}">
      <dsp:nvSpPr>
        <dsp:cNvPr id="0" name=""/>
        <dsp:cNvSpPr/>
      </dsp:nvSpPr>
      <dsp:spPr>
        <a:xfrm>
          <a:off x="0" y="1255919"/>
          <a:ext cx="6797675" cy="627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i="1" kern="1200"/>
            <a:t>trigger</a:t>
          </a:r>
          <a:r>
            <a:rPr lang="en-US" sz="1700" kern="1200"/>
            <a:t> that exposed the fault</a:t>
          </a:r>
        </a:p>
      </dsp:txBody>
      <dsp:txXfrm>
        <a:off x="0" y="1255919"/>
        <a:ext cx="6797675" cy="627614"/>
      </dsp:txXfrm>
    </dsp:sp>
    <dsp:sp modelId="{89B18704-EC47-4788-8E3D-613F1A512DA0}">
      <dsp:nvSpPr>
        <dsp:cNvPr id="0" name=""/>
        <dsp:cNvSpPr/>
      </dsp:nvSpPr>
      <dsp:spPr>
        <a:xfrm>
          <a:off x="0" y="1883533"/>
          <a:ext cx="6797675" cy="0"/>
        </a:xfrm>
        <a:prstGeom prst="line">
          <a:avLst/>
        </a:prstGeom>
        <a:solidFill>
          <a:schemeClr val="accent2">
            <a:hueOff val="-499434"/>
            <a:satOff val="-220"/>
            <a:lumOff val="588"/>
            <a:alphaOff val="0"/>
          </a:schemeClr>
        </a:solidFill>
        <a:ln w="15875" cap="flat" cmpd="sng" algn="ctr">
          <a:solidFill>
            <a:schemeClr val="accent2">
              <a:hueOff val="-499434"/>
              <a:satOff val="-220"/>
              <a:lumOff val="5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A164E5-7CF7-478C-B7A9-E853C2249D19}">
      <dsp:nvSpPr>
        <dsp:cNvPr id="0" name=""/>
        <dsp:cNvSpPr/>
      </dsp:nvSpPr>
      <dsp:spPr>
        <a:xfrm>
          <a:off x="0" y="1883533"/>
          <a:ext cx="6797675" cy="627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i="1" kern="1200"/>
            <a:t>impact</a:t>
          </a:r>
          <a:r>
            <a:rPr lang="en-US" sz="1700" kern="1200"/>
            <a:t> of the fault on the customer</a:t>
          </a:r>
        </a:p>
      </dsp:txBody>
      <dsp:txXfrm>
        <a:off x="0" y="1883533"/>
        <a:ext cx="6797675" cy="627614"/>
      </dsp:txXfrm>
    </dsp:sp>
    <dsp:sp modelId="{0BBDB97C-A509-4937-A5A8-0553AF39F8A2}">
      <dsp:nvSpPr>
        <dsp:cNvPr id="0" name=""/>
        <dsp:cNvSpPr/>
      </dsp:nvSpPr>
      <dsp:spPr>
        <a:xfrm>
          <a:off x="0" y="2511148"/>
          <a:ext cx="6797675" cy="0"/>
        </a:xfrm>
        <a:prstGeom prst="line">
          <a:avLst/>
        </a:prstGeom>
        <a:solidFill>
          <a:schemeClr val="accent2">
            <a:hueOff val="-665912"/>
            <a:satOff val="-293"/>
            <a:lumOff val="784"/>
            <a:alphaOff val="0"/>
          </a:schemeClr>
        </a:solidFill>
        <a:ln w="15875" cap="flat" cmpd="sng" algn="ctr">
          <a:solidFill>
            <a:schemeClr val="accent2">
              <a:hueOff val="-665912"/>
              <a:satOff val="-293"/>
              <a:lumOff val="78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B4C4CD-6E49-45E1-BC25-FE8DA54C388A}">
      <dsp:nvSpPr>
        <dsp:cNvPr id="0" name=""/>
        <dsp:cNvSpPr/>
      </dsp:nvSpPr>
      <dsp:spPr>
        <a:xfrm>
          <a:off x="0" y="2511148"/>
          <a:ext cx="6797675" cy="627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When faults are fixed </a:t>
          </a:r>
          <a:endParaRPr lang="en-US" sz="1700" kern="1200"/>
        </a:p>
      </dsp:txBody>
      <dsp:txXfrm>
        <a:off x="0" y="2511148"/>
        <a:ext cx="6797675" cy="627614"/>
      </dsp:txXfrm>
    </dsp:sp>
    <dsp:sp modelId="{D51EE676-A97E-40C2-BB61-A9267E226065}">
      <dsp:nvSpPr>
        <dsp:cNvPr id="0" name=""/>
        <dsp:cNvSpPr/>
      </dsp:nvSpPr>
      <dsp:spPr>
        <a:xfrm>
          <a:off x="0" y="3138763"/>
          <a:ext cx="6797675" cy="0"/>
        </a:xfrm>
        <a:prstGeom prst="line">
          <a:avLst/>
        </a:prstGeom>
        <a:solidFill>
          <a:schemeClr val="accent2">
            <a:hueOff val="-832390"/>
            <a:satOff val="-366"/>
            <a:lumOff val="981"/>
            <a:alphaOff val="0"/>
          </a:schemeClr>
        </a:solidFill>
        <a:ln w="15875" cap="flat" cmpd="sng" algn="ctr">
          <a:solidFill>
            <a:schemeClr val="accent2">
              <a:hueOff val="-832390"/>
              <a:satOff val="-366"/>
              <a:lumOff val="98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BB20C6-B7CB-46AF-8C19-D5AE80949C9C}">
      <dsp:nvSpPr>
        <dsp:cNvPr id="0" name=""/>
        <dsp:cNvSpPr/>
      </dsp:nvSpPr>
      <dsp:spPr>
        <a:xfrm>
          <a:off x="0" y="3138763"/>
          <a:ext cx="6797675" cy="627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i="1" kern="1200"/>
            <a:t>Target: </a:t>
          </a:r>
          <a:r>
            <a:rPr lang="en-US" sz="1700" kern="1200"/>
            <a:t>entity fixed to remove the fault</a:t>
          </a:r>
        </a:p>
      </dsp:txBody>
      <dsp:txXfrm>
        <a:off x="0" y="3138763"/>
        <a:ext cx="6797675" cy="627614"/>
      </dsp:txXfrm>
    </dsp:sp>
    <dsp:sp modelId="{881A3B0C-D094-4C65-BC87-BB366A884367}">
      <dsp:nvSpPr>
        <dsp:cNvPr id="0" name=""/>
        <dsp:cNvSpPr/>
      </dsp:nvSpPr>
      <dsp:spPr>
        <a:xfrm>
          <a:off x="0" y="3766378"/>
          <a:ext cx="6797675" cy="0"/>
        </a:xfrm>
        <a:prstGeom prst="line">
          <a:avLst/>
        </a:prstGeom>
        <a:solidFill>
          <a:schemeClr val="accent2">
            <a:hueOff val="-998868"/>
            <a:satOff val="-440"/>
            <a:lumOff val="1177"/>
            <a:alphaOff val="0"/>
          </a:schemeClr>
        </a:solidFill>
        <a:ln w="15875" cap="flat" cmpd="sng" algn="ctr">
          <a:solidFill>
            <a:schemeClr val="accent2">
              <a:hueOff val="-998868"/>
              <a:satOff val="-440"/>
              <a:lumOff val="117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2290AA-7643-4825-B1D6-8702C8E00C94}">
      <dsp:nvSpPr>
        <dsp:cNvPr id="0" name=""/>
        <dsp:cNvSpPr/>
      </dsp:nvSpPr>
      <dsp:spPr>
        <a:xfrm>
          <a:off x="0" y="3766378"/>
          <a:ext cx="6797675" cy="627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i="1" kern="1200"/>
            <a:t>Type:</a:t>
          </a:r>
          <a:r>
            <a:rPr lang="en-US" sz="1700" kern="1200"/>
            <a:t> type of the fault</a:t>
          </a:r>
        </a:p>
      </dsp:txBody>
      <dsp:txXfrm>
        <a:off x="0" y="3766378"/>
        <a:ext cx="6797675" cy="627614"/>
      </dsp:txXfrm>
    </dsp:sp>
    <dsp:sp modelId="{494C5E17-68A3-4EA9-A812-A0DF8942FC49}">
      <dsp:nvSpPr>
        <dsp:cNvPr id="0" name=""/>
        <dsp:cNvSpPr/>
      </dsp:nvSpPr>
      <dsp:spPr>
        <a:xfrm>
          <a:off x="0" y="4393992"/>
          <a:ext cx="6797675" cy="0"/>
        </a:xfrm>
        <a:prstGeom prst="line">
          <a:avLst/>
        </a:prstGeom>
        <a:solidFill>
          <a:schemeClr val="accent2">
            <a:hueOff val="-1165346"/>
            <a:satOff val="-513"/>
            <a:lumOff val="1373"/>
            <a:alphaOff val="0"/>
          </a:schemeClr>
        </a:solidFill>
        <a:ln w="15875" cap="flat" cmpd="sng" algn="ctr">
          <a:solidFill>
            <a:schemeClr val="accent2">
              <a:hueOff val="-1165346"/>
              <a:satOff val="-513"/>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605A99-8D69-4CDB-85CC-6B6047F715C9}">
      <dsp:nvSpPr>
        <dsp:cNvPr id="0" name=""/>
        <dsp:cNvSpPr/>
      </dsp:nvSpPr>
      <dsp:spPr>
        <a:xfrm>
          <a:off x="0" y="4393992"/>
          <a:ext cx="6797675" cy="627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i="1" kern="1200"/>
            <a:t>Source: </a:t>
          </a:r>
          <a:r>
            <a:rPr lang="en-US" sz="1700" kern="1200"/>
            <a:t> origin of the faulty modules (in-house, library, imported, outsourced)</a:t>
          </a:r>
        </a:p>
      </dsp:txBody>
      <dsp:txXfrm>
        <a:off x="0" y="4393992"/>
        <a:ext cx="6797675" cy="627614"/>
      </dsp:txXfrm>
    </dsp:sp>
    <dsp:sp modelId="{4931C804-4E34-46AE-8B27-D5ED8116CD59}">
      <dsp:nvSpPr>
        <dsp:cNvPr id="0" name=""/>
        <dsp:cNvSpPr/>
      </dsp:nvSpPr>
      <dsp:spPr>
        <a:xfrm>
          <a:off x="0" y="5021607"/>
          <a:ext cx="6797675" cy="0"/>
        </a:xfrm>
        <a:prstGeom prst="line">
          <a:avLst/>
        </a:prstGeom>
        <a:solidFill>
          <a:schemeClr val="accent2">
            <a:hueOff val="-1331824"/>
            <a:satOff val="-586"/>
            <a:lumOff val="1569"/>
            <a:alphaOff val="0"/>
          </a:schemeClr>
        </a:solidFill>
        <a:ln w="15875" cap="flat" cmpd="sng" algn="ctr">
          <a:solidFill>
            <a:schemeClr val="accent2">
              <a:hueOff val="-1331824"/>
              <a:satOff val="-586"/>
              <a:lumOff val="1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F18EAD-F3B4-4736-AC98-B378928E6B72}">
      <dsp:nvSpPr>
        <dsp:cNvPr id="0" name=""/>
        <dsp:cNvSpPr/>
      </dsp:nvSpPr>
      <dsp:spPr>
        <a:xfrm>
          <a:off x="0" y="5021607"/>
          <a:ext cx="6797675" cy="627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i="1" kern="1200"/>
            <a:t>Age</a:t>
          </a:r>
          <a:r>
            <a:rPr lang="en-US" sz="1700" kern="1200"/>
            <a:t> of the faulty element (new, old, rewritten, re-fixed code)</a:t>
          </a:r>
        </a:p>
      </dsp:txBody>
      <dsp:txXfrm>
        <a:off x="0" y="5021607"/>
        <a:ext cx="6797675" cy="627614"/>
      </dsp:txXfrm>
    </dsp:sp>
  </dsp:spTree>
</dsp:drawing>
</file>

<file path=ppt/diagrams/drawing8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4E72E5-68B2-4D8A-A696-9C8B540A99D7}">
      <dsp:nvSpPr>
        <dsp:cNvPr id="0" name=""/>
        <dsp:cNvSpPr/>
      </dsp:nvSpPr>
      <dsp:spPr>
        <a:xfrm>
          <a:off x="0" y="482"/>
          <a:ext cx="6797675" cy="6645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DC1B25-C408-405D-AEE3-D1C0FEDFDAD1}">
      <dsp:nvSpPr>
        <dsp:cNvPr id="0" name=""/>
        <dsp:cNvSpPr/>
      </dsp:nvSpPr>
      <dsp:spPr>
        <a:xfrm>
          <a:off x="201036" y="150013"/>
          <a:ext cx="365520" cy="3655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B8AD19-E6E2-4CD3-8B53-9D4C7150F79A}">
      <dsp:nvSpPr>
        <dsp:cNvPr id="0" name=""/>
        <dsp:cNvSpPr/>
      </dsp:nvSpPr>
      <dsp:spPr>
        <a:xfrm>
          <a:off x="767592" y="482"/>
          <a:ext cx="6030082" cy="664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335" tIns="70335" rIns="70335" bIns="70335" numCol="1" spcCol="1270" anchor="ctr" anchorCtr="0">
          <a:noAutofit/>
        </a:bodyPr>
        <a:lstStyle/>
        <a:p>
          <a:pPr marL="0" lvl="0" indent="0" algn="l" defTabSz="711200">
            <a:lnSpc>
              <a:spcPct val="90000"/>
            </a:lnSpc>
            <a:spcBef>
              <a:spcPct val="0"/>
            </a:spcBef>
            <a:spcAft>
              <a:spcPct val="35000"/>
            </a:spcAft>
            <a:buNone/>
          </a:pPr>
          <a:r>
            <a:rPr lang="en-US" sz="1600" kern="1200"/>
            <a:t>Installability</a:t>
          </a:r>
        </a:p>
      </dsp:txBody>
      <dsp:txXfrm>
        <a:off x="767592" y="482"/>
        <a:ext cx="6030082" cy="664581"/>
      </dsp:txXfrm>
    </dsp:sp>
    <dsp:sp modelId="{71E3F497-3F05-4014-A1FC-872EFB905B92}">
      <dsp:nvSpPr>
        <dsp:cNvPr id="0" name=""/>
        <dsp:cNvSpPr/>
      </dsp:nvSpPr>
      <dsp:spPr>
        <a:xfrm>
          <a:off x="0" y="831210"/>
          <a:ext cx="6797675" cy="6645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94DF2B-66F8-439E-8C39-70760EA9D626}">
      <dsp:nvSpPr>
        <dsp:cNvPr id="0" name=""/>
        <dsp:cNvSpPr/>
      </dsp:nvSpPr>
      <dsp:spPr>
        <a:xfrm>
          <a:off x="201036" y="980741"/>
          <a:ext cx="365520" cy="3655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462FFDF-DD9F-4EE6-A45A-FCA72E6148DD}">
      <dsp:nvSpPr>
        <dsp:cNvPr id="0" name=""/>
        <dsp:cNvSpPr/>
      </dsp:nvSpPr>
      <dsp:spPr>
        <a:xfrm>
          <a:off x="767592" y="831210"/>
          <a:ext cx="6030082" cy="664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335" tIns="70335" rIns="70335" bIns="70335" numCol="1" spcCol="1270" anchor="ctr" anchorCtr="0">
          <a:noAutofit/>
        </a:bodyPr>
        <a:lstStyle/>
        <a:p>
          <a:pPr marL="0" lvl="0" indent="0" algn="l" defTabSz="711200">
            <a:lnSpc>
              <a:spcPct val="90000"/>
            </a:lnSpc>
            <a:spcBef>
              <a:spcPct val="0"/>
            </a:spcBef>
            <a:spcAft>
              <a:spcPct val="35000"/>
            </a:spcAft>
            <a:buNone/>
          </a:pPr>
          <a:r>
            <a:rPr lang="en-US" sz="1600" kern="1200"/>
            <a:t>Integrity/Security</a:t>
          </a:r>
        </a:p>
      </dsp:txBody>
      <dsp:txXfrm>
        <a:off x="767592" y="831210"/>
        <a:ext cx="6030082" cy="664581"/>
      </dsp:txXfrm>
    </dsp:sp>
    <dsp:sp modelId="{9784439D-8AFE-404C-847F-EBA7858CD123}">
      <dsp:nvSpPr>
        <dsp:cNvPr id="0" name=""/>
        <dsp:cNvSpPr/>
      </dsp:nvSpPr>
      <dsp:spPr>
        <a:xfrm>
          <a:off x="0" y="1661937"/>
          <a:ext cx="6797675" cy="6645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975B58-D33F-40CA-B22C-407F417E5DA5}">
      <dsp:nvSpPr>
        <dsp:cNvPr id="0" name=""/>
        <dsp:cNvSpPr/>
      </dsp:nvSpPr>
      <dsp:spPr>
        <a:xfrm>
          <a:off x="201036" y="1811468"/>
          <a:ext cx="365520" cy="3655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4A311D-547F-46B1-992D-DBD9E70B046C}">
      <dsp:nvSpPr>
        <dsp:cNvPr id="0" name=""/>
        <dsp:cNvSpPr/>
      </dsp:nvSpPr>
      <dsp:spPr>
        <a:xfrm>
          <a:off x="767592" y="1661937"/>
          <a:ext cx="6030082" cy="664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335" tIns="70335" rIns="70335" bIns="70335" numCol="1" spcCol="1270" anchor="ctr" anchorCtr="0">
          <a:noAutofit/>
        </a:bodyPr>
        <a:lstStyle/>
        <a:p>
          <a:pPr marL="0" lvl="0" indent="0" algn="l" defTabSz="711200">
            <a:lnSpc>
              <a:spcPct val="90000"/>
            </a:lnSpc>
            <a:spcBef>
              <a:spcPct val="0"/>
            </a:spcBef>
            <a:spcAft>
              <a:spcPct val="35000"/>
            </a:spcAft>
            <a:buNone/>
          </a:pPr>
          <a:r>
            <a:rPr lang="en-US" sz="1600" kern="1200"/>
            <a:t>Performance</a:t>
          </a:r>
        </a:p>
      </dsp:txBody>
      <dsp:txXfrm>
        <a:off x="767592" y="1661937"/>
        <a:ext cx="6030082" cy="664581"/>
      </dsp:txXfrm>
    </dsp:sp>
    <dsp:sp modelId="{9DA8DF09-7633-49E5-8F29-AAE3C0A7AA7A}">
      <dsp:nvSpPr>
        <dsp:cNvPr id="0" name=""/>
        <dsp:cNvSpPr/>
      </dsp:nvSpPr>
      <dsp:spPr>
        <a:xfrm>
          <a:off x="0" y="2492665"/>
          <a:ext cx="6797675" cy="6645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B2C2DE-A0D4-4416-BBD2-BDE04C5B0F7A}">
      <dsp:nvSpPr>
        <dsp:cNvPr id="0" name=""/>
        <dsp:cNvSpPr/>
      </dsp:nvSpPr>
      <dsp:spPr>
        <a:xfrm>
          <a:off x="201036" y="2642195"/>
          <a:ext cx="365520" cy="3655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403BFE-CDB3-4C88-87DF-A0D8297AA2C4}">
      <dsp:nvSpPr>
        <dsp:cNvPr id="0" name=""/>
        <dsp:cNvSpPr/>
      </dsp:nvSpPr>
      <dsp:spPr>
        <a:xfrm>
          <a:off x="767592" y="2492665"/>
          <a:ext cx="6030082" cy="664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335" tIns="70335" rIns="70335" bIns="70335" numCol="1" spcCol="1270" anchor="ctr" anchorCtr="0">
          <a:noAutofit/>
        </a:bodyPr>
        <a:lstStyle/>
        <a:p>
          <a:pPr marL="0" lvl="0" indent="0" algn="l" defTabSz="711200">
            <a:lnSpc>
              <a:spcPct val="90000"/>
            </a:lnSpc>
            <a:spcBef>
              <a:spcPct val="0"/>
            </a:spcBef>
            <a:spcAft>
              <a:spcPct val="35000"/>
            </a:spcAft>
            <a:buNone/>
          </a:pPr>
          <a:r>
            <a:rPr lang="en-US" sz="1600" kern="1200"/>
            <a:t>Maintenance</a:t>
          </a:r>
        </a:p>
      </dsp:txBody>
      <dsp:txXfrm>
        <a:off x="767592" y="2492665"/>
        <a:ext cx="6030082" cy="664581"/>
      </dsp:txXfrm>
    </dsp:sp>
    <dsp:sp modelId="{0A1CBF61-4417-4C85-A346-E98899DDB831}">
      <dsp:nvSpPr>
        <dsp:cNvPr id="0" name=""/>
        <dsp:cNvSpPr/>
      </dsp:nvSpPr>
      <dsp:spPr>
        <a:xfrm>
          <a:off x="0" y="3323392"/>
          <a:ext cx="6797675" cy="6645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5A3E37-2D7A-47A3-A302-3668D432D275}">
      <dsp:nvSpPr>
        <dsp:cNvPr id="0" name=""/>
        <dsp:cNvSpPr/>
      </dsp:nvSpPr>
      <dsp:spPr>
        <a:xfrm>
          <a:off x="201036" y="3472923"/>
          <a:ext cx="365520" cy="36552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860523-97BC-40DA-B0F3-164B70A7536F}">
      <dsp:nvSpPr>
        <dsp:cNvPr id="0" name=""/>
        <dsp:cNvSpPr/>
      </dsp:nvSpPr>
      <dsp:spPr>
        <a:xfrm>
          <a:off x="767592" y="3323392"/>
          <a:ext cx="6030082" cy="664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335" tIns="70335" rIns="70335" bIns="70335" numCol="1" spcCol="1270" anchor="ctr" anchorCtr="0">
          <a:noAutofit/>
        </a:bodyPr>
        <a:lstStyle/>
        <a:p>
          <a:pPr marL="0" lvl="0" indent="0" algn="l" defTabSz="711200">
            <a:lnSpc>
              <a:spcPct val="90000"/>
            </a:lnSpc>
            <a:spcBef>
              <a:spcPct val="0"/>
            </a:spcBef>
            <a:spcAft>
              <a:spcPct val="35000"/>
            </a:spcAft>
            <a:buNone/>
          </a:pPr>
          <a:r>
            <a:rPr lang="en-US" sz="1600" kern="1200"/>
            <a:t>Usability</a:t>
          </a:r>
        </a:p>
      </dsp:txBody>
      <dsp:txXfrm>
        <a:off x="767592" y="3323392"/>
        <a:ext cx="6030082" cy="664581"/>
      </dsp:txXfrm>
    </dsp:sp>
    <dsp:sp modelId="{75228581-2501-4F7E-AD84-FBCB95B5BA31}">
      <dsp:nvSpPr>
        <dsp:cNvPr id="0" name=""/>
        <dsp:cNvSpPr/>
      </dsp:nvSpPr>
      <dsp:spPr>
        <a:xfrm>
          <a:off x="0" y="4154119"/>
          <a:ext cx="6797675" cy="6645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4F7179-30CD-4C36-9680-ACB3A12543EC}">
      <dsp:nvSpPr>
        <dsp:cNvPr id="0" name=""/>
        <dsp:cNvSpPr/>
      </dsp:nvSpPr>
      <dsp:spPr>
        <a:xfrm>
          <a:off x="201036" y="4303650"/>
          <a:ext cx="365520" cy="36552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AEA0FCF-30D1-4E5E-9725-B903CF781056}">
      <dsp:nvSpPr>
        <dsp:cNvPr id="0" name=""/>
        <dsp:cNvSpPr/>
      </dsp:nvSpPr>
      <dsp:spPr>
        <a:xfrm>
          <a:off x="767592" y="4154119"/>
          <a:ext cx="6030082" cy="664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335" tIns="70335" rIns="70335" bIns="70335" numCol="1" spcCol="1270" anchor="ctr" anchorCtr="0">
          <a:noAutofit/>
        </a:bodyPr>
        <a:lstStyle/>
        <a:p>
          <a:pPr marL="0" lvl="0" indent="0" algn="l" defTabSz="711200">
            <a:lnSpc>
              <a:spcPct val="90000"/>
            </a:lnSpc>
            <a:spcBef>
              <a:spcPct val="0"/>
            </a:spcBef>
            <a:spcAft>
              <a:spcPct val="35000"/>
            </a:spcAft>
            <a:buNone/>
          </a:pPr>
          <a:r>
            <a:rPr lang="en-US" sz="1600" kern="1200"/>
            <a:t>Reliability</a:t>
          </a:r>
        </a:p>
      </dsp:txBody>
      <dsp:txXfrm>
        <a:off x="767592" y="4154119"/>
        <a:ext cx="6030082" cy="664581"/>
      </dsp:txXfrm>
    </dsp:sp>
    <dsp:sp modelId="{0BB1CDD8-3545-418A-8039-1DDCB7CD2FD1}">
      <dsp:nvSpPr>
        <dsp:cNvPr id="0" name=""/>
        <dsp:cNvSpPr/>
      </dsp:nvSpPr>
      <dsp:spPr>
        <a:xfrm>
          <a:off x="0" y="4984847"/>
          <a:ext cx="6797675" cy="6645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E461B9-DD87-4EC4-A3D3-E4FCB671D44A}">
      <dsp:nvSpPr>
        <dsp:cNvPr id="0" name=""/>
        <dsp:cNvSpPr/>
      </dsp:nvSpPr>
      <dsp:spPr>
        <a:xfrm>
          <a:off x="201036" y="5134378"/>
          <a:ext cx="365520" cy="36552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C6788E-8982-4C10-AA3E-D27DF2330160}">
      <dsp:nvSpPr>
        <dsp:cNvPr id="0" name=""/>
        <dsp:cNvSpPr/>
      </dsp:nvSpPr>
      <dsp:spPr>
        <a:xfrm>
          <a:off x="767592" y="4984847"/>
          <a:ext cx="6030082" cy="664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335" tIns="70335" rIns="70335" bIns="70335" numCol="1" spcCol="1270" anchor="ctr" anchorCtr="0">
          <a:noAutofit/>
        </a:bodyPr>
        <a:lstStyle/>
        <a:p>
          <a:pPr marL="0" lvl="0" indent="0" algn="l" defTabSz="711200">
            <a:lnSpc>
              <a:spcPct val="90000"/>
            </a:lnSpc>
            <a:spcBef>
              <a:spcPct val="0"/>
            </a:spcBef>
            <a:spcAft>
              <a:spcPct val="35000"/>
            </a:spcAft>
            <a:buNone/>
          </a:pPr>
          <a:r>
            <a:rPr lang="en-US" sz="1600" kern="1200"/>
            <a:t>Requirements</a:t>
          </a:r>
        </a:p>
      </dsp:txBody>
      <dsp:txXfrm>
        <a:off x="767592" y="4984847"/>
        <a:ext cx="6030082" cy="664581"/>
      </dsp:txXfrm>
    </dsp:sp>
  </dsp:spTree>
</dsp:drawing>
</file>

<file path=ppt/diagrams/drawing8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B10A12-0594-4313-A3CA-DDCC194C8028}">
      <dsp:nvSpPr>
        <dsp:cNvPr id="0" name=""/>
        <dsp:cNvSpPr/>
      </dsp:nvSpPr>
      <dsp:spPr>
        <a:xfrm>
          <a:off x="0" y="68706"/>
          <a:ext cx="6797675" cy="7956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Many classes of faults that occur frequently are rooted in process and development flaws.</a:t>
          </a:r>
        </a:p>
      </dsp:txBody>
      <dsp:txXfrm>
        <a:off x="38838" y="107544"/>
        <a:ext cx="6719999" cy="717924"/>
      </dsp:txXfrm>
    </dsp:sp>
    <dsp:sp modelId="{C00723B3-419B-46B9-8747-159981124944}">
      <dsp:nvSpPr>
        <dsp:cNvPr id="0" name=""/>
        <dsp:cNvSpPr/>
      </dsp:nvSpPr>
      <dsp:spPr>
        <a:xfrm>
          <a:off x="0" y="921906"/>
          <a:ext cx="6797675" cy="795600"/>
        </a:xfrm>
        <a:prstGeom prst="roundRect">
          <a:avLst/>
        </a:prstGeom>
        <a:solidFill>
          <a:schemeClr val="accent2">
            <a:hueOff val="-443941"/>
            <a:satOff val="-195"/>
            <a:lumOff val="52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Examples</a:t>
          </a:r>
        </a:p>
      </dsp:txBody>
      <dsp:txXfrm>
        <a:off x="38838" y="960744"/>
        <a:ext cx="6719999" cy="717924"/>
      </dsp:txXfrm>
    </dsp:sp>
    <dsp:sp modelId="{AAB519C4-3B5C-47E4-85AF-DB7DD836E410}">
      <dsp:nvSpPr>
        <dsp:cNvPr id="0" name=""/>
        <dsp:cNvSpPr/>
      </dsp:nvSpPr>
      <dsp:spPr>
        <a:xfrm>
          <a:off x="0" y="1717506"/>
          <a:ext cx="6797675" cy="1221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a:t>architectural design that does not take into account resource allocation can lead to resource allocation faults </a:t>
          </a:r>
        </a:p>
        <a:p>
          <a:pPr marL="171450" lvl="1" indent="-171450" algn="l" defTabSz="711200">
            <a:lnSpc>
              <a:spcPct val="90000"/>
            </a:lnSpc>
            <a:spcBef>
              <a:spcPct val="0"/>
            </a:spcBef>
            <a:spcAft>
              <a:spcPct val="20000"/>
            </a:spcAft>
            <a:buChar char="•"/>
          </a:pPr>
          <a:r>
            <a:rPr lang="en-US" sz="1600" kern="1200"/>
            <a:t>Lack of experience with the development environment, which leads to misunderstandings between analysts and programmers on rare and exceptional cases, can result in faults in exception handling.  </a:t>
          </a:r>
        </a:p>
      </dsp:txBody>
      <dsp:txXfrm>
        <a:off x="0" y="1717506"/>
        <a:ext cx="6797675" cy="1221300"/>
      </dsp:txXfrm>
    </dsp:sp>
    <dsp:sp modelId="{53928926-05F9-4481-B904-A7CB9F3D2B97}">
      <dsp:nvSpPr>
        <dsp:cNvPr id="0" name=""/>
        <dsp:cNvSpPr/>
      </dsp:nvSpPr>
      <dsp:spPr>
        <a:xfrm>
          <a:off x="0" y="2938806"/>
          <a:ext cx="6797675" cy="795600"/>
        </a:xfrm>
        <a:prstGeom prst="roundRect">
          <a:avLst/>
        </a:prstGeom>
        <a:solidFill>
          <a:schemeClr val="accent2">
            <a:hueOff val="-887883"/>
            <a:satOff val="-391"/>
            <a:lumOff val="104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occurrence of many such faults can be reduced by modifying the process and environment</a:t>
          </a:r>
        </a:p>
      </dsp:txBody>
      <dsp:txXfrm>
        <a:off x="38838" y="2977644"/>
        <a:ext cx="6719999" cy="717924"/>
      </dsp:txXfrm>
    </dsp:sp>
    <dsp:sp modelId="{20C92DF5-5A11-4F84-84A5-E11D135E1692}">
      <dsp:nvSpPr>
        <dsp:cNvPr id="0" name=""/>
        <dsp:cNvSpPr/>
      </dsp:nvSpPr>
      <dsp:spPr>
        <a:xfrm>
          <a:off x="0" y="3792006"/>
          <a:ext cx="6797675" cy="795600"/>
        </a:xfrm>
        <a:prstGeom prst="roundRect">
          <a:avLst/>
        </a:prstGeom>
        <a:solidFill>
          <a:schemeClr val="accent2">
            <a:hueOff val="-1331824"/>
            <a:satOff val="-586"/>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examples</a:t>
          </a:r>
        </a:p>
      </dsp:txBody>
      <dsp:txXfrm>
        <a:off x="38838" y="3830844"/>
        <a:ext cx="6719999" cy="717924"/>
      </dsp:txXfrm>
    </dsp:sp>
    <dsp:sp modelId="{225105FE-7ABA-490A-AEDA-A90AB2726E53}">
      <dsp:nvSpPr>
        <dsp:cNvPr id="0" name=""/>
        <dsp:cNvSpPr/>
      </dsp:nvSpPr>
      <dsp:spPr>
        <a:xfrm>
          <a:off x="0" y="4587606"/>
          <a:ext cx="6797675"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a:t>Resource allocation faults resulting from architectural design can be reduced by introducing specific inspection tasks</a:t>
          </a:r>
        </a:p>
        <a:p>
          <a:pPr marL="171450" lvl="1" indent="-171450" algn="l" defTabSz="711200">
            <a:lnSpc>
              <a:spcPct val="90000"/>
            </a:lnSpc>
            <a:spcBef>
              <a:spcPct val="0"/>
            </a:spcBef>
            <a:spcAft>
              <a:spcPct val="20000"/>
            </a:spcAft>
            <a:buChar char="•"/>
          </a:pPr>
          <a:r>
            <a:rPr lang="en-US" sz="1600" kern="1200"/>
            <a:t>Faults attributable to inexperience with the development environment can be reduced with focused training</a:t>
          </a:r>
        </a:p>
      </dsp:txBody>
      <dsp:txXfrm>
        <a:off x="0" y="4587606"/>
        <a:ext cx="6797675" cy="993600"/>
      </dsp:txXfrm>
    </dsp:sp>
  </dsp:spTree>
</dsp:drawing>
</file>

<file path=ppt/diagrams/drawing8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F24489-8BE7-4B37-A035-A92BD7CCF3A8}">
      <dsp:nvSpPr>
        <dsp:cNvPr id="0" name=""/>
        <dsp:cNvSpPr/>
      </dsp:nvSpPr>
      <dsp:spPr>
        <a:xfrm>
          <a:off x="0" y="3410021"/>
          <a:ext cx="6797675" cy="223734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t>Analysis of the fault history can help software engineers build a feedback mechanism to track relevant faults to their root causes</a:t>
          </a:r>
        </a:p>
      </dsp:txBody>
      <dsp:txXfrm>
        <a:off x="0" y="3410021"/>
        <a:ext cx="6797675" cy="1208165"/>
      </dsp:txXfrm>
    </dsp:sp>
    <dsp:sp modelId="{E9BAC78A-00F7-4ACF-9395-98E07F05EE0B}">
      <dsp:nvSpPr>
        <dsp:cNvPr id="0" name=""/>
        <dsp:cNvSpPr/>
      </dsp:nvSpPr>
      <dsp:spPr>
        <a:xfrm>
          <a:off x="0" y="4573439"/>
          <a:ext cx="3398837" cy="1029177"/>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t>Sometimes information can be fed back directly into the current product development</a:t>
          </a:r>
        </a:p>
      </dsp:txBody>
      <dsp:txXfrm>
        <a:off x="0" y="4573439"/>
        <a:ext cx="3398837" cy="1029177"/>
      </dsp:txXfrm>
    </dsp:sp>
    <dsp:sp modelId="{E03036F3-D88B-4FBF-8C39-EF5AD1522900}">
      <dsp:nvSpPr>
        <dsp:cNvPr id="0" name=""/>
        <dsp:cNvSpPr/>
      </dsp:nvSpPr>
      <dsp:spPr>
        <a:xfrm>
          <a:off x="3398837" y="4573439"/>
          <a:ext cx="3398837" cy="1029177"/>
        </a:xfrm>
        <a:prstGeom prst="rect">
          <a:avLst/>
        </a:prstGeom>
        <a:solidFill>
          <a:schemeClr val="accent2">
            <a:tint val="40000"/>
            <a:alpha val="90000"/>
            <a:hueOff val="-1857840"/>
            <a:satOff val="3922"/>
            <a:lumOff val="404"/>
            <a:alphaOff val="0"/>
          </a:schemeClr>
        </a:solidFill>
        <a:ln w="15875" cap="flat" cmpd="sng" algn="ctr">
          <a:solidFill>
            <a:schemeClr val="accent2">
              <a:tint val="40000"/>
              <a:alpha val="90000"/>
              <a:hueOff val="-1857840"/>
              <a:satOff val="3922"/>
              <a:lumOff val="40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t>More often it helps software engineers improve the development of future products</a:t>
          </a:r>
        </a:p>
      </dsp:txBody>
      <dsp:txXfrm>
        <a:off x="3398837" y="4573439"/>
        <a:ext cx="3398837" cy="1029177"/>
      </dsp:txXfrm>
    </dsp:sp>
    <dsp:sp modelId="{5DA7F545-81AA-4BB6-8B32-BFA1DF68392E}">
      <dsp:nvSpPr>
        <dsp:cNvPr id="0" name=""/>
        <dsp:cNvSpPr/>
      </dsp:nvSpPr>
      <dsp:spPr>
        <a:xfrm rot="10800000">
          <a:off x="0" y="2547"/>
          <a:ext cx="6797675" cy="3441033"/>
        </a:xfrm>
        <a:prstGeom prst="upArrowCallout">
          <a:avLst/>
        </a:prstGeom>
        <a:solidFill>
          <a:schemeClr val="accent2">
            <a:hueOff val="-1331824"/>
            <a:satOff val="-586"/>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t>Identifying weak aspects of a process can be difficult</a:t>
          </a:r>
        </a:p>
      </dsp:txBody>
      <dsp:txXfrm rot="10800000">
        <a:off x="0" y="2547"/>
        <a:ext cx="6797675" cy="2235880"/>
      </dsp:txXfrm>
    </dsp:sp>
  </dsp:spTree>
</dsp:drawing>
</file>

<file path=ppt/diagrams/drawing8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8D771C-4F2E-45CB-B328-07EB4F14F707}">
      <dsp:nvSpPr>
        <dsp:cNvPr id="0" name=""/>
        <dsp:cNvSpPr/>
      </dsp:nvSpPr>
      <dsp:spPr>
        <a:xfrm>
          <a:off x="0" y="1780393"/>
          <a:ext cx="6797675" cy="637875"/>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312420" rIns="527575"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First developed in the nuclear power industry; used in many fields. </a:t>
          </a:r>
        </a:p>
      </dsp:txBody>
      <dsp:txXfrm>
        <a:off x="0" y="1780393"/>
        <a:ext cx="6797675" cy="637875"/>
      </dsp:txXfrm>
    </dsp:sp>
    <dsp:sp modelId="{FD4247E0-5EEB-4358-857A-0C99FBA38E79}">
      <dsp:nvSpPr>
        <dsp:cNvPr id="0" name=""/>
        <dsp:cNvSpPr/>
      </dsp:nvSpPr>
      <dsp:spPr>
        <a:xfrm>
          <a:off x="339883" y="1558993"/>
          <a:ext cx="4758372" cy="4428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666750">
            <a:lnSpc>
              <a:spcPct val="90000"/>
            </a:lnSpc>
            <a:spcBef>
              <a:spcPct val="0"/>
            </a:spcBef>
            <a:spcAft>
              <a:spcPct val="35000"/>
            </a:spcAft>
            <a:buNone/>
          </a:pPr>
          <a:r>
            <a:rPr lang="en-US" sz="1500" u="sng" kern="1200"/>
            <a:t>Technique for identifying and eliminating process faults</a:t>
          </a:r>
          <a:endParaRPr lang="en-US" sz="1500" kern="1200"/>
        </a:p>
      </dsp:txBody>
      <dsp:txXfrm>
        <a:off x="361499" y="1580609"/>
        <a:ext cx="4715140" cy="399568"/>
      </dsp:txXfrm>
    </dsp:sp>
    <dsp:sp modelId="{450D2B1A-10C0-46FE-BF52-5F643F3B14AF}">
      <dsp:nvSpPr>
        <dsp:cNvPr id="0" name=""/>
        <dsp:cNvSpPr/>
      </dsp:nvSpPr>
      <dsp:spPr>
        <a:xfrm>
          <a:off x="0" y="2720668"/>
          <a:ext cx="6797675" cy="1370250"/>
        </a:xfrm>
        <a:prstGeom prst="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312420" rIns="527575" bIns="106680" numCol="1" spcCol="1270" anchor="t" anchorCtr="0">
          <a:noAutofit/>
        </a:bodyPr>
        <a:lstStyle/>
        <a:p>
          <a:pPr marL="114300" lvl="1" indent="-114300" algn="l" defTabSz="666750">
            <a:lnSpc>
              <a:spcPct val="90000"/>
            </a:lnSpc>
            <a:spcBef>
              <a:spcPct val="0"/>
            </a:spcBef>
            <a:spcAft>
              <a:spcPct val="15000"/>
            </a:spcAft>
            <a:buChar char="•"/>
          </a:pPr>
          <a:r>
            <a:rPr lang="en-US" sz="1500" i="1" kern="1200"/>
            <a:t>What</a:t>
          </a:r>
          <a:r>
            <a:rPr lang="en-US" sz="1500" kern="1200"/>
            <a:t> are the faults?</a:t>
          </a:r>
        </a:p>
        <a:p>
          <a:pPr marL="114300" lvl="1" indent="-114300" algn="l" defTabSz="666750">
            <a:lnSpc>
              <a:spcPct val="90000"/>
            </a:lnSpc>
            <a:spcBef>
              <a:spcPct val="0"/>
            </a:spcBef>
            <a:spcAft>
              <a:spcPct val="15000"/>
            </a:spcAft>
            <a:buChar char="•"/>
          </a:pPr>
          <a:r>
            <a:rPr lang="en-US" sz="1500" i="1" kern="1200"/>
            <a:t>When </a:t>
          </a:r>
          <a:r>
            <a:rPr lang="en-US" sz="1500" kern="1200"/>
            <a:t>did faults occur? When, and when were they found? </a:t>
          </a:r>
        </a:p>
        <a:p>
          <a:pPr marL="114300" lvl="1" indent="-114300" algn="l" defTabSz="666750">
            <a:lnSpc>
              <a:spcPct val="90000"/>
            </a:lnSpc>
            <a:spcBef>
              <a:spcPct val="0"/>
            </a:spcBef>
            <a:spcAft>
              <a:spcPct val="15000"/>
            </a:spcAft>
            <a:buChar char="•"/>
          </a:pPr>
          <a:r>
            <a:rPr lang="en-US" sz="1500" i="1" kern="1200"/>
            <a:t>Why </a:t>
          </a:r>
          <a:r>
            <a:rPr lang="en-US" sz="1500" kern="1200"/>
            <a:t>did faults occur?</a:t>
          </a:r>
        </a:p>
        <a:p>
          <a:pPr marL="114300" lvl="1" indent="-114300" algn="l" defTabSz="666750">
            <a:lnSpc>
              <a:spcPct val="90000"/>
            </a:lnSpc>
            <a:spcBef>
              <a:spcPct val="0"/>
            </a:spcBef>
            <a:spcAft>
              <a:spcPct val="15000"/>
            </a:spcAft>
            <a:buChar char="•"/>
          </a:pPr>
          <a:r>
            <a:rPr lang="en-US" sz="1500" i="1" kern="1200"/>
            <a:t>How </a:t>
          </a:r>
          <a:r>
            <a:rPr lang="en-US" sz="1500" kern="1200"/>
            <a:t>could faults be prevented?</a:t>
          </a:r>
        </a:p>
      </dsp:txBody>
      <dsp:txXfrm>
        <a:off x="0" y="2720668"/>
        <a:ext cx="6797675" cy="1370250"/>
      </dsp:txXfrm>
    </dsp:sp>
    <dsp:sp modelId="{1416FBD9-45A2-47D5-BE78-66A7A351F6FC}">
      <dsp:nvSpPr>
        <dsp:cNvPr id="0" name=""/>
        <dsp:cNvSpPr/>
      </dsp:nvSpPr>
      <dsp:spPr>
        <a:xfrm>
          <a:off x="339883" y="2499268"/>
          <a:ext cx="4758372" cy="44280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666750">
            <a:lnSpc>
              <a:spcPct val="90000"/>
            </a:lnSpc>
            <a:spcBef>
              <a:spcPct val="0"/>
            </a:spcBef>
            <a:spcAft>
              <a:spcPct val="35000"/>
            </a:spcAft>
            <a:buNone/>
          </a:pPr>
          <a:r>
            <a:rPr lang="en-US" sz="1500" kern="1200"/>
            <a:t>Four main steps :-</a:t>
          </a:r>
        </a:p>
      </dsp:txBody>
      <dsp:txXfrm>
        <a:off x="361499" y="2520884"/>
        <a:ext cx="4715140" cy="39956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298C7A-8D4F-43C9-B726-F249FCA5F823}">
      <dsp:nvSpPr>
        <dsp:cNvPr id="0" name=""/>
        <dsp:cNvSpPr/>
      </dsp:nvSpPr>
      <dsp:spPr>
        <a:xfrm>
          <a:off x="0" y="615237"/>
          <a:ext cx="10058399" cy="113582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E3800E-2945-4C0B-9CAC-3245AB24B26A}">
      <dsp:nvSpPr>
        <dsp:cNvPr id="0" name=""/>
        <dsp:cNvSpPr/>
      </dsp:nvSpPr>
      <dsp:spPr>
        <a:xfrm>
          <a:off x="343586" y="870798"/>
          <a:ext cx="624703" cy="6247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280B8BB-AF56-40A0-965F-44DDEA3050AF}">
      <dsp:nvSpPr>
        <dsp:cNvPr id="0" name=""/>
        <dsp:cNvSpPr/>
      </dsp:nvSpPr>
      <dsp:spPr>
        <a:xfrm>
          <a:off x="1311876" y="615237"/>
          <a:ext cx="8746523" cy="113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08" tIns="120208" rIns="120208" bIns="120208" numCol="1" spcCol="1270" anchor="ctr" anchorCtr="0">
          <a:noAutofit/>
        </a:bodyPr>
        <a:lstStyle/>
        <a:p>
          <a:pPr marL="0" lvl="0" indent="0" algn="l" defTabSz="1111250">
            <a:lnSpc>
              <a:spcPct val="90000"/>
            </a:lnSpc>
            <a:spcBef>
              <a:spcPct val="0"/>
            </a:spcBef>
            <a:spcAft>
              <a:spcPct val="35000"/>
            </a:spcAft>
            <a:buNone/>
          </a:pPr>
          <a:r>
            <a:rPr lang="en-IN" sz="2500" kern="1200" dirty="0"/>
            <a:t>Why do we have to understand Analysis Principles when we carry out testing?</a:t>
          </a:r>
          <a:endParaRPr lang="en-US" sz="2500" kern="1200" dirty="0"/>
        </a:p>
      </dsp:txBody>
      <dsp:txXfrm>
        <a:off x="1311876" y="615237"/>
        <a:ext cx="8746523" cy="1135824"/>
      </dsp:txXfrm>
    </dsp:sp>
    <dsp:sp modelId="{CE7974F4-6C6F-422B-8F51-6920508AD505}">
      <dsp:nvSpPr>
        <dsp:cNvPr id="0" name=""/>
        <dsp:cNvSpPr/>
      </dsp:nvSpPr>
      <dsp:spPr>
        <a:xfrm>
          <a:off x="0" y="2035018"/>
          <a:ext cx="10058399" cy="113582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98285B-3A95-40B4-B0A9-2C4F057D4BF6}">
      <dsp:nvSpPr>
        <dsp:cNvPr id="0" name=""/>
        <dsp:cNvSpPr/>
      </dsp:nvSpPr>
      <dsp:spPr>
        <a:xfrm>
          <a:off x="343586" y="2290578"/>
          <a:ext cx="624703" cy="6247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015E12E-ABBE-4CBC-B2FB-E10FB9E241F9}">
      <dsp:nvSpPr>
        <dsp:cNvPr id="0" name=""/>
        <dsp:cNvSpPr/>
      </dsp:nvSpPr>
      <dsp:spPr>
        <a:xfrm>
          <a:off x="1311876" y="2035018"/>
          <a:ext cx="8746523" cy="113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08" tIns="120208" rIns="120208" bIns="120208" numCol="1" spcCol="1270" anchor="ctr" anchorCtr="0">
          <a:noAutofit/>
        </a:bodyPr>
        <a:lstStyle/>
        <a:p>
          <a:pPr marL="0" lvl="0" indent="0" algn="l" defTabSz="1111250">
            <a:lnSpc>
              <a:spcPct val="90000"/>
            </a:lnSpc>
            <a:spcBef>
              <a:spcPct val="0"/>
            </a:spcBef>
            <a:spcAft>
              <a:spcPct val="35000"/>
            </a:spcAft>
            <a:buNone/>
          </a:pPr>
          <a:r>
            <a:rPr lang="en-IN" sz="2500" kern="1200" dirty="0"/>
            <a:t>How does analysis help in doing testing activities?</a:t>
          </a:r>
          <a:endParaRPr lang="en-US" sz="2500" kern="1200" dirty="0"/>
        </a:p>
      </dsp:txBody>
      <dsp:txXfrm>
        <a:off x="1311876" y="2035018"/>
        <a:ext cx="8746523" cy="1135824"/>
      </dsp:txXfrm>
    </dsp:sp>
  </dsp:spTree>
</dsp:drawing>
</file>

<file path=ppt/diagrams/drawing9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C25E8C-E2F6-4B2C-9604-F3625185492C}">
      <dsp:nvSpPr>
        <dsp:cNvPr id="0" name=""/>
        <dsp:cNvSpPr/>
      </dsp:nvSpPr>
      <dsp:spPr>
        <a:xfrm>
          <a:off x="0" y="408231"/>
          <a:ext cx="6797675" cy="5796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CF1B31-9BE6-41C1-BC40-09B9641F585F}">
      <dsp:nvSpPr>
        <dsp:cNvPr id="0" name=""/>
        <dsp:cNvSpPr/>
      </dsp:nvSpPr>
      <dsp:spPr>
        <a:xfrm>
          <a:off x="339883" y="68751"/>
          <a:ext cx="4758372" cy="67896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1022350">
            <a:lnSpc>
              <a:spcPct val="90000"/>
            </a:lnSpc>
            <a:spcBef>
              <a:spcPct val="0"/>
            </a:spcBef>
            <a:spcAft>
              <a:spcPct val="35000"/>
            </a:spcAft>
            <a:buNone/>
          </a:pPr>
          <a:r>
            <a:rPr lang="en-US" sz="2300" kern="1200"/>
            <a:t>Identify a class of  important faults</a:t>
          </a:r>
        </a:p>
      </dsp:txBody>
      <dsp:txXfrm>
        <a:off x="373027" y="101895"/>
        <a:ext cx="4692084" cy="612672"/>
      </dsp:txXfrm>
    </dsp:sp>
    <dsp:sp modelId="{7FB881AB-E17F-4A47-888F-FAEE04138B1D}">
      <dsp:nvSpPr>
        <dsp:cNvPr id="0" name=""/>
        <dsp:cNvSpPr/>
      </dsp:nvSpPr>
      <dsp:spPr>
        <a:xfrm>
          <a:off x="0" y="1451511"/>
          <a:ext cx="6797675" cy="4129650"/>
        </a:xfrm>
        <a:prstGeom prst="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479044" rIns="527575"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severity = impact of the fault on the product</a:t>
          </a:r>
        </a:p>
        <a:p>
          <a:pPr marL="228600" lvl="1" indent="-228600" algn="l" defTabSz="1022350">
            <a:lnSpc>
              <a:spcPct val="90000"/>
            </a:lnSpc>
            <a:spcBef>
              <a:spcPct val="0"/>
            </a:spcBef>
            <a:spcAft>
              <a:spcPct val="15000"/>
            </a:spcAft>
            <a:buChar char="•"/>
          </a:pPr>
          <a:r>
            <a:rPr lang="en-US" sz="2300" kern="1200"/>
            <a:t>Kind</a:t>
          </a:r>
        </a:p>
        <a:p>
          <a:pPr marL="457200" lvl="2" indent="-228600" algn="l" defTabSz="1022350">
            <a:lnSpc>
              <a:spcPct val="90000"/>
            </a:lnSpc>
            <a:spcBef>
              <a:spcPct val="0"/>
            </a:spcBef>
            <a:spcAft>
              <a:spcPct val="15000"/>
            </a:spcAft>
            <a:buChar char="•"/>
          </a:pPr>
          <a:r>
            <a:rPr lang="en-US" sz="2300" kern="1200"/>
            <a:t>No fixed set of categories; Categories evolve and adapt</a:t>
          </a:r>
        </a:p>
        <a:p>
          <a:pPr marL="457200" lvl="2" indent="-228600" algn="l" defTabSz="1022350">
            <a:lnSpc>
              <a:spcPct val="90000"/>
            </a:lnSpc>
            <a:spcBef>
              <a:spcPct val="0"/>
            </a:spcBef>
            <a:spcAft>
              <a:spcPct val="15000"/>
            </a:spcAft>
            <a:buChar char="•"/>
          </a:pPr>
          <a:r>
            <a:rPr lang="en-US" sz="2300" kern="1200"/>
            <a:t>Goal:</a:t>
          </a:r>
        </a:p>
        <a:p>
          <a:pPr marL="685800" lvl="3" indent="-228600" algn="l" defTabSz="1022350">
            <a:lnSpc>
              <a:spcPct val="90000"/>
            </a:lnSpc>
            <a:spcBef>
              <a:spcPct val="0"/>
            </a:spcBef>
            <a:spcAft>
              <a:spcPct val="15000"/>
            </a:spcAft>
            <a:buChar char="•"/>
          </a:pPr>
          <a:r>
            <a:rPr lang="en-US" sz="2300" kern="1200"/>
            <a:t>Identify the few most important classes of faults and remove their causes</a:t>
          </a:r>
        </a:p>
        <a:p>
          <a:pPr marL="685800" lvl="3" indent="-228600" algn="l" defTabSz="1022350">
            <a:lnSpc>
              <a:spcPct val="90000"/>
            </a:lnSpc>
            <a:spcBef>
              <a:spcPct val="0"/>
            </a:spcBef>
            <a:spcAft>
              <a:spcPct val="15000"/>
            </a:spcAft>
            <a:buChar char="•"/>
          </a:pPr>
          <a:r>
            <a:rPr lang="en-US" sz="2300" kern="1200"/>
            <a:t>Differs from ODC:  Not trying to compare trends for different classes of faults, but rather </a:t>
          </a:r>
          <a:r>
            <a:rPr lang="en-US" sz="2300" i="1" kern="1200"/>
            <a:t>focusing</a:t>
          </a:r>
          <a:r>
            <a:rPr lang="en-US" sz="2300" kern="1200"/>
            <a:t> on a few important classes</a:t>
          </a:r>
        </a:p>
      </dsp:txBody>
      <dsp:txXfrm>
        <a:off x="0" y="1451511"/>
        <a:ext cx="6797675" cy="4129650"/>
      </dsp:txXfrm>
    </dsp:sp>
    <dsp:sp modelId="{45D0D535-FEAD-4D0E-AB4D-25F5941D7CB6}">
      <dsp:nvSpPr>
        <dsp:cNvPr id="0" name=""/>
        <dsp:cNvSpPr/>
      </dsp:nvSpPr>
      <dsp:spPr>
        <a:xfrm>
          <a:off x="339883" y="1112031"/>
          <a:ext cx="4758372" cy="67896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1022350">
            <a:lnSpc>
              <a:spcPct val="90000"/>
            </a:lnSpc>
            <a:spcBef>
              <a:spcPct val="0"/>
            </a:spcBef>
            <a:spcAft>
              <a:spcPct val="35000"/>
            </a:spcAft>
            <a:buNone/>
          </a:pPr>
          <a:r>
            <a:rPr lang="en-US" sz="2300" kern="1200"/>
            <a:t>Faults are categorized by</a:t>
          </a:r>
        </a:p>
      </dsp:txBody>
      <dsp:txXfrm>
        <a:off x="373027" y="1145175"/>
        <a:ext cx="4692084" cy="612672"/>
      </dsp:txXfrm>
    </dsp:sp>
  </dsp:spTree>
</dsp:drawing>
</file>

<file path=ppt/diagrams/drawing9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ABF78A-C7B0-4EC3-9833-0978B30832B0}">
      <dsp:nvSpPr>
        <dsp:cNvPr id="0" name=""/>
        <dsp:cNvSpPr/>
      </dsp:nvSpPr>
      <dsp:spPr>
        <a:xfrm>
          <a:off x="0" y="348605"/>
          <a:ext cx="6797675" cy="11655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416560" rIns="527575"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trace representative faults back to causes</a:t>
          </a:r>
        </a:p>
        <a:p>
          <a:pPr marL="228600" lvl="1" indent="-228600" algn="l" defTabSz="889000">
            <a:lnSpc>
              <a:spcPct val="90000"/>
            </a:lnSpc>
            <a:spcBef>
              <a:spcPct val="0"/>
            </a:spcBef>
            <a:spcAft>
              <a:spcPct val="15000"/>
            </a:spcAft>
            <a:buChar char="•"/>
          </a:pPr>
          <a:r>
            <a:rPr lang="en-US" sz="2000" kern="1200"/>
            <a:t>objective of identifying a “root” cause</a:t>
          </a:r>
        </a:p>
      </dsp:txBody>
      <dsp:txXfrm>
        <a:off x="0" y="348605"/>
        <a:ext cx="6797675" cy="1165500"/>
      </dsp:txXfrm>
    </dsp:sp>
    <dsp:sp modelId="{B2AF825E-CE75-4FAE-AB73-A11D132D4647}">
      <dsp:nvSpPr>
        <dsp:cNvPr id="0" name=""/>
        <dsp:cNvSpPr/>
      </dsp:nvSpPr>
      <dsp:spPr>
        <a:xfrm>
          <a:off x="339883" y="53405"/>
          <a:ext cx="4758372" cy="5904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889000">
            <a:lnSpc>
              <a:spcPct val="90000"/>
            </a:lnSpc>
            <a:spcBef>
              <a:spcPct val="0"/>
            </a:spcBef>
            <a:spcAft>
              <a:spcPct val="35000"/>
            </a:spcAft>
            <a:buNone/>
          </a:pPr>
          <a:r>
            <a:rPr lang="en-US" sz="2000" kern="1200"/>
            <a:t>Core RCA step</a:t>
          </a:r>
        </a:p>
      </dsp:txBody>
      <dsp:txXfrm>
        <a:off x="368704" y="82226"/>
        <a:ext cx="4700730" cy="532758"/>
      </dsp:txXfrm>
    </dsp:sp>
    <dsp:sp modelId="{70B0F077-E49C-4327-A66F-0AD0C7B43CDD}">
      <dsp:nvSpPr>
        <dsp:cNvPr id="0" name=""/>
        <dsp:cNvSpPr/>
      </dsp:nvSpPr>
      <dsp:spPr>
        <a:xfrm>
          <a:off x="0" y="1917306"/>
          <a:ext cx="6797675" cy="1827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416560" rIns="527575"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explain the error that led to the fault</a:t>
          </a:r>
        </a:p>
        <a:p>
          <a:pPr marL="228600" lvl="1" indent="-228600" algn="l" defTabSz="889000">
            <a:lnSpc>
              <a:spcPct val="90000"/>
            </a:lnSpc>
            <a:spcBef>
              <a:spcPct val="0"/>
            </a:spcBef>
            <a:spcAft>
              <a:spcPct val="15000"/>
            </a:spcAft>
            <a:buChar char="•"/>
          </a:pPr>
          <a:r>
            <a:rPr lang="en-US" sz="2000" kern="1200"/>
            <a:t>explain the cause of that error</a:t>
          </a:r>
        </a:p>
        <a:p>
          <a:pPr marL="228600" lvl="1" indent="-228600" algn="l" defTabSz="889000">
            <a:lnSpc>
              <a:spcPct val="90000"/>
            </a:lnSpc>
            <a:spcBef>
              <a:spcPct val="0"/>
            </a:spcBef>
            <a:spcAft>
              <a:spcPct val="15000"/>
            </a:spcAft>
            <a:buChar char="•"/>
          </a:pPr>
          <a:r>
            <a:rPr lang="en-US" sz="2000" kern="1200"/>
            <a:t>explain the cause of that cause</a:t>
          </a:r>
        </a:p>
        <a:p>
          <a:pPr marL="228600" lvl="1" indent="-228600" algn="l" defTabSz="889000">
            <a:lnSpc>
              <a:spcPct val="90000"/>
            </a:lnSpc>
            <a:spcBef>
              <a:spcPct val="0"/>
            </a:spcBef>
            <a:spcAft>
              <a:spcPct val="15000"/>
            </a:spcAft>
            <a:buChar char="•"/>
          </a:pPr>
          <a:r>
            <a:rPr lang="en-US" sz="2000" kern="1200"/>
            <a:t>...</a:t>
          </a:r>
        </a:p>
      </dsp:txBody>
      <dsp:txXfrm>
        <a:off x="0" y="1917306"/>
        <a:ext cx="6797675" cy="1827000"/>
      </dsp:txXfrm>
    </dsp:sp>
    <dsp:sp modelId="{53ECD5D9-F71F-47A0-AA97-EA002E185DAB}">
      <dsp:nvSpPr>
        <dsp:cNvPr id="0" name=""/>
        <dsp:cNvSpPr/>
      </dsp:nvSpPr>
      <dsp:spPr>
        <a:xfrm>
          <a:off x="339883" y="1622106"/>
          <a:ext cx="4758372" cy="5904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889000">
            <a:lnSpc>
              <a:spcPct val="90000"/>
            </a:lnSpc>
            <a:spcBef>
              <a:spcPct val="0"/>
            </a:spcBef>
            <a:spcAft>
              <a:spcPct val="35000"/>
            </a:spcAft>
            <a:buNone/>
          </a:pPr>
          <a:r>
            <a:rPr lang="en-US" sz="2000" kern="1200"/>
            <a:t>Iterative analysis </a:t>
          </a:r>
        </a:p>
      </dsp:txBody>
      <dsp:txXfrm>
        <a:off x="368704" y="1650927"/>
        <a:ext cx="4700730" cy="532758"/>
      </dsp:txXfrm>
    </dsp:sp>
    <dsp:sp modelId="{227E730C-0CBD-410E-BA58-312AD8F134A9}">
      <dsp:nvSpPr>
        <dsp:cNvPr id="0" name=""/>
        <dsp:cNvSpPr/>
      </dsp:nvSpPr>
      <dsp:spPr>
        <a:xfrm>
          <a:off x="0" y="4147506"/>
          <a:ext cx="6797675" cy="1449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416560" rIns="527575"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“ask why six times”</a:t>
          </a:r>
        </a:p>
        <a:p>
          <a:pPr marL="228600" lvl="1" indent="-228600" algn="l" defTabSz="889000">
            <a:lnSpc>
              <a:spcPct val="90000"/>
            </a:lnSpc>
            <a:spcBef>
              <a:spcPct val="0"/>
            </a:spcBef>
            <a:spcAft>
              <a:spcPct val="15000"/>
            </a:spcAft>
            <a:buChar char="•"/>
          </a:pPr>
          <a:r>
            <a:rPr lang="en-US" sz="2000" kern="1200"/>
            <a:t>Tracing a causes of fault requires experience,judgement,knowlegde</a:t>
          </a:r>
        </a:p>
      </dsp:txBody>
      <dsp:txXfrm>
        <a:off x="0" y="4147506"/>
        <a:ext cx="6797675" cy="1449000"/>
      </dsp:txXfrm>
    </dsp:sp>
    <dsp:sp modelId="{A1431D13-8A6C-4354-93A7-E5F94A3D5D71}">
      <dsp:nvSpPr>
        <dsp:cNvPr id="0" name=""/>
        <dsp:cNvSpPr/>
      </dsp:nvSpPr>
      <dsp:spPr>
        <a:xfrm>
          <a:off x="339883" y="3852306"/>
          <a:ext cx="4758372" cy="5904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889000">
            <a:lnSpc>
              <a:spcPct val="90000"/>
            </a:lnSpc>
            <a:spcBef>
              <a:spcPct val="0"/>
            </a:spcBef>
            <a:spcAft>
              <a:spcPct val="35000"/>
            </a:spcAft>
            <a:buNone/>
          </a:pPr>
          <a:r>
            <a:rPr lang="en-US" sz="2000" kern="1200"/>
            <a:t>Rule of thumb</a:t>
          </a:r>
        </a:p>
      </dsp:txBody>
      <dsp:txXfrm>
        <a:off x="368704" y="3881127"/>
        <a:ext cx="4700730" cy="532758"/>
      </dsp:txXfrm>
    </dsp:sp>
  </dsp:spTree>
</dsp:drawing>
</file>

<file path=ppt/diagrams/drawing9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647F6D-E43E-4743-BB06-B52630B576B9}">
      <dsp:nvSpPr>
        <dsp:cNvPr id="0" name=""/>
        <dsp:cNvSpPr/>
      </dsp:nvSpPr>
      <dsp:spPr>
        <a:xfrm>
          <a:off x="0" y="807741"/>
          <a:ext cx="6797675" cy="55165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Many approaches depending on fault and process:</a:t>
          </a:r>
        </a:p>
      </dsp:txBody>
      <dsp:txXfrm>
        <a:off x="26930" y="834671"/>
        <a:ext cx="6743815" cy="497795"/>
      </dsp:txXfrm>
    </dsp:sp>
    <dsp:sp modelId="{782BDD77-4C51-456E-8443-D267F8DA073D}">
      <dsp:nvSpPr>
        <dsp:cNvPr id="0" name=""/>
        <dsp:cNvSpPr/>
      </dsp:nvSpPr>
      <dsp:spPr>
        <a:xfrm>
          <a:off x="0" y="1425636"/>
          <a:ext cx="6797675" cy="551655"/>
        </a:xfrm>
        <a:prstGeom prst="roundRect">
          <a:avLst/>
        </a:prstGeom>
        <a:solidFill>
          <a:schemeClr val="accent2">
            <a:hueOff val="-443941"/>
            <a:satOff val="-195"/>
            <a:lumOff val="52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From lightweight process changes</a:t>
          </a:r>
        </a:p>
      </dsp:txBody>
      <dsp:txXfrm>
        <a:off x="26930" y="1452566"/>
        <a:ext cx="6743815" cy="497795"/>
      </dsp:txXfrm>
    </dsp:sp>
    <dsp:sp modelId="{5A330EB2-6A89-42DA-B12A-9394155D273B}">
      <dsp:nvSpPr>
        <dsp:cNvPr id="0" name=""/>
        <dsp:cNvSpPr/>
      </dsp:nvSpPr>
      <dsp:spPr>
        <a:xfrm>
          <a:off x="0" y="1977291"/>
          <a:ext cx="6797675" cy="880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example</a:t>
          </a:r>
        </a:p>
        <a:p>
          <a:pPr marL="342900" lvl="2" indent="-171450" algn="l" defTabSz="800100">
            <a:lnSpc>
              <a:spcPct val="90000"/>
            </a:lnSpc>
            <a:spcBef>
              <a:spcPct val="0"/>
            </a:spcBef>
            <a:spcAft>
              <a:spcPct val="20000"/>
            </a:spcAft>
            <a:buChar char="•"/>
          </a:pPr>
          <a:r>
            <a:rPr lang="en-US" sz="1800" kern="1200"/>
            <a:t>adding consideration of exceptional conditions to a design inspection checklist</a:t>
          </a:r>
        </a:p>
      </dsp:txBody>
      <dsp:txXfrm>
        <a:off x="0" y="1977291"/>
        <a:ext cx="6797675" cy="880785"/>
      </dsp:txXfrm>
    </dsp:sp>
    <dsp:sp modelId="{A9DF8A1C-CD3B-4565-B513-3F16BC489DA7}">
      <dsp:nvSpPr>
        <dsp:cNvPr id="0" name=""/>
        <dsp:cNvSpPr/>
      </dsp:nvSpPr>
      <dsp:spPr>
        <a:xfrm>
          <a:off x="0" y="2858075"/>
          <a:ext cx="6797675" cy="551655"/>
        </a:xfrm>
        <a:prstGeom prst="roundRect">
          <a:avLst/>
        </a:prstGeom>
        <a:solidFill>
          <a:schemeClr val="accent2">
            <a:hueOff val="-887883"/>
            <a:satOff val="-391"/>
            <a:lumOff val="104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To heavyweight changes:</a:t>
          </a:r>
        </a:p>
      </dsp:txBody>
      <dsp:txXfrm>
        <a:off x="26930" y="2885005"/>
        <a:ext cx="6743815" cy="497795"/>
      </dsp:txXfrm>
    </dsp:sp>
    <dsp:sp modelId="{6FF8E489-121F-4891-8370-C4EBDF8AF1E4}">
      <dsp:nvSpPr>
        <dsp:cNvPr id="0" name=""/>
        <dsp:cNvSpPr/>
      </dsp:nvSpPr>
      <dsp:spPr>
        <a:xfrm>
          <a:off x="0" y="3409731"/>
          <a:ext cx="6797675" cy="880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example</a:t>
          </a:r>
        </a:p>
        <a:p>
          <a:pPr marL="342900" lvl="2" indent="-171450" algn="l" defTabSz="800100">
            <a:lnSpc>
              <a:spcPct val="90000"/>
            </a:lnSpc>
            <a:spcBef>
              <a:spcPct val="0"/>
            </a:spcBef>
            <a:spcAft>
              <a:spcPct val="20000"/>
            </a:spcAft>
            <a:buChar char="•"/>
          </a:pPr>
          <a:r>
            <a:rPr lang="en-US" sz="1800" kern="1200"/>
            <a:t>making explicit consideration of exceptional conditions a part of all requirements analysis and design steps</a:t>
          </a:r>
        </a:p>
      </dsp:txBody>
      <dsp:txXfrm>
        <a:off x="0" y="3409731"/>
        <a:ext cx="6797675" cy="880785"/>
      </dsp:txXfrm>
    </dsp:sp>
    <dsp:sp modelId="{6A024622-8770-4018-B47C-074D2C4FF473}">
      <dsp:nvSpPr>
        <dsp:cNvPr id="0" name=""/>
        <dsp:cNvSpPr/>
      </dsp:nvSpPr>
      <dsp:spPr>
        <a:xfrm>
          <a:off x="0" y="4290516"/>
          <a:ext cx="6797675" cy="551655"/>
        </a:xfrm>
        <a:prstGeom prst="roundRect">
          <a:avLst/>
        </a:prstGeom>
        <a:solidFill>
          <a:schemeClr val="accent2">
            <a:hueOff val="-1331824"/>
            <a:satOff val="-586"/>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Goal is not perfection, but cost-effective improvement</a:t>
          </a:r>
        </a:p>
      </dsp:txBody>
      <dsp:txXfrm>
        <a:off x="26930" y="4317446"/>
        <a:ext cx="6743815" cy="497795"/>
      </dsp:txXfrm>
    </dsp:sp>
  </dsp:spTree>
</dsp:drawing>
</file>

<file path=ppt/diagrams/drawing9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4CDE10-74BB-47BD-A251-84FB90898E5D}">
      <dsp:nvSpPr>
        <dsp:cNvPr id="0" name=""/>
        <dsp:cNvSpPr/>
      </dsp:nvSpPr>
      <dsp:spPr>
        <a:xfrm>
          <a:off x="0" y="23255"/>
          <a:ext cx="6797675" cy="87516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Minimize risks of conflict between roles played by the same individual</a:t>
          </a:r>
        </a:p>
      </dsp:txBody>
      <dsp:txXfrm>
        <a:off x="42722" y="65977"/>
        <a:ext cx="6712231" cy="789716"/>
      </dsp:txXfrm>
    </dsp:sp>
    <dsp:sp modelId="{F247F931-66D7-4D12-9E2B-41CBFA2F1921}">
      <dsp:nvSpPr>
        <dsp:cNvPr id="0" name=""/>
        <dsp:cNvSpPr/>
      </dsp:nvSpPr>
      <dsp:spPr>
        <a:xfrm>
          <a:off x="0" y="898415"/>
          <a:ext cx="6797675" cy="1457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Example</a:t>
          </a:r>
        </a:p>
        <a:p>
          <a:pPr marL="342900" lvl="2" indent="-171450" algn="l" defTabSz="755650">
            <a:lnSpc>
              <a:spcPct val="90000"/>
            </a:lnSpc>
            <a:spcBef>
              <a:spcPct val="0"/>
            </a:spcBef>
            <a:spcAft>
              <a:spcPct val="20000"/>
            </a:spcAft>
            <a:buChar char="•"/>
          </a:pPr>
          <a:r>
            <a:rPr lang="en-US" sz="1700" kern="1200"/>
            <a:t>project manager with schedule pressures cannot </a:t>
          </a:r>
        </a:p>
        <a:p>
          <a:pPr marL="514350" lvl="3" indent="-171450" algn="l" defTabSz="755650">
            <a:lnSpc>
              <a:spcPct val="90000"/>
            </a:lnSpc>
            <a:spcBef>
              <a:spcPct val="0"/>
            </a:spcBef>
            <a:spcAft>
              <a:spcPct val="20000"/>
            </a:spcAft>
            <a:buChar char="•"/>
          </a:pPr>
          <a:r>
            <a:rPr lang="en-US" sz="1700" kern="1200"/>
            <a:t>bypass quality activities or standards</a:t>
          </a:r>
        </a:p>
        <a:p>
          <a:pPr marL="514350" lvl="3" indent="-171450" algn="l" defTabSz="755650">
            <a:lnSpc>
              <a:spcPct val="90000"/>
            </a:lnSpc>
            <a:spcBef>
              <a:spcPct val="0"/>
            </a:spcBef>
            <a:spcAft>
              <a:spcPct val="20000"/>
            </a:spcAft>
            <a:buChar char="•"/>
          </a:pPr>
          <a:r>
            <a:rPr lang="en-US" sz="1700" kern="1200"/>
            <a:t>reallocate people from testing to development</a:t>
          </a:r>
        </a:p>
        <a:p>
          <a:pPr marL="514350" lvl="3" indent="-171450" algn="l" defTabSz="755650">
            <a:lnSpc>
              <a:spcPct val="90000"/>
            </a:lnSpc>
            <a:spcBef>
              <a:spcPct val="0"/>
            </a:spcBef>
            <a:spcAft>
              <a:spcPct val="20000"/>
            </a:spcAft>
            <a:buChar char="•"/>
          </a:pPr>
          <a:r>
            <a:rPr lang="en-US" sz="1700" kern="1200"/>
            <a:t>postpone quality activities until too late in the project</a:t>
          </a:r>
        </a:p>
      </dsp:txBody>
      <dsp:txXfrm>
        <a:off x="0" y="898415"/>
        <a:ext cx="6797675" cy="1457280"/>
      </dsp:txXfrm>
    </dsp:sp>
    <dsp:sp modelId="{9F7ECC56-437C-451C-91E0-9A7102BCE6DE}">
      <dsp:nvSpPr>
        <dsp:cNvPr id="0" name=""/>
        <dsp:cNvSpPr/>
      </dsp:nvSpPr>
      <dsp:spPr>
        <a:xfrm>
          <a:off x="0" y="2355696"/>
          <a:ext cx="6797675" cy="875160"/>
        </a:xfrm>
        <a:prstGeom prst="roundRect">
          <a:avLst/>
        </a:prstGeom>
        <a:solidFill>
          <a:schemeClr val="accent2">
            <a:hueOff val="-665912"/>
            <a:satOff val="-293"/>
            <a:lumOff val="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Increases risk of conflict between goals of the independent quality team and the developers</a:t>
          </a:r>
        </a:p>
      </dsp:txBody>
      <dsp:txXfrm>
        <a:off x="42722" y="2398418"/>
        <a:ext cx="6712231" cy="789716"/>
      </dsp:txXfrm>
    </dsp:sp>
    <dsp:sp modelId="{F438D712-94DE-43A1-A10F-677BB2054C96}">
      <dsp:nvSpPr>
        <dsp:cNvPr id="0" name=""/>
        <dsp:cNvSpPr/>
      </dsp:nvSpPr>
      <dsp:spPr>
        <a:xfrm>
          <a:off x="0" y="3294216"/>
          <a:ext cx="6797675" cy="875160"/>
        </a:xfrm>
        <a:prstGeom prst="roundRect">
          <a:avLst/>
        </a:prstGeom>
        <a:solidFill>
          <a:schemeClr val="accent2">
            <a:hueOff val="-1331824"/>
            <a:satOff val="-586"/>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Plan </a:t>
          </a:r>
        </a:p>
      </dsp:txBody>
      <dsp:txXfrm>
        <a:off x="42722" y="3336938"/>
        <a:ext cx="6712231" cy="789716"/>
      </dsp:txXfrm>
    </dsp:sp>
    <dsp:sp modelId="{E6843BF8-E94D-4EE8-A649-95ED9E7B46F3}">
      <dsp:nvSpPr>
        <dsp:cNvPr id="0" name=""/>
        <dsp:cNvSpPr/>
      </dsp:nvSpPr>
      <dsp:spPr>
        <a:xfrm>
          <a:off x="0" y="4169376"/>
          <a:ext cx="6797675" cy="1457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should include checks to ensure completion of quality activities </a:t>
          </a:r>
        </a:p>
        <a:p>
          <a:pPr marL="171450" lvl="1" indent="-171450" algn="l" defTabSz="755650">
            <a:lnSpc>
              <a:spcPct val="90000"/>
            </a:lnSpc>
            <a:spcBef>
              <a:spcPct val="0"/>
            </a:spcBef>
            <a:spcAft>
              <a:spcPct val="20000"/>
            </a:spcAft>
            <a:buChar char="•"/>
          </a:pPr>
          <a:r>
            <a:rPr lang="en-US" sz="1700" kern="1200"/>
            <a:t>Example</a:t>
          </a:r>
        </a:p>
        <a:p>
          <a:pPr marL="342900" lvl="2" indent="-171450" algn="l" defTabSz="755650">
            <a:lnSpc>
              <a:spcPct val="90000"/>
            </a:lnSpc>
            <a:spcBef>
              <a:spcPct val="0"/>
            </a:spcBef>
            <a:spcAft>
              <a:spcPct val="20000"/>
            </a:spcAft>
            <a:buChar char="•"/>
          </a:pPr>
          <a:r>
            <a:rPr lang="en-US" sz="1700" kern="1200"/>
            <a:t>developers perform module testing</a:t>
          </a:r>
        </a:p>
        <a:p>
          <a:pPr marL="342900" lvl="2" indent="-171450" algn="l" defTabSz="755650">
            <a:lnSpc>
              <a:spcPct val="90000"/>
            </a:lnSpc>
            <a:spcBef>
              <a:spcPct val="0"/>
            </a:spcBef>
            <a:spcAft>
              <a:spcPct val="20000"/>
            </a:spcAft>
            <a:buChar char="•"/>
          </a:pPr>
          <a:r>
            <a:rPr lang="en-US" sz="1700" kern="1200"/>
            <a:t>independent quality team performs integration and system testing </a:t>
          </a:r>
        </a:p>
        <a:p>
          <a:pPr marL="342900" lvl="2" indent="-171450" algn="l" defTabSz="755650">
            <a:lnSpc>
              <a:spcPct val="90000"/>
            </a:lnSpc>
            <a:spcBef>
              <a:spcPct val="0"/>
            </a:spcBef>
            <a:spcAft>
              <a:spcPct val="20000"/>
            </a:spcAft>
            <a:buChar char="•"/>
          </a:pPr>
          <a:r>
            <a:rPr lang="en-US" sz="1700" kern="1200"/>
            <a:t>quality team should check completeness of module tests</a:t>
          </a:r>
        </a:p>
      </dsp:txBody>
      <dsp:txXfrm>
        <a:off x="0" y="4169376"/>
        <a:ext cx="6797675" cy="14572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7.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2.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5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4.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5.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6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0.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EA3CD3-BC15-4919-AF39-F066539E628E}" type="datetimeFigureOut">
              <a:rPr lang="en-IN" smtClean="0"/>
              <a:t>19-10-2019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8BE4E0-B1A6-49F0-A0D8-F0C6B06ED8E3}" type="slidenum">
              <a:rPr lang="en-IN" smtClean="0"/>
              <a:t>‹#›</a:t>
            </a:fld>
            <a:endParaRPr lang="en-IN"/>
          </a:p>
        </p:txBody>
      </p:sp>
    </p:spTree>
    <p:extLst>
      <p:ext uri="{BB962C8B-B14F-4D97-AF65-F5344CB8AC3E}">
        <p14:creationId xmlns:p14="http://schemas.microsoft.com/office/powerpoint/2010/main" val="3526090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4670139-7F54-435C-B52F-62EDD51287D9}" type="slidenum">
              <a:rPr lang="en-US" smtClean="0"/>
              <a:pPr/>
              <a:t>12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42386395-0AEB-4F8A-9210-701916587A91}" type="slidenum">
              <a:rPr lang="en-US" smtClean="0"/>
              <a:pPr/>
              <a:t>161</a:t>
            </a:fld>
            <a:endParaRPr lang="en-US"/>
          </a:p>
        </p:txBody>
      </p:sp>
      <p:sp>
        <p:nvSpPr>
          <p:cNvPr id="1095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9572"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r>
              <a:rPr lang="it-IT" sz="1000"/>
              <a:t>SIDEBAR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37C13772-A3F9-4703-B720-4FA946A212AA}" type="slidenum">
              <a:rPr lang="en-US" smtClean="0"/>
              <a:pPr/>
              <a:t>162</a:t>
            </a:fld>
            <a:endParaRPr lang="en-US"/>
          </a:p>
        </p:txBody>
      </p:sp>
      <p:sp>
        <p:nvSpPr>
          <p:cNvPr id="1136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366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A223F0C9-B3A6-4936-A860-9DDCF370D9F5}" type="slidenum">
              <a:rPr lang="en-US" smtClean="0"/>
              <a:pPr/>
              <a:t>163</a:t>
            </a:fld>
            <a:endParaRPr lang="en-US"/>
          </a:p>
        </p:txBody>
      </p:sp>
      <p:sp>
        <p:nvSpPr>
          <p:cNvPr id="1146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4692"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r>
              <a:rPr lang="it-IT"/>
              <a:t>20.3</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52E883B8-6D1D-4D6A-A02E-0B7CFA9CEE54}" type="slidenum">
              <a:rPr lang="en-US" smtClean="0"/>
              <a:pPr/>
              <a:t>164</a:t>
            </a:fld>
            <a:endParaRPr lang="en-US"/>
          </a:p>
        </p:txBody>
      </p:sp>
      <p:sp>
        <p:nvSpPr>
          <p:cNvPr id="1157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571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7BC057F-59D3-4137-857D-4B48D44E3DF1}" type="slidenum">
              <a:rPr lang="en-US" smtClean="0"/>
              <a:pPr/>
              <a:t>165</a:t>
            </a:fld>
            <a:endParaRPr lang="en-US"/>
          </a:p>
        </p:txBody>
      </p:sp>
      <p:sp>
        <p:nvSpPr>
          <p:cNvPr id="1167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6740"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a:t>FOR AN EXAMPLE OF TEST STRATEGY SEE CHAPTER 24</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0BE3A8A-213C-4DA9-84F1-CB10B670EB5D}" type="slidenum">
              <a:rPr lang="en-US" smtClean="0"/>
              <a:pPr/>
              <a:t>166</a:t>
            </a:fld>
            <a:endParaRPr lang="en-US"/>
          </a:p>
        </p:txBody>
      </p:sp>
      <p:sp>
        <p:nvSpPr>
          <p:cNvPr id="1177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7764"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r>
              <a:rPr lang="it-IT"/>
              <a:t>20.4 Test and analysis plan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9D7D652-5DE8-41BB-8027-850AB0A56250}" type="slidenum">
              <a:rPr lang="en-US" smtClean="0"/>
              <a:pPr/>
              <a:t>167</a:t>
            </a:fld>
            <a:endParaRPr lang="en-US"/>
          </a:p>
        </p:txBody>
      </p:sp>
      <p:sp>
        <p:nvSpPr>
          <p:cNvPr id="1187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878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97D0038-AD6A-47AB-9CC5-EE7B91C79966}" type="slidenum">
              <a:rPr lang="en-US" smtClean="0"/>
              <a:pPr/>
              <a:t>168</a:t>
            </a:fld>
            <a:endParaRPr lang="en-US"/>
          </a:p>
        </p:txBody>
      </p:sp>
      <p:sp>
        <p:nvSpPr>
          <p:cNvPr id="1198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981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F2D2993-A3D8-4055-BE06-8BFE792CBF1C}" type="slidenum">
              <a:rPr lang="en-US" smtClean="0"/>
              <a:pPr/>
              <a:t>169</a:t>
            </a:fld>
            <a:endParaRPr lang="en-US"/>
          </a:p>
        </p:txBody>
      </p:sp>
      <p:sp>
        <p:nvSpPr>
          <p:cNvPr id="1208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083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963D207-BB1A-42BE-A8BB-20A3A902BCA4}" type="slidenum">
              <a:rPr lang="en-US" smtClean="0"/>
              <a:pPr/>
              <a:t>170</a:t>
            </a:fld>
            <a:endParaRPr lang="en-US"/>
          </a:p>
        </p:txBody>
      </p:sp>
      <p:sp>
        <p:nvSpPr>
          <p:cNvPr id="1218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1860"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r>
              <a:rPr lang="it-IT" dirty="0"/>
              <a:t>The most commmon style of project schedule is the GANTT chart, like this example.  </a:t>
            </a:r>
          </a:p>
          <a:p>
            <a:r>
              <a:rPr lang="it-IT" dirty="0"/>
              <a:t>Simple idea: task breakdown with allocation in time, obeying task dependences. </a:t>
            </a:r>
          </a:p>
          <a:p>
            <a:r>
              <a:rPr lang="it-IT" dirty="0"/>
              <a:t>Any “vertical slice” of the graph describes level of effort. </a:t>
            </a:r>
          </a:p>
          <a:p>
            <a:endParaRPr lang="it-IT" dirty="0"/>
          </a:p>
          <a:p>
            <a:r>
              <a:rPr lang="it-IT" dirty="0"/>
              <a:t>Next slide: we can evaluate the schedule risk in the schedule, and improve it.</a:t>
            </a:r>
          </a:p>
          <a:p>
            <a:endParaRPr lang="it-IT"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4670139-7F54-435C-B52F-62EDD51287D9}" type="slidenum">
              <a:rPr lang="en-US" smtClean="0"/>
              <a:pPr/>
              <a:t>15</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3AAD26B6-9BD5-46F1-83A4-CDBBAAB9C49F}" type="slidenum">
              <a:rPr lang="en-US" smtClean="0"/>
              <a:pPr/>
              <a:t>171</a:t>
            </a:fld>
            <a:endParaRPr lang="en-US"/>
          </a:p>
        </p:txBody>
      </p:sp>
      <p:sp>
        <p:nvSpPr>
          <p:cNvPr id="1228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2884"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dirty="0"/>
              <a:t>Where are the problems in the schedule? </a:t>
            </a:r>
          </a:p>
          <a:p>
            <a:r>
              <a:rPr lang="en-US" dirty="0"/>
              <a:t>A: The risks are where any schedule slippage will ripple through the whole</a:t>
            </a:r>
          </a:p>
          <a:p>
            <a:r>
              <a:rPr lang="en-US" dirty="0"/>
              <a:t>project.  We can identify these “critical paths” and rearrange the schedule </a:t>
            </a:r>
          </a:p>
          <a:p>
            <a:r>
              <a:rPr lang="en-US" dirty="0"/>
              <a:t>to make it more resilient. </a:t>
            </a:r>
          </a:p>
          <a:p>
            <a:endParaRPr lang="en-US" dirty="0"/>
          </a:p>
          <a:p>
            <a:r>
              <a:rPr lang="en-US" dirty="0"/>
              <a:t>We must consider the whole project plan, not just the quality plan, to recognize</a:t>
            </a:r>
          </a:p>
          <a:p>
            <a:r>
              <a:rPr lang="en-US" dirty="0"/>
              <a:t>all the critical dependencies. </a:t>
            </a:r>
          </a:p>
          <a:p>
            <a:endParaRPr lang="en-US" dirty="0"/>
          </a:p>
          <a:p>
            <a:r>
              <a:rPr lang="en-US" dirty="0"/>
              <a:t>Sometimes the rearrangement requires further task breakdown (factoring) so that </a:t>
            </a:r>
          </a:p>
          <a:p>
            <a:r>
              <a:rPr lang="en-US" dirty="0"/>
              <a:t>some subtasks can be moved earlier. </a:t>
            </a:r>
          </a:p>
          <a:p>
            <a:r>
              <a:rPr lang="en-US" dirty="0"/>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29644BC-ED91-4254-8E1D-88C5D2D44E77}" type="slidenum">
              <a:rPr lang="en-US" smtClean="0"/>
              <a:pPr/>
              <a:t>173</a:t>
            </a:fld>
            <a:endParaRPr lang="en-US"/>
          </a:p>
        </p:txBody>
      </p:sp>
      <p:sp>
        <p:nvSpPr>
          <p:cNvPr id="1239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3908"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dirty="0"/>
              <a:t>Here (in  a very waterfall-like schedule) we see an example of a critical path that we would like to improve, </a:t>
            </a:r>
          </a:p>
          <a:p>
            <a:r>
              <a:rPr lang="en-US" dirty="0"/>
              <a:t>so that we are not so vulnerable to any schedule slippage. </a:t>
            </a:r>
          </a:p>
          <a:p>
            <a:endParaRPr lang="en-US" dirty="0"/>
          </a:p>
          <a:p>
            <a:r>
              <a:rPr lang="en-US" dirty="0"/>
              <a:t>We can see that designing and executing tests are on the critical path.  Factoring them can improve the schedule. </a:t>
            </a:r>
          </a:p>
          <a:p>
            <a:endParaRPr lang="en-US" dirty="0"/>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E9DA1A4-D306-4E90-8663-8C4FAB8EB20E}" type="slidenum">
              <a:rPr lang="en-US" smtClean="0"/>
              <a:pPr/>
              <a:t>174</a:t>
            </a:fld>
            <a:endParaRPr lang="en-US"/>
          </a:p>
        </p:txBody>
      </p:sp>
      <p:sp>
        <p:nvSpPr>
          <p:cNvPr id="12493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12493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t>By factoring “design and execute tests” into a test design activity and a test execution activity, </a:t>
            </a:r>
          </a:p>
          <a:p>
            <a:r>
              <a:rPr lang="en-US" dirty="0"/>
              <a:t>we can move the design tasks earlier in the schedule, and provide much more schedule flexibility. </a:t>
            </a:r>
          </a:p>
          <a:p>
            <a:endParaRPr lang="en-US" dirty="0"/>
          </a:p>
          <a:p>
            <a:r>
              <a:rPr lang="en-US" dirty="0"/>
              <a:t>The </a:t>
            </a:r>
            <a:r>
              <a:rPr lang="en-US" dirty="0" err="1"/>
              <a:t>refactored</a:t>
            </a:r>
            <a:r>
              <a:rPr lang="en-US" dirty="0"/>
              <a:t> schedule now has too much effort concentrated in mid-February, so next </a:t>
            </a:r>
          </a:p>
          <a:p>
            <a:r>
              <a:rPr lang="en-US" dirty="0"/>
              <a:t>we should level it out a bit ... </a:t>
            </a:r>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C74CE2A-0057-4A43-90C4-D095A19996A4}" type="slidenum">
              <a:rPr lang="en-US" smtClean="0"/>
              <a:pPr/>
              <a:t>175</a:t>
            </a:fld>
            <a:endParaRPr lang="en-US"/>
          </a:p>
        </p:txBody>
      </p:sp>
      <p:sp>
        <p:nvSpPr>
          <p:cNvPr id="12595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12595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n-US" dirty="0"/>
          </a:p>
          <a:p>
            <a:r>
              <a:rPr lang="en-US" dirty="0"/>
              <a:t>Here we level the effort out, respecting dependences (drawn here as arrows).</a:t>
            </a:r>
          </a:p>
          <a:p>
            <a:endParaRPr lang="en-US" dirty="0"/>
          </a:p>
          <a:p>
            <a:r>
              <a:rPr lang="en-US" dirty="0"/>
              <a:t>We could do much more by breaking “Analysis and design” and “code and integration” into </a:t>
            </a:r>
          </a:p>
          <a:p>
            <a:r>
              <a:rPr lang="en-US" dirty="0"/>
              <a:t>smaller parts, and interspersing test execution as well as test design with the design and </a:t>
            </a:r>
          </a:p>
          <a:p>
            <a:r>
              <a:rPr lang="en-US" dirty="0"/>
              <a:t>construction effort.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5ED5FB98-9295-4C35-9335-1BB063432508}" type="slidenum">
              <a:rPr lang="en-US" smtClean="0"/>
              <a:pPr/>
              <a:t>176</a:t>
            </a:fld>
            <a:endParaRPr lang="en-US"/>
          </a:p>
        </p:txBody>
      </p:sp>
      <p:sp>
        <p:nvSpPr>
          <p:cNvPr id="1269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698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dirty="0"/>
          </a:p>
          <a:p>
            <a:r>
              <a:rPr lang="en-US" dirty="0"/>
              <a:t>Here we summarize the overall rescheduling - </a:t>
            </a:r>
          </a:p>
          <a:p>
            <a:r>
              <a:rPr lang="en-US" dirty="0"/>
              <a:t>   Critical schedule before refactoring</a:t>
            </a:r>
          </a:p>
          <a:p>
            <a:r>
              <a:rPr lang="en-US" dirty="0"/>
              <a:t>   Refactoring and scheduling without respect to resources</a:t>
            </a:r>
          </a:p>
          <a:p>
            <a:r>
              <a:rPr lang="en-US" dirty="0"/>
              <a:t>   Leveling the effort to use limited resources (people)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Slide Number Placeholder 3"/>
          <p:cNvSpPr>
            <a:spLocks noGrp="1"/>
          </p:cNvSpPr>
          <p:nvPr>
            <p:ph type="sldNum" sz="quarter" idx="5"/>
          </p:nvPr>
        </p:nvSpPr>
        <p:spPr>
          <a:noFill/>
        </p:spPr>
        <p:txBody>
          <a:bodyPr/>
          <a:lstStyle/>
          <a:p>
            <a:fld id="{AD390782-9395-44CA-9FBC-4623E25DBA6D}" type="slidenum">
              <a:rPr lang="en-US" smtClean="0"/>
              <a:pPr/>
              <a:t>177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B25B9CE-10AB-43AD-99B7-18C025880217}" type="slidenum">
              <a:rPr lang="en-US" smtClean="0"/>
              <a:pPr/>
              <a:t>178</a:t>
            </a:fld>
            <a:endParaRPr lang="en-US"/>
          </a:p>
        </p:txBody>
      </p:sp>
      <p:sp>
        <p:nvSpPr>
          <p:cNvPr id="1280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800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dirty="0"/>
          </a:p>
          <a:p>
            <a:r>
              <a:rPr lang="en-US" dirty="0"/>
              <a:t>The schedule rearrangement we just considered was an example of risk planning: </a:t>
            </a:r>
          </a:p>
          <a:p>
            <a:r>
              <a:rPr lang="en-US" dirty="0"/>
              <a:t>Making the project less vulnerable to a particular kind of risk </a:t>
            </a:r>
          </a:p>
          <a:p>
            <a:r>
              <a:rPr lang="en-US" dirty="0"/>
              <a:t>(the risk that some activities take longer than planned). </a:t>
            </a:r>
          </a:p>
          <a:p>
            <a:endParaRPr lang="en-US" dirty="0"/>
          </a:p>
          <a:p>
            <a:r>
              <a:rPr lang="en-US" dirty="0"/>
              <a:t>We don’t seek to eliminate risks, because we can’t.  We seek to</a:t>
            </a:r>
          </a:p>
          <a:p>
            <a:r>
              <a:rPr lang="en-US" dirty="0"/>
              <a:t>  Assess them:  Explicitly consider what the risks are</a:t>
            </a:r>
          </a:p>
          <a:p>
            <a:r>
              <a:rPr lang="en-US" dirty="0"/>
              <a:t>  Control them: Reduce (but not eliminate) vulnerabilities</a:t>
            </a:r>
          </a:p>
          <a:p>
            <a:r>
              <a:rPr lang="en-US" dirty="0"/>
              <a:t>  Monitor them: The “visibility” aspect, making sure we are alerted </a:t>
            </a:r>
          </a:p>
          <a:p>
            <a:r>
              <a:rPr lang="en-US" dirty="0"/>
              <a:t>      as soon as possible if some of the risks come to pass, so we can</a:t>
            </a:r>
          </a:p>
          <a:p>
            <a:r>
              <a:rPr lang="en-US" dirty="0"/>
              <a:t>      minimize the cost of dealing with them. </a:t>
            </a:r>
          </a:p>
          <a:p>
            <a:endParaRPr lang="en-US" dirty="0"/>
          </a:p>
          <a:p>
            <a:r>
              <a:rPr lang="en-US" dirty="0"/>
              <a:t>The most important thing is to invest time and effort in thinking explicitly what</a:t>
            </a:r>
          </a:p>
          <a:p>
            <a:r>
              <a:rPr lang="en-US" dirty="0"/>
              <a:t>risks a project could be vulnerable to, as specifically as possible.  The most </a:t>
            </a:r>
          </a:p>
          <a:p>
            <a:r>
              <a:rPr lang="en-US" dirty="0"/>
              <a:t>dangerous risks by far are those that were never considered in the plan. </a:t>
            </a:r>
          </a:p>
          <a:p>
            <a:endParaRPr lang="en-US" dirty="0"/>
          </a:p>
          <a:p>
            <a:r>
              <a:rPr lang="en-US" dirty="0"/>
              <a:t>In addition to this “schedule risk”, we need to control </a:t>
            </a:r>
            <a:r>
              <a:rPr lang="en-US" dirty="0" err="1"/>
              <a:t>vulnerabilty</a:t>
            </a:r>
            <a:r>
              <a:rPr lang="en-US" dirty="0"/>
              <a:t> to</a:t>
            </a:r>
          </a:p>
          <a:p>
            <a:r>
              <a:rPr lang="en-US" dirty="0"/>
              <a:t>several other kinds of risks (elaborated in subsequent slides).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FA60D3EA-DACD-4CA1-BA67-01BCCD966B18}" type="slidenum">
              <a:rPr lang="en-US" smtClean="0"/>
              <a:pPr/>
              <a:t>179</a:t>
            </a:fld>
            <a:endParaRPr lang="en-US"/>
          </a:p>
        </p:txBody>
      </p:sp>
      <p:sp>
        <p:nvSpPr>
          <p:cNvPr id="1290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9028"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r>
              <a:rPr lang="it-IT"/>
              <a:t>20.5 Risk Planning</a:t>
            </a:r>
          </a:p>
          <a:p>
            <a:endParaRPr lang="it-IT"/>
          </a:p>
          <a:p>
            <a:r>
              <a:rPr lang="it-IT"/>
              <a:t>The most important resource in a software project is people, and the biggest risk </a:t>
            </a:r>
          </a:p>
          <a:p>
            <a:r>
              <a:rPr lang="it-IT"/>
              <a:t>is losing people.  This risk grows with the length and size of the project.  For large</a:t>
            </a:r>
          </a:p>
          <a:p>
            <a:r>
              <a:rPr lang="it-IT"/>
              <a:t>or long projects, it is very likely that some key people will leave before project completion. </a:t>
            </a:r>
          </a:p>
          <a:p>
            <a:endParaRPr lang="it-IT"/>
          </a:p>
          <a:p>
            <a:r>
              <a:rPr lang="it-IT"/>
              <a:t>We may reduce the likelihood of people leaving by making the job as attractive as possible</a:t>
            </a:r>
          </a:p>
          <a:p>
            <a:r>
              <a:rPr lang="it-IT"/>
              <a:t>(and this requires much more than a good salary --- the work must be rewarding!).  Since </a:t>
            </a:r>
          </a:p>
          <a:p>
            <a:r>
              <a:rPr lang="it-IT"/>
              <a:t>we cannot make this risk very small, most of the control strategies involve making it easier </a:t>
            </a:r>
          </a:p>
          <a:p>
            <a:r>
              <a:rPr lang="it-IT"/>
              <a:t>to recover when someone does leave.  </a:t>
            </a:r>
          </a:p>
          <a:p>
            <a:endParaRPr lang="it-IT"/>
          </a:p>
          <a:p>
            <a:r>
              <a:rPr lang="it-IT"/>
              <a:t>Note that all of the control strategies have costs.  We must balance the </a:t>
            </a:r>
          </a:p>
          <a:p>
            <a:r>
              <a:rPr lang="it-IT"/>
              <a:t>potential cost of risks with the cost of risk control.  (It is much more common </a:t>
            </a:r>
          </a:p>
          <a:p>
            <a:r>
              <a:rPr lang="it-IT"/>
              <a:t>to invest too little in risk control than to invest too much.)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6EC60C04-FAF4-4B26-B501-A7C56D404053}" type="slidenum">
              <a:rPr lang="en-US" smtClean="0"/>
              <a:pPr/>
              <a:t>180</a:t>
            </a:fld>
            <a:endParaRPr lang="en-US"/>
          </a:p>
        </p:txBody>
      </p:sp>
      <p:sp>
        <p:nvSpPr>
          <p:cNvPr id="1300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0052"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z="1200" b="0" i="0" kern="1200" dirty="0">
                <a:solidFill>
                  <a:schemeClr val="tx1"/>
                </a:solidFill>
                <a:latin typeface="+mn-lt"/>
                <a:ea typeface="+mn-ea"/>
                <a:cs typeface="+mn-cs"/>
              </a:rPr>
              <a:t>Short for commercial off-the-shelf, an adjective that describes software or hardware products that are ready-made and available for sale to the general public. For example, Microsoft Office is a </a:t>
            </a:r>
            <a:r>
              <a:rPr lang="en-US" sz="1200" b="1" i="0" kern="1200" dirty="0">
                <a:solidFill>
                  <a:schemeClr val="tx1"/>
                </a:solidFill>
                <a:latin typeface="+mn-lt"/>
                <a:ea typeface="+mn-ea"/>
                <a:cs typeface="+mn-cs"/>
              </a:rPr>
              <a:t>COTS</a:t>
            </a:r>
            <a:r>
              <a:rPr lang="en-US" sz="1200" b="0" i="0" kern="1200" dirty="0">
                <a:solidFill>
                  <a:schemeClr val="tx1"/>
                </a:solidFill>
                <a:latin typeface="+mn-lt"/>
                <a:ea typeface="+mn-ea"/>
                <a:cs typeface="+mn-cs"/>
              </a:rPr>
              <a:t> product that is a packaged software solution for businesses.</a:t>
            </a:r>
          </a:p>
          <a:p>
            <a:endParaRPr lang="en-US" dirty="0"/>
          </a:p>
          <a:p>
            <a:r>
              <a:rPr lang="en-US" dirty="0"/>
              <a:t>While technology risks are typically smaller than personnel risks, it is not</a:t>
            </a:r>
          </a:p>
          <a:p>
            <a:r>
              <a:rPr lang="en-US" dirty="0"/>
              <a:t>uncommon for a project to run into problems, especially with</a:t>
            </a:r>
          </a:p>
          <a:p>
            <a:r>
              <a:rPr lang="en-US" dirty="0"/>
              <a:t>commercial off-the-shelf (COTS) components that do not work or </a:t>
            </a:r>
          </a:p>
          <a:p>
            <a:r>
              <a:rPr lang="en-US" dirty="0"/>
              <a:t>integrate as well as anticipated.  Early evaluation of COTS components </a:t>
            </a:r>
          </a:p>
          <a:p>
            <a:r>
              <a:rPr lang="en-US" dirty="0"/>
              <a:t>is therefore an important part of a good quality plan.  </a:t>
            </a:r>
          </a:p>
          <a:p>
            <a:endParaRPr lang="en-US" dirty="0"/>
          </a:p>
          <a:p>
            <a:r>
              <a:rPr lang="en-US" dirty="0"/>
              <a:t>Similar considerations apply to adoption of new test and </a:t>
            </a:r>
          </a:p>
          <a:p>
            <a:r>
              <a:rPr lang="en-US" dirty="0"/>
              <a:t>analysis tools --- we must anticipate and make contingency</a:t>
            </a:r>
          </a:p>
          <a:p>
            <a:r>
              <a:rPr lang="en-US" dirty="0"/>
              <a:t>plans for them not working as expected and desired. </a:t>
            </a:r>
          </a:p>
          <a:p>
            <a:r>
              <a:rPr lang="en-US" dirty="0"/>
              <a:t>apply to new tools for </a:t>
            </a:r>
            <a:r>
              <a:rPr lang="en-US" dirty="0" err="1"/>
              <a:t>auutom</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DBC7FB9-C441-4D45-AC02-5FBF69180877}" type="slidenum">
              <a:rPr lang="en-US" smtClean="0"/>
              <a:pPr/>
              <a:t>181</a:t>
            </a:fld>
            <a:endParaRPr lang="en-US"/>
          </a:p>
        </p:txBody>
      </p:sp>
      <p:sp>
        <p:nvSpPr>
          <p:cNvPr id="1310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1076"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a:t>These are just two examples of schedule risks and potential control strategies. </a:t>
            </a:r>
          </a:p>
          <a:p>
            <a:r>
              <a:rPr lang="en-US"/>
              <a:t>We have already discussed the generic strategy of refactoring tasks on </a:t>
            </a:r>
          </a:p>
          <a:p>
            <a:r>
              <a:rPr lang="en-US"/>
              <a:t>critical paths to reduce vulnerability to schedule slippage rippling through the whole </a:t>
            </a:r>
          </a:p>
          <a:p>
            <a:r>
              <a:rPr lang="en-US"/>
              <a:t>project.  </a:t>
            </a:r>
          </a:p>
          <a:p>
            <a:r>
              <a:rPr lang="en-US"/>
              <a:t>Other schedule risks specific to quality activities  can be anticipated primarily from experience with similar projects earlier. </a:t>
            </a:r>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1" kern="1200" dirty="0">
                <a:solidFill>
                  <a:schemeClr val="tx1"/>
                </a:solidFill>
                <a:latin typeface="+mn-lt"/>
                <a:ea typeface="+mn-ea"/>
                <a:cs typeface="+mn-cs"/>
              </a:rPr>
              <a:t>A necessary condition for some state of affairs S is a condition </a:t>
            </a:r>
            <a:r>
              <a:rPr lang="en-US" sz="1200" b="0" i="1" kern="1200" dirty="0">
                <a:solidFill>
                  <a:schemeClr val="accent1">
                    <a:lumMod val="60000"/>
                    <a:lumOff val="40000"/>
                  </a:schemeClr>
                </a:solidFill>
                <a:latin typeface="+mn-lt"/>
                <a:ea typeface="+mn-ea"/>
                <a:cs typeface="+mn-cs"/>
              </a:rPr>
              <a:t>that must be satisfied in order for S to obtain.</a:t>
            </a:r>
          </a:p>
          <a:p>
            <a:r>
              <a:rPr lang="en-US" sz="1200" b="0" i="1" kern="1200" dirty="0">
                <a:solidFill>
                  <a:schemeClr val="tx1"/>
                </a:solidFill>
                <a:latin typeface="+mn-lt"/>
                <a:ea typeface="+mn-ea"/>
                <a:cs typeface="+mn-cs"/>
              </a:rPr>
              <a:t>A sufficient condition for some state of affairs S is a condition that, if satisfied, guarantees that S obtains.</a:t>
            </a:r>
            <a:endParaRPr lang="en-US" dirty="0"/>
          </a:p>
        </p:txBody>
      </p:sp>
      <p:sp>
        <p:nvSpPr>
          <p:cNvPr id="4" name="Slide Number Placeholder 3"/>
          <p:cNvSpPr>
            <a:spLocks noGrp="1"/>
          </p:cNvSpPr>
          <p:nvPr>
            <p:ph type="sldNum" sz="quarter" idx="10"/>
          </p:nvPr>
        </p:nvSpPr>
        <p:spPr/>
        <p:txBody>
          <a:bodyPr/>
          <a:lstStyle/>
          <a:p>
            <a:fld id="{84670139-7F54-435C-B52F-62EDD51287D9}" type="slidenum">
              <a:rPr lang="en-US" smtClean="0"/>
              <a:pPr/>
              <a:t>28</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42089610-F54F-4121-9FC6-6416E00EBBFE}" type="slidenum">
              <a:rPr lang="en-US" smtClean="0"/>
              <a:pPr/>
              <a:t>182</a:t>
            </a:fld>
            <a:endParaRPr lang="en-US"/>
          </a:p>
        </p:txBody>
      </p:sp>
      <p:sp>
        <p:nvSpPr>
          <p:cNvPr id="1320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210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105A881-0799-4979-A4FA-33A273A58599}" type="slidenum">
              <a:rPr lang="en-US" smtClean="0"/>
              <a:pPr/>
              <a:t>183</a:t>
            </a:fld>
            <a:endParaRPr lang="en-US"/>
          </a:p>
        </p:txBody>
      </p:sp>
      <p:sp>
        <p:nvSpPr>
          <p:cNvPr id="1331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312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4BAB001-AFF1-4222-914E-9BAB25AAB62C}" type="slidenum">
              <a:rPr lang="en-US" smtClean="0"/>
              <a:pPr/>
              <a:t>184</a:t>
            </a:fld>
            <a:endParaRPr lang="en-US"/>
          </a:p>
        </p:txBody>
      </p:sp>
      <p:sp>
        <p:nvSpPr>
          <p:cNvPr id="1341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414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503C46D-D7ED-4037-9CA0-7CD31AC03E68}" type="slidenum">
              <a:rPr lang="en-US" smtClean="0"/>
              <a:pPr/>
              <a:t>185</a:t>
            </a:fld>
            <a:endParaRPr lang="en-US"/>
          </a:p>
        </p:txBody>
      </p:sp>
      <p:sp>
        <p:nvSpPr>
          <p:cNvPr id="1372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7220"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endParaRPr lang="it-IT"/>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76B186CD-3ED8-4C21-8DE5-6F742C420CE1}" type="slidenum">
              <a:rPr lang="en-US" smtClean="0"/>
              <a:pPr/>
              <a:t>187</a:t>
            </a:fld>
            <a:endParaRPr lang="en-US"/>
          </a:p>
        </p:txBody>
      </p:sp>
      <p:sp>
        <p:nvSpPr>
          <p:cNvPr id="1382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8244"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r>
              <a:rPr lang="it-IT" dirty="0"/>
              <a:t>How can we identify deviations from the quality plan with respect to effectiveness and quality, and not </a:t>
            </a:r>
          </a:p>
          <a:p>
            <a:r>
              <a:rPr lang="it-IT" dirty="0"/>
              <a:t>just schedule of tasks?  Our best tool is often analogy:  Gather data and compare it to data from previous projects. </a:t>
            </a:r>
          </a:p>
          <a:p>
            <a:endParaRPr lang="it-IT" dirty="0"/>
          </a:p>
          <a:p>
            <a:r>
              <a:rPr lang="it-IT" dirty="0"/>
              <a:t>In typical projects, the total number of open faults rises during early stages of construction and then falls as the product nears readiness;</a:t>
            </a:r>
          </a:p>
          <a:p>
            <a:r>
              <a:rPr lang="it-IT" dirty="0"/>
              <a:t>Severe and critical faults display this pattern more strongly than less critical faults.  </a:t>
            </a:r>
          </a:p>
          <a:p>
            <a:r>
              <a:rPr lang="it-IT" dirty="0"/>
              <a:t>Comparing fault data on the current project to the history of similar projects (preferably for the same organization, and as </a:t>
            </a:r>
          </a:p>
          <a:p>
            <a:r>
              <a:rPr lang="it-IT" dirty="0"/>
              <a:t>similar as possible) provides a rough guide to progress.  Large deviations from historical patterns should be explained.</a:t>
            </a:r>
          </a:p>
          <a:p>
            <a:r>
              <a:rPr lang="it-IT" dirty="0"/>
              <a:t>If we don’t see the predicted rise in the number of detected faults early in the project, we need to learn whether it is </a:t>
            </a:r>
          </a:p>
          <a:p>
            <a:r>
              <a:rPr lang="it-IT" dirty="0"/>
              <a:t>because of unusually high quality or unusually poor test and analysis.  If we don’t see severe and criitical paths decreasing, </a:t>
            </a:r>
          </a:p>
          <a:p>
            <a:r>
              <a:rPr lang="it-IT" dirty="0"/>
              <a:t>is it because development is still unstable, introducing new faults with changes?  </a:t>
            </a:r>
          </a:p>
          <a:p>
            <a:endParaRPr lang="it-IT" dirty="0"/>
          </a:p>
          <a:p>
            <a:r>
              <a:rPr lang="it-IT" dirty="0"/>
              <a:t>Analysis by analogy (comparison to history) is far from perfect, but it is often the best tool available for </a:t>
            </a:r>
          </a:p>
          <a:p>
            <a:r>
              <a:rPr lang="it-IT" dirty="0"/>
              <a:t>recognizing problems before they become critical.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4C3623C1-4B76-40AF-8701-4260EC248BED}" type="slidenum">
              <a:rPr lang="en-US" smtClean="0"/>
              <a:pPr/>
              <a:t>188</a:t>
            </a:fld>
            <a:endParaRPr lang="en-US"/>
          </a:p>
        </p:txBody>
      </p:sp>
      <p:sp>
        <p:nvSpPr>
          <p:cNvPr id="1392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9268"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a:t>The next several slides expand on process monitoring, considering not just how to trigger</a:t>
            </a:r>
          </a:p>
          <a:p>
            <a:r>
              <a:rPr lang="en-US"/>
              <a:t>a contingency plan, but also how to use analysis of fault data to improve the process </a:t>
            </a:r>
          </a:p>
          <a:p>
            <a:r>
              <a:rPr lang="en-US"/>
              <a:t>of the current project or of future projects.   The generic term for this (for all aspects of </a:t>
            </a:r>
          </a:p>
          <a:p>
            <a:r>
              <a:rPr lang="en-US"/>
              <a:t>project management, as well as quality processes in particular) is “process improvement”.</a:t>
            </a:r>
          </a:p>
          <a:p>
            <a:r>
              <a:rPr lang="en-US"/>
              <a:t>We illustrate with  two well-known approaches, orthogonal defect classification and root cause analysis.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327BAD04-BE91-4FBB-8638-0A930B267BDA}" type="slidenum">
              <a:rPr lang="en-US" smtClean="0"/>
              <a:pPr/>
              <a:t>189</a:t>
            </a:fld>
            <a:endParaRPr lang="en-US"/>
          </a:p>
        </p:txBody>
      </p:sp>
      <p:sp>
        <p:nvSpPr>
          <p:cNvPr id="1402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0292"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dirty="0"/>
              <a:t>We already looked at analysis of overall trends (the curves showing number of critical, severe, and moderate</a:t>
            </a:r>
          </a:p>
          <a:p>
            <a:r>
              <a:rPr lang="en-US" dirty="0"/>
              <a:t>faults known over time).  For process improvement we need to break the faults down further, classifying them </a:t>
            </a:r>
          </a:p>
          <a:p>
            <a:r>
              <a:rPr lang="en-US" dirty="0"/>
              <a:t>so that we can find ways to either prevent or detect them more efficiently.   ODC is one way to do this, </a:t>
            </a:r>
          </a:p>
          <a:p>
            <a:r>
              <a:rPr lang="en-US" dirty="0"/>
              <a:t>especially for large projects with a large amount of raw data (e.g., a large number of bug reports in a </a:t>
            </a:r>
          </a:p>
          <a:p>
            <a:r>
              <a:rPr lang="en-US" dirty="0"/>
              <a:t>bug tracking database). </a:t>
            </a:r>
          </a:p>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2A553F1-4004-4CC1-BE9A-D52E4904164C}" type="slidenum">
              <a:rPr lang="en-US" smtClean="0"/>
              <a:pPr/>
              <a:t>190</a:t>
            </a:fld>
            <a:endParaRPr lang="en-US"/>
          </a:p>
        </p:txBody>
      </p:sp>
      <p:sp>
        <p:nvSpPr>
          <p:cNvPr id="1413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1316"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endParaRPr lang="it-IT"/>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0653317-5207-408A-B19A-5F8FC60B42C9}" type="slidenum">
              <a:rPr lang="en-US" smtClean="0"/>
              <a:pPr/>
              <a:t>191</a:t>
            </a:fld>
            <a:endParaRPr lang="en-US"/>
          </a:p>
        </p:txBody>
      </p:sp>
      <p:sp>
        <p:nvSpPr>
          <p:cNvPr id="1423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234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F7DBDE2-E999-4CB6-A1C4-ABAC522E34AC}" type="slidenum">
              <a:rPr lang="en-US" smtClean="0"/>
              <a:pPr/>
              <a:t>192</a:t>
            </a:fld>
            <a:endParaRPr lang="en-US"/>
          </a:p>
        </p:txBody>
      </p:sp>
      <p:sp>
        <p:nvSpPr>
          <p:cNvPr id="1433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336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E714F9-6599-42BB-A3BA-EF441CC0D505}" type="slidenum">
              <a:rPr lang="en-US"/>
              <a:pPr/>
              <a:t>30</a:t>
            </a:fld>
            <a:endParaRPr 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r>
              <a:rPr lang="en-US" dirty="0"/>
              <a:t>A typical approach is to add a few hand-written test cases with a comparison-based test oracle, to cover properties that are difficult or too expensive to check with a general oracle.</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22A6A03-9070-4C45-906F-375F68B0A9C8}" type="slidenum">
              <a:rPr lang="en-US" smtClean="0"/>
              <a:pPr/>
              <a:t>194</a:t>
            </a:fld>
            <a:endParaRPr lang="en-US"/>
          </a:p>
        </p:txBody>
      </p:sp>
      <p:sp>
        <p:nvSpPr>
          <p:cNvPr id="1443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4388"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dirty="0"/>
              <a:t>In this example (spread over 4 slides), we consider analyses of </a:t>
            </a:r>
          </a:p>
          <a:p>
            <a:r>
              <a:rPr lang="en-US" dirty="0"/>
              <a:t>  *  (1) when each kind of fault is being detected (fault types versus activities)</a:t>
            </a:r>
          </a:p>
          <a:p>
            <a:r>
              <a:rPr lang="en-US" dirty="0"/>
              <a:t>  *  (2) what kind of test or use case triggered detection</a:t>
            </a:r>
          </a:p>
          <a:p>
            <a:r>
              <a:rPr lang="en-US" dirty="0"/>
              <a:t>  *  (3) how long faults remain in code before detection</a:t>
            </a:r>
          </a:p>
          <a:p>
            <a:r>
              <a:rPr lang="en-US" dirty="0"/>
              <a:t>  *  (4) trends in the kinds of faults being detected </a:t>
            </a:r>
          </a:p>
          <a:p>
            <a:r>
              <a:rPr lang="en-US" dirty="0"/>
              <a:t>Each of these can suggest problems (and opportunities for improvement) in test and analysis</a:t>
            </a:r>
          </a:p>
          <a:p>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5FADE5D-1503-43B7-9B17-E99C34AF7F8D}" type="slidenum">
              <a:rPr lang="en-US" smtClean="0"/>
              <a:pPr/>
              <a:t>195</a:t>
            </a:fld>
            <a:endParaRPr lang="en-US"/>
          </a:p>
        </p:txBody>
      </p:sp>
      <p:sp>
        <p:nvSpPr>
          <p:cNvPr id="1454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541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AE414F88-BC99-458A-AC06-13F28139850F}" type="slidenum">
              <a:rPr lang="en-US" smtClean="0"/>
              <a:pPr/>
              <a:t>196</a:t>
            </a:fld>
            <a:endParaRPr lang="en-US"/>
          </a:p>
        </p:txBody>
      </p:sp>
      <p:sp>
        <p:nvSpPr>
          <p:cNvPr id="1464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643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6A90C0C-3D52-4109-A4E3-AA4B8051BAA3}" type="slidenum">
              <a:rPr lang="en-US" smtClean="0"/>
              <a:pPr/>
              <a:t>197</a:t>
            </a:fld>
            <a:endParaRPr lang="en-US"/>
          </a:p>
        </p:txBody>
      </p:sp>
      <p:sp>
        <p:nvSpPr>
          <p:cNvPr id="1474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746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1177FC5-D3B7-447A-84F9-FB1D075AA40E}" type="slidenum">
              <a:rPr lang="en-US" smtClean="0"/>
              <a:pPr/>
              <a:t>198</a:t>
            </a:fld>
            <a:endParaRPr lang="en-US"/>
          </a:p>
        </p:txBody>
      </p:sp>
      <p:sp>
        <p:nvSpPr>
          <p:cNvPr id="1484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8484"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a:t>20.7 Improving the Process</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8ACD8B44-2A3A-4A24-84CC-963C01550FD7}" type="slidenum">
              <a:rPr lang="en-US" smtClean="0"/>
              <a:pPr/>
              <a:t>199</a:t>
            </a:fld>
            <a:endParaRPr lang="en-US"/>
          </a:p>
        </p:txBody>
      </p:sp>
      <p:sp>
        <p:nvSpPr>
          <p:cNvPr id="1495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950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A2B0775F-7CDB-47FE-9759-0A92DFC2BADC}" type="slidenum">
              <a:rPr lang="en-US" smtClean="0"/>
              <a:pPr/>
              <a:t>200</a:t>
            </a:fld>
            <a:endParaRPr lang="en-US"/>
          </a:p>
        </p:txBody>
      </p:sp>
      <p:sp>
        <p:nvSpPr>
          <p:cNvPr id="1505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053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60D7AE29-AF39-48AF-B770-59DA76251E9D}" type="slidenum">
              <a:rPr lang="en-US" smtClean="0"/>
              <a:pPr/>
              <a:t>201</a:t>
            </a:fld>
            <a:endParaRPr lang="en-US"/>
          </a:p>
        </p:txBody>
      </p:sp>
      <p:sp>
        <p:nvSpPr>
          <p:cNvPr id="151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155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07D0DC6-B951-4E74-9E62-EDB8D2A8AA6F}" type="slidenum">
              <a:rPr lang="en-US" smtClean="0"/>
              <a:pPr/>
              <a:t>202</a:t>
            </a:fld>
            <a:endParaRPr lang="en-US"/>
          </a:p>
        </p:txBody>
      </p:sp>
      <p:sp>
        <p:nvSpPr>
          <p:cNvPr id="1525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258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53235A0-8FA8-440A-BE65-63C6E8117833}" type="slidenum">
              <a:rPr lang="en-US" smtClean="0"/>
              <a:pPr/>
              <a:t>203</a:t>
            </a:fld>
            <a:endParaRPr lang="en-US"/>
          </a:p>
        </p:txBody>
      </p:sp>
      <p:sp>
        <p:nvSpPr>
          <p:cNvPr id="1546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462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p>
          <a:p>
            <a:r>
              <a:rPr lang="en-US"/>
              <a:t>There is nothing magic about “six”.  The point is to keep pushing back until we find the best opportunity for improvement, </a:t>
            </a:r>
          </a:p>
          <a:p>
            <a:r>
              <a:rPr lang="en-US"/>
              <a:t>whether that be more effective detection of some kinds of faults or practices that prevent those faults from occurring in </a:t>
            </a:r>
          </a:p>
          <a:p>
            <a:r>
              <a:rPr lang="en-US"/>
              <a:t>the first place.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A041D066-E2AE-4906-B493-D93B9C8BFA02}" type="slidenum">
              <a:rPr lang="en-US" smtClean="0"/>
              <a:pPr/>
              <a:t>76</a:t>
            </a:fld>
            <a:endParaRPr lang="en-US"/>
          </a:p>
        </p:txBody>
      </p:sp>
      <p:sp>
        <p:nvSpPr>
          <p:cNvPr id="1034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342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10417741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585B440D-55BD-4976-AD5F-09434C59F6F8}" type="slidenum">
              <a:rPr lang="en-US" smtClean="0"/>
              <a:pPr/>
              <a:t>204</a:t>
            </a:fld>
            <a:endParaRPr lang="en-US"/>
          </a:p>
        </p:txBody>
      </p:sp>
      <p:sp>
        <p:nvSpPr>
          <p:cNvPr id="1566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667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E6D9D94-2E04-4445-9F2C-C92B567BF34F}" type="slidenum">
              <a:rPr lang="en-US" smtClean="0"/>
              <a:pPr/>
              <a:t>205</a:t>
            </a:fld>
            <a:endParaRPr lang="en-US"/>
          </a:p>
        </p:txBody>
      </p:sp>
      <p:sp>
        <p:nvSpPr>
          <p:cNvPr id="1576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7700"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r>
              <a:rPr lang="it-IT"/>
              <a:t>20.8 The Quality team</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3F39A481-97C7-46BA-8305-48DE97212F57}" type="slidenum">
              <a:rPr lang="en-US" smtClean="0"/>
              <a:pPr/>
              <a:t>206</a:t>
            </a:fld>
            <a:endParaRPr lang="en-US"/>
          </a:p>
        </p:txBody>
      </p:sp>
      <p:sp>
        <p:nvSpPr>
          <p:cNvPr id="1587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872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71618438-07D6-4D94-AEF6-EAA5E4F7CE07}" type="slidenum">
              <a:rPr lang="en-US" smtClean="0"/>
              <a:pPr/>
              <a:t>207</a:t>
            </a:fld>
            <a:endParaRPr lang="en-US"/>
          </a:p>
        </p:txBody>
      </p:sp>
      <p:sp>
        <p:nvSpPr>
          <p:cNvPr id="1617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179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p>
          <a:p>
            <a:r>
              <a:rPr lang="en-US"/>
              <a:t>One approach is to have a testing team distinct from the development team.  This has some advantages (minimizing role conflict for individuals),</a:t>
            </a:r>
          </a:p>
          <a:p>
            <a:r>
              <a:rPr lang="en-US"/>
              <a:t>but increases risk of conflict between quality team and development team. </a:t>
            </a:r>
          </a:p>
          <a:p>
            <a:endParaRPr lang="en-US"/>
          </a:p>
          <a:p>
            <a:r>
              <a:rPr lang="en-US"/>
              <a:t>Considering the distinction between oversight and carrying out a task, it is possible for the independent testing team to</a:t>
            </a:r>
          </a:p>
          <a:p>
            <a:r>
              <a:rPr lang="en-US"/>
              <a:t>have oversight responsibility for some tasks (e.g., module testing) that is performed by the development team.</a:t>
            </a:r>
          </a:p>
          <a:p>
            <a:endParaRPr lang="en-US"/>
          </a:p>
          <a:p>
            <a:r>
              <a:rPr lang="en-US"/>
              <a:t>The project plan includes checks (process visibility) for satisfactory completion of quality activities.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16F26AC-D103-44D2-A34C-DB2478F5A4EA}" type="slidenum">
              <a:rPr lang="en-US" smtClean="0"/>
              <a:pPr/>
              <a:t>141</a:t>
            </a:fld>
            <a:endParaRPr lang="en-US"/>
          </a:p>
        </p:txBody>
      </p:sp>
      <p:sp>
        <p:nvSpPr>
          <p:cNvPr id="1044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4452"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a:t>20.2 Quality and process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3004FAA2-EC13-4B1B-91C7-74423927F4F5}" type="slidenum">
              <a:rPr lang="en-US" smtClean="0"/>
              <a:pPr/>
              <a:t>142</a:t>
            </a:fld>
            <a:endParaRPr lang="en-US"/>
          </a:p>
        </p:txBody>
      </p:sp>
      <p:sp>
        <p:nvSpPr>
          <p:cNvPr id="1126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264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8B523664-2389-44F6-98C7-7E35A822E3D8}" type="slidenum">
              <a:rPr lang="en-US" smtClean="0"/>
              <a:pPr/>
              <a:t>149</a:t>
            </a:fld>
            <a:endParaRPr lang="en-US"/>
          </a:p>
        </p:txBody>
      </p:sp>
      <p:sp>
        <p:nvSpPr>
          <p:cNvPr id="1054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5476"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r>
              <a:rPr lang="it-IT"/>
              <a:t>SIDEBAR -- example of ntertwining between development and quality activities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7FDB98B5-8629-47B9-A641-82B499A25FCF}" type="slidenum">
              <a:rPr lang="en-US" smtClean="0"/>
              <a:pPr/>
              <a:t>158</a:t>
            </a:fld>
            <a:endParaRPr lang="en-US"/>
          </a:p>
        </p:txBody>
      </p:sp>
      <p:sp>
        <p:nvSpPr>
          <p:cNvPr id="1075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7524"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r>
              <a:rPr lang="it-IT"/>
              <a:t>SIDEBAR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10/19/2019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3623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02931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53521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096962"/>
          </a:xfrm>
        </p:spPr>
        <p:txBody>
          <a:bodyPr/>
          <a:lstStyle/>
          <a:p>
            <a:r>
              <a:rPr lang="en-US"/>
              <a:t>Click to edit Master title style</a:t>
            </a:r>
            <a:endParaRPr lang="en-IN"/>
          </a:p>
        </p:txBody>
      </p:sp>
      <p:sp>
        <p:nvSpPr>
          <p:cNvPr id="3" name="Content Placeholder 2"/>
          <p:cNvSpPr>
            <a:spLocks noGrp="1"/>
          </p:cNvSpPr>
          <p:nvPr>
            <p:ph sz="half" idx="1"/>
          </p:nvPr>
        </p:nvSpPr>
        <p:spPr>
          <a:xfrm>
            <a:off x="609600" y="1447800"/>
            <a:ext cx="109728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0" y="3962400"/>
            <a:ext cx="109728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0"/>
          </p:nvPr>
        </p:nvSpPr>
        <p:spPr>
          <a:xfrm>
            <a:off x="1320800" y="6477001"/>
            <a:ext cx="4267200" cy="244475"/>
          </a:xfrm>
        </p:spPr>
        <p:txBody>
          <a:bodyPr/>
          <a:lstStyle>
            <a:lvl1pPr>
              <a:defRPr/>
            </a:lvl1pPr>
          </a:lstStyle>
          <a:p>
            <a:r>
              <a:rPr lang="en-US"/>
              <a:t>(c) 2007 Mauro Pezzè &amp; Michal Young</a:t>
            </a:r>
          </a:p>
        </p:txBody>
      </p:sp>
      <p:sp>
        <p:nvSpPr>
          <p:cNvPr id="6" name="Slide Number Placeholder 5"/>
          <p:cNvSpPr>
            <a:spLocks noGrp="1"/>
          </p:cNvSpPr>
          <p:nvPr>
            <p:ph type="sldNum" sz="quarter" idx="11"/>
          </p:nvPr>
        </p:nvSpPr>
        <p:spPr>
          <a:xfrm>
            <a:off x="8940800" y="6477001"/>
            <a:ext cx="2844800" cy="244475"/>
          </a:xfrm>
        </p:spPr>
        <p:txBody>
          <a:bodyPr/>
          <a:lstStyle>
            <a:lvl1pPr>
              <a:defRPr/>
            </a:lvl1pPr>
          </a:lstStyle>
          <a:p>
            <a:r>
              <a:rPr lang="en-US"/>
              <a:t> Ch 17, slide </a:t>
            </a:r>
            <a:fld id="{0788C69F-209E-4A21-8A23-61E5A2DE2A3A}" type="slidenum">
              <a:rPr lang="en-US"/>
              <a:pPr/>
              <a:t>‹#›</a:t>
            </a:fld>
            <a:endParaRPr lang="en-US"/>
          </a:p>
        </p:txBody>
      </p:sp>
    </p:spTree>
    <p:extLst>
      <p:ext uri="{BB962C8B-B14F-4D97-AF65-F5344CB8AC3E}">
        <p14:creationId xmlns:p14="http://schemas.microsoft.com/office/powerpoint/2010/main" val="21720861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096962"/>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609600" y="1447800"/>
            <a:ext cx="10972800" cy="4876800"/>
          </a:xfrm>
          <a:prstGeom prst="rect">
            <a:avLst/>
          </a:prstGeom>
        </p:spPr>
        <p:txBody>
          <a:bodyPr/>
          <a:lstStyle/>
          <a:p>
            <a:pPr lvl="0"/>
            <a:endParaRPr lang="en-US" noProof="0"/>
          </a:p>
        </p:txBody>
      </p:sp>
      <p:sp>
        <p:nvSpPr>
          <p:cNvPr id="4" name="Footer Placeholder 3"/>
          <p:cNvSpPr>
            <a:spLocks noGrp="1"/>
          </p:cNvSpPr>
          <p:nvPr>
            <p:ph type="ftr" sz="quarter" idx="10"/>
          </p:nvPr>
        </p:nvSpPr>
        <p:spPr>
          <a:xfrm>
            <a:off x="1320800" y="6477001"/>
            <a:ext cx="4267200" cy="244475"/>
          </a:xfrm>
        </p:spPr>
        <p:txBody>
          <a:bodyPr/>
          <a:lstStyle>
            <a:lvl1pPr>
              <a:defRPr/>
            </a:lvl1pPr>
          </a:lstStyle>
          <a:p>
            <a:pPr>
              <a:defRPr/>
            </a:pPr>
            <a:endParaRPr lang="en-US"/>
          </a:p>
        </p:txBody>
      </p:sp>
      <p:sp>
        <p:nvSpPr>
          <p:cNvPr id="5" name="Slide Number Placeholder 4"/>
          <p:cNvSpPr>
            <a:spLocks noGrp="1"/>
          </p:cNvSpPr>
          <p:nvPr>
            <p:ph type="sldNum" sz="quarter" idx="11"/>
          </p:nvPr>
        </p:nvSpPr>
        <p:spPr>
          <a:xfrm>
            <a:off x="8940800" y="6477001"/>
            <a:ext cx="2844800" cy="244475"/>
          </a:xfrm>
          <a:prstGeom prst="rect">
            <a:avLst/>
          </a:prstGeom>
        </p:spPr>
        <p:txBody>
          <a:bodyPr/>
          <a:lstStyle>
            <a:lvl1pPr>
              <a:defRPr/>
            </a:lvl1pPr>
          </a:lstStyle>
          <a:p>
            <a:pPr>
              <a:defRPr/>
            </a:pPr>
            <a:r>
              <a:rPr lang="en-US"/>
              <a:t> Ch 20, slide </a:t>
            </a:r>
            <a:fld id="{8669641D-F19E-42B7-B176-91D0F2DE158F}" type="slidenum">
              <a:rPr lang="en-US"/>
              <a:pPr>
                <a:defRPr/>
              </a:pPr>
              <a:t>‹#›</a:t>
            </a:fld>
            <a:endParaRPr lang="en-US"/>
          </a:p>
        </p:txBody>
      </p:sp>
    </p:spTree>
    <p:extLst>
      <p:ext uri="{BB962C8B-B14F-4D97-AF65-F5344CB8AC3E}">
        <p14:creationId xmlns:p14="http://schemas.microsoft.com/office/powerpoint/2010/main" val="1117130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01601" y="765176"/>
            <a:ext cx="11603567" cy="714375"/>
          </a:xfrm>
        </p:spPr>
        <p:txBody>
          <a:bodyPr/>
          <a:lstStyle/>
          <a:p>
            <a:r>
              <a:rPr lang="en-US"/>
              <a:t>Click to edit Master title style</a:t>
            </a:r>
          </a:p>
        </p:txBody>
      </p:sp>
      <p:sp>
        <p:nvSpPr>
          <p:cNvPr id="3" name="Chart Placeholder 2"/>
          <p:cNvSpPr>
            <a:spLocks noGrp="1"/>
          </p:cNvSpPr>
          <p:nvPr>
            <p:ph type="chart" idx="1"/>
          </p:nvPr>
        </p:nvSpPr>
        <p:spPr>
          <a:xfrm>
            <a:off x="101601" y="1676400"/>
            <a:ext cx="11603567" cy="4572000"/>
          </a:xfrm>
        </p:spPr>
        <p:txBody>
          <a:bodyPr/>
          <a:lstStyle/>
          <a:p>
            <a:endParaRPr lang="en-US"/>
          </a:p>
        </p:txBody>
      </p:sp>
      <p:sp>
        <p:nvSpPr>
          <p:cNvPr id="4" name="Slide Number Placeholder 3"/>
          <p:cNvSpPr>
            <a:spLocks noGrp="1"/>
          </p:cNvSpPr>
          <p:nvPr>
            <p:ph type="sldNum" sz="quarter" idx="10"/>
          </p:nvPr>
        </p:nvSpPr>
        <p:spPr>
          <a:xfrm>
            <a:off x="11760200" y="6308726"/>
            <a:ext cx="423333" cy="549275"/>
          </a:xfrm>
        </p:spPr>
        <p:txBody>
          <a:bodyPr/>
          <a:lstStyle>
            <a:lvl1pPr>
              <a:defRPr/>
            </a:lvl1pPr>
          </a:lstStyle>
          <a:p>
            <a:fld id="{F7BF3A09-4DB8-4119-AAB1-50DAA2528722}" type="slidenum">
              <a:rPr lang="en-US" altLang="en-US"/>
              <a:pPr/>
              <a:t>‹#›</a:t>
            </a:fld>
            <a:endParaRPr lang="en-US" altLang="en-US"/>
          </a:p>
        </p:txBody>
      </p:sp>
    </p:spTree>
    <p:extLst>
      <p:ext uri="{BB962C8B-B14F-4D97-AF65-F5344CB8AC3E}">
        <p14:creationId xmlns:p14="http://schemas.microsoft.com/office/powerpoint/2010/main" val="1735878017"/>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1" y="765176"/>
            <a:ext cx="11603567" cy="714375"/>
          </a:xfrm>
        </p:spPr>
        <p:txBody>
          <a:bodyPr/>
          <a:lstStyle/>
          <a:p>
            <a:r>
              <a:rPr lang="en-US"/>
              <a:t>Click to edit Master title style</a:t>
            </a:r>
          </a:p>
        </p:txBody>
      </p:sp>
      <p:sp>
        <p:nvSpPr>
          <p:cNvPr id="3" name="Text Placeholder 2"/>
          <p:cNvSpPr>
            <a:spLocks noGrp="1"/>
          </p:cNvSpPr>
          <p:nvPr>
            <p:ph type="body" sz="half" idx="1"/>
          </p:nvPr>
        </p:nvSpPr>
        <p:spPr>
          <a:xfrm>
            <a:off x="101600" y="1676400"/>
            <a:ext cx="5700184"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04985" y="1676400"/>
            <a:ext cx="5700183"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11760200" y="6308726"/>
            <a:ext cx="423333" cy="549275"/>
          </a:xfrm>
        </p:spPr>
        <p:txBody>
          <a:bodyPr/>
          <a:lstStyle>
            <a:lvl1pPr>
              <a:defRPr/>
            </a:lvl1pPr>
          </a:lstStyle>
          <a:p>
            <a:fld id="{78907B6D-AE78-4FD8-B8F4-FF2D75B926C8}" type="slidenum">
              <a:rPr lang="en-US" altLang="en-US"/>
              <a:pPr/>
              <a:t>‹#›</a:t>
            </a:fld>
            <a:endParaRPr lang="en-US" altLang="en-US"/>
          </a:p>
        </p:txBody>
      </p:sp>
    </p:spTree>
    <p:extLst>
      <p:ext uri="{BB962C8B-B14F-4D97-AF65-F5344CB8AC3E}">
        <p14:creationId xmlns:p14="http://schemas.microsoft.com/office/powerpoint/2010/main" val="2100675315"/>
      </p:ext>
    </p:extLst>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1" y="765176"/>
            <a:ext cx="11603567" cy="714375"/>
          </a:xfrm>
        </p:spPr>
        <p:txBody>
          <a:bodyPr/>
          <a:lstStyle/>
          <a:p>
            <a:r>
              <a:rPr lang="en-US"/>
              <a:t>Click to edit Master title style</a:t>
            </a:r>
          </a:p>
        </p:txBody>
      </p:sp>
      <p:sp>
        <p:nvSpPr>
          <p:cNvPr id="3" name="Text Placeholder 2"/>
          <p:cNvSpPr>
            <a:spLocks noGrp="1"/>
          </p:cNvSpPr>
          <p:nvPr>
            <p:ph type="body" sz="half" idx="1"/>
          </p:nvPr>
        </p:nvSpPr>
        <p:spPr>
          <a:xfrm>
            <a:off x="101600" y="1676400"/>
            <a:ext cx="5700184"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04985" y="1676400"/>
            <a:ext cx="5700183"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04985" y="4038600"/>
            <a:ext cx="5700183"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a:xfrm>
            <a:off x="11760200" y="6308726"/>
            <a:ext cx="423333" cy="549275"/>
          </a:xfrm>
        </p:spPr>
        <p:txBody>
          <a:bodyPr/>
          <a:lstStyle>
            <a:lvl1pPr>
              <a:defRPr/>
            </a:lvl1pPr>
          </a:lstStyle>
          <a:p>
            <a:fld id="{85C2AAB3-40DD-40A4-9B46-BA64BEFE59F0}" type="slidenum">
              <a:rPr lang="en-US" altLang="en-US"/>
              <a:pPr/>
              <a:t>‹#›</a:t>
            </a:fld>
            <a:endParaRPr lang="en-US" altLang="en-US"/>
          </a:p>
        </p:txBody>
      </p:sp>
    </p:spTree>
    <p:extLst>
      <p:ext uri="{BB962C8B-B14F-4D97-AF65-F5344CB8AC3E}">
        <p14:creationId xmlns:p14="http://schemas.microsoft.com/office/powerpoint/2010/main" val="1328316590"/>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41485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10/19/2019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717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83826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85085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20008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636942-C211-4B28-8DBD-C953E00AF71B}" type="datetime1">
              <a:rPr lang="en-US" smtClean="0"/>
              <a:t>10/19/2019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57958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E8D12A6-918A-48BD-8CB9-CA713993B0EA}" type="datetime1">
              <a:rPr lang="en-US" smtClean="0"/>
              <a:t>10/19/2019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650243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10/19/2019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03554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FA2B21-3FCD-4721-B95C-427943F61125}" type="datetime1">
              <a:rPr lang="en-US" smtClean="0"/>
              <a:t>10/19/2019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4B7E4EF-A1BD-40F4-AB7B-04F084DD991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4718425"/>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7" r:id="rId13"/>
    <p:sldLayoutId id="2147483758" r:id="rId14"/>
    <p:sldLayoutId id="2147483759" r:id="rId15"/>
    <p:sldLayoutId id="2147483760" r:id="rId16"/>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3.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16.xml"/></Relationships>
</file>

<file path=ppt/slides/_rels/slide104.xml.rels><?xml version="1.0" encoding="UTF-8" standalone="yes"?>
<Relationships xmlns="http://schemas.openxmlformats.org/package/2006/relationships"><Relationship Id="rId3" Type="http://schemas.openxmlformats.org/officeDocument/2006/relationships/diagramLayout" Target="../diagrams/layout46.xml"/><Relationship Id="rId2" Type="http://schemas.openxmlformats.org/officeDocument/2006/relationships/diagramData" Target="../diagrams/data46.xml"/><Relationship Id="rId1" Type="http://schemas.openxmlformats.org/officeDocument/2006/relationships/slideLayout" Target="../slideLayouts/slideLayout2.xml"/><Relationship Id="rId6" Type="http://schemas.microsoft.com/office/2007/relationships/diagramDrawing" Target="../diagrams/drawing46.xml"/><Relationship Id="rId5" Type="http://schemas.openxmlformats.org/officeDocument/2006/relationships/diagramColors" Target="../diagrams/colors46.xml"/><Relationship Id="rId4" Type="http://schemas.openxmlformats.org/officeDocument/2006/relationships/diagramQuickStyle" Target="../diagrams/quickStyle46.xml"/></Relationships>
</file>

<file path=ppt/slides/_rels/slide105.xml.rels><?xml version="1.0" encoding="UTF-8" standalone="yes"?>
<Relationships xmlns="http://schemas.openxmlformats.org/package/2006/relationships"><Relationship Id="rId3" Type="http://schemas.openxmlformats.org/officeDocument/2006/relationships/diagramLayout" Target="../diagrams/layout47.xml"/><Relationship Id="rId2" Type="http://schemas.openxmlformats.org/officeDocument/2006/relationships/diagramData" Target="../diagrams/data47.xml"/><Relationship Id="rId1" Type="http://schemas.openxmlformats.org/officeDocument/2006/relationships/slideLayout" Target="../slideLayouts/slideLayout2.xml"/><Relationship Id="rId6" Type="http://schemas.microsoft.com/office/2007/relationships/diagramDrawing" Target="../diagrams/drawing47.xml"/><Relationship Id="rId5" Type="http://schemas.openxmlformats.org/officeDocument/2006/relationships/diagramColors" Target="../diagrams/colors47.xml"/><Relationship Id="rId4" Type="http://schemas.openxmlformats.org/officeDocument/2006/relationships/diagramQuickStyle" Target="../diagrams/quickStyle4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diagramLayout" Target="../diagrams/layout48.xml"/><Relationship Id="rId2" Type="http://schemas.openxmlformats.org/officeDocument/2006/relationships/diagramData" Target="../diagrams/data48.xml"/><Relationship Id="rId1" Type="http://schemas.openxmlformats.org/officeDocument/2006/relationships/slideLayout" Target="../slideLayouts/slideLayout2.xml"/><Relationship Id="rId6" Type="http://schemas.microsoft.com/office/2007/relationships/diagramDrawing" Target="../diagrams/drawing48.xml"/><Relationship Id="rId5" Type="http://schemas.openxmlformats.org/officeDocument/2006/relationships/diagramColors" Target="../diagrams/colors48.xml"/><Relationship Id="rId4" Type="http://schemas.openxmlformats.org/officeDocument/2006/relationships/diagramQuickStyle" Target="../diagrams/quickStyle48.xml"/></Relationships>
</file>

<file path=ppt/slides/_rels/slide109.xml.rels><?xml version="1.0" encoding="UTF-8" standalone="yes"?>
<Relationships xmlns="http://schemas.openxmlformats.org/package/2006/relationships"><Relationship Id="rId3" Type="http://schemas.openxmlformats.org/officeDocument/2006/relationships/diagramLayout" Target="../diagrams/layout49.xml"/><Relationship Id="rId2" Type="http://schemas.openxmlformats.org/officeDocument/2006/relationships/diagramData" Target="../diagrams/data49.xml"/><Relationship Id="rId1" Type="http://schemas.openxmlformats.org/officeDocument/2006/relationships/slideLayout" Target="../slideLayouts/slideLayout2.xml"/><Relationship Id="rId6" Type="http://schemas.microsoft.com/office/2007/relationships/diagramDrawing" Target="../diagrams/drawing49.xml"/><Relationship Id="rId5" Type="http://schemas.openxmlformats.org/officeDocument/2006/relationships/diagramColors" Target="../diagrams/colors49.xml"/><Relationship Id="rId4" Type="http://schemas.openxmlformats.org/officeDocument/2006/relationships/diagramQuickStyle" Target="../diagrams/quickStyle4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diagramLayout" Target="../diagrams/layout50.xml"/><Relationship Id="rId2" Type="http://schemas.openxmlformats.org/officeDocument/2006/relationships/diagramData" Target="../diagrams/data50.xml"/><Relationship Id="rId1" Type="http://schemas.openxmlformats.org/officeDocument/2006/relationships/slideLayout" Target="../slideLayouts/slideLayout2.xml"/><Relationship Id="rId6" Type="http://schemas.microsoft.com/office/2007/relationships/diagramDrawing" Target="../diagrams/drawing50.xml"/><Relationship Id="rId5" Type="http://schemas.openxmlformats.org/officeDocument/2006/relationships/diagramColors" Target="../diagrams/colors50.xml"/><Relationship Id="rId4" Type="http://schemas.openxmlformats.org/officeDocument/2006/relationships/diagramQuickStyle" Target="../diagrams/quickStyle50.xml"/></Relationships>
</file>

<file path=ppt/slides/_rels/slide116.xml.rels><?xml version="1.0" encoding="UTF-8" standalone="yes"?>
<Relationships xmlns="http://schemas.openxmlformats.org/package/2006/relationships"><Relationship Id="rId3" Type="http://schemas.openxmlformats.org/officeDocument/2006/relationships/diagramLayout" Target="../diagrams/layout51.xml"/><Relationship Id="rId2" Type="http://schemas.openxmlformats.org/officeDocument/2006/relationships/diagramData" Target="../diagrams/data51.xml"/><Relationship Id="rId1" Type="http://schemas.openxmlformats.org/officeDocument/2006/relationships/slideLayout" Target="../slideLayouts/slideLayout2.xml"/><Relationship Id="rId6" Type="http://schemas.microsoft.com/office/2007/relationships/diagramDrawing" Target="../diagrams/drawing51.xml"/><Relationship Id="rId5" Type="http://schemas.openxmlformats.org/officeDocument/2006/relationships/diagramColors" Target="../diagrams/colors51.xml"/><Relationship Id="rId4" Type="http://schemas.openxmlformats.org/officeDocument/2006/relationships/diagramQuickStyle" Target="../diagrams/quickStyle5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diagramLayout" Target="../diagrams/layout52.xml"/><Relationship Id="rId2" Type="http://schemas.openxmlformats.org/officeDocument/2006/relationships/diagramData" Target="../diagrams/data52.xml"/><Relationship Id="rId1" Type="http://schemas.openxmlformats.org/officeDocument/2006/relationships/slideLayout" Target="../slideLayouts/slideLayout2.xml"/><Relationship Id="rId6" Type="http://schemas.microsoft.com/office/2007/relationships/diagramDrawing" Target="../diagrams/drawing52.xml"/><Relationship Id="rId5" Type="http://schemas.openxmlformats.org/officeDocument/2006/relationships/diagramColors" Target="../diagrams/colors52.xml"/><Relationship Id="rId4" Type="http://schemas.openxmlformats.org/officeDocument/2006/relationships/diagramQuickStyle" Target="../diagrams/quickStyle5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diagramLayout" Target="../diagrams/layout53.xml"/><Relationship Id="rId2" Type="http://schemas.openxmlformats.org/officeDocument/2006/relationships/diagramData" Target="../diagrams/data53.xml"/><Relationship Id="rId1" Type="http://schemas.openxmlformats.org/officeDocument/2006/relationships/slideLayout" Target="../slideLayouts/slideLayout2.xml"/><Relationship Id="rId6" Type="http://schemas.microsoft.com/office/2007/relationships/diagramDrawing" Target="../diagrams/drawing53.xml"/><Relationship Id="rId5" Type="http://schemas.openxmlformats.org/officeDocument/2006/relationships/diagramColors" Target="../diagrams/colors53.xml"/><Relationship Id="rId4" Type="http://schemas.openxmlformats.org/officeDocument/2006/relationships/diagramQuickStyle" Target="../diagrams/quickStyle53.xml"/></Relationships>
</file>

<file path=ppt/slides/_rels/slide127.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diagramLayout" Target="../diagrams/layout54.xml"/><Relationship Id="rId2" Type="http://schemas.openxmlformats.org/officeDocument/2006/relationships/diagramData" Target="../diagrams/data54.xml"/><Relationship Id="rId1" Type="http://schemas.openxmlformats.org/officeDocument/2006/relationships/slideLayout" Target="../slideLayouts/slideLayout2.xml"/><Relationship Id="rId6" Type="http://schemas.microsoft.com/office/2007/relationships/diagramDrawing" Target="../diagrams/drawing54.xml"/><Relationship Id="rId5" Type="http://schemas.openxmlformats.org/officeDocument/2006/relationships/diagramColors" Target="../diagrams/colors54.xml"/><Relationship Id="rId4" Type="http://schemas.openxmlformats.org/officeDocument/2006/relationships/diagramQuickStyle" Target="../diagrams/quickStyle54.xml"/></Relationships>
</file>

<file path=ppt/slides/_rels/slide129.xml.rels><?xml version="1.0" encoding="UTF-8" standalone="yes"?>
<Relationships xmlns="http://schemas.openxmlformats.org/package/2006/relationships"><Relationship Id="rId3" Type="http://schemas.openxmlformats.org/officeDocument/2006/relationships/diagramLayout" Target="../diagrams/layout55.xml"/><Relationship Id="rId2" Type="http://schemas.openxmlformats.org/officeDocument/2006/relationships/diagramData" Target="../diagrams/data55.xml"/><Relationship Id="rId1" Type="http://schemas.openxmlformats.org/officeDocument/2006/relationships/slideLayout" Target="../slideLayouts/slideLayout2.xml"/><Relationship Id="rId6" Type="http://schemas.microsoft.com/office/2007/relationships/diagramDrawing" Target="../diagrams/drawing55.xml"/><Relationship Id="rId5" Type="http://schemas.openxmlformats.org/officeDocument/2006/relationships/diagramColors" Target="../diagrams/colors55.xml"/><Relationship Id="rId4" Type="http://schemas.openxmlformats.org/officeDocument/2006/relationships/diagramQuickStyle" Target="../diagrams/quickStyle5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diagramLayout" Target="../diagrams/layout56.xml"/><Relationship Id="rId2" Type="http://schemas.openxmlformats.org/officeDocument/2006/relationships/diagramData" Target="../diagrams/data56.xml"/><Relationship Id="rId1" Type="http://schemas.openxmlformats.org/officeDocument/2006/relationships/slideLayout" Target="../slideLayouts/slideLayout2.xml"/><Relationship Id="rId6" Type="http://schemas.microsoft.com/office/2007/relationships/diagramDrawing" Target="../diagrams/drawing56.xml"/><Relationship Id="rId5" Type="http://schemas.openxmlformats.org/officeDocument/2006/relationships/diagramColors" Target="../diagrams/colors56.xml"/><Relationship Id="rId4" Type="http://schemas.openxmlformats.org/officeDocument/2006/relationships/diagramQuickStyle" Target="../diagrams/quickStyle56.xml"/></Relationships>
</file>

<file path=ppt/slides/_rels/slide131.xml.rels><?xml version="1.0" encoding="UTF-8" standalone="yes"?>
<Relationships xmlns="http://schemas.openxmlformats.org/package/2006/relationships"><Relationship Id="rId3" Type="http://schemas.openxmlformats.org/officeDocument/2006/relationships/diagramLayout" Target="../diagrams/layout57.xml"/><Relationship Id="rId2" Type="http://schemas.openxmlformats.org/officeDocument/2006/relationships/diagramData" Target="../diagrams/data57.xml"/><Relationship Id="rId1" Type="http://schemas.openxmlformats.org/officeDocument/2006/relationships/slideLayout" Target="../slideLayouts/slideLayout2.xml"/><Relationship Id="rId6" Type="http://schemas.microsoft.com/office/2007/relationships/diagramDrawing" Target="../diagrams/drawing57.xml"/><Relationship Id="rId5" Type="http://schemas.openxmlformats.org/officeDocument/2006/relationships/diagramColors" Target="../diagrams/colors57.xml"/><Relationship Id="rId4" Type="http://schemas.openxmlformats.org/officeDocument/2006/relationships/diagramQuickStyle" Target="../diagrams/quickStyle57.xml"/></Relationships>
</file>

<file path=ppt/slides/_rels/slide132.xml.rels><?xml version="1.0" encoding="UTF-8" standalone="yes"?>
<Relationships xmlns="http://schemas.openxmlformats.org/package/2006/relationships"><Relationship Id="rId3" Type="http://schemas.openxmlformats.org/officeDocument/2006/relationships/diagramLayout" Target="../diagrams/layout58.xml"/><Relationship Id="rId2" Type="http://schemas.openxmlformats.org/officeDocument/2006/relationships/diagramData" Target="../diagrams/data58.xml"/><Relationship Id="rId1" Type="http://schemas.openxmlformats.org/officeDocument/2006/relationships/slideLayout" Target="../slideLayouts/slideLayout2.xml"/><Relationship Id="rId6" Type="http://schemas.microsoft.com/office/2007/relationships/diagramDrawing" Target="../diagrams/drawing58.xml"/><Relationship Id="rId5" Type="http://schemas.openxmlformats.org/officeDocument/2006/relationships/diagramColors" Target="../diagrams/colors58.xml"/><Relationship Id="rId4" Type="http://schemas.openxmlformats.org/officeDocument/2006/relationships/diagramQuickStyle" Target="../diagrams/quickStyle58.xml"/></Relationships>
</file>

<file path=ppt/slides/_rels/slide133.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diagramLayout" Target="../diagrams/layout59.xml"/><Relationship Id="rId2" Type="http://schemas.openxmlformats.org/officeDocument/2006/relationships/diagramData" Target="../diagrams/data59.xml"/><Relationship Id="rId1" Type="http://schemas.openxmlformats.org/officeDocument/2006/relationships/slideLayout" Target="../slideLayouts/slideLayout2.xml"/><Relationship Id="rId6" Type="http://schemas.microsoft.com/office/2007/relationships/diagramDrawing" Target="../diagrams/drawing59.xml"/><Relationship Id="rId5" Type="http://schemas.openxmlformats.org/officeDocument/2006/relationships/diagramColors" Target="../diagrams/colors59.xml"/><Relationship Id="rId4" Type="http://schemas.openxmlformats.org/officeDocument/2006/relationships/diagramQuickStyle" Target="../diagrams/quickStyle59.xml"/></Relationships>
</file>

<file path=ppt/slides/_rels/slide136.xml.rels><?xml version="1.0" encoding="UTF-8" standalone="yes"?>
<Relationships xmlns="http://schemas.openxmlformats.org/package/2006/relationships"><Relationship Id="rId3" Type="http://schemas.openxmlformats.org/officeDocument/2006/relationships/diagramLayout" Target="../diagrams/layout60.xml"/><Relationship Id="rId2" Type="http://schemas.openxmlformats.org/officeDocument/2006/relationships/diagramData" Target="../diagrams/data60.xml"/><Relationship Id="rId1" Type="http://schemas.openxmlformats.org/officeDocument/2006/relationships/slideLayout" Target="../slideLayouts/slideLayout2.xml"/><Relationship Id="rId6" Type="http://schemas.microsoft.com/office/2007/relationships/diagramDrawing" Target="../diagrams/drawing60.xml"/><Relationship Id="rId5" Type="http://schemas.openxmlformats.org/officeDocument/2006/relationships/diagramColors" Target="../diagrams/colors60.xml"/><Relationship Id="rId4" Type="http://schemas.openxmlformats.org/officeDocument/2006/relationships/diagramQuickStyle" Target="../diagrams/quickStyle60.xml"/></Relationships>
</file>

<file path=ppt/slides/_rels/slide137.xml.rels><?xml version="1.0" encoding="UTF-8" standalone="yes"?>
<Relationships xmlns="http://schemas.openxmlformats.org/package/2006/relationships"><Relationship Id="rId3" Type="http://schemas.openxmlformats.org/officeDocument/2006/relationships/diagramLayout" Target="../diagrams/layout61.xml"/><Relationship Id="rId2" Type="http://schemas.openxmlformats.org/officeDocument/2006/relationships/diagramData" Target="../diagrams/data61.xml"/><Relationship Id="rId1" Type="http://schemas.openxmlformats.org/officeDocument/2006/relationships/slideLayout" Target="../slideLayouts/slideLayout2.xml"/><Relationship Id="rId6" Type="http://schemas.microsoft.com/office/2007/relationships/diagramDrawing" Target="../diagrams/drawing61.xml"/><Relationship Id="rId5" Type="http://schemas.openxmlformats.org/officeDocument/2006/relationships/diagramColors" Target="../diagrams/colors61.xml"/><Relationship Id="rId4" Type="http://schemas.openxmlformats.org/officeDocument/2006/relationships/diagramQuickStyle" Target="../diagrams/quickStyle6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diagramData" Target="../diagrams/data62.xml"/><Relationship Id="rId7" Type="http://schemas.microsoft.com/office/2007/relationships/diagramDrawing" Target="../diagrams/drawing6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2.xml"/><Relationship Id="rId5" Type="http://schemas.openxmlformats.org/officeDocument/2006/relationships/diagramQuickStyle" Target="../diagrams/quickStyle62.xml"/><Relationship Id="rId4" Type="http://schemas.openxmlformats.org/officeDocument/2006/relationships/diagramLayout" Target="../diagrams/layout6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diagramLayout" Target="../diagrams/layout63.xml"/><Relationship Id="rId2" Type="http://schemas.openxmlformats.org/officeDocument/2006/relationships/diagramData" Target="../diagrams/data63.xml"/><Relationship Id="rId1" Type="http://schemas.openxmlformats.org/officeDocument/2006/relationships/slideLayout" Target="../slideLayouts/slideLayout2.xml"/><Relationship Id="rId6" Type="http://schemas.microsoft.com/office/2007/relationships/diagramDrawing" Target="../diagrams/drawing63.xml"/><Relationship Id="rId5" Type="http://schemas.openxmlformats.org/officeDocument/2006/relationships/diagramColors" Target="../diagrams/colors63.xml"/><Relationship Id="rId4" Type="http://schemas.openxmlformats.org/officeDocument/2006/relationships/diagramQuickStyle" Target="../diagrams/quickStyle63.xml"/></Relationships>
</file>

<file path=ppt/slides/_rels/slide145.xml.rels><?xml version="1.0" encoding="UTF-8" standalone="yes"?>
<Relationships xmlns="http://schemas.openxmlformats.org/package/2006/relationships"><Relationship Id="rId3" Type="http://schemas.openxmlformats.org/officeDocument/2006/relationships/diagramLayout" Target="../diagrams/layout64.xml"/><Relationship Id="rId2" Type="http://schemas.openxmlformats.org/officeDocument/2006/relationships/diagramData" Target="../diagrams/data64.xml"/><Relationship Id="rId1" Type="http://schemas.openxmlformats.org/officeDocument/2006/relationships/slideLayout" Target="../slideLayouts/slideLayout2.xml"/><Relationship Id="rId6" Type="http://schemas.microsoft.com/office/2007/relationships/diagramDrawing" Target="../diagrams/drawing64.xml"/><Relationship Id="rId5" Type="http://schemas.openxmlformats.org/officeDocument/2006/relationships/diagramColors" Target="../diagrams/colors64.xml"/><Relationship Id="rId4" Type="http://schemas.openxmlformats.org/officeDocument/2006/relationships/diagramQuickStyle" Target="../diagrams/quickStyle64.xml"/></Relationships>
</file>

<file path=ppt/slides/_rels/slide146.xml.rels><?xml version="1.0" encoding="UTF-8" standalone="yes"?>
<Relationships xmlns="http://schemas.openxmlformats.org/package/2006/relationships"><Relationship Id="rId3" Type="http://schemas.openxmlformats.org/officeDocument/2006/relationships/diagramLayout" Target="../diagrams/layout65.xml"/><Relationship Id="rId7" Type="http://schemas.openxmlformats.org/officeDocument/2006/relationships/image" Target="../media/image125.png"/><Relationship Id="rId2" Type="http://schemas.openxmlformats.org/officeDocument/2006/relationships/diagramData" Target="../diagrams/data65.xml"/><Relationship Id="rId1" Type="http://schemas.openxmlformats.org/officeDocument/2006/relationships/slideLayout" Target="../slideLayouts/slideLayout2.xml"/><Relationship Id="rId6" Type="http://schemas.microsoft.com/office/2007/relationships/diagramDrawing" Target="../diagrams/drawing65.xml"/><Relationship Id="rId5" Type="http://schemas.openxmlformats.org/officeDocument/2006/relationships/diagramColors" Target="../diagrams/colors65.xml"/><Relationship Id="rId4" Type="http://schemas.openxmlformats.org/officeDocument/2006/relationships/diagramQuickStyle" Target="../diagrams/quickStyle65.xml"/></Relationships>
</file>

<file path=ppt/slides/_rels/slide147.xml.rels><?xml version="1.0" encoding="UTF-8" standalone="yes"?>
<Relationships xmlns="http://schemas.openxmlformats.org/package/2006/relationships"><Relationship Id="rId3" Type="http://schemas.openxmlformats.org/officeDocument/2006/relationships/diagramLayout" Target="../diagrams/layout66.xml"/><Relationship Id="rId2" Type="http://schemas.openxmlformats.org/officeDocument/2006/relationships/diagramData" Target="../diagrams/data66.xml"/><Relationship Id="rId1" Type="http://schemas.openxmlformats.org/officeDocument/2006/relationships/slideLayout" Target="../slideLayouts/slideLayout2.xml"/><Relationship Id="rId6" Type="http://schemas.microsoft.com/office/2007/relationships/diagramDrawing" Target="../diagrams/drawing66.xml"/><Relationship Id="rId5" Type="http://schemas.openxmlformats.org/officeDocument/2006/relationships/diagramColors" Target="../diagrams/colors66.xml"/><Relationship Id="rId4" Type="http://schemas.openxmlformats.org/officeDocument/2006/relationships/diagramQuickStyle" Target="../diagrams/quickStyle6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0.xml.rels><?xml version="1.0" encoding="UTF-8" standalone="yes"?>
<Relationships xmlns="http://schemas.openxmlformats.org/package/2006/relationships"><Relationship Id="rId3" Type="http://schemas.openxmlformats.org/officeDocument/2006/relationships/diagramLayout" Target="../diagrams/layout67.xml"/><Relationship Id="rId2" Type="http://schemas.openxmlformats.org/officeDocument/2006/relationships/diagramData" Target="../diagrams/data67.xml"/><Relationship Id="rId1" Type="http://schemas.openxmlformats.org/officeDocument/2006/relationships/slideLayout" Target="../slideLayouts/slideLayout2.xml"/><Relationship Id="rId6" Type="http://schemas.microsoft.com/office/2007/relationships/diagramDrawing" Target="../diagrams/drawing67.xml"/><Relationship Id="rId5" Type="http://schemas.openxmlformats.org/officeDocument/2006/relationships/diagramColors" Target="../diagrams/colors67.xml"/><Relationship Id="rId4" Type="http://schemas.openxmlformats.org/officeDocument/2006/relationships/diagramQuickStyle" Target="../diagrams/quickStyle6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diagramLayout" Target="../diagrams/layout68.xml"/><Relationship Id="rId2" Type="http://schemas.openxmlformats.org/officeDocument/2006/relationships/diagramData" Target="../diagrams/data68.xml"/><Relationship Id="rId1" Type="http://schemas.openxmlformats.org/officeDocument/2006/relationships/slideLayout" Target="../slideLayouts/slideLayout2.xml"/><Relationship Id="rId6" Type="http://schemas.microsoft.com/office/2007/relationships/diagramDrawing" Target="../diagrams/drawing68.xml"/><Relationship Id="rId5" Type="http://schemas.openxmlformats.org/officeDocument/2006/relationships/diagramColors" Target="../diagrams/colors68.xml"/><Relationship Id="rId4" Type="http://schemas.openxmlformats.org/officeDocument/2006/relationships/diagramQuickStyle" Target="../diagrams/quickStyle68.xml"/></Relationships>
</file>

<file path=ppt/slides/_rels/slide153.xml.rels><?xml version="1.0" encoding="UTF-8" standalone="yes"?>
<Relationships xmlns="http://schemas.openxmlformats.org/package/2006/relationships"><Relationship Id="rId3" Type="http://schemas.openxmlformats.org/officeDocument/2006/relationships/diagramLayout" Target="../diagrams/layout69.xml"/><Relationship Id="rId2" Type="http://schemas.openxmlformats.org/officeDocument/2006/relationships/diagramData" Target="../diagrams/data69.xml"/><Relationship Id="rId1" Type="http://schemas.openxmlformats.org/officeDocument/2006/relationships/slideLayout" Target="../slideLayouts/slideLayout2.xml"/><Relationship Id="rId6" Type="http://schemas.microsoft.com/office/2007/relationships/diagramDrawing" Target="../diagrams/drawing69.xml"/><Relationship Id="rId5" Type="http://schemas.openxmlformats.org/officeDocument/2006/relationships/diagramColors" Target="../diagrams/colors69.xml"/><Relationship Id="rId4" Type="http://schemas.openxmlformats.org/officeDocument/2006/relationships/diagramQuickStyle" Target="../diagrams/quickStyle69.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diagramLayout" Target="../diagrams/layout70.xml"/><Relationship Id="rId2" Type="http://schemas.openxmlformats.org/officeDocument/2006/relationships/diagramData" Target="../diagrams/data70.xml"/><Relationship Id="rId1" Type="http://schemas.openxmlformats.org/officeDocument/2006/relationships/slideLayout" Target="../slideLayouts/slideLayout2.xml"/><Relationship Id="rId6" Type="http://schemas.microsoft.com/office/2007/relationships/diagramDrawing" Target="../diagrams/drawing70.xml"/><Relationship Id="rId5" Type="http://schemas.openxmlformats.org/officeDocument/2006/relationships/diagramColors" Target="../diagrams/colors70.xml"/><Relationship Id="rId4" Type="http://schemas.openxmlformats.org/officeDocument/2006/relationships/diagramQuickStyle" Target="../diagrams/quickStyle70.xml"/></Relationships>
</file>

<file path=ppt/slides/_rels/slide156.xml.rels><?xml version="1.0" encoding="UTF-8" standalone="yes"?>
<Relationships xmlns="http://schemas.openxmlformats.org/package/2006/relationships"><Relationship Id="rId3" Type="http://schemas.openxmlformats.org/officeDocument/2006/relationships/diagramLayout" Target="../diagrams/layout71.xml"/><Relationship Id="rId2" Type="http://schemas.openxmlformats.org/officeDocument/2006/relationships/diagramData" Target="../diagrams/data71.xml"/><Relationship Id="rId1" Type="http://schemas.openxmlformats.org/officeDocument/2006/relationships/slideLayout" Target="../slideLayouts/slideLayout2.xml"/><Relationship Id="rId6" Type="http://schemas.microsoft.com/office/2007/relationships/diagramDrawing" Target="../diagrams/drawing71.xml"/><Relationship Id="rId5" Type="http://schemas.openxmlformats.org/officeDocument/2006/relationships/diagramColors" Target="../diagrams/colors71.xml"/><Relationship Id="rId4" Type="http://schemas.openxmlformats.org/officeDocument/2006/relationships/diagramQuickStyle" Target="../diagrams/quickStyle71.xml"/></Relationships>
</file>

<file path=ppt/slides/_rels/slide157.xml.rels><?xml version="1.0" encoding="UTF-8" standalone="yes"?>
<Relationships xmlns="http://schemas.openxmlformats.org/package/2006/relationships"><Relationship Id="rId3" Type="http://schemas.openxmlformats.org/officeDocument/2006/relationships/diagramLayout" Target="../diagrams/layout72.xml"/><Relationship Id="rId2" Type="http://schemas.openxmlformats.org/officeDocument/2006/relationships/diagramData" Target="../diagrams/data72.xml"/><Relationship Id="rId1" Type="http://schemas.openxmlformats.org/officeDocument/2006/relationships/slideLayout" Target="../slideLayouts/slideLayout2.xml"/><Relationship Id="rId6" Type="http://schemas.microsoft.com/office/2007/relationships/diagramDrawing" Target="../diagrams/drawing72.xml"/><Relationship Id="rId5" Type="http://schemas.openxmlformats.org/officeDocument/2006/relationships/diagramColors" Target="../diagrams/colors72.xml"/><Relationship Id="rId4" Type="http://schemas.openxmlformats.org/officeDocument/2006/relationships/diagramQuickStyle" Target="../diagrams/quickStyle7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3" Type="http://schemas.openxmlformats.org/officeDocument/2006/relationships/diagramLayout" Target="../diagrams/layout73.xml"/><Relationship Id="rId2" Type="http://schemas.openxmlformats.org/officeDocument/2006/relationships/diagramData" Target="../diagrams/data73.xml"/><Relationship Id="rId1" Type="http://schemas.openxmlformats.org/officeDocument/2006/relationships/slideLayout" Target="../slideLayouts/slideLayout2.xml"/><Relationship Id="rId6" Type="http://schemas.microsoft.com/office/2007/relationships/diagramDrawing" Target="../diagrams/drawing73.xml"/><Relationship Id="rId5" Type="http://schemas.openxmlformats.org/officeDocument/2006/relationships/diagramColors" Target="../diagrams/colors73.xml"/><Relationship Id="rId4" Type="http://schemas.openxmlformats.org/officeDocument/2006/relationships/diagramQuickStyle" Target="../diagrams/quickStyle73.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diagramLayout" Target="../diagrams/layout74.xml"/><Relationship Id="rId2" Type="http://schemas.openxmlformats.org/officeDocument/2006/relationships/diagramData" Target="../diagrams/data74.xml"/><Relationship Id="rId1" Type="http://schemas.openxmlformats.org/officeDocument/2006/relationships/slideLayout" Target="../slideLayouts/slideLayout2.xml"/><Relationship Id="rId6" Type="http://schemas.microsoft.com/office/2007/relationships/diagramDrawing" Target="../diagrams/drawing74.xml"/><Relationship Id="rId5" Type="http://schemas.openxmlformats.org/officeDocument/2006/relationships/diagramColors" Target="../diagrams/colors74.xml"/><Relationship Id="rId4" Type="http://schemas.openxmlformats.org/officeDocument/2006/relationships/diagramQuickStyle" Target="../diagrams/quickStyle74.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3.xml.rels><?xml version="1.0" encoding="UTF-8" standalone="yes"?>
<Relationships xmlns="http://schemas.openxmlformats.org/package/2006/relationships"><Relationship Id="rId3" Type="http://schemas.openxmlformats.org/officeDocument/2006/relationships/diagramData" Target="../diagrams/data75.xml"/><Relationship Id="rId7" Type="http://schemas.microsoft.com/office/2007/relationships/diagramDrawing" Target="../diagrams/drawing7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75.xml"/><Relationship Id="rId5" Type="http://schemas.openxmlformats.org/officeDocument/2006/relationships/diagramQuickStyle" Target="../diagrams/quickStyle75.xml"/><Relationship Id="rId4" Type="http://schemas.openxmlformats.org/officeDocument/2006/relationships/diagramLayout" Target="../diagrams/layout75.xml"/></Relationships>
</file>

<file path=ppt/slides/_rels/slide164.xml.rels><?xml version="1.0" encoding="UTF-8" standalone="yes"?>
<Relationships xmlns="http://schemas.openxmlformats.org/package/2006/relationships"><Relationship Id="rId3" Type="http://schemas.openxmlformats.org/officeDocument/2006/relationships/diagramData" Target="../diagrams/data76.xml"/><Relationship Id="rId7" Type="http://schemas.microsoft.com/office/2007/relationships/diagramDrawing" Target="../diagrams/drawing76.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6.xml"/><Relationship Id="rId5" Type="http://schemas.openxmlformats.org/officeDocument/2006/relationships/diagramQuickStyle" Target="../diagrams/quickStyle76.xml"/><Relationship Id="rId4" Type="http://schemas.openxmlformats.org/officeDocument/2006/relationships/diagramLayout" Target="../diagrams/layout76.xml"/></Relationships>
</file>

<file path=ppt/slides/_rels/slide165.xml.rels><?xml version="1.0" encoding="UTF-8" standalone="yes"?>
<Relationships xmlns="http://schemas.openxmlformats.org/package/2006/relationships"><Relationship Id="rId3" Type="http://schemas.openxmlformats.org/officeDocument/2006/relationships/diagramData" Target="../diagrams/data77.xml"/><Relationship Id="rId7" Type="http://schemas.microsoft.com/office/2007/relationships/diagramDrawing" Target="../diagrams/drawing77.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77.xml"/><Relationship Id="rId5" Type="http://schemas.openxmlformats.org/officeDocument/2006/relationships/diagramQuickStyle" Target="../diagrams/quickStyle77.xml"/><Relationship Id="rId4" Type="http://schemas.openxmlformats.org/officeDocument/2006/relationships/diagramLayout" Target="../diagrams/layout7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diagramData" Target="../diagrams/data78.xml"/><Relationship Id="rId7" Type="http://schemas.microsoft.com/office/2007/relationships/diagramDrawing" Target="../diagrams/drawing78.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78.xml"/><Relationship Id="rId5" Type="http://schemas.openxmlformats.org/officeDocument/2006/relationships/diagramQuickStyle" Target="../diagrams/quickStyle78.xml"/><Relationship Id="rId4" Type="http://schemas.openxmlformats.org/officeDocument/2006/relationships/diagramLayout" Target="../diagrams/layout78.xml"/></Relationships>
</file>

<file path=ppt/slides/_rels/slide168.xml.rels><?xml version="1.0" encoding="UTF-8" standalone="yes"?>
<Relationships xmlns="http://schemas.openxmlformats.org/package/2006/relationships"><Relationship Id="rId3" Type="http://schemas.openxmlformats.org/officeDocument/2006/relationships/diagramData" Target="../diagrams/data79.xml"/><Relationship Id="rId7" Type="http://schemas.microsoft.com/office/2007/relationships/diagramDrawing" Target="../diagrams/drawing79.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79.xml"/><Relationship Id="rId5" Type="http://schemas.openxmlformats.org/officeDocument/2006/relationships/diagramQuickStyle" Target="../diagrams/quickStyle79.xml"/><Relationship Id="rId4" Type="http://schemas.openxmlformats.org/officeDocument/2006/relationships/diagramLayout" Target="../diagrams/layout79.xml"/></Relationships>
</file>

<file path=ppt/slides/_rels/slide169.xml.rels><?xml version="1.0" encoding="UTF-8" standalone="yes"?>
<Relationships xmlns="http://schemas.openxmlformats.org/package/2006/relationships"><Relationship Id="rId3" Type="http://schemas.openxmlformats.org/officeDocument/2006/relationships/diagramData" Target="../diagrams/data80.xml"/><Relationship Id="rId7" Type="http://schemas.microsoft.com/office/2007/relationships/diagramDrawing" Target="../diagrams/drawing80.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80.xml"/><Relationship Id="rId5" Type="http://schemas.openxmlformats.org/officeDocument/2006/relationships/diagramQuickStyle" Target="../diagrams/quickStyle80.xml"/><Relationship Id="rId4" Type="http://schemas.openxmlformats.org/officeDocument/2006/relationships/diagramLayout" Target="../diagrams/layout80.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46.emf"/><Relationship Id="rId4" Type="http://schemas.openxmlformats.org/officeDocument/2006/relationships/oleObject" Target="../embeddings/oleObject2.bin"/></Relationships>
</file>

<file path=ppt/slides/_rels/slide171.xml.rels><?xml version="1.0" encoding="UTF-8" standalone="yes"?>
<Relationships xmlns="http://schemas.openxmlformats.org/package/2006/relationships"><Relationship Id="rId3" Type="http://schemas.openxmlformats.org/officeDocument/2006/relationships/diagramData" Target="../diagrams/data81.xml"/><Relationship Id="rId7" Type="http://schemas.microsoft.com/office/2007/relationships/diagramDrawing" Target="../diagrams/drawing81.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81.xml"/><Relationship Id="rId5" Type="http://schemas.openxmlformats.org/officeDocument/2006/relationships/diagramQuickStyle" Target="../diagrams/quickStyle81.xml"/><Relationship Id="rId4" Type="http://schemas.openxmlformats.org/officeDocument/2006/relationships/diagramLayout" Target="../diagrams/layout8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47.emf"/><Relationship Id="rId4" Type="http://schemas.openxmlformats.org/officeDocument/2006/relationships/oleObject" Target="../embeddings/oleObject3.bin"/></Relationships>
</file>

<file path=ppt/slides/_rels/slide177.x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3" Type="http://schemas.openxmlformats.org/officeDocument/2006/relationships/diagramData" Target="../diagrams/data82.xml"/><Relationship Id="rId7" Type="http://schemas.microsoft.com/office/2007/relationships/diagramDrawing" Target="../diagrams/drawing82.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82.xml"/><Relationship Id="rId5" Type="http://schemas.openxmlformats.org/officeDocument/2006/relationships/diagramQuickStyle" Target="../diagrams/quickStyle82.xml"/><Relationship Id="rId4" Type="http://schemas.openxmlformats.org/officeDocument/2006/relationships/diagramLayout" Target="../diagrams/layout8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3" Type="http://schemas.openxmlformats.org/officeDocument/2006/relationships/diagramData" Target="../diagrams/data83.xml"/><Relationship Id="rId7" Type="http://schemas.microsoft.com/office/2007/relationships/diagramDrawing" Target="../diagrams/drawing83.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83.xml"/><Relationship Id="rId5" Type="http://schemas.openxmlformats.org/officeDocument/2006/relationships/diagramQuickStyle" Target="../diagrams/quickStyle83.xml"/><Relationship Id="rId4" Type="http://schemas.openxmlformats.org/officeDocument/2006/relationships/diagramLayout" Target="../diagrams/layout83.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153.emf"/><Relationship Id="rId4" Type="http://schemas.openxmlformats.org/officeDocument/2006/relationships/oleObject" Target="../embeddings/oleObject4.bin"/></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3" Type="http://schemas.openxmlformats.org/officeDocument/2006/relationships/diagramData" Target="../diagrams/data84.xml"/><Relationship Id="rId7" Type="http://schemas.microsoft.com/office/2007/relationships/diagramDrawing" Target="../diagrams/drawing84.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84.xml"/><Relationship Id="rId5" Type="http://schemas.openxmlformats.org/officeDocument/2006/relationships/diagramQuickStyle" Target="../diagrams/quickStyle84.xml"/><Relationship Id="rId4" Type="http://schemas.openxmlformats.org/officeDocument/2006/relationships/diagramLayout" Target="../diagrams/layout84.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3" Type="http://schemas.openxmlformats.org/officeDocument/2006/relationships/diagramData" Target="../diagrams/data85.xml"/><Relationship Id="rId7" Type="http://schemas.microsoft.com/office/2007/relationships/diagramDrawing" Target="../diagrams/drawing85.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85.xml"/><Relationship Id="rId5" Type="http://schemas.openxmlformats.org/officeDocument/2006/relationships/diagramQuickStyle" Target="../diagrams/quickStyle85.xml"/><Relationship Id="rId4" Type="http://schemas.openxmlformats.org/officeDocument/2006/relationships/diagramLayout" Target="../diagrams/layout85.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3" Type="http://schemas.openxmlformats.org/officeDocument/2006/relationships/diagramData" Target="../diagrams/data86.xml"/><Relationship Id="rId7" Type="http://schemas.microsoft.com/office/2007/relationships/diagramDrawing" Target="../diagrams/drawing86.xml"/><Relationship Id="rId2" Type="http://schemas.openxmlformats.org/officeDocument/2006/relationships/notesSlide" Target="../notesSlides/notesSlide39.xml"/><Relationship Id="rId1" Type="http://schemas.openxmlformats.org/officeDocument/2006/relationships/slideLayout" Target="../slideLayouts/slideLayout4.xml"/><Relationship Id="rId6" Type="http://schemas.openxmlformats.org/officeDocument/2006/relationships/diagramColors" Target="../diagrams/colors86.xml"/><Relationship Id="rId5" Type="http://schemas.openxmlformats.org/officeDocument/2006/relationships/diagramQuickStyle" Target="../diagrams/quickStyle86.xml"/><Relationship Id="rId4" Type="http://schemas.openxmlformats.org/officeDocument/2006/relationships/diagramLayout" Target="../diagrams/layout86.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3" Type="http://schemas.openxmlformats.org/officeDocument/2006/relationships/diagramData" Target="../diagrams/data87.xml"/><Relationship Id="rId7" Type="http://schemas.microsoft.com/office/2007/relationships/diagramDrawing" Target="../diagrams/drawing87.xm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diagramColors" Target="../diagrams/colors87.xml"/><Relationship Id="rId5" Type="http://schemas.openxmlformats.org/officeDocument/2006/relationships/diagramQuickStyle" Target="../diagrams/quickStyle87.xml"/><Relationship Id="rId4" Type="http://schemas.openxmlformats.org/officeDocument/2006/relationships/diagramLayout" Target="../diagrams/layout87.xml"/></Relationships>
</file>

<file path=ppt/slides/_rels/slide199.xml.rels><?xml version="1.0" encoding="UTF-8" standalone="yes"?>
<Relationships xmlns="http://schemas.openxmlformats.org/package/2006/relationships"><Relationship Id="rId3" Type="http://schemas.openxmlformats.org/officeDocument/2006/relationships/diagramData" Target="../diagrams/data88.xml"/><Relationship Id="rId7" Type="http://schemas.microsoft.com/office/2007/relationships/diagramDrawing" Target="../diagrams/drawing88.xm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diagramColors" Target="../diagrams/colors88.xml"/><Relationship Id="rId5" Type="http://schemas.openxmlformats.org/officeDocument/2006/relationships/diagramQuickStyle" Target="../diagrams/quickStyle88.xml"/><Relationship Id="rId4" Type="http://schemas.openxmlformats.org/officeDocument/2006/relationships/diagramLayout" Target="../diagrams/layout8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3" Type="http://schemas.openxmlformats.org/officeDocument/2006/relationships/diagramData" Target="../diagrams/data89.xml"/><Relationship Id="rId7" Type="http://schemas.microsoft.com/office/2007/relationships/diagramDrawing" Target="../diagrams/drawing89.xm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diagramColors" Target="../diagrams/colors89.xml"/><Relationship Id="rId5" Type="http://schemas.openxmlformats.org/officeDocument/2006/relationships/diagramQuickStyle" Target="../diagrams/quickStyle89.xml"/><Relationship Id="rId4" Type="http://schemas.openxmlformats.org/officeDocument/2006/relationships/diagramLayout" Target="../diagrams/layout89.xml"/></Relationships>
</file>

<file path=ppt/slides/_rels/slide201.xml.rels><?xml version="1.0" encoding="UTF-8" standalone="yes"?>
<Relationships xmlns="http://schemas.openxmlformats.org/package/2006/relationships"><Relationship Id="rId3" Type="http://schemas.openxmlformats.org/officeDocument/2006/relationships/diagramData" Target="../diagrams/data90.xml"/><Relationship Id="rId7" Type="http://schemas.microsoft.com/office/2007/relationships/diagramDrawing" Target="../diagrams/drawing90.xm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diagramColors" Target="../diagrams/colors90.xml"/><Relationship Id="rId5" Type="http://schemas.openxmlformats.org/officeDocument/2006/relationships/diagramQuickStyle" Target="../diagrams/quickStyle90.xml"/><Relationship Id="rId4" Type="http://schemas.openxmlformats.org/officeDocument/2006/relationships/diagramLayout" Target="../diagrams/layout90.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203.xml.rels><?xml version="1.0" encoding="UTF-8" standalone="yes"?>
<Relationships xmlns="http://schemas.openxmlformats.org/package/2006/relationships"><Relationship Id="rId3" Type="http://schemas.openxmlformats.org/officeDocument/2006/relationships/diagramData" Target="../diagrams/data91.xml"/><Relationship Id="rId7" Type="http://schemas.microsoft.com/office/2007/relationships/diagramDrawing" Target="../diagrams/drawing91.xm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diagramColors" Target="../diagrams/colors91.xml"/><Relationship Id="rId5" Type="http://schemas.openxmlformats.org/officeDocument/2006/relationships/diagramQuickStyle" Target="../diagrams/quickStyle91.xml"/><Relationship Id="rId4" Type="http://schemas.openxmlformats.org/officeDocument/2006/relationships/diagramLayout" Target="../diagrams/layout91.xml"/></Relationships>
</file>

<file path=ppt/slides/_rels/slide204.xml.rels><?xml version="1.0" encoding="UTF-8" standalone="yes"?>
<Relationships xmlns="http://schemas.openxmlformats.org/package/2006/relationships"><Relationship Id="rId3" Type="http://schemas.openxmlformats.org/officeDocument/2006/relationships/diagramData" Target="../diagrams/data92.xml"/><Relationship Id="rId7" Type="http://schemas.microsoft.com/office/2007/relationships/diagramDrawing" Target="../diagrams/drawing92.xm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diagramColors" Target="../diagrams/colors92.xml"/><Relationship Id="rId5" Type="http://schemas.openxmlformats.org/officeDocument/2006/relationships/diagramQuickStyle" Target="../diagrams/quickStyle92.xml"/><Relationship Id="rId4" Type="http://schemas.openxmlformats.org/officeDocument/2006/relationships/diagramLayout" Target="../diagrams/layout9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3" Type="http://schemas.openxmlformats.org/officeDocument/2006/relationships/diagramData" Target="../diagrams/data93.xml"/><Relationship Id="rId7" Type="http://schemas.microsoft.com/office/2007/relationships/diagramDrawing" Target="../diagrams/drawing93.xml"/><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diagramColors" Target="../diagrams/colors93.xml"/><Relationship Id="rId5" Type="http://schemas.openxmlformats.org/officeDocument/2006/relationships/diagramQuickStyle" Target="../diagrams/quickStyle93.xml"/><Relationship Id="rId4" Type="http://schemas.openxmlformats.org/officeDocument/2006/relationships/diagramLayout" Target="../diagrams/layout9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5.xml.rels><?xml version="1.0" encoding="UTF-8" standalone="yes"?>
<Relationships xmlns="http://schemas.openxmlformats.org/package/2006/relationships"><Relationship Id="rId2" Type="http://schemas.openxmlformats.org/officeDocument/2006/relationships/hyperlink" Target="https://www.softwaretestinghelp.com/what-is-software-testing-life-cycle-stlc/"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6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84.svg"/><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72.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7.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2.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76.xml.rels><?xml version="1.0" encoding="UTF-8" standalone="yes"?>
<Relationships xmlns="http://schemas.openxmlformats.org/package/2006/relationships"><Relationship Id="rId3" Type="http://schemas.openxmlformats.org/officeDocument/2006/relationships/diagramData" Target="../diagrams/data37.xml"/><Relationship Id="rId7" Type="http://schemas.microsoft.com/office/2007/relationships/diagramDrawing" Target="../diagrams/drawing37.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7.xml"/><Relationship Id="rId5" Type="http://schemas.openxmlformats.org/officeDocument/2006/relationships/diagramQuickStyle" Target="../diagrams/quickStyle37.xml"/><Relationship Id="rId4" Type="http://schemas.openxmlformats.org/officeDocument/2006/relationships/diagramLayout" Target="../diagrams/layout37.xml"/></Relationships>
</file>

<file path=ppt/slides/_rels/slide77.xml.rels><?xml version="1.0" encoding="UTF-8" standalone="yes"?>
<Relationships xmlns="http://schemas.openxmlformats.org/package/2006/relationships"><Relationship Id="rId3" Type="http://schemas.openxmlformats.org/officeDocument/2006/relationships/diagramLayout" Target="../diagrams/layout38.xml"/><Relationship Id="rId2" Type="http://schemas.openxmlformats.org/officeDocument/2006/relationships/diagramData" Target="../diagrams/data38.xml"/><Relationship Id="rId1" Type="http://schemas.openxmlformats.org/officeDocument/2006/relationships/slideLayout" Target="../slideLayouts/slideLayout2.xml"/><Relationship Id="rId6" Type="http://schemas.microsoft.com/office/2007/relationships/diagramDrawing" Target="../diagrams/drawing38.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78.xml.rels><?xml version="1.0" encoding="UTF-8" standalone="yes"?>
<Relationships xmlns="http://schemas.openxmlformats.org/package/2006/relationships"><Relationship Id="rId3" Type="http://schemas.openxmlformats.org/officeDocument/2006/relationships/diagramLayout" Target="../diagrams/layout39.xml"/><Relationship Id="rId2" Type="http://schemas.openxmlformats.org/officeDocument/2006/relationships/diagramData" Target="../diagrams/data39.xml"/><Relationship Id="rId1" Type="http://schemas.openxmlformats.org/officeDocument/2006/relationships/slideLayout" Target="../slideLayouts/slideLayout2.xml"/><Relationship Id="rId6" Type="http://schemas.microsoft.com/office/2007/relationships/diagramDrawing" Target="../diagrams/drawing39.xml"/><Relationship Id="rId5" Type="http://schemas.openxmlformats.org/officeDocument/2006/relationships/diagramColors" Target="../diagrams/colors39.xml"/><Relationship Id="rId4" Type="http://schemas.openxmlformats.org/officeDocument/2006/relationships/diagramQuickStyle" Target="../diagrams/quickStyle3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diagramLayout" Target="../diagrams/layout40.xml"/><Relationship Id="rId2" Type="http://schemas.openxmlformats.org/officeDocument/2006/relationships/diagramData" Target="../diagrams/data40.xml"/><Relationship Id="rId1" Type="http://schemas.openxmlformats.org/officeDocument/2006/relationships/slideLayout" Target="../slideLayouts/slideLayout2.xml"/><Relationship Id="rId6" Type="http://schemas.microsoft.com/office/2007/relationships/diagramDrawing" Target="../diagrams/drawing40.xml"/><Relationship Id="rId5" Type="http://schemas.openxmlformats.org/officeDocument/2006/relationships/diagramColors" Target="../diagrams/colors40.xml"/><Relationship Id="rId4" Type="http://schemas.openxmlformats.org/officeDocument/2006/relationships/diagramQuickStyle" Target="../diagrams/quickStyle4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 Id="rId4" Type="http://schemas.openxmlformats.org/officeDocument/2006/relationships/image" Target="../media/image91.emf"/></Relationships>
</file>

<file path=ppt/slides/_rels/slide87.xml.rels><?xml version="1.0" encoding="UTF-8" standalone="yes"?>
<Relationships xmlns="http://schemas.openxmlformats.org/package/2006/relationships"><Relationship Id="rId3" Type="http://schemas.openxmlformats.org/officeDocument/2006/relationships/diagramLayout" Target="../diagrams/layout41.xml"/><Relationship Id="rId2" Type="http://schemas.openxmlformats.org/officeDocument/2006/relationships/diagramData" Target="../diagrams/data41.xml"/><Relationship Id="rId1" Type="http://schemas.openxmlformats.org/officeDocument/2006/relationships/slideLayout" Target="../slideLayouts/slideLayout2.xml"/><Relationship Id="rId6" Type="http://schemas.microsoft.com/office/2007/relationships/diagramDrawing" Target="../diagrams/drawing41.xml"/><Relationship Id="rId5" Type="http://schemas.openxmlformats.org/officeDocument/2006/relationships/diagramColors" Target="../diagrams/colors41.xml"/><Relationship Id="rId4" Type="http://schemas.openxmlformats.org/officeDocument/2006/relationships/diagramQuickStyle" Target="../diagrams/quickStyle4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diagramLayout" Target="../diagrams/layout42.xml"/><Relationship Id="rId2" Type="http://schemas.openxmlformats.org/officeDocument/2006/relationships/diagramData" Target="../diagrams/data42.xml"/><Relationship Id="rId1" Type="http://schemas.openxmlformats.org/officeDocument/2006/relationships/slideLayout" Target="../slideLayouts/slideLayout2.xml"/><Relationship Id="rId6" Type="http://schemas.microsoft.com/office/2007/relationships/diagramDrawing" Target="../diagrams/drawing42.xml"/><Relationship Id="rId5" Type="http://schemas.openxmlformats.org/officeDocument/2006/relationships/diagramColors" Target="../diagrams/colors42.xml"/><Relationship Id="rId4" Type="http://schemas.openxmlformats.org/officeDocument/2006/relationships/diagramQuickStyle" Target="../diagrams/quickStyle4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diagramLayout" Target="../diagrams/layout43.xml"/><Relationship Id="rId2" Type="http://schemas.openxmlformats.org/officeDocument/2006/relationships/diagramData" Target="../diagrams/data43.xml"/><Relationship Id="rId1" Type="http://schemas.openxmlformats.org/officeDocument/2006/relationships/slideLayout" Target="../slideLayouts/slideLayout2.xml"/><Relationship Id="rId6" Type="http://schemas.microsoft.com/office/2007/relationships/diagramDrawing" Target="../diagrams/drawing43.xml"/><Relationship Id="rId5" Type="http://schemas.openxmlformats.org/officeDocument/2006/relationships/diagramColors" Target="../diagrams/colors43.xml"/><Relationship Id="rId4" Type="http://schemas.openxmlformats.org/officeDocument/2006/relationships/diagramQuickStyle" Target="../diagrams/quickStyle43.xml"/></Relationships>
</file>

<file path=ppt/slides/_rels/slide92.xml.rels><?xml version="1.0" encoding="UTF-8" standalone="yes"?>
<Relationships xmlns="http://schemas.openxmlformats.org/package/2006/relationships"><Relationship Id="rId3" Type="http://schemas.openxmlformats.org/officeDocument/2006/relationships/diagramLayout" Target="../diagrams/layout44.xml"/><Relationship Id="rId2" Type="http://schemas.openxmlformats.org/officeDocument/2006/relationships/diagramData" Target="../diagrams/data44.xml"/><Relationship Id="rId1" Type="http://schemas.openxmlformats.org/officeDocument/2006/relationships/slideLayout" Target="../slideLayouts/slideLayout2.xml"/><Relationship Id="rId6" Type="http://schemas.microsoft.com/office/2007/relationships/diagramDrawing" Target="../diagrams/drawing44.xml"/><Relationship Id="rId5" Type="http://schemas.openxmlformats.org/officeDocument/2006/relationships/diagramColors" Target="../diagrams/colors44.xml"/><Relationship Id="rId4" Type="http://schemas.openxmlformats.org/officeDocument/2006/relationships/diagramQuickStyle" Target="../diagrams/quickStyle4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08.wm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09.wmf"/><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diagramLayout" Target="../diagrams/layout45.xml"/><Relationship Id="rId2" Type="http://schemas.openxmlformats.org/officeDocument/2006/relationships/diagramData" Target="../diagrams/data45.xml"/><Relationship Id="rId1" Type="http://schemas.openxmlformats.org/officeDocument/2006/relationships/slideLayout" Target="../slideLayouts/slideLayout2.xml"/><Relationship Id="rId6" Type="http://schemas.microsoft.com/office/2007/relationships/diagramDrawing" Target="../diagrams/drawing45.xml"/><Relationship Id="rId5" Type="http://schemas.openxmlformats.org/officeDocument/2006/relationships/diagramColors" Target="../diagrams/colors45.xml"/><Relationship Id="rId4" Type="http://schemas.openxmlformats.org/officeDocument/2006/relationships/diagramQuickStyle" Target="../diagrams/quickStyle4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indoor, wall&#10;&#10;Description automatically generated">
            <a:extLst>
              <a:ext uri="{FF2B5EF4-FFF2-40B4-BE49-F238E27FC236}">
                <a16:creationId xmlns:a16="http://schemas.microsoft.com/office/drawing/2014/main" id="{811EC02D-2AAF-4805-AD31-450046A0630D}"/>
              </a:ext>
            </a:extLst>
          </p:cNvPr>
          <p:cNvPicPr>
            <a:picLocks noChangeAspect="1"/>
          </p:cNvPicPr>
          <p:nvPr/>
        </p:nvPicPr>
        <p:blipFill rotWithShape="1">
          <a:blip r:embed="rId2"/>
          <a:srcRect t="14732" b="29346"/>
          <a:stretch/>
        </p:blipFill>
        <p:spPr>
          <a:xfrm>
            <a:off x="-1" y="-13243"/>
            <a:ext cx="12192000" cy="4551026"/>
          </a:xfrm>
          <a:prstGeom prst="rect">
            <a:avLst/>
          </a:prstGeom>
        </p:spPr>
      </p:pic>
      <p:sp>
        <p:nvSpPr>
          <p:cNvPr id="2" name="Title 1">
            <a:extLst>
              <a:ext uri="{FF2B5EF4-FFF2-40B4-BE49-F238E27FC236}">
                <a16:creationId xmlns:a16="http://schemas.microsoft.com/office/drawing/2014/main" id="{3133D347-59B6-48F7-8A12-7661F74476A7}"/>
              </a:ext>
            </a:extLst>
          </p:cNvPr>
          <p:cNvSpPr>
            <a:spLocks noGrp="1"/>
          </p:cNvSpPr>
          <p:nvPr>
            <p:ph type="ctrTitle"/>
          </p:nvPr>
        </p:nvSpPr>
        <p:spPr>
          <a:xfrm>
            <a:off x="372723" y="4956811"/>
            <a:ext cx="11439414" cy="897439"/>
          </a:xfrm>
        </p:spPr>
        <p:txBody>
          <a:bodyPr>
            <a:normAutofit/>
          </a:bodyPr>
          <a:lstStyle/>
          <a:p>
            <a:r>
              <a:rPr lang="en-IN" sz="4400">
                <a:solidFill>
                  <a:schemeClr val="tx1"/>
                </a:solidFill>
              </a:rPr>
              <a:t>Module 4 </a:t>
            </a:r>
          </a:p>
        </p:txBody>
      </p:sp>
      <p:sp>
        <p:nvSpPr>
          <p:cNvPr id="3" name="Subtitle 2">
            <a:extLst>
              <a:ext uri="{FF2B5EF4-FFF2-40B4-BE49-F238E27FC236}">
                <a16:creationId xmlns:a16="http://schemas.microsoft.com/office/drawing/2014/main" id="{F5101989-2224-4F8B-912F-547DE596A106}"/>
              </a:ext>
            </a:extLst>
          </p:cNvPr>
          <p:cNvSpPr>
            <a:spLocks noGrp="1"/>
          </p:cNvSpPr>
          <p:nvPr>
            <p:ph type="subTitle" idx="1"/>
          </p:nvPr>
        </p:nvSpPr>
        <p:spPr>
          <a:xfrm>
            <a:off x="764275" y="5783001"/>
            <a:ext cx="10656310" cy="425961"/>
          </a:xfrm>
        </p:spPr>
        <p:txBody>
          <a:bodyPr>
            <a:normAutofit/>
          </a:bodyPr>
          <a:lstStyle/>
          <a:p>
            <a:pPr>
              <a:spcAft>
                <a:spcPts val="600"/>
              </a:spcAft>
            </a:pPr>
            <a:r>
              <a:rPr lang="en-IN">
                <a:solidFill>
                  <a:schemeClr val="tx1"/>
                </a:solidFill>
              </a:rPr>
              <a:t>Test Execution and Planning</a:t>
            </a:r>
          </a:p>
        </p:txBody>
      </p:sp>
    </p:spTree>
    <p:extLst>
      <p:ext uri="{BB962C8B-B14F-4D97-AF65-F5344CB8AC3E}">
        <p14:creationId xmlns:p14="http://schemas.microsoft.com/office/powerpoint/2010/main" val="158726469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06092-22D8-415D-AE39-0B77A131F40B}"/>
              </a:ext>
            </a:extLst>
          </p:cNvPr>
          <p:cNvSpPr>
            <a:spLocks noGrp="1"/>
          </p:cNvSpPr>
          <p:nvPr>
            <p:ph type="title"/>
          </p:nvPr>
        </p:nvSpPr>
        <p:spPr/>
        <p:txBody>
          <a:bodyPr/>
          <a:lstStyle/>
          <a:p>
            <a:r>
              <a:rPr lang="en-IN" dirty="0"/>
              <a:t>What is Test Execution Phase?</a:t>
            </a:r>
          </a:p>
        </p:txBody>
      </p:sp>
      <p:sp>
        <p:nvSpPr>
          <p:cNvPr id="3" name="Content Placeholder 2">
            <a:extLst>
              <a:ext uri="{FF2B5EF4-FFF2-40B4-BE49-F238E27FC236}">
                <a16:creationId xmlns:a16="http://schemas.microsoft.com/office/drawing/2014/main" id="{BC4DDD23-B1E7-426C-BD07-D6C5D573221E}"/>
              </a:ext>
            </a:extLst>
          </p:cNvPr>
          <p:cNvSpPr>
            <a:spLocks noGrp="1"/>
          </p:cNvSpPr>
          <p:nvPr>
            <p:ph idx="1"/>
          </p:nvPr>
        </p:nvSpPr>
        <p:spPr/>
        <p:txBody>
          <a:bodyPr>
            <a:normAutofit/>
          </a:bodyPr>
          <a:lstStyle/>
          <a:p>
            <a:pPr marL="0" indent="0" algn="ctr">
              <a:buNone/>
            </a:pPr>
            <a:r>
              <a:rPr lang="en-IN" sz="3200" b="1" dirty="0"/>
              <a:t>Executing the test scripts + test script maintenance (correct gaps in the scripts) + reporting (defects, status, metrics, etc.)</a:t>
            </a:r>
            <a:r>
              <a:rPr lang="en-IN" sz="3200" dirty="0"/>
              <a:t> </a:t>
            </a:r>
          </a:p>
        </p:txBody>
      </p:sp>
    </p:spTree>
    <p:extLst>
      <p:ext uri="{BB962C8B-B14F-4D97-AF65-F5344CB8AC3E}">
        <p14:creationId xmlns:p14="http://schemas.microsoft.com/office/powerpoint/2010/main" val="386049728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219201" y="855663"/>
            <a:ext cx="11603567" cy="714375"/>
          </a:xfrm>
        </p:spPr>
        <p:txBody>
          <a:bodyPr>
            <a:normAutofit fontScale="90000"/>
          </a:bodyPr>
          <a:lstStyle/>
          <a:p>
            <a:r>
              <a:rPr lang="en-US" altLang="en-US" b="1" dirty="0"/>
              <a:t>Pert Chart</a:t>
            </a:r>
          </a:p>
        </p:txBody>
      </p:sp>
      <p:sp>
        <p:nvSpPr>
          <p:cNvPr id="66563" name="Rectangle 3"/>
          <p:cNvSpPr>
            <a:spLocks noGrp="1" noChangeArrowheads="1"/>
          </p:cNvSpPr>
          <p:nvPr>
            <p:ph type="body" sz="half" idx="1"/>
          </p:nvPr>
        </p:nvSpPr>
        <p:spPr>
          <a:xfrm>
            <a:off x="1600201" y="1676400"/>
            <a:ext cx="8672513" cy="2184400"/>
          </a:xfrm>
        </p:spPr>
        <p:txBody>
          <a:bodyPr/>
          <a:lstStyle/>
          <a:p>
            <a:pPr marL="0" indent="0">
              <a:buNone/>
            </a:pPr>
            <a:r>
              <a:rPr lang="en-US" altLang="en-US"/>
              <a:t>As an example of using a PERT chart, consider the following simple chart showing a project with tasks A,B,C,D and E </a:t>
            </a:r>
          </a:p>
          <a:p>
            <a:pPr marL="0" indent="0">
              <a:buNone/>
            </a:pPr>
            <a:r>
              <a:rPr lang="en-US" altLang="en-US"/>
              <a:t>This diagram states that tasks A,B,C and E will take 2 days (assume d is abbreviation for days) and task D has a planned duration of 5 days. </a:t>
            </a:r>
          </a:p>
          <a:p>
            <a:pPr marL="0" indent="0">
              <a:buNone/>
            </a:pPr>
            <a:r>
              <a:rPr lang="en-US" altLang="en-US"/>
              <a:t>Task D is dependent on completion of task B, etc. </a:t>
            </a:r>
          </a:p>
        </p:txBody>
      </p:sp>
      <p:grpSp>
        <p:nvGrpSpPr>
          <p:cNvPr id="66564" name="Group 4"/>
          <p:cNvGrpSpPr>
            <a:grpSpLocks/>
          </p:cNvGrpSpPr>
          <p:nvPr/>
        </p:nvGrpSpPr>
        <p:grpSpPr bwMode="auto">
          <a:xfrm>
            <a:off x="3287713" y="4144963"/>
            <a:ext cx="4970462" cy="1947862"/>
            <a:chOff x="1111" y="2611"/>
            <a:chExt cx="3131" cy="1227"/>
          </a:xfrm>
        </p:grpSpPr>
        <p:cxnSp>
          <p:nvCxnSpPr>
            <p:cNvPr id="66565" name="AutoShape 5"/>
            <p:cNvCxnSpPr>
              <a:cxnSpLocks noChangeShapeType="1"/>
              <a:stCxn id="66571" idx="7"/>
              <a:endCxn id="66574" idx="2"/>
            </p:cNvCxnSpPr>
            <p:nvPr/>
          </p:nvCxnSpPr>
          <p:spPr bwMode="auto">
            <a:xfrm flipV="1">
              <a:off x="1382" y="2773"/>
              <a:ext cx="682" cy="340"/>
            </a:xfrm>
            <a:prstGeom prst="straightConnector1">
              <a:avLst/>
            </a:prstGeom>
            <a:noFill/>
            <a:ln w="12700" cap="sq">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566" name="AutoShape 6"/>
            <p:cNvCxnSpPr>
              <a:cxnSpLocks noChangeShapeType="1"/>
              <a:stCxn id="66574" idx="6"/>
              <a:endCxn id="66577" idx="2"/>
            </p:cNvCxnSpPr>
            <p:nvPr/>
          </p:nvCxnSpPr>
          <p:spPr bwMode="auto">
            <a:xfrm flipV="1">
              <a:off x="2382" y="2770"/>
              <a:ext cx="634" cy="3"/>
            </a:xfrm>
            <a:prstGeom prst="straightConnector1">
              <a:avLst/>
            </a:prstGeom>
            <a:noFill/>
            <a:ln w="12700" cap="sq">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567" name="AutoShape 7"/>
            <p:cNvCxnSpPr>
              <a:cxnSpLocks noChangeShapeType="1"/>
              <a:stCxn id="66577" idx="6"/>
              <a:endCxn id="66580" idx="1"/>
            </p:cNvCxnSpPr>
            <p:nvPr/>
          </p:nvCxnSpPr>
          <p:spPr bwMode="auto">
            <a:xfrm>
              <a:off x="3334" y="2770"/>
              <a:ext cx="637" cy="388"/>
            </a:xfrm>
            <a:prstGeom prst="straightConnector1">
              <a:avLst/>
            </a:prstGeom>
            <a:noFill/>
            <a:ln w="12700" cap="sq">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568" name="AutoShape 8"/>
            <p:cNvCxnSpPr>
              <a:cxnSpLocks noChangeShapeType="1"/>
              <a:stCxn id="66571" idx="5"/>
              <a:endCxn id="66583" idx="2"/>
            </p:cNvCxnSpPr>
            <p:nvPr/>
          </p:nvCxnSpPr>
          <p:spPr bwMode="auto">
            <a:xfrm>
              <a:off x="1382" y="3338"/>
              <a:ext cx="636" cy="342"/>
            </a:xfrm>
            <a:prstGeom prst="straightConnector1">
              <a:avLst/>
            </a:prstGeom>
            <a:noFill/>
            <a:ln w="12700" cap="sq">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569" name="AutoShape 9"/>
            <p:cNvCxnSpPr>
              <a:cxnSpLocks noChangeShapeType="1"/>
              <a:stCxn id="66583" idx="6"/>
              <a:endCxn id="66580" idx="3"/>
            </p:cNvCxnSpPr>
            <p:nvPr/>
          </p:nvCxnSpPr>
          <p:spPr bwMode="auto">
            <a:xfrm flipV="1">
              <a:off x="2336" y="3383"/>
              <a:ext cx="1635" cy="297"/>
            </a:xfrm>
            <a:prstGeom prst="straightConnector1">
              <a:avLst/>
            </a:prstGeom>
            <a:noFill/>
            <a:ln w="12700" cap="sq">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6570" name="Group 10"/>
            <p:cNvGrpSpPr>
              <a:grpSpLocks/>
            </p:cNvGrpSpPr>
            <p:nvPr/>
          </p:nvGrpSpPr>
          <p:grpSpPr bwMode="auto">
            <a:xfrm>
              <a:off x="1111" y="3067"/>
              <a:ext cx="318" cy="317"/>
              <a:chOff x="793" y="2659"/>
              <a:chExt cx="318" cy="317"/>
            </a:xfrm>
          </p:grpSpPr>
          <p:sp>
            <p:nvSpPr>
              <p:cNvPr id="66571" name="Oval 11"/>
              <p:cNvSpPr>
                <a:spLocks noChangeArrowheads="1"/>
              </p:cNvSpPr>
              <p:nvPr/>
            </p:nvSpPr>
            <p:spPr bwMode="auto">
              <a:xfrm>
                <a:off x="793" y="2659"/>
                <a:ext cx="318" cy="317"/>
              </a:xfrm>
              <a:prstGeom prst="ellipse">
                <a:avLst/>
              </a:prstGeom>
              <a:noFill/>
              <a:ln w="12700" cap="sq">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2" name="Text Box 12"/>
              <p:cNvSpPr txBox="1">
                <a:spLocks noChangeArrowheads="1"/>
              </p:cNvSpPr>
              <p:nvPr/>
            </p:nvSpPr>
            <p:spPr bwMode="auto">
              <a:xfrm>
                <a:off x="863" y="2738"/>
                <a:ext cx="17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en-US" sz="1000" b="1">
                    <a:solidFill>
                      <a:schemeClr val="bg2"/>
                    </a:solidFill>
                    <a:latin typeface="Verdana" panose="020B0604030504040204" pitchFamily="34" charset="0"/>
                  </a:rPr>
                  <a:t>1</a:t>
                </a:r>
              </a:p>
            </p:txBody>
          </p:sp>
        </p:grpSp>
        <p:grpSp>
          <p:nvGrpSpPr>
            <p:cNvPr id="66573" name="Group 13"/>
            <p:cNvGrpSpPr>
              <a:grpSpLocks/>
            </p:cNvGrpSpPr>
            <p:nvPr/>
          </p:nvGrpSpPr>
          <p:grpSpPr bwMode="auto">
            <a:xfrm>
              <a:off x="2064" y="2614"/>
              <a:ext cx="318" cy="317"/>
              <a:chOff x="1429" y="2659"/>
              <a:chExt cx="318" cy="317"/>
            </a:xfrm>
          </p:grpSpPr>
          <p:sp>
            <p:nvSpPr>
              <p:cNvPr id="66574" name="Oval 14"/>
              <p:cNvSpPr>
                <a:spLocks noChangeArrowheads="1"/>
              </p:cNvSpPr>
              <p:nvPr/>
            </p:nvSpPr>
            <p:spPr bwMode="auto">
              <a:xfrm>
                <a:off x="1429" y="2659"/>
                <a:ext cx="318" cy="317"/>
              </a:xfrm>
              <a:prstGeom prst="ellipse">
                <a:avLst/>
              </a:prstGeom>
              <a:noFill/>
              <a:ln w="12700" cap="sq">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5" name="Text Box 15"/>
              <p:cNvSpPr txBox="1">
                <a:spLocks noChangeArrowheads="1"/>
              </p:cNvSpPr>
              <p:nvPr/>
            </p:nvSpPr>
            <p:spPr bwMode="auto">
              <a:xfrm>
                <a:off x="1495" y="2734"/>
                <a:ext cx="17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en-US" sz="1000" b="1">
                    <a:solidFill>
                      <a:schemeClr val="bg2"/>
                    </a:solidFill>
                    <a:latin typeface="Verdana" panose="020B0604030504040204" pitchFamily="34" charset="0"/>
                  </a:rPr>
                  <a:t>2</a:t>
                </a:r>
              </a:p>
            </p:txBody>
          </p:sp>
        </p:grpSp>
        <p:grpSp>
          <p:nvGrpSpPr>
            <p:cNvPr id="66576" name="Group 16"/>
            <p:cNvGrpSpPr>
              <a:grpSpLocks/>
            </p:cNvGrpSpPr>
            <p:nvPr/>
          </p:nvGrpSpPr>
          <p:grpSpPr bwMode="auto">
            <a:xfrm>
              <a:off x="3016" y="2611"/>
              <a:ext cx="318" cy="317"/>
              <a:chOff x="793" y="2659"/>
              <a:chExt cx="318" cy="317"/>
            </a:xfrm>
          </p:grpSpPr>
          <p:sp>
            <p:nvSpPr>
              <p:cNvPr id="66577" name="Oval 17"/>
              <p:cNvSpPr>
                <a:spLocks noChangeArrowheads="1"/>
              </p:cNvSpPr>
              <p:nvPr/>
            </p:nvSpPr>
            <p:spPr bwMode="auto">
              <a:xfrm>
                <a:off x="793" y="2659"/>
                <a:ext cx="318" cy="317"/>
              </a:xfrm>
              <a:prstGeom prst="ellipse">
                <a:avLst/>
              </a:prstGeom>
              <a:noFill/>
              <a:ln w="12700" cap="sq">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8" name="Text Box 18"/>
              <p:cNvSpPr txBox="1">
                <a:spLocks noChangeArrowheads="1"/>
              </p:cNvSpPr>
              <p:nvPr/>
            </p:nvSpPr>
            <p:spPr bwMode="auto">
              <a:xfrm>
                <a:off x="863" y="2738"/>
                <a:ext cx="17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en-US" sz="1000" b="1">
                    <a:solidFill>
                      <a:schemeClr val="bg2"/>
                    </a:solidFill>
                    <a:latin typeface="Verdana" panose="020B0604030504040204" pitchFamily="34" charset="0"/>
                  </a:rPr>
                  <a:t>4</a:t>
                </a:r>
              </a:p>
            </p:txBody>
          </p:sp>
        </p:grpSp>
        <p:grpSp>
          <p:nvGrpSpPr>
            <p:cNvPr id="66579" name="Group 19"/>
            <p:cNvGrpSpPr>
              <a:grpSpLocks/>
            </p:cNvGrpSpPr>
            <p:nvPr/>
          </p:nvGrpSpPr>
          <p:grpSpPr bwMode="auto">
            <a:xfrm>
              <a:off x="3924" y="3112"/>
              <a:ext cx="318" cy="317"/>
              <a:chOff x="793" y="2659"/>
              <a:chExt cx="318" cy="317"/>
            </a:xfrm>
          </p:grpSpPr>
          <p:sp>
            <p:nvSpPr>
              <p:cNvPr id="66580" name="Oval 20"/>
              <p:cNvSpPr>
                <a:spLocks noChangeArrowheads="1"/>
              </p:cNvSpPr>
              <p:nvPr/>
            </p:nvSpPr>
            <p:spPr bwMode="auto">
              <a:xfrm>
                <a:off x="793" y="2659"/>
                <a:ext cx="318" cy="317"/>
              </a:xfrm>
              <a:prstGeom prst="ellipse">
                <a:avLst/>
              </a:prstGeom>
              <a:noFill/>
              <a:ln w="12700" cap="sq">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81" name="Text Box 21"/>
              <p:cNvSpPr txBox="1">
                <a:spLocks noChangeArrowheads="1"/>
              </p:cNvSpPr>
              <p:nvPr/>
            </p:nvSpPr>
            <p:spPr bwMode="auto">
              <a:xfrm>
                <a:off x="863" y="2738"/>
                <a:ext cx="17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en-US" sz="1000" b="1">
                    <a:solidFill>
                      <a:schemeClr val="bg2"/>
                    </a:solidFill>
                    <a:latin typeface="Verdana" panose="020B0604030504040204" pitchFamily="34" charset="0"/>
                  </a:rPr>
                  <a:t>5</a:t>
                </a:r>
              </a:p>
            </p:txBody>
          </p:sp>
        </p:grpSp>
        <p:grpSp>
          <p:nvGrpSpPr>
            <p:cNvPr id="66582" name="Group 22"/>
            <p:cNvGrpSpPr>
              <a:grpSpLocks/>
            </p:cNvGrpSpPr>
            <p:nvPr/>
          </p:nvGrpSpPr>
          <p:grpSpPr bwMode="auto">
            <a:xfrm>
              <a:off x="2018" y="3521"/>
              <a:ext cx="318" cy="317"/>
              <a:chOff x="793" y="2659"/>
              <a:chExt cx="318" cy="317"/>
            </a:xfrm>
          </p:grpSpPr>
          <p:sp>
            <p:nvSpPr>
              <p:cNvPr id="66583" name="Oval 23"/>
              <p:cNvSpPr>
                <a:spLocks noChangeArrowheads="1"/>
              </p:cNvSpPr>
              <p:nvPr/>
            </p:nvSpPr>
            <p:spPr bwMode="auto">
              <a:xfrm>
                <a:off x="793" y="2659"/>
                <a:ext cx="318" cy="317"/>
              </a:xfrm>
              <a:prstGeom prst="ellipse">
                <a:avLst/>
              </a:prstGeom>
              <a:noFill/>
              <a:ln w="12700" cap="sq">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84" name="Text Box 24"/>
              <p:cNvSpPr txBox="1">
                <a:spLocks noChangeArrowheads="1"/>
              </p:cNvSpPr>
              <p:nvPr/>
            </p:nvSpPr>
            <p:spPr bwMode="auto">
              <a:xfrm>
                <a:off x="863" y="2738"/>
                <a:ext cx="17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en-US" sz="1000" b="1">
                    <a:solidFill>
                      <a:schemeClr val="bg2"/>
                    </a:solidFill>
                    <a:latin typeface="Verdana" panose="020B0604030504040204" pitchFamily="34" charset="0"/>
                  </a:rPr>
                  <a:t>3</a:t>
                </a:r>
              </a:p>
            </p:txBody>
          </p:sp>
        </p:grpSp>
        <p:sp>
          <p:nvSpPr>
            <p:cNvPr id="66585" name="Text Box 25"/>
            <p:cNvSpPr txBox="1">
              <a:spLocks noChangeArrowheads="1"/>
            </p:cNvSpPr>
            <p:nvPr/>
          </p:nvSpPr>
          <p:spPr bwMode="auto">
            <a:xfrm>
              <a:off x="1656" y="2848"/>
              <a:ext cx="129" cy="184"/>
            </a:xfrm>
            <a:prstGeom prst="rect">
              <a:avLst/>
            </a:prstGeom>
            <a:solidFill>
              <a:schemeClr val="tx1"/>
            </a:solidFill>
            <a:ln>
              <a:noFill/>
            </a:ln>
            <a:effectLst/>
            <a:extLst>
              <a:ext uri="{91240B29-F687-4F45-9708-019B960494DF}">
                <a14:hiddenLine xmlns:a14="http://schemas.microsoft.com/office/drawing/2010/main" w="12700" cap="sq">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r>
                <a:rPr lang="en-US" altLang="en-US" sz="900" b="1">
                  <a:solidFill>
                    <a:schemeClr val="bg2"/>
                  </a:solidFill>
                  <a:latin typeface="Verdana" panose="020B0604030504040204" pitchFamily="34" charset="0"/>
                </a:rPr>
                <a:t> A</a:t>
              </a:r>
            </a:p>
            <a:p>
              <a:pPr algn="l"/>
              <a:r>
                <a:rPr lang="en-US" altLang="en-US" sz="900" b="1">
                  <a:solidFill>
                    <a:schemeClr val="bg2"/>
                  </a:solidFill>
                  <a:latin typeface="Verdana" panose="020B0604030504040204" pitchFamily="34" charset="0"/>
                </a:rPr>
                <a:t>2d</a:t>
              </a:r>
              <a:r>
                <a:rPr lang="en-US" altLang="en-US" sz="1000" b="1">
                  <a:solidFill>
                    <a:schemeClr val="bg2"/>
                  </a:solidFill>
                  <a:latin typeface="Verdana" panose="020B0604030504040204" pitchFamily="34" charset="0"/>
                </a:rPr>
                <a:t> </a:t>
              </a:r>
            </a:p>
          </p:txBody>
        </p:sp>
        <p:sp>
          <p:nvSpPr>
            <p:cNvPr id="66586" name="Text Box 26"/>
            <p:cNvSpPr txBox="1">
              <a:spLocks noChangeArrowheads="1"/>
            </p:cNvSpPr>
            <p:nvPr/>
          </p:nvSpPr>
          <p:spPr bwMode="auto">
            <a:xfrm>
              <a:off x="1610" y="3429"/>
              <a:ext cx="129" cy="184"/>
            </a:xfrm>
            <a:prstGeom prst="rect">
              <a:avLst/>
            </a:prstGeom>
            <a:solidFill>
              <a:schemeClr val="tx1"/>
            </a:solidFill>
            <a:ln>
              <a:noFill/>
            </a:ln>
            <a:effectLst/>
            <a:extLst>
              <a:ext uri="{91240B29-F687-4F45-9708-019B960494DF}">
                <a14:hiddenLine xmlns:a14="http://schemas.microsoft.com/office/drawing/2010/main" w="12700" cap="sq">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r>
                <a:rPr lang="en-US" altLang="en-US" sz="900" b="1">
                  <a:solidFill>
                    <a:schemeClr val="bg2"/>
                  </a:solidFill>
                  <a:latin typeface="Verdana" panose="020B0604030504040204" pitchFamily="34" charset="0"/>
                </a:rPr>
                <a:t> B</a:t>
              </a:r>
            </a:p>
            <a:p>
              <a:pPr algn="l"/>
              <a:r>
                <a:rPr lang="en-US" altLang="en-US" sz="900" b="1">
                  <a:solidFill>
                    <a:schemeClr val="bg2"/>
                  </a:solidFill>
                  <a:latin typeface="Verdana" panose="020B0604030504040204" pitchFamily="34" charset="0"/>
                </a:rPr>
                <a:t>2d</a:t>
              </a:r>
              <a:r>
                <a:rPr lang="en-US" altLang="en-US" sz="1000" b="1">
                  <a:solidFill>
                    <a:schemeClr val="bg2"/>
                  </a:solidFill>
                  <a:latin typeface="Verdana" panose="020B0604030504040204" pitchFamily="34" charset="0"/>
                </a:rPr>
                <a:t> </a:t>
              </a:r>
            </a:p>
          </p:txBody>
        </p:sp>
        <p:sp>
          <p:nvSpPr>
            <p:cNvPr id="66587" name="Text Box 27"/>
            <p:cNvSpPr txBox="1">
              <a:spLocks noChangeArrowheads="1"/>
            </p:cNvSpPr>
            <p:nvPr/>
          </p:nvSpPr>
          <p:spPr bwMode="auto">
            <a:xfrm>
              <a:off x="2616" y="2704"/>
              <a:ext cx="129" cy="184"/>
            </a:xfrm>
            <a:prstGeom prst="rect">
              <a:avLst/>
            </a:prstGeom>
            <a:solidFill>
              <a:schemeClr val="tx1"/>
            </a:solidFill>
            <a:ln>
              <a:noFill/>
            </a:ln>
            <a:effectLst/>
            <a:extLst>
              <a:ext uri="{91240B29-F687-4F45-9708-019B960494DF}">
                <a14:hiddenLine xmlns:a14="http://schemas.microsoft.com/office/drawing/2010/main" w="12700" cap="sq">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r>
                <a:rPr lang="en-US" altLang="en-US" sz="900" b="1">
                  <a:solidFill>
                    <a:schemeClr val="bg2"/>
                  </a:solidFill>
                  <a:latin typeface="Verdana" panose="020B0604030504040204" pitchFamily="34" charset="0"/>
                </a:rPr>
                <a:t> C</a:t>
              </a:r>
            </a:p>
            <a:p>
              <a:pPr algn="l"/>
              <a:r>
                <a:rPr lang="en-US" altLang="en-US" sz="900" b="1">
                  <a:solidFill>
                    <a:schemeClr val="bg2"/>
                  </a:solidFill>
                  <a:latin typeface="Verdana" panose="020B0604030504040204" pitchFamily="34" charset="0"/>
                </a:rPr>
                <a:t>2d</a:t>
              </a:r>
              <a:r>
                <a:rPr lang="en-US" altLang="en-US" sz="1000" b="1">
                  <a:solidFill>
                    <a:schemeClr val="bg2"/>
                  </a:solidFill>
                  <a:latin typeface="Verdana" panose="020B0604030504040204" pitchFamily="34" charset="0"/>
                </a:rPr>
                <a:t> </a:t>
              </a:r>
            </a:p>
          </p:txBody>
        </p:sp>
        <p:sp>
          <p:nvSpPr>
            <p:cNvPr id="66588" name="Text Box 28"/>
            <p:cNvSpPr txBox="1">
              <a:spLocks noChangeArrowheads="1"/>
            </p:cNvSpPr>
            <p:nvPr/>
          </p:nvSpPr>
          <p:spPr bwMode="auto">
            <a:xfrm>
              <a:off x="3561" y="2886"/>
              <a:ext cx="129" cy="184"/>
            </a:xfrm>
            <a:prstGeom prst="rect">
              <a:avLst/>
            </a:prstGeom>
            <a:solidFill>
              <a:schemeClr val="tx1"/>
            </a:solidFill>
            <a:ln>
              <a:noFill/>
            </a:ln>
            <a:effectLst/>
            <a:extLst>
              <a:ext uri="{91240B29-F687-4F45-9708-019B960494DF}">
                <a14:hiddenLine xmlns:a14="http://schemas.microsoft.com/office/drawing/2010/main" w="12700" cap="sq">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r>
                <a:rPr lang="en-US" altLang="en-US" sz="900" b="1">
                  <a:solidFill>
                    <a:schemeClr val="bg2"/>
                  </a:solidFill>
                  <a:latin typeface="Verdana" panose="020B0604030504040204" pitchFamily="34" charset="0"/>
                </a:rPr>
                <a:t> E</a:t>
              </a:r>
            </a:p>
            <a:p>
              <a:pPr algn="l"/>
              <a:r>
                <a:rPr lang="en-US" altLang="en-US" sz="900" b="1">
                  <a:solidFill>
                    <a:schemeClr val="bg2"/>
                  </a:solidFill>
                  <a:latin typeface="Verdana" panose="020B0604030504040204" pitchFamily="34" charset="0"/>
                </a:rPr>
                <a:t>2d</a:t>
              </a:r>
              <a:r>
                <a:rPr lang="en-US" altLang="en-US" sz="1000" b="1">
                  <a:solidFill>
                    <a:schemeClr val="bg2"/>
                  </a:solidFill>
                  <a:latin typeface="Verdana" panose="020B0604030504040204" pitchFamily="34" charset="0"/>
                </a:rPr>
                <a:t> </a:t>
              </a:r>
            </a:p>
          </p:txBody>
        </p:sp>
        <p:sp>
          <p:nvSpPr>
            <p:cNvPr id="66589" name="Text Box 29"/>
            <p:cNvSpPr txBox="1">
              <a:spLocks noChangeArrowheads="1"/>
            </p:cNvSpPr>
            <p:nvPr/>
          </p:nvSpPr>
          <p:spPr bwMode="auto">
            <a:xfrm>
              <a:off x="2926" y="3479"/>
              <a:ext cx="129" cy="184"/>
            </a:xfrm>
            <a:prstGeom prst="rect">
              <a:avLst/>
            </a:prstGeom>
            <a:solidFill>
              <a:schemeClr val="tx1"/>
            </a:solidFill>
            <a:ln>
              <a:noFill/>
            </a:ln>
            <a:effectLst/>
            <a:extLst>
              <a:ext uri="{91240B29-F687-4F45-9708-019B960494DF}">
                <a14:hiddenLine xmlns:a14="http://schemas.microsoft.com/office/drawing/2010/main" w="12700" cap="sq">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r>
                <a:rPr lang="en-US" altLang="en-US" sz="900" b="1">
                  <a:solidFill>
                    <a:schemeClr val="bg2"/>
                  </a:solidFill>
                  <a:latin typeface="Verdana" panose="020B0604030504040204" pitchFamily="34" charset="0"/>
                </a:rPr>
                <a:t> D</a:t>
              </a:r>
            </a:p>
            <a:p>
              <a:pPr algn="l"/>
              <a:r>
                <a:rPr lang="en-US" altLang="en-US" sz="900" b="1">
                  <a:solidFill>
                    <a:schemeClr val="bg2"/>
                  </a:solidFill>
                  <a:latin typeface="Verdana" panose="020B0604030504040204" pitchFamily="34" charset="0"/>
                </a:rPr>
                <a:t>5d</a:t>
              </a:r>
              <a:r>
                <a:rPr lang="en-US" altLang="en-US" sz="1000" b="1">
                  <a:solidFill>
                    <a:schemeClr val="bg2"/>
                  </a:solidFill>
                  <a:latin typeface="Verdana" panose="020B0604030504040204" pitchFamily="34" charset="0"/>
                </a:rPr>
                <a:t> </a:t>
              </a:r>
            </a:p>
          </p:txBody>
        </p:sp>
      </p:grpSp>
    </p:spTree>
    <p:extLst>
      <p:ext uri="{BB962C8B-B14F-4D97-AF65-F5344CB8AC3E}">
        <p14:creationId xmlns:p14="http://schemas.microsoft.com/office/powerpoint/2010/main" val="4009216167"/>
      </p:ext>
    </p:extLst>
  </p:cSld>
  <p:clrMapOvr>
    <a:masterClrMapping/>
  </p:clrMapOvr>
  <p:transition>
    <p:random/>
  </p:transition>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86" name="Rectangle 2"/>
          <p:cNvSpPr>
            <a:spLocks noGrp="1" noChangeArrowheads="1"/>
          </p:cNvSpPr>
          <p:nvPr>
            <p:ph type="title"/>
          </p:nvPr>
        </p:nvSpPr>
        <p:spPr>
          <a:xfrm>
            <a:off x="492370" y="605896"/>
            <a:ext cx="3084844" cy="5646208"/>
          </a:xfrm>
        </p:spPr>
        <p:txBody>
          <a:bodyPr anchor="ctr">
            <a:normAutofit/>
          </a:bodyPr>
          <a:lstStyle/>
          <a:p>
            <a:r>
              <a:rPr lang="en-US" altLang="en-US" sz="3600">
                <a:solidFill>
                  <a:srgbClr val="FFFFFF"/>
                </a:solidFill>
              </a:rPr>
              <a:t>The Critical Path</a:t>
            </a:r>
          </a:p>
        </p:txBody>
      </p:sp>
      <p:sp>
        <p:nvSpPr>
          <p:cNvPr id="76" name="Rectangle 75">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87" name="Rectangle 3"/>
          <p:cNvSpPr>
            <a:spLocks noGrp="1" noChangeArrowheads="1"/>
          </p:cNvSpPr>
          <p:nvPr>
            <p:ph idx="1"/>
          </p:nvPr>
        </p:nvSpPr>
        <p:spPr>
          <a:xfrm>
            <a:off x="4742016" y="605896"/>
            <a:ext cx="6413663" cy="5646208"/>
          </a:xfrm>
        </p:spPr>
        <p:txBody>
          <a:bodyPr anchor="ctr">
            <a:normAutofit/>
          </a:bodyPr>
          <a:lstStyle/>
          <a:p>
            <a:pPr>
              <a:buFontTx/>
              <a:buNone/>
            </a:pPr>
            <a:r>
              <a:rPr lang="en-US" altLang="en-US"/>
              <a:t>	The critical path is the path between the start event and end event which takes the longest time. </a:t>
            </a:r>
          </a:p>
          <a:p>
            <a:pPr>
              <a:buFontTx/>
              <a:buNone/>
            </a:pPr>
            <a:r>
              <a:rPr lang="en-US" altLang="en-US"/>
              <a:t>	Note that:</a:t>
            </a:r>
          </a:p>
          <a:p>
            <a:pPr lvl="1">
              <a:buFontTx/>
              <a:buChar char="•"/>
            </a:pPr>
            <a:r>
              <a:rPr lang="en-US" altLang="en-US"/>
              <a:t>No task on the critical path can take longer without extending the end date of the project. </a:t>
            </a:r>
          </a:p>
          <a:p>
            <a:pPr lvl="1">
              <a:buFontTx/>
              <a:buChar char="•"/>
            </a:pPr>
            <a:r>
              <a:rPr lang="en-US" altLang="en-US"/>
              <a:t>Tasks on the critical path are called critical tasks. </a:t>
            </a:r>
          </a:p>
          <a:p>
            <a:pPr lvl="1">
              <a:buFontTx/>
              <a:buChar char="•"/>
            </a:pPr>
            <a:r>
              <a:rPr lang="en-US" altLang="en-US"/>
              <a:t>No critical task can have any slack. </a:t>
            </a:r>
          </a:p>
          <a:p>
            <a:pPr lvl="1">
              <a:buFontTx/>
              <a:buChar char="•"/>
            </a:pPr>
            <a:r>
              <a:rPr lang="en-US" altLang="en-US"/>
              <a:t>Tasks on the critical path must be carefully monitored</a:t>
            </a:r>
            <a:r>
              <a:rPr lang="en-US" altLang="en-US" b="0"/>
              <a:t>. </a:t>
            </a:r>
          </a:p>
        </p:txBody>
      </p:sp>
    </p:spTree>
    <p:extLst>
      <p:ext uri="{BB962C8B-B14F-4D97-AF65-F5344CB8AC3E}">
        <p14:creationId xmlns:p14="http://schemas.microsoft.com/office/powerpoint/2010/main" val="180935964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normAutofit fontScale="90000"/>
          </a:bodyPr>
          <a:lstStyle/>
          <a:p>
            <a:r>
              <a:rPr lang="en-US" altLang="en-US"/>
              <a:t>The Critical Path</a:t>
            </a:r>
          </a:p>
        </p:txBody>
      </p:sp>
      <p:sp>
        <p:nvSpPr>
          <p:cNvPr id="68611" name="Rectangle 3"/>
          <p:cNvSpPr>
            <a:spLocks noGrp="1" noChangeArrowheads="1"/>
          </p:cNvSpPr>
          <p:nvPr>
            <p:ph type="body" sz="half" idx="1"/>
          </p:nvPr>
        </p:nvSpPr>
        <p:spPr>
          <a:xfrm>
            <a:off x="1340645" y="1855787"/>
            <a:ext cx="8672513" cy="2257425"/>
          </a:xfrm>
        </p:spPr>
        <p:txBody>
          <a:bodyPr>
            <a:normAutofit fontScale="92500" lnSpcReduction="20000"/>
          </a:bodyPr>
          <a:lstStyle/>
          <a:p>
            <a:pPr marL="0" indent="0">
              <a:lnSpc>
                <a:spcPct val="80000"/>
              </a:lnSpc>
              <a:buNone/>
            </a:pPr>
            <a:r>
              <a:rPr lang="en-US" altLang="en-US" sz="1800" dirty="0"/>
              <a:t>In the example above the </a:t>
            </a:r>
            <a:r>
              <a:rPr lang="en-US" altLang="en-US" sz="1800" dirty="0">
                <a:solidFill>
                  <a:schemeClr val="accent1"/>
                </a:solidFill>
              </a:rPr>
              <a:t>critical path</a:t>
            </a:r>
            <a:r>
              <a:rPr lang="en-US" altLang="en-US" sz="1800" dirty="0"/>
              <a:t> can be described by events 1,3 and 5 or by tasks B,D. </a:t>
            </a:r>
          </a:p>
          <a:p>
            <a:pPr marL="0" indent="0">
              <a:lnSpc>
                <a:spcPct val="80000"/>
              </a:lnSpc>
              <a:buNone/>
            </a:pPr>
            <a:r>
              <a:rPr lang="en-US" altLang="en-US" sz="1800" dirty="0"/>
              <a:t>This is because the time to reach the end event (5) on this path is longer than any other path. This means that task B must take no longer than 2 days and task D no longer than 5 days or the end date for event E will need to be extended. </a:t>
            </a:r>
          </a:p>
          <a:p>
            <a:pPr marL="0" indent="0">
              <a:lnSpc>
                <a:spcPct val="80000"/>
              </a:lnSpc>
              <a:buNone/>
            </a:pPr>
            <a:r>
              <a:rPr lang="en-US" altLang="en-US" sz="1800" dirty="0"/>
              <a:t>The duration of the other path is 6 days. Because the critical path is 7 days, there is slack (or float) of one day on the other path. </a:t>
            </a:r>
          </a:p>
          <a:p>
            <a:pPr marL="0" indent="0">
              <a:lnSpc>
                <a:spcPct val="80000"/>
              </a:lnSpc>
              <a:buNone/>
            </a:pPr>
            <a:r>
              <a:rPr lang="en-US" altLang="en-US" sz="1800" dirty="0"/>
              <a:t>This means that this path can take 1 day longer than planned. </a:t>
            </a:r>
          </a:p>
          <a:p>
            <a:pPr marL="0" indent="0">
              <a:lnSpc>
                <a:spcPct val="80000"/>
              </a:lnSpc>
              <a:buNone/>
            </a:pPr>
            <a:r>
              <a:rPr lang="en-US" altLang="en-US" sz="1800" dirty="0"/>
              <a:t>That is, any one task on this path (A,C or E) can take 1 day longer than expected. Note this slack must be shared between the tasks on this other path. They can not all take an extra day</a:t>
            </a:r>
            <a:r>
              <a:rPr lang="en-US" altLang="en-US" dirty="0"/>
              <a:t> </a:t>
            </a:r>
          </a:p>
        </p:txBody>
      </p:sp>
      <p:grpSp>
        <p:nvGrpSpPr>
          <p:cNvPr id="68637" name="Group 29"/>
          <p:cNvGrpSpPr>
            <a:grpSpLocks/>
          </p:cNvGrpSpPr>
          <p:nvPr/>
        </p:nvGrpSpPr>
        <p:grpSpPr bwMode="auto">
          <a:xfrm>
            <a:off x="3287714" y="4144963"/>
            <a:ext cx="4968875" cy="1947862"/>
            <a:chOff x="1111" y="2611"/>
            <a:chExt cx="3130" cy="1227"/>
          </a:xfrm>
        </p:grpSpPr>
        <p:cxnSp>
          <p:nvCxnSpPr>
            <p:cNvPr id="68612" name="AutoShape 4"/>
            <p:cNvCxnSpPr>
              <a:cxnSpLocks noChangeShapeType="1"/>
              <a:stCxn id="68618" idx="7"/>
              <a:endCxn id="68621" idx="2"/>
            </p:cNvCxnSpPr>
            <p:nvPr/>
          </p:nvCxnSpPr>
          <p:spPr bwMode="auto">
            <a:xfrm flipV="1">
              <a:off x="1382" y="2773"/>
              <a:ext cx="682" cy="340"/>
            </a:xfrm>
            <a:prstGeom prst="straightConnector1">
              <a:avLst/>
            </a:prstGeom>
            <a:noFill/>
            <a:ln w="12700" cap="sq">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13" name="AutoShape 5"/>
            <p:cNvCxnSpPr>
              <a:cxnSpLocks noChangeShapeType="1"/>
              <a:stCxn id="68621" idx="6"/>
              <a:endCxn id="68624" idx="2"/>
            </p:cNvCxnSpPr>
            <p:nvPr/>
          </p:nvCxnSpPr>
          <p:spPr bwMode="auto">
            <a:xfrm flipV="1">
              <a:off x="2382" y="2770"/>
              <a:ext cx="634" cy="3"/>
            </a:xfrm>
            <a:prstGeom prst="straightConnector1">
              <a:avLst/>
            </a:prstGeom>
            <a:noFill/>
            <a:ln w="12700" cap="sq">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14" name="AutoShape 6"/>
            <p:cNvCxnSpPr>
              <a:cxnSpLocks noChangeShapeType="1"/>
              <a:stCxn id="68624" idx="6"/>
              <a:endCxn id="68627" idx="1"/>
            </p:cNvCxnSpPr>
            <p:nvPr/>
          </p:nvCxnSpPr>
          <p:spPr bwMode="auto">
            <a:xfrm>
              <a:off x="3334" y="2770"/>
              <a:ext cx="636" cy="389"/>
            </a:xfrm>
            <a:prstGeom prst="straightConnector1">
              <a:avLst/>
            </a:prstGeom>
            <a:noFill/>
            <a:ln w="12700" cap="sq">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15" name="AutoShape 7"/>
            <p:cNvCxnSpPr>
              <a:cxnSpLocks noChangeShapeType="1"/>
              <a:stCxn id="68618" idx="5"/>
              <a:endCxn id="68630" idx="2"/>
            </p:cNvCxnSpPr>
            <p:nvPr/>
          </p:nvCxnSpPr>
          <p:spPr bwMode="auto">
            <a:xfrm>
              <a:off x="1382" y="3338"/>
              <a:ext cx="636" cy="342"/>
            </a:xfrm>
            <a:prstGeom prst="straightConnector1">
              <a:avLst/>
            </a:prstGeom>
            <a:noFill/>
            <a:ln w="12700" cap="sq">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16" name="AutoShape 8"/>
            <p:cNvCxnSpPr>
              <a:cxnSpLocks noChangeShapeType="1"/>
              <a:stCxn id="68630" idx="6"/>
              <a:endCxn id="68627" idx="3"/>
            </p:cNvCxnSpPr>
            <p:nvPr/>
          </p:nvCxnSpPr>
          <p:spPr bwMode="auto">
            <a:xfrm flipV="1">
              <a:off x="2336" y="3384"/>
              <a:ext cx="1634" cy="296"/>
            </a:xfrm>
            <a:prstGeom prst="straightConnector1">
              <a:avLst/>
            </a:prstGeom>
            <a:noFill/>
            <a:ln w="12700" cap="sq">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618" name="Oval 10"/>
            <p:cNvSpPr>
              <a:spLocks noChangeArrowheads="1"/>
            </p:cNvSpPr>
            <p:nvPr/>
          </p:nvSpPr>
          <p:spPr bwMode="auto">
            <a:xfrm>
              <a:off x="1111" y="3067"/>
              <a:ext cx="318" cy="317"/>
            </a:xfrm>
            <a:prstGeom prst="ellipse">
              <a:avLst/>
            </a:prstGeom>
            <a:noFill/>
            <a:ln w="12700" cap="sq">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19" name="Text Box 11"/>
            <p:cNvSpPr txBox="1">
              <a:spLocks noChangeArrowheads="1"/>
            </p:cNvSpPr>
            <p:nvPr/>
          </p:nvSpPr>
          <p:spPr bwMode="auto">
            <a:xfrm>
              <a:off x="1181" y="3146"/>
              <a:ext cx="17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en-US" sz="1000" b="1">
                  <a:solidFill>
                    <a:schemeClr val="bg2"/>
                  </a:solidFill>
                  <a:latin typeface="Verdana" panose="020B0604030504040204" pitchFamily="34" charset="0"/>
                </a:rPr>
                <a:t>1</a:t>
              </a:r>
            </a:p>
          </p:txBody>
        </p:sp>
        <p:sp>
          <p:nvSpPr>
            <p:cNvPr id="68621" name="Oval 13"/>
            <p:cNvSpPr>
              <a:spLocks noChangeArrowheads="1"/>
            </p:cNvSpPr>
            <p:nvPr/>
          </p:nvSpPr>
          <p:spPr bwMode="auto">
            <a:xfrm>
              <a:off x="2064" y="2614"/>
              <a:ext cx="318" cy="317"/>
            </a:xfrm>
            <a:prstGeom prst="ellipse">
              <a:avLst/>
            </a:prstGeom>
            <a:noFill/>
            <a:ln w="12700" cap="sq">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22" name="Text Box 14"/>
            <p:cNvSpPr txBox="1">
              <a:spLocks noChangeArrowheads="1"/>
            </p:cNvSpPr>
            <p:nvPr/>
          </p:nvSpPr>
          <p:spPr bwMode="auto">
            <a:xfrm>
              <a:off x="2130" y="2689"/>
              <a:ext cx="17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en-US" sz="1000" b="1">
                  <a:solidFill>
                    <a:schemeClr val="bg2"/>
                  </a:solidFill>
                  <a:latin typeface="Verdana" panose="020B0604030504040204" pitchFamily="34" charset="0"/>
                </a:rPr>
                <a:t>2</a:t>
              </a:r>
            </a:p>
          </p:txBody>
        </p:sp>
        <p:sp>
          <p:nvSpPr>
            <p:cNvPr id="68624" name="Oval 16"/>
            <p:cNvSpPr>
              <a:spLocks noChangeArrowheads="1"/>
            </p:cNvSpPr>
            <p:nvPr/>
          </p:nvSpPr>
          <p:spPr bwMode="auto">
            <a:xfrm>
              <a:off x="3016" y="2611"/>
              <a:ext cx="318" cy="317"/>
            </a:xfrm>
            <a:prstGeom prst="ellipse">
              <a:avLst/>
            </a:prstGeom>
            <a:noFill/>
            <a:ln w="12700" cap="sq">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25" name="Text Box 17"/>
            <p:cNvSpPr txBox="1">
              <a:spLocks noChangeArrowheads="1"/>
            </p:cNvSpPr>
            <p:nvPr/>
          </p:nvSpPr>
          <p:spPr bwMode="auto">
            <a:xfrm>
              <a:off x="3086" y="2690"/>
              <a:ext cx="17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en-US" sz="1000" b="1">
                  <a:solidFill>
                    <a:schemeClr val="bg2"/>
                  </a:solidFill>
                  <a:latin typeface="Verdana" panose="020B0604030504040204" pitchFamily="34" charset="0"/>
                </a:rPr>
                <a:t>4</a:t>
              </a:r>
            </a:p>
          </p:txBody>
        </p:sp>
        <p:sp>
          <p:nvSpPr>
            <p:cNvPr id="68627" name="Oval 19"/>
            <p:cNvSpPr>
              <a:spLocks noChangeArrowheads="1"/>
            </p:cNvSpPr>
            <p:nvPr/>
          </p:nvSpPr>
          <p:spPr bwMode="auto">
            <a:xfrm>
              <a:off x="3923" y="3113"/>
              <a:ext cx="318" cy="317"/>
            </a:xfrm>
            <a:prstGeom prst="ellipse">
              <a:avLst/>
            </a:prstGeom>
            <a:noFill/>
            <a:ln w="12700" cap="sq">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28" name="Text Box 20"/>
            <p:cNvSpPr txBox="1">
              <a:spLocks noChangeArrowheads="1"/>
            </p:cNvSpPr>
            <p:nvPr/>
          </p:nvSpPr>
          <p:spPr bwMode="auto">
            <a:xfrm>
              <a:off x="3993" y="3192"/>
              <a:ext cx="17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en-US" sz="1000" b="1">
                  <a:solidFill>
                    <a:schemeClr val="bg2"/>
                  </a:solidFill>
                  <a:latin typeface="Verdana" panose="020B0604030504040204" pitchFamily="34" charset="0"/>
                </a:rPr>
                <a:t>5</a:t>
              </a:r>
            </a:p>
          </p:txBody>
        </p:sp>
        <p:sp>
          <p:nvSpPr>
            <p:cNvPr id="68630" name="Oval 22"/>
            <p:cNvSpPr>
              <a:spLocks noChangeArrowheads="1"/>
            </p:cNvSpPr>
            <p:nvPr/>
          </p:nvSpPr>
          <p:spPr bwMode="auto">
            <a:xfrm>
              <a:off x="2018" y="3521"/>
              <a:ext cx="318" cy="317"/>
            </a:xfrm>
            <a:prstGeom prst="ellipse">
              <a:avLst/>
            </a:prstGeom>
            <a:noFill/>
            <a:ln w="12700" cap="sq">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31" name="Text Box 23"/>
            <p:cNvSpPr txBox="1">
              <a:spLocks noChangeArrowheads="1"/>
            </p:cNvSpPr>
            <p:nvPr/>
          </p:nvSpPr>
          <p:spPr bwMode="auto">
            <a:xfrm>
              <a:off x="2088" y="3600"/>
              <a:ext cx="17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en-US" sz="1000" b="1">
                  <a:solidFill>
                    <a:schemeClr val="bg2"/>
                  </a:solidFill>
                  <a:latin typeface="Verdana" panose="020B0604030504040204" pitchFamily="34" charset="0"/>
                </a:rPr>
                <a:t>3</a:t>
              </a:r>
            </a:p>
          </p:txBody>
        </p:sp>
        <p:sp>
          <p:nvSpPr>
            <p:cNvPr id="68632" name="Text Box 24"/>
            <p:cNvSpPr txBox="1">
              <a:spLocks noChangeArrowheads="1"/>
            </p:cNvSpPr>
            <p:nvPr/>
          </p:nvSpPr>
          <p:spPr bwMode="auto">
            <a:xfrm>
              <a:off x="1656" y="2848"/>
              <a:ext cx="129" cy="184"/>
            </a:xfrm>
            <a:prstGeom prst="rect">
              <a:avLst/>
            </a:prstGeom>
            <a:solidFill>
              <a:schemeClr val="tx1"/>
            </a:solidFill>
            <a:ln>
              <a:noFill/>
            </a:ln>
            <a:effectLst/>
            <a:extLst>
              <a:ext uri="{91240B29-F687-4F45-9708-019B960494DF}">
                <a14:hiddenLine xmlns:a14="http://schemas.microsoft.com/office/drawing/2010/main" w="12700" cap="sq">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r>
                <a:rPr lang="en-US" altLang="en-US" sz="900" b="1">
                  <a:solidFill>
                    <a:schemeClr val="bg2"/>
                  </a:solidFill>
                  <a:latin typeface="Verdana" panose="020B0604030504040204" pitchFamily="34" charset="0"/>
                </a:rPr>
                <a:t> A</a:t>
              </a:r>
            </a:p>
            <a:p>
              <a:pPr algn="l"/>
              <a:r>
                <a:rPr lang="en-US" altLang="en-US" sz="900" b="1">
                  <a:solidFill>
                    <a:schemeClr val="bg2"/>
                  </a:solidFill>
                  <a:latin typeface="Verdana" panose="020B0604030504040204" pitchFamily="34" charset="0"/>
                </a:rPr>
                <a:t>2d</a:t>
              </a:r>
              <a:r>
                <a:rPr lang="en-US" altLang="en-US" sz="1000" b="1">
                  <a:solidFill>
                    <a:schemeClr val="bg2"/>
                  </a:solidFill>
                  <a:latin typeface="Verdana" panose="020B0604030504040204" pitchFamily="34" charset="0"/>
                </a:rPr>
                <a:t> </a:t>
              </a:r>
            </a:p>
          </p:txBody>
        </p:sp>
        <p:sp>
          <p:nvSpPr>
            <p:cNvPr id="68633" name="Text Box 25"/>
            <p:cNvSpPr txBox="1">
              <a:spLocks noChangeArrowheads="1"/>
            </p:cNvSpPr>
            <p:nvPr/>
          </p:nvSpPr>
          <p:spPr bwMode="auto">
            <a:xfrm>
              <a:off x="1610" y="3429"/>
              <a:ext cx="129" cy="184"/>
            </a:xfrm>
            <a:prstGeom prst="rect">
              <a:avLst/>
            </a:prstGeom>
            <a:solidFill>
              <a:schemeClr val="tx1"/>
            </a:solidFill>
            <a:ln>
              <a:noFill/>
            </a:ln>
            <a:effectLst/>
            <a:extLst>
              <a:ext uri="{91240B29-F687-4F45-9708-019B960494DF}">
                <a14:hiddenLine xmlns:a14="http://schemas.microsoft.com/office/drawing/2010/main" w="12700" cap="sq">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r>
                <a:rPr lang="en-US" altLang="en-US" sz="900" b="1">
                  <a:solidFill>
                    <a:schemeClr val="bg2"/>
                  </a:solidFill>
                  <a:latin typeface="Verdana" panose="020B0604030504040204" pitchFamily="34" charset="0"/>
                </a:rPr>
                <a:t> B</a:t>
              </a:r>
            </a:p>
            <a:p>
              <a:pPr algn="l"/>
              <a:r>
                <a:rPr lang="en-US" altLang="en-US" sz="900" b="1">
                  <a:solidFill>
                    <a:schemeClr val="bg2"/>
                  </a:solidFill>
                  <a:latin typeface="Verdana" panose="020B0604030504040204" pitchFamily="34" charset="0"/>
                </a:rPr>
                <a:t>2d</a:t>
              </a:r>
              <a:r>
                <a:rPr lang="en-US" altLang="en-US" sz="1000" b="1">
                  <a:solidFill>
                    <a:schemeClr val="bg2"/>
                  </a:solidFill>
                  <a:latin typeface="Verdana" panose="020B0604030504040204" pitchFamily="34" charset="0"/>
                </a:rPr>
                <a:t> </a:t>
              </a:r>
            </a:p>
          </p:txBody>
        </p:sp>
        <p:sp>
          <p:nvSpPr>
            <p:cNvPr id="68634" name="Text Box 26"/>
            <p:cNvSpPr txBox="1">
              <a:spLocks noChangeArrowheads="1"/>
            </p:cNvSpPr>
            <p:nvPr/>
          </p:nvSpPr>
          <p:spPr bwMode="auto">
            <a:xfrm>
              <a:off x="2616" y="2704"/>
              <a:ext cx="129" cy="184"/>
            </a:xfrm>
            <a:prstGeom prst="rect">
              <a:avLst/>
            </a:prstGeom>
            <a:solidFill>
              <a:schemeClr val="tx1"/>
            </a:solidFill>
            <a:ln>
              <a:noFill/>
            </a:ln>
            <a:effectLst/>
            <a:extLst>
              <a:ext uri="{91240B29-F687-4F45-9708-019B960494DF}">
                <a14:hiddenLine xmlns:a14="http://schemas.microsoft.com/office/drawing/2010/main" w="12700" cap="sq">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r>
                <a:rPr lang="en-US" altLang="en-US" sz="900" b="1">
                  <a:solidFill>
                    <a:schemeClr val="bg2"/>
                  </a:solidFill>
                  <a:latin typeface="Verdana" panose="020B0604030504040204" pitchFamily="34" charset="0"/>
                </a:rPr>
                <a:t> C</a:t>
              </a:r>
            </a:p>
            <a:p>
              <a:pPr algn="l"/>
              <a:r>
                <a:rPr lang="en-US" altLang="en-US" sz="900" b="1">
                  <a:solidFill>
                    <a:schemeClr val="bg2"/>
                  </a:solidFill>
                  <a:latin typeface="Verdana" panose="020B0604030504040204" pitchFamily="34" charset="0"/>
                </a:rPr>
                <a:t>2d</a:t>
              </a:r>
              <a:r>
                <a:rPr lang="en-US" altLang="en-US" sz="1000" b="1">
                  <a:solidFill>
                    <a:schemeClr val="bg2"/>
                  </a:solidFill>
                  <a:latin typeface="Verdana" panose="020B0604030504040204" pitchFamily="34" charset="0"/>
                </a:rPr>
                <a:t> </a:t>
              </a:r>
            </a:p>
          </p:txBody>
        </p:sp>
        <p:sp>
          <p:nvSpPr>
            <p:cNvPr id="68635" name="Text Box 27"/>
            <p:cNvSpPr txBox="1">
              <a:spLocks noChangeArrowheads="1"/>
            </p:cNvSpPr>
            <p:nvPr/>
          </p:nvSpPr>
          <p:spPr bwMode="auto">
            <a:xfrm>
              <a:off x="3561" y="2886"/>
              <a:ext cx="129" cy="184"/>
            </a:xfrm>
            <a:prstGeom prst="rect">
              <a:avLst/>
            </a:prstGeom>
            <a:solidFill>
              <a:schemeClr val="tx1"/>
            </a:solidFill>
            <a:ln>
              <a:noFill/>
            </a:ln>
            <a:effectLst/>
            <a:extLst>
              <a:ext uri="{91240B29-F687-4F45-9708-019B960494DF}">
                <a14:hiddenLine xmlns:a14="http://schemas.microsoft.com/office/drawing/2010/main" w="12700" cap="sq">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r>
                <a:rPr lang="en-US" altLang="en-US" sz="900" b="1">
                  <a:solidFill>
                    <a:schemeClr val="bg2"/>
                  </a:solidFill>
                  <a:latin typeface="Verdana" panose="020B0604030504040204" pitchFamily="34" charset="0"/>
                </a:rPr>
                <a:t> E</a:t>
              </a:r>
            </a:p>
            <a:p>
              <a:pPr algn="l"/>
              <a:r>
                <a:rPr lang="en-US" altLang="en-US" sz="900" b="1">
                  <a:solidFill>
                    <a:schemeClr val="bg2"/>
                  </a:solidFill>
                  <a:latin typeface="Verdana" panose="020B0604030504040204" pitchFamily="34" charset="0"/>
                </a:rPr>
                <a:t>2d</a:t>
              </a:r>
              <a:r>
                <a:rPr lang="en-US" altLang="en-US" sz="1000" b="1">
                  <a:solidFill>
                    <a:schemeClr val="bg2"/>
                  </a:solidFill>
                  <a:latin typeface="Verdana" panose="020B0604030504040204" pitchFamily="34" charset="0"/>
                </a:rPr>
                <a:t> </a:t>
              </a:r>
            </a:p>
          </p:txBody>
        </p:sp>
        <p:sp>
          <p:nvSpPr>
            <p:cNvPr id="68636" name="Text Box 28"/>
            <p:cNvSpPr txBox="1">
              <a:spLocks noChangeArrowheads="1"/>
            </p:cNvSpPr>
            <p:nvPr/>
          </p:nvSpPr>
          <p:spPr bwMode="auto">
            <a:xfrm>
              <a:off x="2926" y="3479"/>
              <a:ext cx="129" cy="184"/>
            </a:xfrm>
            <a:prstGeom prst="rect">
              <a:avLst/>
            </a:prstGeom>
            <a:solidFill>
              <a:schemeClr val="tx1"/>
            </a:solidFill>
            <a:ln>
              <a:noFill/>
            </a:ln>
            <a:effectLst/>
            <a:extLst>
              <a:ext uri="{91240B29-F687-4F45-9708-019B960494DF}">
                <a14:hiddenLine xmlns:a14="http://schemas.microsoft.com/office/drawing/2010/main" w="12700" cap="sq">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r>
                <a:rPr lang="en-US" altLang="en-US" sz="900" b="1">
                  <a:solidFill>
                    <a:schemeClr val="bg2"/>
                  </a:solidFill>
                  <a:latin typeface="Verdana" panose="020B0604030504040204" pitchFamily="34" charset="0"/>
                </a:rPr>
                <a:t> D</a:t>
              </a:r>
            </a:p>
            <a:p>
              <a:pPr algn="l"/>
              <a:r>
                <a:rPr lang="en-US" altLang="en-US" sz="900" b="1">
                  <a:solidFill>
                    <a:schemeClr val="bg2"/>
                  </a:solidFill>
                  <a:latin typeface="Verdana" panose="020B0604030504040204" pitchFamily="34" charset="0"/>
                </a:rPr>
                <a:t>5d</a:t>
              </a:r>
              <a:r>
                <a:rPr lang="en-US" altLang="en-US" sz="1000" b="1">
                  <a:solidFill>
                    <a:schemeClr val="bg2"/>
                  </a:solidFill>
                  <a:latin typeface="Verdana" panose="020B0604030504040204" pitchFamily="34" charset="0"/>
                </a:rPr>
                <a:t> </a:t>
              </a:r>
            </a:p>
          </p:txBody>
        </p:sp>
      </p:grpSp>
    </p:spTree>
    <p:extLst>
      <p:ext uri="{BB962C8B-B14F-4D97-AF65-F5344CB8AC3E}">
        <p14:creationId xmlns:p14="http://schemas.microsoft.com/office/powerpoint/2010/main" val="2180177039"/>
      </p:ext>
    </p:extLst>
  </p:cSld>
  <p:clrMapOvr>
    <a:masterClrMapping/>
  </p:clrMapOvr>
  <p:transition>
    <p:random/>
  </p:transition>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1A03258A-52C6-4288-AA56-C3262A0D2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7" name="Straight Connector 76">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9" name="Rectangle 78">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634" name="Rectangle 2"/>
          <p:cNvSpPr>
            <a:spLocks noGrp="1" noChangeArrowheads="1"/>
          </p:cNvSpPr>
          <p:nvPr>
            <p:ph type="title"/>
          </p:nvPr>
        </p:nvSpPr>
        <p:spPr>
          <a:xfrm>
            <a:off x="7859485" y="634946"/>
            <a:ext cx="3690257" cy="1450757"/>
          </a:xfrm>
        </p:spPr>
        <p:txBody>
          <a:bodyPr vert="horz" lIns="91440" tIns="45720" rIns="91440" bIns="45720" rtlCol="0" anchor="b">
            <a:normAutofit/>
          </a:bodyPr>
          <a:lstStyle/>
          <a:p>
            <a:r>
              <a:rPr lang="en-US" altLang="en-US" dirty="0"/>
              <a:t>Gantt Charts</a:t>
            </a:r>
          </a:p>
        </p:txBody>
      </p:sp>
      <p:pic>
        <p:nvPicPr>
          <p:cNvPr id="69636" name="Picture 4"/>
          <p:cNvPicPr>
            <a:picLocks noGrp="1" noChangeAspect="1" noChangeArrowheads="1"/>
          </p:cNvPicPr>
          <p:nvPr>
            <p:ph sz="quarter" idx="2"/>
          </p:nvPr>
        </p:nvPicPr>
        <p:blipFill rotWithShape="1">
          <a:blip r:embed="rId2">
            <a:extLst>
              <a:ext uri="{28A0092B-C50C-407E-A947-70E740481C1C}">
                <a14:useLocalDpi xmlns:a14="http://schemas.microsoft.com/office/drawing/2010/main" val="0"/>
              </a:ext>
            </a:extLst>
          </a:blip>
          <a:srcRect l="27227" r="13939" b="-1"/>
          <a:stretch/>
        </p:blipFill>
        <p:spPr>
          <a:xfrm>
            <a:off x="633999" y="640081"/>
            <a:ext cx="6909801" cy="5314406"/>
          </a:xfrm>
          <a:prstGeom prst="rect">
            <a:avLst/>
          </a:prstGeom>
          <a:noFill/>
          <a:extLst>
            <a:ext uri="{91240B29-F687-4F45-9708-019B960494DF}">
              <a14:hiddenLine xmlns:a14="http://schemas.microsoft.com/office/drawing/2010/main" w="12700" cap="sq"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1" name="Straight Connector 80">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69635" name="Rectangle 3"/>
          <p:cNvSpPr>
            <a:spLocks noGrp="1" noChangeArrowheads="1"/>
          </p:cNvSpPr>
          <p:nvPr>
            <p:ph type="body" sz="half" idx="1"/>
          </p:nvPr>
        </p:nvSpPr>
        <p:spPr>
          <a:xfrm>
            <a:off x="7859485" y="2198914"/>
            <a:ext cx="3690257" cy="3670180"/>
          </a:xfrm>
        </p:spPr>
        <p:txBody>
          <a:bodyPr vert="horz" lIns="0" tIns="45720" rIns="0" bIns="45720" rtlCol="0">
            <a:normAutofit/>
          </a:bodyPr>
          <a:lstStyle/>
          <a:p>
            <a:pPr marL="0" indent="0">
              <a:buFont typeface="Calibri" panose="020F0502020204030204" pitchFamily="34" charset="0"/>
              <a:buNone/>
            </a:pPr>
            <a:r>
              <a:rPr lang="en-US" altLang="en-US"/>
              <a:t>GANTT charts are a project planning tool that can be used to represent the timing of tasks required to complete a project. </a:t>
            </a:r>
          </a:p>
          <a:p>
            <a:pPr marL="0" indent="0">
              <a:buFont typeface="Calibri" panose="020F0502020204030204" pitchFamily="34" charset="0"/>
              <a:buNone/>
            </a:pPr>
            <a:r>
              <a:rPr lang="en-US" altLang="en-US"/>
              <a:t>It describes similar information to a PERT chart. </a:t>
            </a:r>
          </a:p>
          <a:p>
            <a:pPr marL="0" indent="0">
              <a:buFont typeface="Calibri" panose="020F0502020204030204" pitchFamily="34" charset="0"/>
              <a:buNone/>
            </a:pPr>
            <a:r>
              <a:rPr lang="en-US" altLang="en-US"/>
              <a:t>Here is one that was produced automatically with a project management tool from the PERT chart info above: </a:t>
            </a:r>
          </a:p>
        </p:txBody>
      </p:sp>
      <p:sp>
        <p:nvSpPr>
          <p:cNvPr id="83" name="Rectangle 82">
            <a:extLst>
              <a:ext uri="{FF2B5EF4-FFF2-40B4-BE49-F238E27FC236}">
                <a16:creationId xmlns:a16="http://schemas.microsoft.com/office/drawing/2014/main" id="{7D417315-0A35-4882-ABD2-ABE3C89E5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 name="Rectangle 84">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19431068"/>
      </p:ext>
    </p:extLst>
  </p:cSld>
  <p:clrMapOvr>
    <a:masterClrMapping/>
  </p:clrMapOvr>
  <p:transition>
    <p:random/>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B6D73-83A7-452B-BEAC-74233C167F23}"/>
              </a:ext>
            </a:extLst>
          </p:cNvPr>
          <p:cNvSpPr>
            <a:spLocks noGrp="1"/>
          </p:cNvSpPr>
          <p:nvPr>
            <p:ph type="title"/>
          </p:nvPr>
        </p:nvSpPr>
        <p:spPr/>
        <p:txBody>
          <a:bodyPr/>
          <a:lstStyle/>
          <a:p>
            <a:r>
              <a:rPr lang="en-IN" dirty="0"/>
              <a:t>Quality process as Input`</a:t>
            </a:r>
          </a:p>
        </p:txBody>
      </p:sp>
      <p:graphicFrame>
        <p:nvGraphicFramePr>
          <p:cNvPr id="4" name="Content Placeholder 3">
            <a:extLst>
              <a:ext uri="{FF2B5EF4-FFF2-40B4-BE49-F238E27FC236}">
                <a16:creationId xmlns:a16="http://schemas.microsoft.com/office/drawing/2014/main" id="{1C444C6B-DEA7-4C5E-A52A-FACB6A0BC4EF}"/>
              </a:ext>
            </a:extLst>
          </p:cNvPr>
          <p:cNvGraphicFramePr>
            <a:graphicFrameLocks noGrp="1"/>
          </p:cNvGraphicFramePr>
          <p:nvPr>
            <p:ph idx="1"/>
            <p:extLst>
              <p:ext uri="{D42A27DB-BD31-4B8C-83A1-F6EECF244321}">
                <p14:modId xmlns:p14="http://schemas.microsoft.com/office/powerpoint/2010/main" val="1280793650"/>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017108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5948" y="834887"/>
            <a:ext cx="8534400" cy="609600"/>
          </a:xfrm>
        </p:spPr>
        <p:txBody>
          <a:bodyPr>
            <a:noAutofit/>
          </a:bodyPr>
          <a:lstStyle/>
          <a:p>
            <a:pPr algn="ctr"/>
            <a:r>
              <a:rPr lang="en-US" b="1" dirty="0"/>
              <a:t>Quality Process as Output</a:t>
            </a:r>
            <a:endParaRPr lang="en-IN" b="1" dirty="0"/>
          </a:p>
        </p:txBody>
      </p:sp>
      <p:graphicFrame>
        <p:nvGraphicFramePr>
          <p:cNvPr id="4" name="Diagram 3">
            <a:extLst>
              <a:ext uri="{FF2B5EF4-FFF2-40B4-BE49-F238E27FC236}">
                <a16:creationId xmlns:a16="http://schemas.microsoft.com/office/drawing/2014/main" id="{99BD4A6D-CAB0-401C-96D0-2454118282F3}"/>
              </a:ext>
            </a:extLst>
          </p:cNvPr>
          <p:cNvGraphicFramePr/>
          <p:nvPr>
            <p:extLst>
              <p:ext uri="{D42A27DB-BD31-4B8C-83A1-F6EECF244321}">
                <p14:modId xmlns:p14="http://schemas.microsoft.com/office/powerpoint/2010/main" val="4062062297"/>
              </p:ext>
            </p:extLst>
          </p:nvPr>
        </p:nvGraphicFramePr>
        <p:xfrm>
          <a:off x="2032000" y="1736035"/>
          <a:ext cx="7708348" cy="440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484215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1654F-DB05-4858-835C-CCD9550327CA}"/>
              </a:ext>
            </a:extLst>
          </p:cNvPr>
          <p:cNvSpPr>
            <a:spLocks noGrp="1"/>
          </p:cNvSpPr>
          <p:nvPr>
            <p:ph type="title"/>
          </p:nvPr>
        </p:nvSpPr>
        <p:spPr/>
        <p:txBody>
          <a:bodyPr/>
          <a:lstStyle/>
          <a:p>
            <a:r>
              <a:rPr lang="en-IN" dirty="0"/>
              <a:t>Quality Process should check</a:t>
            </a:r>
          </a:p>
        </p:txBody>
      </p:sp>
      <p:sp>
        <p:nvSpPr>
          <p:cNvPr id="4" name="Content Placeholder 2">
            <a:extLst>
              <a:ext uri="{FF2B5EF4-FFF2-40B4-BE49-F238E27FC236}">
                <a16:creationId xmlns:a16="http://schemas.microsoft.com/office/drawing/2014/main" id="{4A024D3C-999D-4F0E-9DF9-51B152FB089F}"/>
              </a:ext>
            </a:extLst>
          </p:cNvPr>
          <p:cNvSpPr>
            <a:spLocks noGrp="1"/>
          </p:cNvSpPr>
          <p:nvPr>
            <p:ph idx="1"/>
          </p:nvPr>
        </p:nvSpPr>
        <p:spPr>
          <a:xfrm>
            <a:off x="1096963" y="1846263"/>
            <a:ext cx="10058400" cy="4022725"/>
          </a:xfrm>
        </p:spPr>
        <p:txBody>
          <a:bodyPr>
            <a:noAutofit/>
          </a:bodyPr>
          <a:lstStyle/>
          <a:p>
            <a:pPr marL="0" indent="0" algn="just">
              <a:spcBef>
                <a:spcPts val="0"/>
              </a:spcBef>
              <a:buNone/>
            </a:pPr>
            <a:r>
              <a:rPr lang="en-IN" sz="2300" b="1" dirty="0">
                <a:solidFill>
                  <a:srgbClr val="FF0000"/>
                </a:solidFill>
              </a:rPr>
              <a:t>Completeness means that appropriate activities are planned to detect each important class of faults. </a:t>
            </a:r>
          </a:p>
          <a:p>
            <a:pPr algn="just">
              <a:spcBef>
                <a:spcPts val="0"/>
              </a:spcBef>
            </a:pPr>
            <a:r>
              <a:rPr lang="en-IN" sz="2300" dirty="0"/>
              <a:t>What the important classes of faults are depends on the application domain, the organization, and the technologies employed (e.g., memory leaks are an important class of faults for C++ programs, but seldom for Java programs). </a:t>
            </a:r>
          </a:p>
          <a:p>
            <a:pPr algn="just">
              <a:spcBef>
                <a:spcPts val="0"/>
              </a:spcBef>
            </a:pPr>
            <a:r>
              <a:rPr lang="en-IN" sz="2300" b="1" dirty="0">
                <a:solidFill>
                  <a:srgbClr val="FF0000"/>
                </a:solidFill>
              </a:rPr>
              <a:t>Timeliness means that faults are detected at a point of high leverage, which in practice almost always means that they are detected as early as possible. </a:t>
            </a:r>
          </a:p>
          <a:p>
            <a:pPr algn="just">
              <a:spcBef>
                <a:spcPts val="0"/>
              </a:spcBef>
            </a:pPr>
            <a:r>
              <a:rPr lang="en-IN" sz="2300" b="1" dirty="0"/>
              <a:t>Cost-effectiveness</a:t>
            </a:r>
            <a:r>
              <a:rPr lang="en-IN" sz="2300" dirty="0"/>
              <a:t> means that, subject to the constraints of completeness and timeliness, one chooses activities depending on their cost as well as their effectiveness. </a:t>
            </a:r>
          </a:p>
          <a:p>
            <a:pPr algn="just">
              <a:spcBef>
                <a:spcPts val="0"/>
              </a:spcBef>
            </a:pPr>
            <a:r>
              <a:rPr lang="en-IN" sz="2300" dirty="0"/>
              <a:t>Cost must be considered over the whole development cycle and product life, so the dominant factor is likely to be the cost of repeating an activity through many change cycles.</a:t>
            </a:r>
          </a:p>
        </p:txBody>
      </p:sp>
    </p:spTree>
    <p:extLst>
      <p:ext uri="{BB962C8B-B14F-4D97-AF65-F5344CB8AC3E}">
        <p14:creationId xmlns:p14="http://schemas.microsoft.com/office/powerpoint/2010/main" val="310427258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534400" cy="609600"/>
          </a:xfrm>
        </p:spPr>
        <p:txBody>
          <a:bodyPr>
            <a:noAutofit/>
          </a:bodyPr>
          <a:lstStyle/>
          <a:p>
            <a:pPr algn="ctr"/>
            <a:r>
              <a:rPr lang="en-US" b="1" dirty="0"/>
              <a:t>Quality process-Rule Of Thumb</a:t>
            </a:r>
            <a:endParaRPr lang="en-IN" b="1" dirty="0"/>
          </a:p>
        </p:txBody>
      </p:sp>
      <p:sp>
        <p:nvSpPr>
          <p:cNvPr id="3" name="Content Placeholder 2"/>
          <p:cNvSpPr>
            <a:spLocks noGrp="1"/>
          </p:cNvSpPr>
          <p:nvPr>
            <p:ph idx="1"/>
          </p:nvPr>
        </p:nvSpPr>
        <p:spPr>
          <a:xfrm>
            <a:off x="516835" y="1908313"/>
            <a:ext cx="10668000" cy="3922644"/>
          </a:xfrm>
        </p:spPr>
        <p:txBody>
          <a:bodyPr>
            <a:normAutofit lnSpcReduction="10000"/>
          </a:bodyPr>
          <a:lstStyle/>
          <a:p>
            <a:pPr algn="just"/>
            <a:endParaRPr lang="en-IN" dirty="0"/>
          </a:p>
          <a:p>
            <a:pPr algn="just"/>
            <a:endParaRPr lang="en-IN" b="1" dirty="0"/>
          </a:p>
          <a:p>
            <a:pPr algn="just"/>
            <a:r>
              <a:rPr lang="en-IN" b="1" dirty="0"/>
              <a:t>Never put of quality activities until late in the project.</a:t>
            </a:r>
          </a:p>
          <a:p>
            <a:pPr marL="0" indent="0" algn="just">
              <a:buNone/>
            </a:pPr>
            <a:r>
              <a:rPr lang="en-IN" dirty="0"/>
              <a:t>Because of two reasons:</a:t>
            </a:r>
          </a:p>
          <a:p>
            <a:pPr marL="0" indent="0" algn="just">
              <a:buNone/>
            </a:pPr>
            <a:r>
              <a:rPr lang="en-IN" dirty="0"/>
              <a:t>1. Fault preventing activities comes under coordination with other activities </a:t>
            </a:r>
          </a:p>
          <a:p>
            <a:pPr algn="just"/>
            <a:r>
              <a:rPr lang="en-IN" dirty="0"/>
              <a:t>For example, architectural design of a software system has an enormous impact on the test and analysis approaches that will be feasible and on their cost. </a:t>
            </a:r>
          </a:p>
          <a:p>
            <a:pPr algn="just"/>
            <a:r>
              <a:rPr lang="en-IN" dirty="0"/>
              <a:t>2. Cost factor, repairing the cost of a software defect.</a:t>
            </a:r>
          </a:p>
          <a:p>
            <a:pPr algn="just"/>
            <a:r>
              <a:rPr lang="en-IN" dirty="0"/>
              <a:t>For example, early test planning during requirements engineering typically clarifies and improves requirements specifications. </a:t>
            </a:r>
          </a:p>
        </p:txBody>
      </p:sp>
    </p:spTree>
    <p:extLst>
      <p:ext uri="{BB962C8B-B14F-4D97-AF65-F5344CB8AC3E}">
        <p14:creationId xmlns:p14="http://schemas.microsoft.com/office/powerpoint/2010/main" val="377684697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516835"/>
            <a:ext cx="3084844" cy="5772840"/>
          </a:xfrm>
        </p:spPr>
        <p:txBody>
          <a:bodyPr anchor="ctr">
            <a:normAutofit/>
          </a:bodyPr>
          <a:lstStyle/>
          <a:p>
            <a:r>
              <a:rPr lang="en-US" sz="3600" b="1">
                <a:solidFill>
                  <a:srgbClr val="FFFFFF"/>
                </a:solidFill>
              </a:rPr>
              <a:t>Planning and Monitoring-Objective</a:t>
            </a:r>
          </a:p>
        </p:txBody>
      </p:sp>
      <p:sp>
        <p:nvSpPr>
          <p:cNvPr id="23" name="Rectangle 22">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0224196C-60EA-44EE-9CC8-0348238A5799}"/>
              </a:ext>
            </a:extLst>
          </p:cNvPr>
          <p:cNvGraphicFramePr>
            <a:graphicFrameLocks noGrp="1"/>
          </p:cNvGraphicFramePr>
          <p:nvPr>
            <p:ph idx="1"/>
            <p:extLst>
              <p:ext uri="{D42A27DB-BD31-4B8C-83A1-F6EECF244321}">
                <p14:modId xmlns:p14="http://schemas.microsoft.com/office/powerpoint/2010/main" val="3205956678"/>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232315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534400" cy="609600"/>
          </a:xfrm>
        </p:spPr>
        <p:txBody>
          <a:bodyPr>
            <a:noAutofit/>
          </a:bodyPr>
          <a:lstStyle/>
          <a:p>
            <a:pPr algn="ctr"/>
            <a:r>
              <a:rPr lang="en-US" b="1" dirty="0"/>
              <a:t>Planning and Monitoring</a:t>
            </a:r>
          </a:p>
        </p:txBody>
      </p:sp>
      <p:graphicFrame>
        <p:nvGraphicFramePr>
          <p:cNvPr id="4" name="Content Placeholder 3">
            <a:extLst>
              <a:ext uri="{FF2B5EF4-FFF2-40B4-BE49-F238E27FC236}">
                <a16:creationId xmlns:a16="http://schemas.microsoft.com/office/drawing/2014/main" id="{B42B2981-A452-422F-B6D4-65213E70D8EE}"/>
              </a:ext>
            </a:extLst>
          </p:cNvPr>
          <p:cNvGraphicFramePr>
            <a:graphicFrameLocks noGrp="1"/>
          </p:cNvGraphicFramePr>
          <p:nvPr>
            <p:ph idx="1"/>
            <p:extLst>
              <p:ext uri="{D42A27DB-BD31-4B8C-83A1-F6EECF244321}">
                <p14:modId xmlns:p14="http://schemas.microsoft.com/office/powerpoint/2010/main" val="2201821974"/>
              </p:ext>
            </p:extLst>
          </p:nvPr>
        </p:nvGraphicFramePr>
        <p:xfrm>
          <a:off x="1981200" y="1828800"/>
          <a:ext cx="7926871" cy="44527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1736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2EB1C-9A62-4A74-B8F2-35CC28068B7F}"/>
              </a:ext>
            </a:extLst>
          </p:cNvPr>
          <p:cNvSpPr>
            <a:spLocks noGrp="1"/>
          </p:cNvSpPr>
          <p:nvPr>
            <p:ph type="title"/>
          </p:nvPr>
        </p:nvSpPr>
        <p:spPr>
          <a:xfrm>
            <a:off x="573409" y="559477"/>
            <a:ext cx="3765200" cy="5709931"/>
          </a:xfrm>
        </p:spPr>
        <p:txBody>
          <a:bodyPr>
            <a:normAutofit/>
          </a:bodyPr>
          <a:lstStyle/>
          <a:p>
            <a:pPr algn="ctr"/>
            <a:r>
              <a:rPr lang="en-IN" dirty="0"/>
              <a:t>Steps typically in Test Execution Phase</a:t>
            </a:r>
            <a:endParaRPr lang="en-IN"/>
          </a:p>
        </p:txBody>
      </p:sp>
      <p:graphicFrame>
        <p:nvGraphicFramePr>
          <p:cNvPr id="5" name="Content Placeholder 2">
            <a:extLst>
              <a:ext uri="{FF2B5EF4-FFF2-40B4-BE49-F238E27FC236}">
                <a16:creationId xmlns:a16="http://schemas.microsoft.com/office/drawing/2014/main" id="{10283735-7BE2-4C3E-BBDC-173FAE0E1E59}"/>
              </a:ext>
            </a:extLst>
          </p:cNvPr>
          <p:cNvGraphicFramePr>
            <a:graphicFrameLocks noGrp="1"/>
          </p:cNvGraphicFramePr>
          <p:nvPr>
            <p:ph idx="1"/>
            <p:extLst>
              <p:ext uri="{D42A27DB-BD31-4B8C-83A1-F6EECF244321}">
                <p14:modId xmlns:p14="http://schemas.microsoft.com/office/powerpoint/2010/main" val="754376781"/>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479440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605896"/>
            <a:ext cx="3084844" cy="5646208"/>
          </a:xfrm>
        </p:spPr>
        <p:txBody>
          <a:bodyPr anchor="ctr">
            <a:normAutofit/>
          </a:bodyPr>
          <a:lstStyle/>
          <a:p>
            <a:r>
              <a:rPr lang="en-US" sz="3600" b="1">
                <a:solidFill>
                  <a:srgbClr val="FFFFFF"/>
                </a:solidFill>
              </a:rPr>
              <a:t>Quality Goals and Planning</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4742016" y="605896"/>
            <a:ext cx="6413663" cy="5646208"/>
          </a:xfrm>
        </p:spPr>
        <p:txBody>
          <a:bodyPr anchor="ctr">
            <a:normAutofit/>
          </a:bodyPr>
          <a:lstStyle/>
          <a:p>
            <a:r>
              <a:rPr lang="en-IN" dirty="0"/>
              <a:t>Quality goals can be achieved only by careful planning of activities and these activities match to identified project objectives.</a:t>
            </a:r>
            <a:endParaRPr lang="en-IN"/>
          </a:p>
          <a:p>
            <a:r>
              <a:rPr lang="en-IN" dirty="0"/>
              <a:t>Planning is part of quality process and its is elaborated and revised throughout the project.</a:t>
            </a:r>
            <a:endParaRPr lang="en-IN"/>
          </a:p>
          <a:p>
            <a:r>
              <a:rPr lang="en-IN" dirty="0"/>
              <a:t>Analysis and testing identifies company or project wide standards that must be satisfied:</a:t>
            </a:r>
            <a:endParaRPr lang="en-IN"/>
          </a:p>
          <a:p>
            <a:pPr lvl="1"/>
            <a:r>
              <a:rPr lang="en-IN" dirty="0"/>
              <a:t>Procedures for obtaining quality certificates required for certain class of products, techniques and tools.</a:t>
            </a:r>
            <a:endParaRPr lang="en-IN"/>
          </a:p>
          <a:p>
            <a:pPr lvl="1"/>
            <a:r>
              <a:rPr lang="en-IN" dirty="0"/>
              <a:t>Some companies follow ISO 9000 or Capability Maturity Model. All these need detailed documentation and management of analysis and test activities and well defined phases.</a:t>
            </a:r>
            <a:endParaRPr lang="en-IN"/>
          </a:p>
        </p:txBody>
      </p:sp>
    </p:spTree>
    <p:extLst>
      <p:ext uri="{BB962C8B-B14F-4D97-AF65-F5344CB8AC3E}">
        <p14:creationId xmlns:p14="http://schemas.microsoft.com/office/powerpoint/2010/main" val="309824031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4461041-8413-4023-ABA7-9E499B0AD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FC1792-8B11-495E-8B69-BAD84F70D8A9}"/>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QA</a:t>
            </a:r>
          </a:p>
        </p:txBody>
      </p:sp>
      <p:pic>
        <p:nvPicPr>
          <p:cNvPr id="4" name="Content Placeholder 3">
            <a:extLst>
              <a:ext uri="{FF2B5EF4-FFF2-40B4-BE49-F238E27FC236}">
                <a16:creationId xmlns:a16="http://schemas.microsoft.com/office/drawing/2014/main" id="{4579B18B-F7CA-4F54-8AA4-6EDF348DF01D}"/>
              </a:ext>
            </a:extLst>
          </p:cNvPr>
          <p:cNvPicPr>
            <a:picLocks noGrp="1" noChangeAspect="1"/>
          </p:cNvPicPr>
          <p:nvPr>
            <p:ph idx="1"/>
          </p:nvPr>
        </p:nvPicPr>
        <p:blipFill>
          <a:blip r:embed="rId2"/>
          <a:stretch>
            <a:fillRect/>
          </a:stretch>
        </p:blipFill>
        <p:spPr>
          <a:xfrm>
            <a:off x="635457" y="2441598"/>
            <a:ext cx="10916463" cy="1801217"/>
          </a:xfrm>
          <a:prstGeom prst="rect">
            <a:avLst/>
          </a:prstGeom>
        </p:spPr>
      </p:pic>
      <p:cxnSp>
        <p:nvCxnSpPr>
          <p:cNvPr id="17" name="Straight Connector 16">
            <a:extLst>
              <a:ext uri="{FF2B5EF4-FFF2-40B4-BE49-F238E27FC236}">
                <a16:creationId xmlns:a16="http://schemas.microsoft.com/office/drawing/2014/main" id="{F05BCF04-4702-43D0-BE8F-DBF6C2F651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841E764-4629-49E0-994A-6F92FEFB9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FFC78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95635077-9890-4CC8-9792-28743EBFE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60425A"/>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3788955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C01D11B-E4FB-4CAF-964E-1A65BCC905AE}"/>
              </a:ext>
            </a:extLst>
          </p:cNvPr>
          <p:cNvPicPr>
            <a:picLocks noGrp="1" noChangeAspect="1"/>
          </p:cNvPicPr>
          <p:nvPr>
            <p:ph idx="1"/>
          </p:nvPr>
        </p:nvPicPr>
        <p:blipFill>
          <a:blip r:embed="rId2"/>
          <a:stretch>
            <a:fillRect/>
          </a:stretch>
        </p:blipFill>
        <p:spPr>
          <a:xfrm>
            <a:off x="643454" y="2546253"/>
            <a:ext cx="11384424" cy="1088341"/>
          </a:xfrm>
          <a:prstGeom prst="rect">
            <a:avLst/>
          </a:prstGeom>
        </p:spPr>
      </p:pic>
    </p:spTree>
    <p:extLst>
      <p:ext uri="{BB962C8B-B14F-4D97-AF65-F5344CB8AC3E}">
        <p14:creationId xmlns:p14="http://schemas.microsoft.com/office/powerpoint/2010/main" val="23271834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21D8EC4-8163-48C9-89D6-8555E98AB9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41394E"/>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7BEE815-93D8-4AA7-9E6B-0CD6CA25F0C8}"/>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sz="3600" dirty="0">
                <a:solidFill>
                  <a:srgbClr val="FFFFFF"/>
                </a:solidFill>
              </a:rPr>
              <a:t>Differences</a:t>
            </a:r>
          </a:p>
        </p:txBody>
      </p:sp>
      <p:pic>
        <p:nvPicPr>
          <p:cNvPr id="4" name="Content Placeholder 3">
            <a:extLst>
              <a:ext uri="{FF2B5EF4-FFF2-40B4-BE49-F238E27FC236}">
                <a16:creationId xmlns:a16="http://schemas.microsoft.com/office/drawing/2014/main" id="{C91CCCB4-77C5-435C-9E53-8CE4F75CBD77}"/>
              </a:ext>
            </a:extLst>
          </p:cNvPr>
          <p:cNvPicPr>
            <a:picLocks noGrp="1" noChangeAspect="1"/>
          </p:cNvPicPr>
          <p:nvPr>
            <p:ph idx="1"/>
          </p:nvPr>
        </p:nvPicPr>
        <p:blipFill>
          <a:blip r:embed="rId2"/>
          <a:stretch>
            <a:fillRect/>
          </a:stretch>
        </p:blipFill>
        <p:spPr>
          <a:xfrm>
            <a:off x="633999" y="1100849"/>
            <a:ext cx="10925102" cy="2703963"/>
          </a:xfrm>
          <a:prstGeom prst="rect">
            <a:avLst/>
          </a:prstGeom>
        </p:spPr>
      </p:pic>
      <p:sp>
        <p:nvSpPr>
          <p:cNvPr id="19" name="Rectangle 18">
            <a:extLst>
              <a:ext uri="{FF2B5EF4-FFF2-40B4-BE49-F238E27FC236}">
                <a16:creationId xmlns:a16="http://schemas.microsoft.com/office/drawing/2014/main" id="{7B7C6C2A-33C4-4D5D-8EB1-A8803DCB7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rgbClr val="F5B259"/>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3780978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534400" cy="609600"/>
          </a:xfrm>
        </p:spPr>
        <p:txBody>
          <a:bodyPr>
            <a:noAutofit/>
          </a:bodyPr>
          <a:lstStyle/>
          <a:p>
            <a:pPr algn="ctr"/>
            <a:r>
              <a:rPr lang="en-US" b="1" dirty="0"/>
              <a:t>Analysis and Test Plan</a:t>
            </a:r>
          </a:p>
        </p:txBody>
      </p:sp>
      <p:sp>
        <p:nvSpPr>
          <p:cNvPr id="3" name="Content Placeholder 2"/>
          <p:cNvSpPr>
            <a:spLocks noGrp="1"/>
          </p:cNvSpPr>
          <p:nvPr>
            <p:ph idx="1"/>
          </p:nvPr>
        </p:nvSpPr>
        <p:spPr>
          <a:xfrm>
            <a:off x="781878" y="2080590"/>
            <a:ext cx="10694505" cy="3856383"/>
          </a:xfrm>
        </p:spPr>
        <p:txBody>
          <a:bodyPr>
            <a:normAutofit fontScale="92500" lnSpcReduction="10000"/>
          </a:bodyPr>
          <a:lstStyle/>
          <a:p>
            <a:pPr lvl="1" algn="just"/>
            <a:r>
              <a:rPr lang="en-IN" sz="2600" i="1" dirty="0"/>
              <a:t>It indicates </a:t>
            </a:r>
            <a:r>
              <a:rPr lang="en-IN" sz="2600" i="1" dirty="0">
                <a:solidFill>
                  <a:srgbClr val="FF0000"/>
                </a:solidFill>
              </a:rPr>
              <a:t>objectives and scope </a:t>
            </a:r>
            <a:r>
              <a:rPr lang="en-IN" sz="2600" i="1" dirty="0"/>
              <a:t>of the test and analysis activities; </a:t>
            </a:r>
          </a:p>
          <a:p>
            <a:pPr lvl="1" algn="just"/>
            <a:r>
              <a:rPr lang="en-IN" sz="2600" i="1" dirty="0"/>
              <a:t>it describes </a:t>
            </a:r>
            <a:r>
              <a:rPr lang="en-IN" sz="2600" i="1" dirty="0">
                <a:solidFill>
                  <a:srgbClr val="FF0000"/>
                </a:solidFill>
              </a:rPr>
              <a:t>documents and other items</a:t>
            </a:r>
            <a:r>
              <a:rPr lang="en-IN" sz="2600" i="1" dirty="0"/>
              <a:t> that must be available for performing the planned activities, integrating the quality process with the software development process; </a:t>
            </a:r>
          </a:p>
          <a:p>
            <a:pPr lvl="1" algn="just"/>
            <a:r>
              <a:rPr lang="en-IN" sz="2600" i="1" dirty="0"/>
              <a:t>it identifies </a:t>
            </a:r>
            <a:r>
              <a:rPr lang="en-IN" sz="2600" i="1" dirty="0">
                <a:solidFill>
                  <a:srgbClr val="FF0000"/>
                </a:solidFill>
              </a:rPr>
              <a:t>items to be tested</a:t>
            </a:r>
            <a:r>
              <a:rPr lang="en-IN" sz="2600" i="1" dirty="0"/>
              <a:t>, thus allowing for simple completeness checks and detailed planning; </a:t>
            </a:r>
          </a:p>
          <a:p>
            <a:pPr lvl="1" algn="just"/>
            <a:r>
              <a:rPr lang="en-IN" sz="2600" i="1" dirty="0"/>
              <a:t>it distinguishes</a:t>
            </a:r>
            <a:r>
              <a:rPr lang="en-IN" sz="2600" i="1" dirty="0">
                <a:solidFill>
                  <a:srgbClr val="FF0000"/>
                </a:solidFill>
              </a:rPr>
              <a:t> features to be tested</a:t>
            </a:r>
            <a:r>
              <a:rPr lang="en-IN" sz="2600" i="1" dirty="0"/>
              <a:t> from those not to be tested; </a:t>
            </a:r>
          </a:p>
          <a:p>
            <a:pPr lvl="1" algn="just"/>
            <a:r>
              <a:rPr lang="en-IN" sz="2600" i="1" dirty="0"/>
              <a:t>it selects </a:t>
            </a:r>
            <a:r>
              <a:rPr lang="en-IN" sz="2600" i="1" dirty="0">
                <a:solidFill>
                  <a:srgbClr val="FF0000"/>
                </a:solidFill>
              </a:rPr>
              <a:t>analysis and test activities</a:t>
            </a:r>
            <a:r>
              <a:rPr lang="en-IN" sz="2600" i="1" dirty="0"/>
              <a:t> that are considered essential for success of the quality process; and </a:t>
            </a:r>
          </a:p>
          <a:p>
            <a:pPr lvl="1" algn="just"/>
            <a:r>
              <a:rPr lang="en-IN" sz="2600" i="1" dirty="0"/>
              <a:t>finally it identifies the </a:t>
            </a:r>
            <a:r>
              <a:rPr lang="en-IN" sz="2600" i="1" dirty="0">
                <a:solidFill>
                  <a:srgbClr val="FF0000"/>
                </a:solidFill>
              </a:rPr>
              <a:t>staff involved in analysis and testing </a:t>
            </a:r>
            <a:r>
              <a:rPr lang="en-IN" sz="2600" i="1" dirty="0"/>
              <a:t>and their respective and mutual responsibilities. </a:t>
            </a:r>
          </a:p>
        </p:txBody>
      </p:sp>
    </p:spTree>
    <p:extLst>
      <p:ext uri="{BB962C8B-B14F-4D97-AF65-F5344CB8AC3E}">
        <p14:creationId xmlns:p14="http://schemas.microsoft.com/office/powerpoint/2010/main" val="327682990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516835"/>
            <a:ext cx="3084844" cy="5772840"/>
          </a:xfrm>
        </p:spPr>
        <p:txBody>
          <a:bodyPr anchor="ctr">
            <a:normAutofit/>
          </a:bodyPr>
          <a:lstStyle/>
          <a:p>
            <a:r>
              <a:rPr lang="en-US" sz="3600" b="1">
                <a:solidFill>
                  <a:srgbClr val="FFFFFF"/>
                </a:solidFill>
              </a:rPr>
              <a:t>Planning and Monitoring</a:t>
            </a:r>
          </a:p>
        </p:txBody>
      </p:sp>
      <p:sp>
        <p:nvSpPr>
          <p:cNvPr id="14" name="Rectangle 13">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FD291BBB-F69A-431E-82D8-C70F0D7E20B2}"/>
              </a:ext>
            </a:extLst>
          </p:cNvPr>
          <p:cNvGraphicFramePr>
            <a:graphicFrameLocks noGrp="1"/>
          </p:cNvGraphicFramePr>
          <p:nvPr>
            <p:ph idx="1"/>
            <p:extLst>
              <p:ext uri="{D42A27DB-BD31-4B8C-83A1-F6EECF244321}">
                <p14:modId xmlns:p14="http://schemas.microsoft.com/office/powerpoint/2010/main" val="4149332040"/>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131465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9AAFB2F-0FB3-411F-8678-F01E276AE22E}"/>
              </a:ext>
            </a:extLst>
          </p:cNvPr>
          <p:cNvSpPr>
            <a:spLocks noGrp="1"/>
          </p:cNvSpPr>
          <p:nvPr>
            <p:ph type="title"/>
          </p:nvPr>
        </p:nvSpPr>
        <p:spPr>
          <a:xfrm>
            <a:off x="492370" y="516835"/>
            <a:ext cx="3084844" cy="5772840"/>
          </a:xfrm>
        </p:spPr>
        <p:txBody>
          <a:bodyPr anchor="ctr">
            <a:normAutofit/>
          </a:bodyPr>
          <a:lstStyle/>
          <a:p>
            <a:r>
              <a:rPr lang="en-IN" sz="3600" dirty="0">
                <a:solidFill>
                  <a:srgbClr val="FFFFFF"/>
                </a:solidFill>
              </a:rPr>
              <a:t>Quality Goals</a:t>
            </a:r>
          </a:p>
        </p:txBody>
      </p:sp>
      <p:sp>
        <p:nvSpPr>
          <p:cNvPr id="14" name="Rectangle 13">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589C19E3-6A17-4F90-8CC4-23BFFC2A73D3}"/>
              </a:ext>
            </a:extLst>
          </p:cNvPr>
          <p:cNvGraphicFramePr>
            <a:graphicFrameLocks noGrp="1"/>
          </p:cNvGraphicFramePr>
          <p:nvPr>
            <p:ph idx="1"/>
            <p:extLst>
              <p:ext uri="{D42A27DB-BD31-4B8C-83A1-F6EECF244321}">
                <p14:modId xmlns:p14="http://schemas.microsoft.com/office/powerpoint/2010/main" val="3111383103"/>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473808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3BC3D3C-0800-406D-B659-2EE82D8B4A97}"/>
              </a:ext>
            </a:extLst>
          </p:cNvPr>
          <p:cNvSpPr/>
          <p:nvPr/>
        </p:nvSpPr>
        <p:spPr>
          <a:xfrm>
            <a:off x="1172323" y="2967335"/>
            <a:ext cx="9847376" cy="2585323"/>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How do you set quality goals for a </a:t>
            </a:r>
          </a:p>
          <a:p>
            <a:pPr algn="ctr"/>
            <a:r>
              <a:rPr lang="en-US" sz="5400" b="0" cap="none" spc="0" dirty="0">
                <a:ln w="0"/>
                <a:solidFill>
                  <a:schemeClr val="tx1"/>
                </a:solidFill>
                <a:effectLst>
                  <a:outerShdw blurRad="38100" dist="19050" dir="2700000" algn="tl" rotWithShape="0">
                    <a:schemeClr val="dk1">
                      <a:alpha val="40000"/>
                    </a:schemeClr>
                  </a:outerShdw>
                </a:effectLst>
              </a:rPr>
              <a:t>software process?</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6484385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52400"/>
            <a:ext cx="8229600" cy="914400"/>
          </a:xfrm>
        </p:spPr>
        <p:txBody>
          <a:bodyPr>
            <a:normAutofit/>
          </a:bodyPr>
          <a:lstStyle/>
          <a:p>
            <a:pPr algn="ctr"/>
            <a:r>
              <a:rPr lang="en-US" b="1" dirty="0"/>
              <a:t>Quality Goals</a:t>
            </a:r>
            <a:endParaRPr lang="en-IN" b="1" dirty="0"/>
          </a:p>
        </p:txBody>
      </p:sp>
      <p:sp>
        <p:nvSpPr>
          <p:cNvPr id="3" name="Content Placeholder 2"/>
          <p:cNvSpPr>
            <a:spLocks noGrp="1"/>
          </p:cNvSpPr>
          <p:nvPr>
            <p:ph idx="1"/>
          </p:nvPr>
        </p:nvSpPr>
        <p:spPr>
          <a:xfrm>
            <a:off x="1215887" y="2252624"/>
            <a:ext cx="9760226" cy="3180767"/>
          </a:xfrm>
        </p:spPr>
        <p:txBody>
          <a:bodyPr>
            <a:noAutofit/>
          </a:bodyPr>
          <a:lstStyle/>
          <a:p>
            <a:pPr algn="just"/>
            <a:r>
              <a:rPr lang="en-IN" i="1" dirty="0"/>
              <a:t>Process visibility requires a clear specification of goals</a:t>
            </a:r>
            <a:r>
              <a:rPr lang="en-IN" dirty="0"/>
              <a:t>, and in the case of quality process visibility this includes a </a:t>
            </a:r>
            <a:r>
              <a:rPr lang="en-IN" i="1" dirty="0"/>
              <a:t>careful distinction among dependability qualities. </a:t>
            </a:r>
          </a:p>
          <a:p>
            <a:pPr algn="just"/>
            <a:r>
              <a:rPr lang="en-IN" dirty="0"/>
              <a:t>A team that does not have a clear idea of  what factors are important and what factors are not will not succeed in product development.</a:t>
            </a:r>
          </a:p>
          <a:p>
            <a:pPr algn="just"/>
            <a:r>
              <a:rPr lang="en-IN" dirty="0"/>
              <a:t>Goals are needed to be refined into a </a:t>
            </a:r>
            <a:r>
              <a:rPr lang="en-IN" i="1" dirty="0">
                <a:solidFill>
                  <a:srgbClr val="FF0000"/>
                </a:solidFill>
              </a:rPr>
              <a:t>clear and reasonable set of objectives.</a:t>
            </a:r>
          </a:p>
          <a:p>
            <a:pPr algn="just"/>
            <a:r>
              <a:rPr lang="en-IN" dirty="0"/>
              <a:t>Quality goals of one project varies from another project.</a:t>
            </a:r>
          </a:p>
          <a:p>
            <a:pPr algn="just"/>
            <a:r>
              <a:rPr lang="en-IN" dirty="0"/>
              <a:t>For some time to market is important and for some safety is important. </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53548" y="907774"/>
            <a:ext cx="8229600" cy="609600"/>
          </a:xfrm>
        </p:spPr>
        <p:txBody>
          <a:bodyPr>
            <a:normAutofit fontScale="90000"/>
          </a:bodyPr>
          <a:lstStyle/>
          <a:p>
            <a:pPr algn="ctr"/>
            <a:r>
              <a:rPr lang="en-US" sz="4400" b="1" dirty="0"/>
              <a:t> Quality Goals</a:t>
            </a:r>
            <a:endParaRPr lang="en-IN" sz="4400" b="1" dirty="0"/>
          </a:p>
        </p:txBody>
      </p:sp>
      <p:sp>
        <p:nvSpPr>
          <p:cNvPr id="3" name="Content Placeholder 2"/>
          <p:cNvSpPr>
            <a:spLocks noGrp="1"/>
          </p:cNvSpPr>
          <p:nvPr>
            <p:ph idx="1"/>
          </p:nvPr>
        </p:nvSpPr>
        <p:spPr>
          <a:xfrm>
            <a:off x="715617" y="2091963"/>
            <a:ext cx="10959547" cy="3248663"/>
          </a:xfrm>
        </p:spPr>
        <p:txBody>
          <a:bodyPr>
            <a:noAutofit/>
          </a:bodyPr>
          <a:lstStyle/>
          <a:p>
            <a:pPr algn="just"/>
            <a:r>
              <a:rPr lang="en-IN" dirty="0"/>
              <a:t>The </a:t>
            </a:r>
            <a:r>
              <a:rPr lang="en-IN" i="1" dirty="0"/>
              <a:t>relative importance of qualities</a:t>
            </a:r>
            <a:r>
              <a:rPr lang="en-IN" dirty="0"/>
              <a:t> and their relation to other project objectives varies. </a:t>
            </a:r>
          </a:p>
          <a:p>
            <a:pPr algn="just"/>
            <a:r>
              <a:rPr lang="en-IN" dirty="0">
                <a:solidFill>
                  <a:srgbClr val="FF0000"/>
                </a:solidFill>
              </a:rPr>
              <a:t>Time-to-market</a:t>
            </a:r>
            <a:r>
              <a:rPr lang="en-IN" dirty="0"/>
              <a:t> may be the most important property for a mass market product, </a:t>
            </a:r>
            <a:r>
              <a:rPr lang="en-IN" dirty="0">
                <a:solidFill>
                  <a:srgbClr val="FF0000"/>
                </a:solidFill>
              </a:rPr>
              <a:t>usability</a:t>
            </a:r>
            <a:r>
              <a:rPr lang="en-IN" dirty="0"/>
              <a:t> may be more prominent for a Web based application, and </a:t>
            </a:r>
            <a:r>
              <a:rPr lang="en-IN" dirty="0">
                <a:solidFill>
                  <a:srgbClr val="FF0000"/>
                </a:solidFill>
              </a:rPr>
              <a:t>safety </a:t>
            </a:r>
            <a:r>
              <a:rPr lang="en-IN" dirty="0"/>
              <a:t>may be the overriding requirement for a life-critical system.</a:t>
            </a:r>
          </a:p>
          <a:p>
            <a:pPr algn="just"/>
            <a:endParaRPr lang="en-IN" dirty="0">
              <a:solidFill>
                <a:srgbClr val="FF0000"/>
              </a:solidFill>
            </a:endParaRPr>
          </a:p>
          <a:p>
            <a:pPr algn="just"/>
            <a:r>
              <a:rPr lang="en-IN" dirty="0">
                <a:solidFill>
                  <a:srgbClr val="FF0000"/>
                </a:solidFill>
              </a:rPr>
              <a:t>Product qualities</a:t>
            </a:r>
            <a:r>
              <a:rPr lang="en-IN" dirty="0"/>
              <a:t> are the </a:t>
            </a:r>
            <a:r>
              <a:rPr lang="en-IN" dirty="0">
                <a:solidFill>
                  <a:srgbClr val="FF0000"/>
                </a:solidFill>
              </a:rPr>
              <a:t>goals of software quality engineering</a:t>
            </a:r>
            <a:r>
              <a:rPr lang="en-IN" dirty="0"/>
              <a:t>, and </a:t>
            </a:r>
            <a:r>
              <a:rPr lang="en-IN" dirty="0">
                <a:solidFill>
                  <a:srgbClr val="FF0000"/>
                </a:solidFill>
              </a:rPr>
              <a:t>process qualities</a:t>
            </a:r>
            <a:r>
              <a:rPr lang="en-IN" dirty="0"/>
              <a:t> </a:t>
            </a:r>
            <a:r>
              <a:rPr lang="en-IN" i="1" dirty="0"/>
              <a:t>are means to achieve those goals</a:t>
            </a:r>
            <a:r>
              <a:rPr lang="en-IN" dirty="0"/>
              <a:t>. </a:t>
            </a:r>
          </a:p>
        </p:txBody>
      </p:sp>
    </p:spTree>
    <p:extLst>
      <p:ext uri="{BB962C8B-B14F-4D97-AF65-F5344CB8AC3E}">
        <p14:creationId xmlns:p14="http://schemas.microsoft.com/office/powerpoint/2010/main" val="2025626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a:t>
            </a:r>
            <a:endParaRPr lang="en-IN" b="1" dirty="0"/>
          </a:p>
        </p:txBody>
      </p:sp>
      <p:sp>
        <p:nvSpPr>
          <p:cNvPr id="3" name="Content Placeholder 2"/>
          <p:cNvSpPr>
            <a:spLocks noGrp="1"/>
          </p:cNvSpPr>
          <p:nvPr>
            <p:ph idx="1"/>
          </p:nvPr>
        </p:nvSpPr>
        <p:spPr>
          <a:xfrm>
            <a:off x="1981199" y="1935480"/>
            <a:ext cx="8726557" cy="3617181"/>
          </a:xfrm>
        </p:spPr>
        <p:txBody>
          <a:bodyPr>
            <a:normAutofit/>
          </a:bodyPr>
          <a:lstStyle/>
          <a:p>
            <a:pPr algn="just"/>
            <a:r>
              <a:rPr lang="en-US" sz="2400" dirty="0"/>
              <a:t>Creating the run-time support for generating and managing test data</a:t>
            </a:r>
          </a:p>
          <a:p>
            <a:pPr algn="just"/>
            <a:endParaRPr lang="en-US" sz="2400" dirty="0"/>
          </a:p>
          <a:p>
            <a:pPr algn="just"/>
            <a:r>
              <a:rPr lang="en-US" sz="2400" dirty="0"/>
              <a:t>Creating scaffolding for test execution</a:t>
            </a:r>
          </a:p>
          <a:p>
            <a:pPr algn="just"/>
            <a:endParaRPr lang="en-US" sz="2400" dirty="0"/>
          </a:p>
          <a:p>
            <a:pPr algn="just"/>
            <a:r>
              <a:rPr lang="en-US" sz="2400" dirty="0"/>
              <a:t>Automatically distinguishing between correct and incorrect test case executions</a:t>
            </a:r>
            <a:endParaRPr lang="en-IN" sz="2400"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72817" y="974035"/>
            <a:ext cx="8229600" cy="609600"/>
          </a:xfrm>
        </p:spPr>
        <p:txBody>
          <a:bodyPr>
            <a:normAutofit fontScale="90000"/>
          </a:bodyPr>
          <a:lstStyle/>
          <a:p>
            <a:pPr algn="ctr"/>
            <a:r>
              <a:rPr lang="en-US" sz="4400" b="1" dirty="0"/>
              <a:t> Quality Goals</a:t>
            </a:r>
            <a:endParaRPr lang="en-IN" sz="4400" b="1" dirty="0"/>
          </a:p>
        </p:txBody>
      </p:sp>
      <p:sp>
        <p:nvSpPr>
          <p:cNvPr id="3" name="Content Placeholder 2"/>
          <p:cNvSpPr>
            <a:spLocks noGrp="1"/>
          </p:cNvSpPr>
          <p:nvPr>
            <p:ph idx="1"/>
          </p:nvPr>
        </p:nvSpPr>
        <p:spPr>
          <a:xfrm>
            <a:off x="901148" y="2213113"/>
            <a:ext cx="10721009" cy="3061252"/>
          </a:xfrm>
        </p:spPr>
        <p:txBody>
          <a:bodyPr>
            <a:noAutofit/>
          </a:bodyPr>
          <a:lstStyle/>
          <a:p>
            <a:pPr algn="just"/>
            <a:r>
              <a:rPr lang="en-IN" dirty="0">
                <a:solidFill>
                  <a:srgbClr val="FF0000"/>
                </a:solidFill>
              </a:rPr>
              <a:t>Software product qualities</a:t>
            </a:r>
            <a:r>
              <a:rPr lang="en-IN" dirty="0"/>
              <a:t> can be divided into those that are </a:t>
            </a:r>
            <a:r>
              <a:rPr lang="en-IN" dirty="0">
                <a:solidFill>
                  <a:srgbClr val="FF0000"/>
                </a:solidFill>
              </a:rPr>
              <a:t>directly visible to a client (</a:t>
            </a:r>
            <a:r>
              <a:rPr lang="en-IN" dirty="0"/>
              <a:t>external</a:t>
            </a:r>
            <a:r>
              <a:rPr lang="en-IN" dirty="0">
                <a:solidFill>
                  <a:srgbClr val="FF0000"/>
                </a:solidFill>
              </a:rPr>
              <a:t>) </a:t>
            </a:r>
            <a:r>
              <a:rPr lang="en-IN" dirty="0"/>
              <a:t>and those that </a:t>
            </a:r>
            <a:r>
              <a:rPr lang="en-IN" dirty="0">
                <a:solidFill>
                  <a:srgbClr val="FF0000"/>
                </a:solidFill>
              </a:rPr>
              <a:t>primarily affect the software development organization</a:t>
            </a:r>
            <a:r>
              <a:rPr lang="en-IN" dirty="0"/>
              <a:t>.(internal)</a:t>
            </a:r>
          </a:p>
          <a:p>
            <a:pPr algn="just"/>
            <a:r>
              <a:rPr lang="en-IN" dirty="0">
                <a:solidFill>
                  <a:srgbClr val="FF0000"/>
                </a:solidFill>
              </a:rPr>
              <a:t>Reliability</a:t>
            </a:r>
            <a:r>
              <a:rPr lang="en-IN" dirty="0"/>
              <a:t>, for example, is directly visible to the client. </a:t>
            </a:r>
          </a:p>
          <a:p>
            <a:pPr algn="just"/>
            <a:r>
              <a:rPr lang="en-IN" dirty="0">
                <a:solidFill>
                  <a:srgbClr val="FF0000"/>
                </a:solidFill>
              </a:rPr>
              <a:t>Maintainability</a:t>
            </a:r>
            <a:r>
              <a:rPr lang="en-IN" dirty="0"/>
              <a:t> primarily affects the development organization, although its consequences may indirectly affect the client as well, for example, increasing the time between product releases. </a:t>
            </a:r>
          </a:p>
          <a:p>
            <a:pPr algn="just"/>
            <a:r>
              <a:rPr lang="en-IN" dirty="0">
                <a:solidFill>
                  <a:srgbClr val="FF0000"/>
                </a:solidFill>
              </a:rPr>
              <a:t>Properties that are directly visible to users</a:t>
            </a:r>
            <a:r>
              <a:rPr lang="en-IN" dirty="0"/>
              <a:t> of a software product, such as dependability, latency, usability, and throughput, are called </a:t>
            </a:r>
            <a:r>
              <a:rPr lang="en-IN" dirty="0">
                <a:solidFill>
                  <a:srgbClr val="FF0000"/>
                </a:solidFill>
              </a:rPr>
              <a:t>external properties</a:t>
            </a:r>
            <a:r>
              <a:rPr lang="en-IN" dirty="0"/>
              <a:t>. </a:t>
            </a:r>
          </a:p>
          <a:p>
            <a:pPr algn="just"/>
            <a:r>
              <a:rPr lang="en-IN" dirty="0">
                <a:solidFill>
                  <a:srgbClr val="FF0000"/>
                </a:solidFill>
              </a:rPr>
              <a:t>Properties that are not directly visible to end users</a:t>
            </a:r>
            <a:r>
              <a:rPr lang="en-IN" dirty="0"/>
              <a:t>, such as maintainability, reusability, and traceability, are called </a:t>
            </a:r>
            <a:r>
              <a:rPr lang="en-IN" dirty="0">
                <a:solidFill>
                  <a:srgbClr val="FF0000"/>
                </a:solidFill>
              </a:rPr>
              <a:t>internal properties.</a:t>
            </a:r>
          </a:p>
        </p:txBody>
      </p:sp>
    </p:spTree>
    <p:extLst>
      <p:ext uri="{BB962C8B-B14F-4D97-AF65-F5344CB8AC3E}">
        <p14:creationId xmlns:p14="http://schemas.microsoft.com/office/powerpoint/2010/main" val="417116353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6713" y="934279"/>
            <a:ext cx="8229600" cy="609600"/>
          </a:xfrm>
        </p:spPr>
        <p:txBody>
          <a:bodyPr>
            <a:normAutofit fontScale="90000"/>
          </a:bodyPr>
          <a:lstStyle/>
          <a:p>
            <a:pPr algn="ctr"/>
            <a:r>
              <a:rPr lang="en-US" sz="4400" b="1" dirty="0"/>
              <a:t> Quality Goals</a:t>
            </a:r>
            <a:endParaRPr lang="en-IN" sz="4400" b="1" dirty="0"/>
          </a:p>
        </p:txBody>
      </p:sp>
      <p:sp>
        <p:nvSpPr>
          <p:cNvPr id="3" name="Content Placeholder 2"/>
          <p:cNvSpPr>
            <a:spLocks noGrp="1"/>
          </p:cNvSpPr>
          <p:nvPr>
            <p:ph idx="1"/>
          </p:nvPr>
        </p:nvSpPr>
        <p:spPr>
          <a:xfrm>
            <a:off x="649356" y="2224485"/>
            <a:ext cx="10893287" cy="3858262"/>
          </a:xfrm>
        </p:spPr>
        <p:txBody>
          <a:bodyPr>
            <a:noAutofit/>
          </a:bodyPr>
          <a:lstStyle/>
          <a:p>
            <a:pPr algn="just"/>
            <a:r>
              <a:rPr lang="en-IN" dirty="0">
                <a:solidFill>
                  <a:srgbClr val="FF0000"/>
                </a:solidFill>
              </a:rPr>
              <a:t>Most important task in software quality analysis is to make desired properties explicit</a:t>
            </a:r>
            <a:r>
              <a:rPr lang="en-IN" dirty="0"/>
              <a:t>, as properties that are unspecified may eventually surface unpleasantly when we discover that they are not met.</a:t>
            </a:r>
          </a:p>
          <a:p>
            <a:pPr algn="just"/>
            <a:r>
              <a:rPr lang="en-IN" dirty="0"/>
              <a:t>Most of the cases  its better to specify implicit properties also Cleary.</a:t>
            </a:r>
          </a:p>
          <a:p>
            <a:pPr algn="just"/>
            <a:r>
              <a:rPr lang="en-IN" dirty="0"/>
              <a:t>Its better to mention usability property explicitly than assuming developer or tester will consider.</a:t>
            </a:r>
          </a:p>
        </p:txBody>
      </p:sp>
    </p:spTree>
    <p:extLst>
      <p:ext uri="{BB962C8B-B14F-4D97-AF65-F5344CB8AC3E}">
        <p14:creationId xmlns:p14="http://schemas.microsoft.com/office/powerpoint/2010/main" val="169490519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82DEB0-A14C-4282-BF74-65BC353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dirty="0"/>
              <a:t>/</a:t>
            </a:r>
          </a:p>
        </p:txBody>
      </p:sp>
      <p:sp>
        <p:nvSpPr>
          <p:cNvPr id="2" name="Title 1">
            <a:extLst>
              <a:ext uri="{FF2B5EF4-FFF2-40B4-BE49-F238E27FC236}">
                <a16:creationId xmlns:a16="http://schemas.microsoft.com/office/drawing/2014/main" id="{42C9A293-DB63-457F-89FE-770D6A05EF42}"/>
              </a:ext>
            </a:extLst>
          </p:cNvPr>
          <p:cNvSpPr>
            <a:spLocks noGrp="1"/>
          </p:cNvSpPr>
          <p:nvPr>
            <p:ph type="title"/>
          </p:nvPr>
        </p:nvSpPr>
        <p:spPr>
          <a:xfrm>
            <a:off x="1097280" y="4844374"/>
            <a:ext cx="10058400" cy="1188995"/>
          </a:xfrm>
        </p:spPr>
        <p:txBody>
          <a:bodyPr anchor="ctr">
            <a:normAutofit/>
          </a:bodyPr>
          <a:lstStyle/>
          <a:p>
            <a:pPr algn="ctr"/>
            <a:r>
              <a:rPr lang="en-IN" dirty="0"/>
              <a:t>Dependability Properties</a:t>
            </a:r>
          </a:p>
        </p:txBody>
      </p:sp>
      <p:graphicFrame>
        <p:nvGraphicFramePr>
          <p:cNvPr id="5" name="Content Placeholder 2">
            <a:extLst>
              <a:ext uri="{FF2B5EF4-FFF2-40B4-BE49-F238E27FC236}">
                <a16:creationId xmlns:a16="http://schemas.microsoft.com/office/drawing/2014/main" id="{D8BA11CD-3B1E-4F2E-83D7-6186F7E4C6FC}"/>
              </a:ext>
            </a:extLst>
          </p:cNvPr>
          <p:cNvGraphicFramePr>
            <a:graphicFrameLocks noGrp="1"/>
          </p:cNvGraphicFramePr>
          <p:nvPr>
            <p:ph idx="1"/>
            <p:extLst>
              <p:ext uri="{D42A27DB-BD31-4B8C-83A1-F6EECF244321}">
                <p14:modId xmlns:p14="http://schemas.microsoft.com/office/powerpoint/2010/main" val="3799410601"/>
              </p:ext>
            </p:extLst>
          </p:nvPr>
        </p:nvGraphicFramePr>
        <p:xfrm>
          <a:off x="1036319" y="680936"/>
          <a:ext cx="10119362" cy="37653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097347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299" y="808382"/>
            <a:ext cx="8229600" cy="762000"/>
          </a:xfrm>
        </p:spPr>
        <p:txBody>
          <a:bodyPr>
            <a:normAutofit/>
          </a:bodyPr>
          <a:lstStyle/>
          <a:p>
            <a:r>
              <a:rPr lang="en-US" b="1" dirty="0"/>
              <a:t>Dependability Properties</a:t>
            </a:r>
            <a:endParaRPr lang="en-IN" b="1" dirty="0"/>
          </a:p>
        </p:txBody>
      </p:sp>
      <p:sp>
        <p:nvSpPr>
          <p:cNvPr id="3" name="Content Placeholder 2"/>
          <p:cNvSpPr>
            <a:spLocks noGrp="1"/>
          </p:cNvSpPr>
          <p:nvPr>
            <p:ph idx="1"/>
          </p:nvPr>
        </p:nvSpPr>
        <p:spPr>
          <a:xfrm>
            <a:off x="876299" y="2173357"/>
            <a:ext cx="10003735" cy="3776870"/>
          </a:xfrm>
        </p:spPr>
        <p:txBody>
          <a:bodyPr>
            <a:noAutofit/>
          </a:bodyPr>
          <a:lstStyle/>
          <a:p>
            <a:pPr marL="0" indent="0" algn="just">
              <a:buNone/>
            </a:pPr>
            <a:r>
              <a:rPr lang="en-US" sz="3200" b="1" dirty="0">
                <a:solidFill>
                  <a:srgbClr val="FF0000"/>
                </a:solidFill>
              </a:rPr>
              <a:t>Correctness</a:t>
            </a:r>
          </a:p>
          <a:p>
            <a:pPr lvl="1" algn="just"/>
            <a:r>
              <a:rPr lang="en-IN" sz="2600" dirty="0"/>
              <a:t>The </a:t>
            </a:r>
            <a:r>
              <a:rPr lang="en-IN" sz="2600" dirty="0">
                <a:solidFill>
                  <a:srgbClr val="FF0000"/>
                </a:solidFill>
              </a:rPr>
              <a:t>simplest</a:t>
            </a:r>
            <a:r>
              <a:rPr lang="en-IN" sz="2600" dirty="0"/>
              <a:t> of the dependability properties is </a:t>
            </a:r>
            <a:r>
              <a:rPr lang="en-IN" sz="2600" b="1" dirty="0"/>
              <a:t>correctness</a:t>
            </a:r>
            <a:r>
              <a:rPr lang="en-IN" sz="2600" dirty="0"/>
              <a:t>: </a:t>
            </a:r>
          </a:p>
          <a:p>
            <a:pPr lvl="1" algn="just"/>
            <a:r>
              <a:rPr lang="en-IN" sz="2600" dirty="0"/>
              <a:t>A program or system is correct if it is consistent with its specification. </a:t>
            </a:r>
          </a:p>
          <a:p>
            <a:pPr lvl="1" algn="just"/>
            <a:r>
              <a:rPr lang="en-IN" sz="2600" dirty="0"/>
              <a:t>By definition, a specification divides all possible system </a:t>
            </a:r>
            <a:r>
              <a:rPr lang="en-IN" sz="2600" dirty="0" err="1"/>
              <a:t>behaviors</a:t>
            </a:r>
            <a:r>
              <a:rPr lang="en-IN" sz="2600" dirty="0"/>
              <a:t> into two classes, </a:t>
            </a:r>
            <a:r>
              <a:rPr lang="en-IN" sz="2600" dirty="0">
                <a:solidFill>
                  <a:srgbClr val="FF0000"/>
                </a:solidFill>
              </a:rPr>
              <a:t>successes</a:t>
            </a:r>
            <a:r>
              <a:rPr lang="en-IN" sz="2600" dirty="0"/>
              <a:t> (or correct executions) and </a:t>
            </a:r>
            <a:r>
              <a:rPr lang="en-IN" sz="2600" dirty="0">
                <a:solidFill>
                  <a:srgbClr val="FF0000"/>
                </a:solidFill>
              </a:rPr>
              <a:t>failures</a:t>
            </a:r>
            <a:r>
              <a:rPr lang="en-IN" sz="2600" dirty="0"/>
              <a:t>. </a:t>
            </a:r>
          </a:p>
          <a:p>
            <a:pPr lvl="1" algn="just"/>
            <a:r>
              <a:rPr lang="en-IN" sz="2600" dirty="0"/>
              <a:t>All of the possible </a:t>
            </a:r>
            <a:r>
              <a:rPr lang="en-IN" sz="2600" dirty="0" err="1"/>
              <a:t>behaviors</a:t>
            </a:r>
            <a:r>
              <a:rPr lang="en-IN" sz="2600" dirty="0"/>
              <a:t> of a correct system are successes. </a:t>
            </a:r>
          </a:p>
          <a:p>
            <a:pPr lvl="1" algn="just"/>
            <a:r>
              <a:rPr lang="en-IN" sz="2600" dirty="0"/>
              <a:t>A program cannot be mostly correct or somewhat correct or 30% correct. It is absolutely correct on all possible </a:t>
            </a:r>
            <a:r>
              <a:rPr lang="en-IN" sz="2600" dirty="0" err="1"/>
              <a:t>behaviors</a:t>
            </a:r>
            <a:r>
              <a:rPr lang="en-IN" sz="2600" dirty="0"/>
              <a:t>, or else it is not correct. </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8504" y="808383"/>
            <a:ext cx="8229600" cy="762000"/>
          </a:xfrm>
        </p:spPr>
        <p:txBody>
          <a:bodyPr>
            <a:normAutofit/>
          </a:bodyPr>
          <a:lstStyle/>
          <a:p>
            <a:pPr algn="ctr"/>
            <a:r>
              <a:rPr lang="en-US" b="1" dirty="0"/>
              <a:t>Reliability</a:t>
            </a:r>
          </a:p>
        </p:txBody>
      </p:sp>
      <p:sp>
        <p:nvSpPr>
          <p:cNvPr id="3" name="Content Placeholder 2"/>
          <p:cNvSpPr>
            <a:spLocks noGrp="1"/>
          </p:cNvSpPr>
          <p:nvPr>
            <p:ph idx="1"/>
          </p:nvPr>
        </p:nvSpPr>
        <p:spPr>
          <a:xfrm>
            <a:off x="1061002" y="1908313"/>
            <a:ext cx="10069996" cy="3909391"/>
          </a:xfrm>
        </p:spPr>
        <p:txBody>
          <a:bodyPr>
            <a:noAutofit/>
          </a:bodyPr>
          <a:lstStyle/>
          <a:p>
            <a:pPr lvl="1" algn="just"/>
            <a:r>
              <a:rPr lang="en-IN" sz="2600" dirty="0"/>
              <a:t>Reliability is a statistical approximation to correctness, in the sense that 100% reliability is indistinguishable from correctness. </a:t>
            </a:r>
          </a:p>
          <a:p>
            <a:pPr lvl="1" algn="just"/>
            <a:r>
              <a:rPr lang="en-IN" sz="2600" dirty="0"/>
              <a:t>Roughly speaking, reliability is a measure of the likelihood of correct function for some "unit" of </a:t>
            </a:r>
            <a:r>
              <a:rPr lang="en-IN" sz="2600" dirty="0" err="1"/>
              <a:t>behavior</a:t>
            </a:r>
            <a:r>
              <a:rPr lang="en-IN" sz="2600" dirty="0"/>
              <a:t>, which could be a single use or program execution or a period of time. </a:t>
            </a:r>
          </a:p>
          <a:p>
            <a:pPr lvl="1" algn="just"/>
            <a:r>
              <a:rPr lang="en-IN" sz="2600" i="1" dirty="0"/>
              <a:t>Like correctness</a:t>
            </a:r>
            <a:r>
              <a:rPr lang="en-IN" sz="2600" dirty="0"/>
              <a:t>, reliability is relative to a specification (which determines whether a unit of </a:t>
            </a:r>
            <a:r>
              <a:rPr lang="en-IN" sz="2600" dirty="0" err="1"/>
              <a:t>behavior</a:t>
            </a:r>
            <a:r>
              <a:rPr lang="en-IN" sz="2600" dirty="0"/>
              <a:t> is counted as a success or failure). </a:t>
            </a:r>
          </a:p>
          <a:p>
            <a:pPr lvl="1" algn="just"/>
            <a:r>
              <a:rPr lang="en-IN" sz="2600" i="1" dirty="0"/>
              <a:t>Unlike correctness</a:t>
            </a:r>
            <a:r>
              <a:rPr lang="en-IN" sz="2600" dirty="0"/>
              <a:t>, reliability is also relative to a particular usage profile. The same program can be more or less reliable depending on how it is used.</a:t>
            </a:r>
          </a:p>
        </p:txBody>
      </p:sp>
    </p:spTree>
    <p:extLst>
      <p:ext uri="{BB962C8B-B14F-4D97-AF65-F5344CB8AC3E}">
        <p14:creationId xmlns:p14="http://schemas.microsoft.com/office/powerpoint/2010/main" val="194654103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97280" y="286603"/>
            <a:ext cx="10058400" cy="1450757"/>
          </a:xfrm>
        </p:spPr>
        <p:txBody>
          <a:bodyPr>
            <a:normAutofit/>
          </a:bodyPr>
          <a:lstStyle/>
          <a:p>
            <a:r>
              <a:rPr lang="en-US" b="1"/>
              <a:t>Reliability</a:t>
            </a:r>
            <a:endParaRPr lang="en-IN" b="1"/>
          </a:p>
        </p:txBody>
      </p:sp>
      <p:cxnSp>
        <p:nvCxnSpPr>
          <p:cNvPr id="12" name="Straight Connector 1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1097279" y="1845734"/>
            <a:ext cx="6454987" cy="4023360"/>
          </a:xfrm>
        </p:spPr>
        <p:txBody>
          <a:bodyPr>
            <a:normAutofit/>
          </a:bodyPr>
          <a:lstStyle/>
          <a:p>
            <a:pPr>
              <a:buNone/>
            </a:pPr>
            <a:endParaRPr lang="en-IN" sz="1900"/>
          </a:p>
          <a:p>
            <a:r>
              <a:rPr lang="en-IN" sz="1900" b="1"/>
              <a:t>Availability</a:t>
            </a:r>
            <a:r>
              <a:rPr lang="en-IN" sz="1900"/>
              <a:t> is an appropriate measure of time for which the system is available to user and providing desired functionality.</a:t>
            </a:r>
          </a:p>
          <a:p>
            <a:endParaRPr lang="en-IN" sz="1900"/>
          </a:p>
          <a:p>
            <a:r>
              <a:rPr lang="en-IN" sz="1900"/>
              <a:t>For example, a failure of a network router may make it impossible to use some functions of a local area network until the service is restored; between initial failure and restoration we say the router is "down" or "unavailable." The availability of the router is the time in which the system is "up" (providing normal service) as a fraction of total time. Thus, a network router that averages 1 hour of down time in each 24-hour period would have an availability of 23/24, or 95.8%. </a:t>
            </a:r>
          </a:p>
        </p:txBody>
      </p:sp>
      <p:pic>
        <p:nvPicPr>
          <p:cNvPr id="7" name="Graphic 6" descr="Database">
            <a:extLst>
              <a:ext uri="{FF2B5EF4-FFF2-40B4-BE49-F238E27FC236}">
                <a16:creationId xmlns:a16="http://schemas.microsoft.com/office/drawing/2014/main" id="{90427B9E-2DD7-4921-BD44-BC235F641A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
        <p:nvSpPr>
          <p:cNvPr id="14" name="Rectangle 13">
            <a:extLst>
              <a:ext uri="{FF2B5EF4-FFF2-40B4-BE49-F238E27FC236}">
                <a16:creationId xmlns:a16="http://schemas.microsoft.com/office/drawing/2014/main" id="{BD7A74B5-8367-4A83-ABEC-0FCDDE97B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2CC184B0-C2C6-4BF0-B078-816C7AF95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556380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b="1"/>
              <a:t>Reliability</a:t>
            </a:r>
            <a:endParaRPr lang="en-IN" b="1"/>
          </a:p>
        </p:txBody>
      </p:sp>
      <p:graphicFrame>
        <p:nvGraphicFramePr>
          <p:cNvPr id="5" name="Content Placeholder 2">
            <a:extLst>
              <a:ext uri="{FF2B5EF4-FFF2-40B4-BE49-F238E27FC236}">
                <a16:creationId xmlns:a16="http://schemas.microsoft.com/office/drawing/2014/main" id="{DABAB3E1-1E34-4805-9732-7701A320D62F}"/>
              </a:ext>
            </a:extLst>
          </p:cNvPr>
          <p:cNvGraphicFramePr>
            <a:graphicFrameLocks noGrp="1"/>
          </p:cNvGraphicFramePr>
          <p:nvPr>
            <p:ph idx="1"/>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347756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0A8391-2737-4F1C-B27A-C44629DB4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677A46-00BC-495F-A38A-20954DF2E394}"/>
              </a:ext>
            </a:extLst>
          </p:cNvPr>
          <p:cNvSpPr>
            <a:spLocks noGrp="1"/>
          </p:cNvSpPr>
          <p:nvPr>
            <p:ph type="title"/>
          </p:nvPr>
        </p:nvSpPr>
        <p:spPr>
          <a:xfrm>
            <a:off x="642256" y="642257"/>
            <a:ext cx="3417677" cy="5226837"/>
          </a:xfrm>
        </p:spPr>
        <p:txBody>
          <a:bodyPr anchor="t">
            <a:normAutofit/>
          </a:bodyPr>
          <a:lstStyle/>
          <a:p>
            <a:r>
              <a:rPr lang="en-IN"/>
              <a:t>How do you calculate MTBF?</a:t>
            </a:r>
          </a:p>
        </p:txBody>
      </p:sp>
      <p:sp>
        <p:nvSpPr>
          <p:cNvPr id="3" name="Content Placeholder 2">
            <a:extLst>
              <a:ext uri="{FF2B5EF4-FFF2-40B4-BE49-F238E27FC236}">
                <a16:creationId xmlns:a16="http://schemas.microsoft.com/office/drawing/2014/main" id="{BA7257AB-29C0-4B9B-AAD4-C53ADF89D067}"/>
              </a:ext>
            </a:extLst>
          </p:cNvPr>
          <p:cNvSpPr>
            <a:spLocks noGrp="1"/>
          </p:cNvSpPr>
          <p:nvPr>
            <p:ph idx="1"/>
          </p:nvPr>
        </p:nvSpPr>
        <p:spPr>
          <a:xfrm>
            <a:off x="4713512" y="642257"/>
            <a:ext cx="6847117" cy="3320143"/>
          </a:xfrm>
        </p:spPr>
        <p:txBody>
          <a:bodyPr>
            <a:normAutofit/>
          </a:bodyPr>
          <a:lstStyle/>
          <a:p>
            <a:pPr marL="0" indent="0">
              <a:buNone/>
            </a:pPr>
            <a:r>
              <a:rPr lang="en-IN"/>
              <a:t>Assume you are testing a system that can be repaired when there is a failure. The failures causes the system to go down. The first failure happens at 10 hours and it takes 5 hours to fix. The second failure is at 27 hours and the repair duration is 3 hours. Then after working for 13 hours, the system fails at 43 hours. The repair lasts for 7 hours and the system is restored at 50 hours. This failure and repair process can be illustrated using the following graph.</a:t>
            </a:r>
          </a:p>
          <a:p>
            <a:endParaRPr lang="en-IN" dirty="0"/>
          </a:p>
        </p:txBody>
      </p:sp>
      <p:pic>
        <p:nvPicPr>
          <p:cNvPr id="4" name="Picture 3">
            <a:extLst>
              <a:ext uri="{FF2B5EF4-FFF2-40B4-BE49-F238E27FC236}">
                <a16:creationId xmlns:a16="http://schemas.microsoft.com/office/drawing/2014/main" id="{7D7EC02F-CBD6-499F-9E76-F0CB4DBA0A19}"/>
              </a:ext>
            </a:extLst>
          </p:cNvPr>
          <p:cNvPicPr>
            <a:picLocks noChangeAspect="1"/>
          </p:cNvPicPr>
          <p:nvPr/>
        </p:nvPicPr>
        <p:blipFill>
          <a:blip r:embed="rId2"/>
          <a:stretch>
            <a:fillRect/>
          </a:stretch>
        </p:blipFill>
        <p:spPr>
          <a:xfrm>
            <a:off x="642256" y="3429000"/>
            <a:ext cx="10918373" cy="2195691"/>
          </a:xfrm>
          <a:prstGeom prst="rect">
            <a:avLst/>
          </a:prstGeom>
        </p:spPr>
      </p:pic>
      <p:sp>
        <p:nvSpPr>
          <p:cNvPr id="11" name="Rectangle 10">
            <a:extLst>
              <a:ext uri="{FF2B5EF4-FFF2-40B4-BE49-F238E27FC236}">
                <a16:creationId xmlns:a16="http://schemas.microsoft.com/office/drawing/2014/main" id="{E75DDEB2-8C7E-4057-BACC-E31322D8B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7318A5EE-3B62-4E05-A9DD-88EB7DD68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7746048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744CC21-1FB0-4882-BEE2-3EB9DCE07ED5}"/>
              </a:ext>
            </a:extLst>
          </p:cNvPr>
          <p:cNvSpPr>
            <a:spLocks noGrp="1"/>
          </p:cNvSpPr>
          <p:nvPr>
            <p:ph type="title"/>
          </p:nvPr>
        </p:nvSpPr>
        <p:spPr>
          <a:xfrm>
            <a:off x="492370" y="516835"/>
            <a:ext cx="3084844" cy="5772840"/>
          </a:xfrm>
        </p:spPr>
        <p:txBody>
          <a:bodyPr anchor="ctr">
            <a:normAutofit/>
          </a:bodyPr>
          <a:lstStyle/>
          <a:p>
            <a:r>
              <a:rPr lang="en-IN" sz="3600" dirty="0">
                <a:solidFill>
                  <a:srgbClr val="FFFFFF"/>
                </a:solidFill>
              </a:rPr>
              <a:t>Safety</a:t>
            </a:r>
          </a:p>
        </p:txBody>
      </p:sp>
      <p:sp>
        <p:nvSpPr>
          <p:cNvPr id="23" name="Rectangle 22">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4" name="Content Placeholder 2">
            <a:extLst>
              <a:ext uri="{FF2B5EF4-FFF2-40B4-BE49-F238E27FC236}">
                <a16:creationId xmlns:a16="http://schemas.microsoft.com/office/drawing/2014/main" id="{42AF6D76-038A-4D12-A89D-E4A73D4D7FD0}"/>
              </a:ext>
            </a:extLst>
          </p:cNvPr>
          <p:cNvGraphicFramePr>
            <a:graphicFrameLocks noGrp="1"/>
          </p:cNvGraphicFramePr>
          <p:nvPr>
            <p:ph idx="1"/>
            <p:extLst>
              <p:ext uri="{D42A27DB-BD31-4B8C-83A1-F6EECF244321}">
                <p14:modId xmlns:p14="http://schemas.microsoft.com/office/powerpoint/2010/main" val="433189033"/>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04758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516835"/>
            <a:ext cx="3084844" cy="5772840"/>
          </a:xfrm>
        </p:spPr>
        <p:txBody>
          <a:bodyPr anchor="ctr">
            <a:normAutofit/>
          </a:bodyPr>
          <a:lstStyle/>
          <a:p>
            <a:r>
              <a:rPr lang="en-US" sz="3600" b="1">
                <a:solidFill>
                  <a:srgbClr val="FFFFFF"/>
                </a:solidFill>
              </a:rPr>
              <a:t>Safety</a:t>
            </a:r>
            <a:endParaRPr lang="en-IN" sz="3600" b="1">
              <a:solidFill>
                <a:srgbClr val="FFFFFF"/>
              </a:solidFill>
            </a:endParaRPr>
          </a:p>
        </p:txBody>
      </p:sp>
      <p:sp>
        <p:nvSpPr>
          <p:cNvPr id="14" name="Rectangle 13">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7007E784-F86A-461F-9FE5-71D4AB1F3689}"/>
              </a:ext>
            </a:extLst>
          </p:cNvPr>
          <p:cNvGraphicFramePr>
            <a:graphicFrameLocks noGrp="1"/>
          </p:cNvGraphicFramePr>
          <p:nvPr>
            <p:ph idx="1"/>
            <p:extLst>
              <p:ext uri="{D42A27DB-BD31-4B8C-83A1-F6EECF244321}">
                <p14:modId xmlns:p14="http://schemas.microsoft.com/office/powerpoint/2010/main" val="3476607967"/>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2498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0"/>
            <a:ext cx="8229600" cy="990600"/>
          </a:xfrm>
        </p:spPr>
        <p:txBody>
          <a:bodyPr>
            <a:normAutofit/>
          </a:bodyPr>
          <a:lstStyle/>
          <a:p>
            <a:pPr algn="ctr"/>
            <a:r>
              <a:rPr lang="en-US" sz="5400" b="1" dirty="0">
                <a:solidFill>
                  <a:schemeClr val="tx2">
                    <a:lumMod val="75000"/>
                  </a:schemeClr>
                </a:solidFill>
              </a:rPr>
              <a:t>1. Overview</a:t>
            </a:r>
            <a:endParaRPr lang="en-US" dirty="0"/>
          </a:p>
        </p:txBody>
      </p:sp>
      <p:sp>
        <p:nvSpPr>
          <p:cNvPr id="3" name="Content Placeholder 2"/>
          <p:cNvSpPr>
            <a:spLocks noGrp="1"/>
          </p:cNvSpPr>
          <p:nvPr>
            <p:ph idx="1"/>
          </p:nvPr>
        </p:nvSpPr>
        <p:spPr/>
        <p:txBody>
          <a:bodyPr>
            <a:noAutofit/>
          </a:bodyPr>
          <a:lstStyle/>
          <a:p>
            <a:pPr algn="just"/>
            <a:r>
              <a:rPr lang="en-US" sz="2800" dirty="0"/>
              <a:t>Designing test cases and test suites is creative – Like any design activity: A demanding intellectual activity, requiring human judgment</a:t>
            </a:r>
          </a:p>
          <a:p>
            <a:pPr algn="just"/>
            <a:endParaRPr lang="en-US" sz="2800" dirty="0"/>
          </a:p>
          <a:p>
            <a:pPr algn="just"/>
            <a:r>
              <a:rPr lang="en-US" sz="2800" dirty="0"/>
              <a:t>Executing test cases should be automatic – Design once, execute many times</a:t>
            </a:r>
          </a:p>
          <a:p>
            <a:pPr algn="just"/>
            <a:endParaRPr lang="en-US" sz="2800" dirty="0"/>
          </a:p>
          <a:p>
            <a:pPr algn="just"/>
            <a:r>
              <a:rPr lang="en-US" sz="2800" dirty="0"/>
              <a:t>Test automation separates the creative human process from the mechanical process of test execution</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516835"/>
            <a:ext cx="3084844" cy="5772840"/>
          </a:xfrm>
        </p:spPr>
        <p:txBody>
          <a:bodyPr anchor="ctr">
            <a:normAutofit/>
          </a:bodyPr>
          <a:lstStyle/>
          <a:p>
            <a:r>
              <a:rPr lang="en-US" sz="3600" b="1">
                <a:solidFill>
                  <a:srgbClr val="FFFFFF"/>
                </a:solidFill>
              </a:rPr>
              <a:t>Safety</a:t>
            </a:r>
            <a:endParaRPr lang="en-IN" sz="3600" b="1">
              <a:solidFill>
                <a:srgbClr val="FFFFFF"/>
              </a:solidFill>
            </a:endParaRPr>
          </a:p>
        </p:txBody>
      </p:sp>
      <p:sp>
        <p:nvSpPr>
          <p:cNvPr id="14" name="Rectangle 13">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Content Placeholder 2">
            <a:extLst>
              <a:ext uri="{FF2B5EF4-FFF2-40B4-BE49-F238E27FC236}">
                <a16:creationId xmlns:a16="http://schemas.microsoft.com/office/drawing/2014/main" id="{93E9428E-43A0-4BA2-A595-AB6E56D3B5D0}"/>
              </a:ext>
            </a:extLst>
          </p:cNvPr>
          <p:cNvGraphicFramePr>
            <a:graphicFrameLocks noGrp="1"/>
          </p:cNvGraphicFramePr>
          <p:nvPr>
            <p:ph idx="1"/>
            <p:extLst>
              <p:ext uri="{D42A27DB-BD31-4B8C-83A1-F6EECF244321}">
                <p14:modId xmlns:p14="http://schemas.microsoft.com/office/powerpoint/2010/main" val="4080264387"/>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238277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b="1"/>
              <a:t>Robustness</a:t>
            </a:r>
            <a:endParaRPr lang="en-IN" b="1"/>
          </a:p>
        </p:txBody>
      </p:sp>
      <p:graphicFrame>
        <p:nvGraphicFramePr>
          <p:cNvPr id="5" name="Content Placeholder 2">
            <a:extLst>
              <a:ext uri="{FF2B5EF4-FFF2-40B4-BE49-F238E27FC236}">
                <a16:creationId xmlns:a16="http://schemas.microsoft.com/office/drawing/2014/main" id="{C8BBA4A9-B31B-49DB-9DBC-1C063DCD7F80}"/>
              </a:ext>
            </a:extLst>
          </p:cNvPr>
          <p:cNvGraphicFramePr>
            <a:graphicFrameLocks noGrp="1"/>
          </p:cNvGraphicFramePr>
          <p:nvPr>
            <p:ph idx="1"/>
            <p:extLst>
              <p:ext uri="{D42A27DB-BD31-4B8C-83A1-F6EECF244321}">
                <p14:modId xmlns:p14="http://schemas.microsoft.com/office/powerpoint/2010/main" val="143224109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686384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516835"/>
            <a:ext cx="3084844" cy="5772840"/>
          </a:xfrm>
        </p:spPr>
        <p:txBody>
          <a:bodyPr anchor="ctr">
            <a:normAutofit/>
          </a:bodyPr>
          <a:lstStyle/>
          <a:p>
            <a:r>
              <a:rPr lang="en-US" sz="3600" b="1">
                <a:solidFill>
                  <a:srgbClr val="FFFFFF"/>
                </a:solidFill>
              </a:rPr>
              <a:t>Robustness</a:t>
            </a:r>
            <a:endParaRPr lang="en-IN" sz="3600" b="1">
              <a:solidFill>
                <a:srgbClr val="FFFFFF"/>
              </a:solidFill>
            </a:endParaRPr>
          </a:p>
        </p:txBody>
      </p:sp>
      <p:sp>
        <p:nvSpPr>
          <p:cNvPr id="14" name="Rectangle 13">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3D7118DA-BE41-4C02-A1BC-48DCF4908DB8}"/>
              </a:ext>
            </a:extLst>
          </p:cNvPr>
          <p:cNvGraphicFramePr>
            <a:graphicFrameLocks noGrp="1"/>
          </p:cNvGraphicFramePr>
          <p:nvPr>
            <p:ph idx="1"/>
            <p:extLst>
              <p:ext uri="{D42A27DB-BD31-4B8C-83A1-F6EECF244321}">
                <p14:modId xmlns:p14="http://schemas.microsoft.com/office/powerpoint/2010/main" val="1249858493"/>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532291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7" name="Rectangle 76">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141110" y="639097"/>
            <a:ext cx="3401961" cy="3686015"/>
          </a:xfrm>
        </p:spPr>
        <p:txBody>
          <a:bodyPr vert="horz" lIns="91440" tIns="45720" rIns="91440" bIns="45720" rtlCol="0" anchor="b">
            <a:normAutofit/>
          </a:bodyPr>
          <a:lstStyle/>
          <a:p>
            <a:r>
              <a:rPr lang="en-US" sz="4600" b="1">
                <a:solidFill>
                  <a:schemeClr val="tx1">
                    <a:lumMod val="85000"/>
                    <a:lumOff val="15000"/>
                  </a:schemeClr>
                </a:solidFill>
              </a:rPr>
              <a:t>Relation among dependability properties</a:t>
            </a:r>
          </a:p>
        </p:txBody>
      </p:sp>
      <p:pic>
        <p:nvPicPr>
          <p:cNvPr id="8194" name="Picture 2"/>
          <p:cNvPicPr>
            <a:picLocks noGrp="1" noChangeAspect="1" noChangeArrowheads="1"/>
          </p:cNvPicPr>
          <p:nvPr>
            <p:ph idx="1"/>
          </p:nvPr>
        </p:nvPicPr>
        <p:blipFill>
          <a:blip r:embed="rId2" cstate="print"/>
          <a:stretch>
            <a:fillRect/>
          </a:stretch>
        </p:blipFill>
        <p:spPr bwMode="auto">
          <a:xfrm>
            <a:off x="633999" y="1050292"/>
            <a:ext cx="6912217" cy="4233733"/>
          </a:xfrm>
          <a:prstGeom prst="rect">
            <a:avLst/>
          </a:prstGeom>
          <a:noFill/>
        </p:spPr>
      </p:pic>
      <p:cxnSp>
        <p:nvCxnSpPr>
          <p:cNvPr id="79" name="Straight Connector 78">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2B9BBBC4-97A3-47D2-BFFE-A68530CDB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FB32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 name="Rectangle 82">
            <a:extLst>
              <a:ext uri="{FF2B5EF4-FFF2-40B4-BE49-F238E27FC236}">
                <a16:creationId xmlns:a16="http://schemas.microsoft.com/office/drawing/2014/main" id="{78967BEA-EA6A-4FF1-94E2-B010B61A36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35584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605896"/>
            <a:ext cx="3084844" cy="5646208"/>
          </a:xfrm>
        </p:spPr>
        <p:txBody>
          <a:bodyPr anchor="ctr">
            <a:normAutofit/>
          </a:bodyPr>
          <a:lstStyle/>
          <a:p>
            <a:r>
              <a:rPr lang="en-US" sz="3600">
                <a:solidFill>
                  <a:srgbClr val="FFFFFF"/>
                </a:solidFill>
              </a:rPr>
              <a:t>Analysis</a:t>
            </a:r>
          </a:p>
        </p:txBody>
      </p:sp>
      <p:sp>
        <p:nvSpPr>
          <p:cNvPr id="21" name="Rectangle 20">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4742016" y="605896"/>
            <a:ext cx="6413663" cy="5646208"/>
          </a:xfrm>
        </p:spPr>
        <p:txBody>
          <a:bodyPr anchor="ctr">
            <a:normAutofit/>
          </a:bodyPr>
          <a:lstStyle/>
          <a:p>
            <a:r>
              <a:rPr lang="en-US" dirty="0"/>
              <a:t>Analysis does not involve execution of actual code .</a:t>
            </a:r>
          </a:p>
          <a:p>
            <a:r>
              <a:rPr lang="en-US" dirty="0"/>
              <a:t>There are two types of analysis </a:t>
            </a:r>
          </a:p>
          <a:p>
            <a:pPr lvl="1"/>
            <a:r>
              <a:rPr lang="en-US" dirty="0"/>
              <a:t>Manual inspection</a:t>
            </a:r>
          </a:p>
          <a:p>
            <a:pPr lvl="1"/>
            <a:r>
              <a:rPr lang="en-US" dirty="0"/>
              <a:t>Automated analysis</a:t>
            </a:r>
          </a:p>
          <a:p>
            <a:r>
              <a:rPr lang="en-US" dirty="0"/>
              <a:t>Analysis is well suited for early stages of specification and design where we don't have executable code.</a:t>
            </a:r>
          </a:p>
          <a:p>
            <a:r>
              <a:rPr lang="en-US" dirty="0"/>
              <a:t>Inspection is applied to document and to code.</a:t>
            </a:r>
          </a:p>
          <a:p>
            <a:r>
              <a:rPr lang="en-US" dirty="0"/>
              <a:t>Automated Static Analysis can be applied to documents like specification where we have UML diagrams not to documents with natural language.</a:t>
            </a:r>
          </a:p>
          <a:p>
            <a:r>
              <a:rPr lang="en-US" dirty="0"/>
              <a:t>Static analysis is a method of computer program verifying code without executing the program. Automated tools will assist us in conducting static analysis. </a:t>
            </a:r>
          </a:p>
          <a:p>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516835"/>
            <a:ext cx="3084844" cy="5772840"/>
          </a:xfrm>
        </p:spPr>
        <p:txBody>
          <a:bodyPr anchor="ctr">
            <a:normAutofit/>
          </a:bodyPr>
          <a:lstStyle/>
          <a:p>
            <a:r>
              <a:rPr lang="en-US" sz="3600">
                <a:solidFill>
                  <a:srgbClr val="FFFFFF"/>
                </a:solidFill>
              </a:rPr>
              <a:t>Improving the process</a:t>
            </a:r>
          </a:p>
        </p:txBody>
      </p:sp>
      <p:sp>
        <p:nvSpPr>
          <p:cNvPr id="14" name="Rectangle 13">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C9BB94B0-3545-4532-856A-C0CD84FC812C}"/>
              </a:ext>
            </a:extLst>
          </p:cNvPr>
          <p:cNvGraphicFramePr>
            <a:graphicFrameLocks noGrp="1"/>
          </p:cNvGraphicFramePr>
          <p:nvPr>
            <p:ph idx="1"/>
            <p:extLst>
              <p:ext uri="{D42A27DB-BD31-4B8C-83A1-F6EECF244321}">
                <p14:modId xmlns:p14="http://schemas.microsoft.com/office/powerpoint/2010/main" val="2925926534"/>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516835"/>
            <a:ext cx="3084844" cy="5772840"/>
          </a:xfrm>
        </p:spPr>
        <p:txBody>
          <a:bodyPr anchor="ctr">
            <a:normAutofit/>
          </a:bodyPr>
          <a:lstStyle/>
          <a:p>
            <a:r>
              <a:rPr lang="en-US" sz="3600">
                <a:solidFill>
                  <a:srgbClr val="FFFFFF"/>
                </a:solidFill>
              </a:rPr>
              <a:t>Organizational factors</a:t>
            </a:r>
          </a:p>
        </p:txBody>
      </p:sp>
      <p:sp>
        <p:nvSpPr>
          <p:cNvPr id="14" name="Rectangle 13">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6CE83EF7-0ABE-4CF0-BA91-8C544CCA5A8E}"/>
              </a:ext>
            </a:extLst>
          </p:cNvPr>
          <p:cNvGraphicFramePr>
            <a:graphicFrameLocks noGrp="1"/>
          </p:cNvGraphicFramePr>
          <p:nvPr>
            <p:ph idx="1"/>
            <p:extLst>
              <p:ext uri="{D42A27DB-BD31-4B8C-83A1-F6EECF244321}">
                <p14:modId xmlns:p14="http://schemas.microsoft.com/office/powerpoint/2010/main" val="1416774225"/>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44720-BCF9-49CF-9251-17A88202DED3}"/>
              </a:ext>
            </a:extLst>
          </p:cNvPr>
          <p:cNvSpPr>
            <a:spLocks noGrp="1"/>
          </p:cNvSpPr>
          <p:nvPr>
            <p:ph type="title"/>
          </p:nvPr>
        </p:nvSpPr>
        <p:spPr>
          <a:xfrm>
            <a:off x="1097280" y="286603"/>
            <a:ext cx="10058400" cy="1450757"/>
          </a:xfrm>
        </p:spPr>
        <p:txBody>
          <a:bodyPr>
            <a:normAutofit/>
          </a:bodyPr>
          <a:lstStyle/>
          <a:p>
            <a:r>
              <a:rPr lang="en-IN" dirty="0"/>
              <a:t>Question 1</a:t>
            </a:r>
          </a:p>
        </p:txBody>
      </p:sp>
      <p:graphicFrame>
        <p:nvGraphicFramePr>
          <p:cNvPr id="5" name="Content Placeholder 2">
            <a:extLst>
              <a:ext uri="{FF2B5EF4-FFF2-40B4-BE49-F238E27FC236}">
                <a16:creationId xmlns:a16="http://schemas.microsoft.com/office/drawing/2014/main" id="{35CACF39-B223-41EC-BA27-63B6D1EC81A6}"/>
              </a:ext>
            </a:extLst>
          </p:cNvPr>
          <p:cNvGraphicFramePr>
            <a:graphicFrameLocks noGrp="1"/>
          </p:cNvGraphicFramePr>
          <p:nvPr>
            <p:ph idx="1"/>
            <p:extLst>
              <p:ext uri="{D42A27DB-BD31-4B8C-83A1-F6EECF244321}">
                <p14:modId xmlns:p14="http://schemas.microsoft.com/office/powerpoint/2010/main" val="902575908"/>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537187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52348CC-A53D-40F8-BCBE-464EA17E87B3}"/>
              </a:ext>
            </a:extLst>
          </p:cNvPr>
          <p:cNvSpPr>
            <a:spLocks noGrp="1"/>
          </p:cNvSpPr>
          <p:nvPr>
            <p:ph type="title"/>
          </p:nvPr>
        </p:nvSpPr>
        <p:spPr>
          <a:xfrm>
            <a:off x="492370" y="605896"/>
            <a:ext cx="3084844" cy="5646208"/>
          </a:xfrm>
        </p:spPr>
        <p:txBody>
          <a:bodyPr anchor="ctr">
            <a:normAutofit/>
          </a:bodyPr>
          <a:lstStyle/>
          <a:p>
            <a:r>
              <a:rPr lang="en-IN" sz="3600">
                <a:solidFill>
                  <a:srgbClr val="FFFFFF"/>
                </a:solidFill>
              </a:rPr>
              <a:t>Question 2</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431CEF91-6C2A-4A7E-AD8E-D62A2DA2B83D}"/>
              </a:ext>
            </a:extLst>
          </p:cNvPr>
          <p:cNvSpPr>
            <a:spLocks noGrp="1"/>
          </p:cNvSpPr>
          <p:nvPr>
            <p:ph idx="1"/>
          </p:nvPr>
        </p:nvSpPr>
        <p:spPr>
          <a:xfrm>
            <a:off x="4742016" y="605896"/>
            <a:ext cx="6957614" cy="5646208"/>
          </a:xfrm>
        </p:spPr>
        <p:txBody>
          <a:bodyPr anchor="ctr">
            <a:normAutofit/>
          </a:bodyPr>
          <a:lstStyle/>
          <a:p>
            <a:pPr algn="just"/>
            <a:r>
              <a:rPr lang="en-IN" sz="2400" dirty="0"/>
              <a:t>Consider responsiveness as a desirable property of an Internet chat program. The informal requirement is that messages typed by each member of a chat session appear instantaneously on the displays of other users. Refine this informal requirement into a concrete specification that can be verified. Is anything lost in the refinement?</a:t>
            </a:r>
          </a:p>
        </p:txBody>
      </p:sp>
    </p:spTree>
    <p:extLst>
      <p:ext uri="{BB962C8B-B14F-4D97-AF65-F5344CB8AC3E}">
        <p14:creationId xmlns:p14="http://schemas.microsoft.com/office/powerpoint/2010/main" val="199745625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6">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8">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10">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97280" y="758952"/>
            <a:ext cx="10058400" cy="3892168"/>
          </a:xfrm>
        </p:spPr>
        <p:txBody>
          <a:bodyPr vert="horz" lIns="91440" tIns="45720" rIns="91440" bIns="45720" rtlCol="0" anchor="b">
            <a:normAutofit/>
          </a:bodyPr>
          <a:lstStyle/>
          <a:p>
            <a:r>
              <a:rPr lang="en-US" sz="8000" u="sng" cap="all">
                <a:solidFill>
                  <a:schemeClr val="tx1">
                    <a:lumMod val="85000"/>
                    <a:lumOff val="15000"/>
                  </a:schemeClr>
                </a:solidFill>
              </a:rPr>
              <a:t>Planning and Monitoring the Process</a:t>
            </a:r>
            <a:endParaRPr lang="en-US" sz="8000" cap="all">
              <a:solidFill>
                <a:schemeClr val="tx1">
                  <a:lumMod val="85000"/>
                  <a:lumOff val="15000"/>
                </a:schemeClr>
              </a:solidFill>
            </a:endParaRPr>
          </a:p>
        </p:txBody>
      </p:sp>
      <p:sp>
        <p:nvSpPr>
          <p:cNvPr id="23" name="Rectangle 14">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16">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573409" y="559477"/>
            <a:ext cx="3765200" cy="5709931"/>
          </a:xfrm>
        </p:spPr>
        <p:txBody>
          <a:bodyPr>
            <a:normAutofit/>
          </a:bodyPr>
          <a:lstStyle/>
          <a:p>
            <a:pPr algn="ctr"/>
            <a:r>
              <a:rPr lang="en-US" b="1"/>
              <a:t>1. Overview</a:t>
            </a:r>
            <a:endParaRPr lang="en-IN" b="1"/>
          </a:p>
        </p:txBody>
      </p:sp>
      <p:graphicFrame>
        <p:nvGraphicFramePr>
          <p:cNvPr id="6" name="Content Placeholder 2">
            <a:extLst>
              <a:ext uri="{FF2B5EF4-FFF2-40B4-BE49-F238E27FC236}">
                <a16:creationId xmlns:a16="http://schemas.microsoft.com/office/drawing/2014/main" id="{AA7D851D-D977-447E-B9F2-56C724EAD881}"/>
              </a:ext>
            </a:extLst>
          </p:cNvPr>
          <p:cNvGraphicFramePr>
            <a:graphicFrameLocks noGrp="1"/>
          </p:cNvGraphicFramePr>
          <p:nvPr>
            <p:ph idx="1"/>
            <p:extLst>
              <p:ext uri="{D42A27DB-BD31-4B8C-83A1-F6EECF244321}">
                <p14:modId xmlns:p14="http://schemas.microsoft.com/office/powerpoint/2010/main" val="2955117897"/>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0CE75D-8E9B-4334-8267-765897F44B9C}"/>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dirty="0">
                <a:solidFill>
                  <a:schemeClr val="tx1">
                    <a:lumMod val="85000"/>
                    <a:lumOff val="15000"/>
                  </a:schemeClr>
                </a:solidFill>
              </a:rPr>
              <a:t>In terms of Testing</a:t>
            </a:r>
          </a:p>
        </p:txBody>
      </p:sp>
      <p:sp>
        <p:nvSpPr>
          <p:cNvPr id="3" name="Content Placeholder 2">
            <a:extLst>
              <a:ext uri="{FF2B5EF4-FFF2-40B4-BE49-F238E27FC236}">
                <a16:creationId xmlns:a16="http://schemas.microsoft.com/office/drawing/2014/main" id="{E382011E-5950-4051-BB5D-F0A476EC1482}"/>
              </a:ext>
            </a:extLst>
          </p:cNvPr>
          <p:cNvSpPr>
            <a:spLocks noGrp="1"/>
          </p:cNvSpPr>
          <p:nvPr>
            <p:ph idx="1"/>
          </p:nvPr>
        </p:nvSpPr>
        <p:spPr>
          <a:xfrm>
            <a:off x="7870995" y="643467"/>
            <a:ext cx="3341488" cy="5054008"/>
          </a:xfrm>
        </p:spPr>
        <p:txBody>
          <a:bodyPr vert="horz" lIns="91440" tIns="45720" rIns="91440" bIns="45720" rtlCol="0" anchor="ctr">
            <a:normAutofit/>
          </a:bodyPr>
          <a:lstStyle/>
          <a:p>
            <a:pPr marL="0" indent="0">
              <a:buNone/>
            </a:pPr>
            <a:r>
              <a:rPr lang="en-US" sz="2400" cap="all" spc="200" dirty="0">
                <a:solidFill>
                  <a:schemeClr val="tx2"/>
                </a:solidFill>
                <a:latin typeface="+mj-lt"/>
              </a:rPr>
              <a:t>How planning and Monitoring is done?</a:t>
            </a:r>
          </a:p>
        </p:txBody>
      </p:sp>
      <p:cxnSp>
        <p:nvCxnSpPr>
          <p:cNvPr id="16" name="Straight Connector 15">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212860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507" name="Rectangle 2"/>
          <p:cNvSpPr>
            <a:spLocks noGrp="1" noChangeArrowheads="1"/>
          </p:cNvSpPr>
          <p:nvPr>
            <p:ph type="title"/>
          </p:nvPr>
        </p:nvSpPr>
        <p:spPr bwMode="auto">
          <a:xfrm>
            <a:off x="492370" y="516835"/>
            <a:ext cx="3084844" cy="5772840"/>
          </a:xfrm>
        </p:spPr>
        <p:txBody>
          <a:bodyPr vert="horz" lIns="91440" tIns="45720" rIns="91440" bIns="45720" numCol="1" rtlCol="0" anchor="ctr" anchorCtr="0" compatLnSpc="1">
            <a:prstTxWarp prst="textNoShape">
              <a:avLst/>
            </a:prstTxWarp>
            <a:normAutofit/>
          </a:bodyPr>
          <a:lstStyle/>
          <a:p>
            <a:pPr>
              <a:defRPr/>
            </a:pPr>
            <a:r>
              <a:rPr lang="en-US" sz="3600" b="1" u="sng">
                <a:solidFill>
                  <a:srgbClr val="FFFFFF"/>
                </a:solidFill>
                <a:effectLst>
                  <a:outerShdw blurRad="38100" dist="38100" dir="2700000" algn="tl">
                    <a:srgbClr val="000000">
                      <a:alpha val="43137"/>
                    </a:srgbClr>
                  </a:outerShdw>
                </a:effectLst>
              </a:rPr>
              <a:t>Quality and Process</a:t>
            </a:r>
          </a:p>
        </p:txBody>
      </p:sp>
      <p:sp>
        <p:nvSpPr>
          <p:cNvPr id="79" name="Rectangle 78">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1510" name="Rectangle 3">
            <a:extLst>
              <a:ext uri="{FF2B5EF4-FFF2-40B4-BE49-F238E27FC236}">
                <a16:creationId xmlns:a16="http://schemas.microsoft.com/office/drawing/2014/main" id="{DD0FDE65-41FF-4AAF-B5E9-C33A38AD9CC8}"/>
              </a:ext>
            </a:extLst>
          </p:cNvPr>
          <p:cNvGraphicFramePr>
            <a:graphicFrameLocks noGrp="1"/>
          </p:cNvGraphicFramePr>
          <p:nvPr>
            <p:ph idx="1"/>
            <p:extLst>
              <p:ext uri="{D42A27DB-BD31-4B8C-83A1-F6EECF244321}">
                <p14:modId xmlns:p14="http://schemas.microsoft.com/office/powerpoint/2010/main" val="194150805"/>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4"/>
          <p:cNvSpPr>
            <a:spLocks noGrp="1" noChangeArrowheads="1"/>
          </p:cNvSpPr>
          <p:nvPr>
            <p:ph type="title"/>
          </p:nvPr>
        </p:nvSpPr>
        <p:spPr bwMode="auto">
          <a:xfrm>
            <a:off x="1135966" y="757311"/>
            <a:ext cx="7391400" cy="838200"/>
          </a:xfrm>
          <a:ln>
            <a:miter lim="800000"/>
            <a:headEnd/>
            <a:tailEnd/>
          </a:ln>
        </p:spPr>
        <p:txBody>
          <a:bodyPr vert="horz" wrap="square" lIns="91440" tIns="45720" rIns="91440" bIns="45720" numCol="1" rtlCol="0" anchor="t" anchorCtr="0" compatLnSpc="1">
            <a:prstTxWarp prst="textNoShape">
              <a:avLst/>
            </a:prstTxWarp>
            <a:normAutofit/>
          </a:bodyPr>
          <a:lstStyle/>
          <a:p>
            <a:pPr>
              <a:defRPr/>
            </a:pPr>
            <a:r>
              <a:rPr lang="en-US" sz="3200" b="1" u="sng" dirty="0">
                <a:solidFill>
                  <a:srgbClr val="FF0000"/>
                </a:solidFill>
                <a:effectLst>
                  <a:outerShdw blurRad="38100" dist="38100" dir="2700000" algn="tl">
                    <a:srgbClr val="000000">
                      <a:alpha val="43137"/>
                    </a:srgbClr>
                  </a:outerShdw>
                </a:effectLst>
              </a:rPr>
              <a:t>Verification Steps for Intermediate Artifacts</a:t>
            </a:r>
          </a:p>
        </p:txBody>
      </p:sp>
      <p:sp>
        <p:nvSpPr>
          <p:cNvPr id="29700" name="Rectangle 5"/>
          <p:cNvSpPr>
            <a:spLocks noGrp="1" noChangeArrowheads="1"/>
          </p:cNvSpPr>
          <p:nvPr>
            <p:ph idx="1"/>
          </p:nvPr>
        </p:nvSpPr>
        <p:spPr bwMode="auto">
          <a:xfrm>
            <a:off x="1215096" y="2110154"/>
            <a:ext cx="10137531" cy="3854547"/>
          </a:xfrm>
          <a:noFill/>
          <a:ln>
            <a:miter lim="800000"/>
            <a:headEnd/>
            <a:tailEnd/>
          </a:ln>
        </p:spPr>
        <p:txBody>
          <a:bodyPr vert="horz" wrap="square" lIns="91440" tIns="45720" rIns="91440" bIns="45720" numCol="1" rtlCol="0" anchor="t" anchorCtr="0" compatLnSpc="1">
            <a:prstTxWarp prst="textNoShape">
              <a:avLst/>
            </a:prstTxWarp>
            <a:normAutofit fontScale="92500" lnSpcReduction="10000"/>
          </a:bodyPr>
          <a:lstStyle/>
          <a:p>
            <a:pPr marL="457200" indent="-457200">
              <a:buFont typeface="+mj-lt"/>
              <a:buAutoNum type="arabicPeriod"/>
            </a:pPr>
            <a:r>
              <a:rPr lang="en-US" sz="2400" dirty="0"/>
              <a:t>Internal consistency checks</a:t>
            </a:r>
          </a:p>
          <a:p>
            <a:pPr lvl="1"/>
            <a:r>
              <a:rPr lang="en-US" sz="2000" dirty="0"/>
              <a:t>compliance with structuring rules that define “well-formed” artifacts of that type</a:t>
            </a:r>
          </a:p>
          <a:p>
            <a:pPr lvl="1"/>
            <a:r>
              <a:rPr lang="en-US" sz="2000" dirty="0"/>
              <a:t>a point of leverage: define syntactic and semantic rules thoroughly and precisely enough that many common errors result in detectable violations</a:t>
            </a:r>
          </a:p>
          <a:p>
            <a:pPr marL="457200" indent="-457200">
              <a:buFont typeface="+mj-lt"/>
              <a:buAutoNum type="arabicPeriod"/>
            </a:pPr>
            <a:r>
              <a:rPr lang="en-US" sz="2400" dirty="0"/>
              <a:t>External consistency checks </a:t>
            </a:r>
          </a:p>
          <a:p>
            <a:pPr lvl="1"/>
            <a:r>
              <a:rPr lang="en-US" sz="2000" dirty="0"/>
              <a:t>consistency with related artifacts</a:t>
            </a:r>
          </a:p>
          <a:p>
            <a:pPr lvl="1"/>
            <a:r>
              <a:rPr lang="en-US" sz="2000" dirty="0"/>
              <a:t>Often: conformance to a “prior” or “higher-level” specification</a:t>
            </a:r>
          </a:p>
          <a:p>
            <a:pPr marL="457200" indent="-457200">
              <a:buFont typeface="+mj-lt"/>
              <a:buAutoNum type="arabicPeriod"/>
            </a:pPr>
            <a:r>
              <a:rPr lang="en-US" sz="2400" dirty="0"/>
              <a:t>Generation of correctness hypothesis</a:t>
            </a:r>
          </a:p>
          <a:p>
            <a:pPr lvl="1"/>
            <a:r>
              <a:rPr lang="en-US" sz="2000" dirty="0"/>
              <a:t>Correctness hypothesis: lay the groundwork for external consistency checks of other work products</a:t>
            </a:r>
          </a:p>
          <a:p>
            <a:pPr lvl="1"/>
            <a:r>
              <a:rPr lang="en-US" sz="2000" dirty="0"/>
              <a:t>Often: motivate refinement of the current product</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BC582E-2B2E-4202-B31C-8A5B298CC3D9}"/>
              </a:ext>
            </a:extLst>
          </p:cNvPr>
          <p:cNvSpPr>
            <a:spLocks noGrp="1"/>
          </p:cNvSpPr>
          <p:nvPr>
            <p:ph type="title"/>
          </p:nvPr>
        </p:nvSpPr>
        <p:spPr>
          <a:xfrm>
            <a:off x="1097280" y="286603"/>
            <a:ext cx="10058400" cy="1450757"/>
          </a:xfrm>
        </p:spPr>
        <p:txBody>
          <a:bodyPr>
            <a:normAutofit/>
          </a:bodyPr>
          <a:lstStyle/>
          <a:p>
            <a:r>
              <a:rPr lang="en-IN" dirty="0"/>
              <a:t>Why Clean room process?</a:t>
            </a:r>
          </a:p>
        </p:txBody>
      </p:sp>
      <p:cxnSp>
        <p:nvCxnSpPr>
          <p:cNvPr id="12" name="Straight Connector 1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10C27A0-5C2D-4587-A079-994B8AF82BC2}"/>
              </a:ext>
            </a:extLst>
          </p:cNvPr>
          <p:cNvSpPr>
            <a:spLocks noGrp="1"/>
          </p:cNvSpPr>
          <p:nvPr>
            <p:ph idx="1"/>
          </p:nvPr>
        </p:nvSpPr>
        <p:spPr>
          <a:xfrm>
            <a:off x="1097279" y="1845734"/>
            <a:ext cx="6454987" cy="4023360"/>
          </a:xfrm>
        </p:spPr>
        <p:txBody>
          <a:bodyPr>
            <a:normAutofit/>
          </a:bodyPr>
          <a:lstStyle/>
          <a:p>
            <a:endParaRPr lang="en-IN" dirty="0"/>
          </a:p>
          <a:p>
            <a:endParaRPr lang="en-IN" dirty="0"/>
          </a:p>
          <a:p>
            <a:endParaRPr lang="en-IN" dirty="0"/>
          </a:p>
        </p:txBody>
      </p:sp>
      <p:pic>
        <p:nvPicPr>
          <p:cNvPr id="5" name="Picture 4" descr="A picture containing drawing&#10;&#10;Description automatically generated">
            <a:extLst>
              <a:ext uri="{FF2B5EF4-FFF2-40B4-BE49-F238E27FC236}">
                <a16:creationId xmlns:a16="http://schemas.microsoft.com/office/drawing/2014/main" id="{22048EB1-ECCD-4096-9441-EEED6FCC2256}"/>
              </a:ext>
            </a:extLst>
          </p:cNvPr>
          <p:cNvPicPr>
            <a:picLocks noChangeAspect="1"/>
          </p:cNvPicPr>
          <p:nvPr/>
        </p:nvPicPr>
        <p:blipFill>
          <a:blip r:embed="rId2"/>
          <a:stretch>
            <a:fillRect/>
          </a:stretch>
        </p:blipFill>
        <p:spPr>
          <a:xfrm>
            <a:off x="8020570" y="2971478"/>
            <a:ext cx="3135109" cy="1360692"/>
          </a:xfrm>
          <a:prstGeom prst="rect">
            <a:avLst/>
          </a:prstGeom>
        </p:spPr>
      </p:pic>
      <p:sp>
        <p:nvSpPr>
          <p:cNvPr id="14" name="Rectangle 13">
            <a:extLst>
              <a:ext uri="{FF2B5EF4-FFF2-40B4-BE49-F238E27FC236}">
                <a16:creationId xmlns:a16="http://schemas.microsoft.com/office/drawing/2014/main" id="{BD7A74B5-8367-4A83-ABEC-0FCDDE97B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0863D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2CC184B0-C2C6-4BF0-B078-816C7AF95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33385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a:extLst>
              <a:ext uri="{FF2B5EF4-FFF2-40B4-BE49-F238E27FC236}">
                <a16:creationId xmlns:a16="http://schemas.microsoft.com/office/drawing/2014/main" id="{02DE02A8-8D66-45C3-ADAF-E1E5BD2F3F55}"/>
              </a:ext>
            </a:extLst>
          </p:cNvPr>
          <p:cNvSpPr/>
          <p:nvPr/>
        </p:nvSpPr>
        <p:spPr>
          <a:xfrm>
            <a:off x="696730" y="2277070"/>
            <a:ext cx="5129930"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What's the issue?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8548040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88D026E-6329-4A22-89E9-B2CAF14FDBB7}"/>
              </a:ext>
            </a:extLst>
          </p:cNvPr>
          <p:cNvSpPr>
            <a:spLocks noGrp="1"/>
          </p:cNvSpPr>
          <p:nvPr>
            <p:ph type="title"/>
          </p:nvPr>
        </p:nvSpPr>
        <p:spPr>
          <a:xfrm>
            <a:off x="492370" y="516835"/>
            <a:ext cx="3084844" cy="5772840"/>
          </a:xfrm>
        </p:spPr>
        <p:txBody>
          <a:bodyPr anchor="ctr">
            <a:normAutofit/>
          </a:bodyPr>
          <a:lstStyle/>
          <a:p>
            <a:r>
              <a:rPr lang="en-IN" sz="3600">
                <a:solidFill>
                  <a:srgbClr val="FFFFFF"/>
                </a:solidFill>
              </a:rPr>
              <a:t>What is Clean room process?</a:t>
            </a:r>
          </a:p>
        </p:txBody>
      </p:sp>
      <p:sp>
        <p:nvSpPr>
          <p:cNvPr id="14" name="Rectangle 13">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ABE5B593-19A1-4CBF-8197-3CCB3A40910F}"/>
              </a:ext>
            </a:extLst>
          </p:cNvPr>
          <p:cNvGraphicFramePr>
            <a:graphicFrameLocks noGrp="1"/>
          </p:cNvGraphicFramePr>
          <p:nvPr>
            <p:ph idx="1"/>
            <p:extLst>
              <p:ext uri="{D42A27DB-BD31-4B8C-83A1-F6EECF244321}">
                <p14:modId xmlns:p14="http://schemas.microsoft.com/office/powerpoint/2010/main" val="161474383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831184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D169E9-DF5E-48FF-AA94-736FEEA46050}"/>
              </a:ext>
            </a:extLst>
          </p:cNvPr>
          <p:cNvSpPr>
            <a:spLocks noGrp="1"/>
          </p:cNvSpPr>
          <p:nvPr>
            <p:ph type="title"/>
          </p:nvPr>
        </p:nvSpPr>
        <p:spPr>
          <a:xfrm>
            <a:off x="8177212" y="634946"/>
            <a:ext cx="3372529" cy="5055904"/>
          </a:xfrm>
        </p:spPr>
        <p:txBody>
          <a:bodyPr anchor="ctr">
            <a:normAutofit/>
          </a:bodyPr>
          <a:lstStyle/>
          <a:p>
            <a:r>
              <a:rPr lang="en-IN" dirty="0"/>
              <a:t>Why clean room process in planning and monitoring?</a:t>
            </a:r>
          </a:p>
        </p:txBody>
      </p:sp>
      <p:cxnSp>
        <p:nvCxnSpPr>
          <p:cNvPr id="12" name="Straight Connector 11">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194563F-A66F-4B71-9C8D-5610CF13D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4403595A-19F1-44C4-8C24-6E498B5F7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08B00770-B307-4D26-A38F-7A6211BA1E4F}"/>
              </a:ext>
            </a:extLst>
          </p:cNvPr>
          <p:cNvGraphicFramePr>
            <a:graphicFrameLocks noGrp="1"/>
          </p:cNvGraphicFramePr>
          <p:nvPr>
            <p:ph idx="1"/>
            <p:extLst>
              <p:ext uri="{D42A27DB-BD31-4B8C-83A1-F6EECF244321}">
                <p14:modId xmlns:p14="http://schemas.microsoft.com/office/powerpoint/2010/main" val="4158634545"/>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388035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641BE-B129-46F0-BE25-2CE73C2AC5BE}"/>
              </a:ext>
            </a:extLst>
          </p:cNvPr>
          <p:cNvSpPr>
            <a:spLocks noGrp="1"/>
          </p:cNvSpPr>
          <p:nvPr>
            <p:ph type="title"/>
          </p:nvPr>
        </p:nvSpPr>
        <p:spPr/>
        <p:txBody>
          <a:bodyPr/>
          <a:lstStyle/>
          <a:p>
            <a:r>
              <a:rPr lang="en-IN" dirty="0"/>
              <a:t>How its different from traditional process model?</a:t>
            </a:r>
          </a:p>
        </p:txBody>
      </p:sp>
      <p:graphicFrame>
        <p:nvGraphicFramePr>
          <p:cNvPr id="4" name="Content Placeholder 3">
            <a:extLst>
              <a:ext uri="{FF2B5EF4-FFF2-40B4-BE49-F238E27FC236}">
                <a16:creationId xmlns:a16="http://schemas.microsoft.com/office/drawing/2014/main" id="{16845B3C-1628-46DB-8600-47803EE90D14}"/>
              </a:ext>
            </a:extLst>
          </p:cNvPr>
          <p:cNvGraphicFramePr>
            <a:graphicFrameLocks noGrp="1"/>
          </p:cNvGraphicFramePr>
          <p:nvPr>
            <p:ph idx="1"/>
            <p:extLst>
              <p:ext uri="{D42A27DB-BD31-4B8C-83A1-F6EECF244321}">
                <p14:modId xmlns:p14="http://schemas.microsoft.com/office/powerpoint/2010/main" val="4013459918"/>
              </p:ext>
            </p:extLst>
          </p:nvPr>
        </p:nvGraphicFramePr>
        <p:xfrm>
          <a:off x="1096961" y="1846263"/>
          <a:ext cx="9345751"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053A4000-A377-4565-B3B9-6765025A99C9}"/>
              </a:ext>
            </a:extLst>
          </p:cNvPr>
          <p:cNvSpPr/>
          <p:nvPr/>
        </p:nvSpPr>
        <p:spPr>
          <a:xfrm>
            <a:off x="608999" y="4448773"/>
            <a:ext cx="10271035" cy="1754326"/>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Defect Removal </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6" name="Picture 5">
            <a:extLst>
              <a:ext uri="{FF2B5EF4-FFF2-40B4-BE49-F238E27FC236}">
                <a16:creationId xmlns:a16="http://schemas.microsoft.com/office/drawing/2014/main" id="{7C211FA6-DC26-4DD1-822E-7521CD2A37E1}"/>
              </a:ext>
            </a:extLst>
          </p:cNvPr>
          <p:cNvPicPr>
            <a:picLocks noChangeAspect="1"/>
          </p:cNvPicPr>
          <p:nvPr/>
        </p:nvPicPr>
        <p:blipFill>
          <a:blip r:embed="rId7"/>
          <a:stretch>
            <a:fillRect/>
          </a:stretch>
        </p:blipFill>
        <p:spPr>
          <a:xfrm>
            <a:off x="5349495" y="5302250"/>
            <a:ext cx="1228725" cy="1133475"/>
          </a:xfrm>
          <a:prstGeom prst="rect">
            <a:avLst/>
          </a:prstGeom>
        </p:spPr>
      </p:pic>
    </p:spTree>
    <p:extLst>
      <p:ext uri="{BB962C8B-B14F-4D97-AF65-F5344CB8AC3E}">
        <p14:creationId xmlns:p14="http://schemas.microsoft.com/office/powerpoint/2010/main" val="303019553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a:t>Clean room process model</a:t>
            </a:r>
            <a:endParaRPr lang="en-IN" dirty="0"/>
          </a:p>
        </p:txBody>
      </p:sp>
      <p:graphicFrame>
        <p:nvGraphicFramePr>
          <p:cNvPr id="5" name="Content Placeholder 2">
            <a:extLst>
              <a:ext uri="{FF2B5EF4-FFF2-40B4-BE49-F238E27FC236}">
                <a16:creationId xmlns:a16="http://schemas.microsoft.com/office/drawing/2014/main" id="{9BDFE6CC-7AE1-438D-9AB5-85CCD2745111}"/>
              </a:ext>
            </a:extLst>
          </p:cNvPr>
          <p:cNvGraphicFramePr>
            <a:graphicFrameLocks noGrp="1"/>
          </p:cNvGraphicFramePr>
          <p:nvPr>
            <p:ph idx="1"/>
            <p:extLst>
              <p:ext uri="{D42A27DB-BD31-4B8C-83A1-F6EECF244321}">
                <p14:modId xmlns:p14="http://schemas.microsoft.com/office/powerpoint/2010/main" val="634164688"/>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40AC0A2-C306-4398-9BFD-0ADD724A9C68}"/>
              </a:ext>
            </a:extLst>
          </p:cNvPr>
          <p:cNvSpPr>
            <a:spLocks noGrp="1"/>
          </p:cNvSpPr>
          <p:nvPr>
            <p:ph type="title"/>
          </p:nvPr>
        </p:nvSpPr>
        <p:spPr>
          <a:xfrm>
            <a:off x="492370" y="605896"/>
            <a:ext cx="3084844" cy="5646208"/>
          </a:xfrm>
        </p:spPr>
        <p:txBody>
          <a:bodyPr anchor="ctr">
            <a:normAutofit/>
          </a:bodyPr>
          <a:lstStyle/>
          <a:p>
            <a:r>
              <a:rPr lang="en-IN" sz="3600">
                <a:solidFill>
                  <a:srgbClr val="FFFFFF"/>
                </a:solidFill>
              </a:rPr>
              <a:t>Good Quantitative results</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DDE7B5A3-B625-434D-8A9F-4BF934517E07}"/>
              </a:ext>
            </a:extLst>
          </p:cNvPr>
          <p:cNvSpPr>
            <a:spLocks noGrp="1"/>
          </p:cNvSpPr>
          <p:nvPr>
            <p:ph idx="1"/>
          </p:nvPr>
        </p:nvSpPr>
        <p:spPr>
          <a:xfrm>
            <a:off x="4742016" y="605896"/>
            <a:ext cx="6413663" cy="5646208"/>
          </a:xfrm>
        </p:spPr>
        <p:txBody>
          <a:bodyPr anchor="ctr">
            <a:normAutofit/>
          </a:bodyPr>
          <a:lstStyle/>
          <a:p>
            <a:pPr algn="ctr"/>
            <a:endParaRPr lang="en-IN" sz="3600" dirty="0">
              <a:latin typeface="Algerian" panose="04020705040A02060702" pitchFamily="82" charset="0"/>
            </a:endParaRPr>
          </a:p>
          <a:p>
            <a:pPr algn="ctr"/>
            <a:r>
              <a:rPr lang="en-IN" sz="3600" dirty="0">
                <a:latin typeface="Algerian" panose="04020705040A02060702" pitchFamily="82" charset="0"/>
              </a:rPr>
              <a:t>Intended to be “Quick and Clean” not Quick and Dirty</a:t>
            </a:r>
          </a:p>
        </p:txBody>
      </p:sp>
    </p:spTree>
    <p:extLst>
      <p:ext uri="{BB962C8B-B14F-4D97-AF65-F5344CB8AC3E}">
        <p14:creationId xmlns:p14="http://schemas.microsoft.com/office/powerpoint/2010/main" val="149864312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4"/>
          <p:cNvSpPr>
            <a:spLocks noGrp="1" noChangeArrowheads="1"/>
          </p:cNvSpPr>
          <p:nvPr>
            <p:ph type="title"/>
          </p:nvPr>
        </p:nvSpPr>
        <p:spPr bwMode="auto">
          <a:xfrm>
            <a:off x="609600" y="607719"/>
            <a:ext cx="7086600" cy="715963"/>
          </a:xfrm>
          <a:ln>
            <a:miter lim="800000"/>
            <a:headEnd/>
            <a:tailEnd/>
          </a:ln>
        </p:spPr>
        <p:txBody>
          <a:bodyPr vert="horz" wrap="square" lIns="91440" tIns="45720" rIns="91440" bIns="45720" numCol="1" rtlCol="0" anchor="t" anchorCtr="0" compatLnSpc="1">
            <a:prstTxWarp prst="textNoShape">
              <a:avLst/>
            </a:prstTxWarp>
            <a:normAutofit/>
          </a:bodyPr>
          <a:lstStyle/>
          <a:p>
            <a:pPr>
              <a:defRPr/>
            </a:pPr>
            <a:r>
              <a:rPr lang="en-US" sz="3200" b="1" u="sng" dirty="0">
                <a:solidFill>
                  <a:srgbClr val="FF0000"/>
                </a:solidFill>
                <a:effectLst>
                  <a:outerShdw blurRad="38100" dist="38100" dir="2700000" algn="tl">
                    <a:srgbClr val="000000">
                      <a:alpha val="43137"/>
                    </a:srgbClr>
                  </a:outerShdw>
                </a:effectLst>
              </a:rPr>
              <a:t>Example Process: </a:t>
            </a:r>
            <a:r>
              <a:rPr lang="en-US" sz="3200" b="1" u="sng" dirty="0" err="1">
                <a:solidFill>
                  <a:srgbClr val="FF0000"/>
                </a:solidFill>
                <a:effectLst>
                  <a:outerShdw blurRad="38100" dist="38100" dir="2700000" algn="tl">
                    <a:srgbClr val="000000">
                      <a:alpha val="43137"/>
                    </a:srgbClr>
                  </a:outerShdw>
                </a:effectLst>
              </a:rPr>
              <a:t>Cleanroom</a:t>
            </a:r>
            <a:endParaRPr lang="en-US" sz="3200" b="1" u="sng" dirty="0">
              <a:solidFill>
                <a:srgbClr val="FF0000"/>
              </a:solidFill>
              <a:effectLst>
                <a:outerShdw blurRad="38100" dist="38100" dir="2700000" algn="tl">
                  <a:srgbClr val="000000">
                    <a:alpha val="43137"/>
                  </a:srgbClr>
                </a:outerShdw>
              </a:effectLst>
            </a:endParaRPr>
          </a:p>
        </p:txBody>
      </p:sp>
      <p:sp>
        <p:nvSpPr>
          <p:cNvPr id="22531" name="Rectangle 2"/>
          <p:cNvSpPr>
            <a:spLocks noChangeArrowheads="1"/>
          </p:cNvSpPr>
          <p:nvPr/>
        </p:nvSpPr>
        <p:spPr bwMode="auto">
          <a:xfrm>
            <a:off x="1524000" y="192088"/>
            <a:ext cx="9144000" cy="569912"/>
          </a:xfrm>
          <a:prstGeom prst="rect">
            <a:avLst/>
          </a:prstGeom>
          <a:noFill/>
          <a:ln w="9525">
            <a:noFill/>
            <a:miter lim="800000"/>
            <a:headEnd/>
            <a:tailEnd/>
          </a:ln>
        </p:spPr>
        <p:txBody>
          <a:bodyPr anchor="ctr"/>
          <a:lstStyle/>
          <a:p>
            <a:pPr algn="ctr">
              <a:lnSpc>
                <a:spcPct val="80000"/>
              </a:lnSpc>
            </a:pPr>
            <a:endParaRPr lang="it-IT" sz="1600" b="1">
              <a:solidFill>
                <a:schemeClr val="tx2"/>
              </a:solidFill>
            </a:endParaRPr>
          </a:p>
        </p:txBody>
      </p:sp>
      <p:sp>
        <p:nvSpPr>
          <p:cNvPr id="22532" name="Text Box 3"/>
          <p:cNvSpPr txBox="1">
            <a:spLocks noChangeArrowheads="1"/>
          </p:cNvSpPr>
          <p:nvPr/>
        </p:nvSpPr>
        <p:spPr bwMode="auto">
          <a:xfrm>
            <a:off x="5181600" y="1219200"/>
            <a:ext cx="2362200" cy="360850"/>
          </a:xfrm>
          <a:prstGeom prst="rect">
            <a:avLst/>
          </a:prstGeom>
          <a:noFill/>
          <a:ln w="9525">
            <a:noFill/>
            <a:miter lim="800000"/>
            <a:headEnd/>
            <a:tailEnd/>
          </a:ln>
        </p:spPr>
        <p:txBody>
          <a:bodyPr lIns="0" tIns="72000" rIns="0" bIns="72000">
            <a:spAutoFit/>
          </a:bodyPr>
          <a:lstStyle/>
          <a:p>
            <a:pPr algn="ctr">
              <a:spcBef>
                <a:spcPct val="50000"/>
              </a:spcBef>
            </a:pPr>
            <a:r>
              <a:rPr lang="en-US" sz="1400">
                <a:latin typeface="Arial" pitchFamily="34" charset="0"/>
              </a:rPr>
              <a:t>Customer Requirements</a:t>
            </a:r>
            <a:endParaRPr lang="en-US" sz="1600">
              <a:latin typeface="Arial" pitchFamily="34" charset="0"/>
            </a:endParaRPr>
          </a:p>
        </p:txBody>
      </p:sp>
      <p:sp>
        <p:nvSpPr>
          <p:cNvPr id="22534" name="Rectangle 6"/>
          <p:cNvSpPr>
            <a:spLocks noChangeArrowheads="1"/>
          </p:cNvSpPr>
          <p:nvPr/>
        </p:nvSpPr>
        <p:spPr bwMode="auto">
          <a:xfrm>
            <a:off x="5068888" y="2018442"/>
            <a:ext cx="2590800" cy="422405"/>
          </a:xfrm>
          <a:prstGeom prst="rect">
            <a:avLst/>
          </a:prstGeom>
          <a:solidFill>
            <a:srgbClr val="FFCC00"/>
          </a:solidFill>
          <a:ln w="9525">
            <a:solidFill>
              <a:schemeClr val="tx1"/>
            </a:solidFill>
            <a:miter lim="800000"/>
            <a:headEnd/>
            <a:tailEnd/>
          </a:ln>
        </p:spPr>
        <p:txBody>
          <a:bodyPr lIns="0" tIns="72000" rIns="0" bIns="72000" anchor="ctr">
            <a:spAutoFit/>
          </a:bodyPr>
          <a:lstStyle/>
          <a:p>
            <a:endParaRPr lang="en-US"/>
          </a:p>
        </p:txBody>
      </p:sp>
      <p:sp>
        <p:nvSpPr>
          <p:cNvPr id="22535" name="Rectangle 7"/>
          <p:cNvSpPr>
            <a:spLocks noChangeArrowheads="1"/>
          </p:cNvSpPr>
          <p:nvPr/>
        </p:nvSpPr>
        <p:spPr bwMode="auto">
          <a:xfrm>
            <a:off x="5068888" y="1866901"/>
            <a:ext cx="2590800" cy="396875"/>
          </a:xfrm>
          <a:prstGeom prst="rect">
            <a:avLst/>
          </a:prstGeom>
          <a:solidFill>
            <a:schemeClr val="bg1"/>
          </a:solidFill>
          <a:ln w="9525">
            <a:solidFill>
              <a:schemeClr val="tx1"/>
            </a:solidFill>
            <a:miter lim="800000"/>
            <a:headEnd/>
            <a:tailEnd/>
          </a:ln>
        </p:spPr>
        <p:txBody>
          <a:bodyPr lIns="0" tIns="72000" rIns="0" bIns="72000" anchor="ctr">
            <a:spAutoFit/>
          </a:bodyPr>
          <a:lstStyle/>
          <a:p>
            <a:pPr algn="ctr"/>
            <a:r>
              <a:rPr lang="en-US" sz="1600">
                <a:latin typeface="Arial" pitchFamily="34" charset="0"/>
              </a:rPr>
              <a:t>Specification</a:t>
            </a:r>
          </a:p>
        </p:txBody>
      </p:sp>
      <p:sp>
        <p:nvSpPr>
          <p:cNvPr id="22536" name="Rectangle 8"/>
          <p:cNvSpPr>
            <a:spLocks noChangeArrowheads="1"/>
          </p:cNvSpPr>
          <p:nvPr/>
        </p:nvSpPr>
        <p:spPr bwMode="auto">
          <a:xfrm>
            <a:off x="5068888" y="2211389"/>
            <a:ext cx="1331912" cy="396875"/>
          </a:xfrm>
          <a:prstGeom prst="rect">
            <a:avLst/>
          </a:prstGeom>
          <a:solidFill>
            <a:srgbClr val="FFFFFF"/>
          </a:solidFill>
          <a:ln w="9525">
            <a:solidFill>
              <a:schemeClr val="tx1"/>
            </a:solidFill>
            <a:miter lim="800000"/>
            <a:headEnd/>
            <a:tailEnd/>
          </a:ln>
        </p:spPr>
        <p:txBody>
          <a:bodyPr lIns="0" tIns="72000" rIns="0" bIns="72000" anchor="ctr">
            <a:spAutoFit/>
          </a:bodyPr>
          <a:lstStyle/>
          <a:p>
            <a:pPr algn="ctr"/>
            <a:r>
              <a:rPr lang="en-US" sz="1600">
                <a:latin typeface="Arial" pitchFamily="34" charset="0"/>
              </a:rPr>
              <a:t>Function</a:t>
            </a:r>
          </a:p>
        </p:txBody>
      </p:sp>
      <p:sp>
        <p:nvSpPr>
          <p:cNvPr id="22537" name="Rectangle 9"/>
          <p:cNvSpPr>
            <a:spLocks noChangeArrowheads="1"/>
          </p:cNvSpPr>
          <p:nvPr/>
        </p:nvSpPr>
        <p:spPr bwMode="auto">
          <a:xfrm>
            <a:off x="6400800" y="2209801"/>
            <a:ext cx="1258888" cy="396875"/>
          </a:xfrm>
          <a:prstGeom prst="rect">
            <a:avLst/>
          </a:prstGeom>
          <a:solidFill>
            <a:schemeClr val="accent1"/>
          </a:solidFill>
          <a:ln w="9525">
            <a:solidFill>
              <a:schemeClr val="tx1"/>
            </a:solidFill>
            <a:miter lim="800000"/>
            <a:headEnd/>
            <a:tailEnd/>
          </a:ln>
        </p:spPr>
        <p:txBody>
          <a:bodyPr lIns="0" tIns="72000" rIns="0" bIns="72000" anchor="ctr">
            <a:spAutoFit/>
          </a:bodyPr>
          <a:lstStyle/>
          <a:p>
            <a:pPr algn="ctr"/>
            <a:r>
              <a:rPr lang="en-US" sz="1600">
                <a:latin typeface="Arial" pitchFamily="34" charset="0"/>
              </a:rPr>
              <a:t>Usage</a:t>
            </a:r>
          </a:p>
        </p:txBody>
      </p:sp>
      <p:cxnSp>
        <p:nvCxnSpPr>
          <p:cNvPr id="22538" name="AutoShape 10"/>
          <p:cNvCxnSpPr>
            <a:cxnSpLocks noChangeShapeType="1"/>
            <a:stCxn id="22532" idx="2"/>
            <a:endCxn id="22535" idx="0"/>
          </p:cNvCxnSpPr>
          <p:nvPr/>
        </p:nvCxnSpPr>
        <p:spPr bwMode="auto">
          <a:xfrm>
            <a:off x="6362700" y="1580050"/>
            <a:ext cx="1588" cy="286850"/>
          </a:xfrm>
          <a:prstGeom prst="straightConnector1">
            <a:avLst/>
          </a:prstGeom>
          <a:noFill/>
          <a:ln w="9525">
            <a:solidFill>
              <a:schemeClr val="tx1"/>
            </a:solidFill>
            <a:round/>
            <a:headEnd/>
            <a:tailEnd type="triangle" w="lg" len="lg"/>
          </a:ln>
        </p:spPr>
      </p:cxnSp>
      <p:sp>
        <p:nvSpPr>
          <p:cNvPr id="22539" name="Rectangle 12"/>
          <p:cNvSpPr>
            <a:spLocks noChangeArrowheads="1"/>
          </p:cNvSpPr>
          <p:nvPr/>
        </p:nvSpPr>
        <p:spPr bwMode="auto">
          <a:xfrm>
            <a:off x="5105400" y="2895601"/>
            <a:ext cx="2590800" cy="885825"/>
          </a:xfrm>
          <a:prstGeom prst="rect">
            <a:avLst/>
          </a:prstGeom>
          <a:solidFill>
            <a:schemeClr val="bg1"/>
          </a:solidFill>
          <a:ln w="9525">
            <a:solidFill>
              <a:schemeClr val="tx1"/>
            </a:solidFill>
            <a:miter lim="800000"/>
            <a:headEnd/>
            <a:tailEnd/>
          </a:ln>
        </p:spPr>
        <p:txBody>
          <a:bodyPr lIns="0" tIns="72000" rIns="0" bIns="72000" anchor="ctr">
            <a:spAutoFit/>
          </a:bodyPr>
          <a:lstStyle/>
          <a:p>
            <a:pPr algn="ctr"/>
            <a:r>
              <a:rPr lang="en-US" sz="1600">
                <a:latin typeface="Arial" pitchFamily="34" charset="0"/>
              </a:rPr>
              <a:t>Incremental </a:t>
            </a:r>
          </a:p>
          <a:p>
            <a:pPr algn="ctr"/>
            <a:r>
              <a:rPr lang="en-US" sz="1600">
                <a:latin typeface="Arial" pitchFamily="34" charset="0"/>
              </a:rPr>
              <a:t>Development </a:t>
            </a:r>
          </a:p>
          <a:p>
            <a:pPr algn="ctr"/>
            <a:r>
              <a:rPr lang="en-US" sz="1600">
                <a:latin typeface="Arial" pitchFamily="34" charset="0"/>
              </a:rPr>
              <a:t>Planning</a:t>
            </a:r>
          </a:p>
        </p:txBody>
      </p:sp>
      <p:cxnSp>
        <p:nvCxnSpPr>
          <p:cNvPr id="22540" name="AutoShape 13"/>
          <p:cNvCxnSpPr>
            <a:cxnSpLocks noChangeShapeType="1"/>
            <a:stCxn id="22537" idx="1"/>
            <a:endCxn id="22539" idx="0"/>
          </p:cNvCxnSpPr>
          <p:nvPr/>
        </p:nvCxnSpPr>
        <p:spPr bwMode="auto">
          <a:xfrm>
            <a:off x="6400800" y="2408238"/>
            <a:ext cx="0" cy="487362"/>
          </a:xfrm>
          <a:prstGeom prst="straightConnector1">
            <a:avLst/>
          </a:prstGeom>
          <a:noFill/>
          <a:ln w="9525">
            <a:solidFill>
              <a:schemeClr val="tx1"/>
            </a:solidFill>
            <a:round/>
            <a:headEnd/>
            <a:tailEnd type="triangle" w="lg" len="lg"/>
          </a:ln>
        </p:spPr>
      </p:cxnSp>
      <p:sp>
        <p:nvSpPr>
          <p:cNvPr id="22541" name="Rectangle 15"/>
          <p:cNvSpPr>
            <a:spLocks noChangeArrowheads="1"/>
          </p:cNvSpPr>
          <p:nvPr/>
        </p:nvSpPr>
        <p:spPr bwMode="auto">
          <a:xfrm>
            <a:off x="8001000" y="3587750"/>
            <a:ext cx="2133600" cy="641350"/>
          </a:xfrm>
          <a:prstGeom prst="rect">
            <a:avLst/>
          </a:prstGeom>
          <a:solidFill>
            <a:schemeClr val="accent1"/>
          </a:solidFill>
          <a:ln w="9525">
            <a:solidFill>
              <a:schemeClr val="tx1"/>
            </a:solidFill>
            <a:miter lim="800000"/>
            <a:headEnd/>
            <a:tailEnd/>
          </a:ln>
        </p:spPr>
        <p:txBody>
          <a:bodyPr lIns="0" tIns="72000" rIns="0" bIns="72000" anchor="ctr">
            <a:spAutoFit/>
          </a:bodyPr>
          <a:lstStyle/>
          <a:p>
            <a:pPr algn="ctr"/>
            <a:r>
              <a:rPr lang="en-US" sz="1600" dirty="0">
                <a:latin typeface="Arial" pitchFamily="34" charset="0"/>
              </a:rPr>
              <a:t>Statistical test case generation</a:t>
            </a:r>
          </a:p>
        </p:txBody>
      </p:sp>
      <p:cxnSp>
        <p:nvCxnSpPr>
          <p:cNvPr id="22542" name="AutoShape 16"/>
          <p:cNvCxnSpPr>
            <a:cxnSpLocks noChangeShapeType="1"/>
            <a:stCxn id="22539" idx="3"/>
            <a:endCxn id="22541" idx="0"/>
          </p:cNvCxnSpPr>
          <p:nvPr/>
        </p:nvCxnSpPr>
        <p:spPr bwMode="auto">
          <a:xfrm>
            <a:off x="7696200" y="3338514"/>
            <a:ext cx="1371600" cy="249237"/>
          </a:xfrm>
          <a:prstGeom prst="bentConnector2">
            <a:avLst/>
          </a:prstGeom>
          <a:noFill/>
          <a:ln w="9525">
            <a:solidFill>
              <a:schemeClr val="tx1"/>
            </a:solidFill>
            <a:miter lim="800000"/>
            <a:headEnd/>
            <a:tailEnd type="triangle" w="lg" len="lg"/>
          </a:ln>
        </p:spPr>
      </p:cxnSp>
      <p:sp>
        <p:nvSpPr>
          <p:cNvPr id="22543" name="Text Box 17"/>
          <p:cNvSpPr txBox="1">
            <a:spLocks noChangeArrowheads="1"/>
          </p:cNvSpPr>
          <p:nvPr/>
        </p:nvSpPr>
        <p:spPr bwMode="auto">
          <a:xfrm>
            <a:off x="7848600" y="3048000"/>
            <a:ext cx="1981200" cy="360850"/>
          </a:xfrm>
          <a:prstGeom prst="rect">
            <a:avLst/>
          </a:prstGeom>
          <a:noFill/>
          <a:ln w="9525">
            <a:noFill/>
            <a:miter lim="800000"/>
            <a:headEnd/>
            <a:tailEnd/>
          </a:ln>
        </p:spPr>
        <p:txBody>
          <a:bodyPr lIns="0" tIns="72000" rIns="0" bIns="72000">
            <a:spAutoFit/>
          </a:bodyPr>
          <a:lstStyle/>
          <a:p>
            <a:pPr algn="ctr">
              <a:spcBef>
                <a:spcPct val="50000"/>
              </a:spcBef>
            </a:pPr>
            <a:r>
              <a:rPr lang="en-US" sz="1400">
                <a:latin typeface="Arial" pitchFamily="34" charset="0"/>
              </a:rPr>
              <a:t>Usage specifications</a:t>
            </a:r>
            <a:endParaRPr lang="en-US" sz="1600">
              <a:latin typeface="Arial" pitchFamily="34" charset="0"/>
            </a:endParaRPr>
          </a:p>
        </p:txBody>
      </p:sp>
      <p:sp>
        <p:nvSpPr>
          <p:cNvPr id="22544" name="Rectangle 19"/>
          <p:cNvSpPr>
            <a:spLocks noChangeArrowheads="1"/>
          </p:cNvSpPr>
          <p:nvPr/>
        </p:nvSpPr>
        <p:spPr bwMode="auto">
          <a:xfrm>
            <a:off x="2057400" y="3587750"/>
            <a:ext cx="2286000" cy="641350"/>
          </a:xfrm>
          <a:prstGeom prst="rect">
            <a:avLst/>
          </a:prstGeom>
          <a:solidFill>
            <a:srgbClr val="FFFFFF"/>
          </a:solidFill>
          <a:ln w="9525">
            <a:solidFill>
              <a:schemeClr val="tx1"/>
            </a:solidFill>
            <a:miter lim="800000"/>
            <a:headEnd/>
            <a:tailEnd/>
          </a:ln>
        </p:spPr>
        <p:txBody>
          <a:bodyPr lIns="0" tIns="72000" rIns="0" bIns="72000" anchor="ctr">
            <a:spAutoFit/>
          </a:bodyPr>
          <a:lstStyle/>
          <a:p>
            <a:pPr algn="ctr"/>
            <a:r>
              <a:rPr lang="en-US" sz="1600">
                <a:latin typeface="Arial" pitchFamily="34" charset="0"/>
              </a:rPr>
              <a:t>Formal Design</a:t>
            </a:r>
          </a:p>
          <a:p>
            <a:pPr algn="ctr"/>
            <a:r>
              <a:rPr lang="en-US" sz="1600">
                <a:latin typeface="Arial" pitchFamily="34" charset="0"/>
              </a:rPr>
              <a:t>Correctness Verification</a:t>
            </a:r>
          </a:p>
        </p:txBody>
      </p:sp>
      <p:cxnSp>
        <p:nvCxnSpPr>
          <p:cNvPr id="22545" name="AutoShape 20"/>
          <p:cNvCxnSpPr>
            <a:cxnSpLocks noChangeShapeType="1"/>
            <a:stCxn id="22539" idx="1"/>
            <a:endCxn id="22544" idx="0"/>
          </p:cNvCxnSpPr>
          <p:nvPr/>
        </p:nvCxnSpPr>
        <p:spPr bwMode="auto">
          <a:xfrm rot="10800000" flipV="1">
            <a:off x="3200400" y="3338514"/>
            <a:ext cx="1905000" cy="249237"/>
          </a:xfrm>
          <a:prstGeom prst="bentConnector2">
            <a:avLst/>
          </a:prstGeom>
          <a:noFill/>
          <a:ln w="9525">
            <a:solidFill>
              <a:schemeClr val="tx1"/>
            </a:solidFill>
            <a:miter lim="800000"/>
            <a:headEnd/>
            <a:tailEnd type="triangle" w="lg" len="lg"/>
          </a:ln>
        </p:spPr>
      </p:cxnSp>
      <p:sp>
        <p:nvSpPr>
          <p:cNvPr id="22546" name="Rectangle 21"/>
          <p:cNvSpPr>
            <a:spLocks noChangeArrowheads="1"/>
          </p:cNvSpPr>
          <p:nvPr/>
        </p:nvSpPr>
        <p:spPr bwMode="auto">
          <a:xfrm>
            <a:off x="2659155" y="3045375"/>
            <a:ext cx="1950855" cy="360850"/>
          </a:xfrm>
          <a:prstGeom prst="rect">
            <a:avLst/>
          </a:prstGeom>
          <a:noFill/>
          <a:ln w="9525">
            <a:noFill/>
            <a:miter lim="800000"/>
            <a:headEnd/>
            <a:tailEnd/>
          </a:ln>
        </p:spPr>
        <p:txBody>
          <a:bodyPr wrap="none" lIns="0" tIns="72000" rIns="0" bIns="72000" anchor="ctr">
            <a:spAutoFit/>
          </a:bodyPr>
          <a:lstStyle/>
          <a:p>
            <a:pPr algn="ctr"/>
            <a:r>
              <a:rPr lang="en-US" sz="1400">
                <a:latin typeface="Arial" pitchFamily="34" charset="0"/>
              </a:rPr>
              <a:t>Functional specifications</a:t>
            </a:r>
            <a:endParaRPr lang="en-US" sz="1600">
              <a:latin typeface="Arial" pitchFamily="34" charset="0"/>
            </a:endParaRPr>
          </a:p>
        </p:txBody>
      </p:sp>
      <p:sp>
        <p:nvSpPr>
          <p:cNvPr id="22547" name="Rectangle 23"/>
          <p:cNvSpPr>
            <a:spLocks noChangeArrowheads="1"/>
          </p:cNvSpPr>
          <p:nvPr/>
        </p:nvSpPr>
        <p:spPr bwMode="auto">
          <a:xfrm>
            <a:off x="5029200" y="4662489"/>
            <a:ext cx="2667000" cy="396875"/>
          </a:xfrm>
          <a:prstGeom prst="rect">
            <a:avLst/>
          </a:prstGeom>
          <a:solidFill>
            <a:schemeClr val="accent1"/>
          </a:solidFill>
          <a:ln w="9525">
            <a:solidFill>
              <a:schemeClr val="tx1"/>
            </a:solidFill>
            <a:miter lim="800000"/>
            <a:headEnd/>
            <a:tailEnd/>
          </a:ln>
        </p:spPr>
        <p:txBody>
          <a:bodyPr lIns="0" tIns="72000" rIns="0" bIns="72000" anchor="ctr">
            <a:spAutoFit/>
          </a:bodyPr>
          <a:lstStyle/>
          <a:p>
            <a:pPr algn="ctr"/>
            <a:r>
              <a:rPr lang="en-US" sz="1600">
                <a:latin typeface="Arial" pitchFamily="34" charset="0"/>
              </a:rPr>
              <a:t>Statistical testing</a:t>
            </a:r>
          </a:p>
        </p:txBody>
      </p:sp>
      <p:cxnSp>
        <p:nvCxnSpPr>
          <p:cNvPr id="22548" name="AutoShape 24"/>
          <p:cNvCxnSpPr>
            <a:cxnSpLocks noChangeShapeType="1"/>
            <a:stCxn id="22544" idx="2"/>
            <a:endCxn id="22547" idx="0"/>
          </p:cNvCxnSpPr>
          <p:nvPr/>
        </p:nvCxnSpPr>
        <p:spPr bwMode="auto">
          <a:xfrm rot="16200000" flipH="1">
            <a:off x="4564856" y="2864644"/>
            <a:ext cx="433388" cy="3162300"/>
          </a:xfrm>
          <a:prstGeom prst="bentConnector3">
            <a:avLst>
              <a:gd name="adj1" fmla="val 49815"/>
            </a:avLst>
          </a:prstGeom>
          <a:noFill/>
          <a:ln w="9525">
            <a:solidFill>
              <a:schemeClr val="tx1"/>
            </a:solidFill>
            <a:miter lim="800000"/>
            <a:headEnd/>
            <a:tailEnd type="triangle" w="lg" len="lg"/>
          </a:ln>
        </p:spPr>
      </p:cxnSp>
      <p:cxnSp>
        <p:nvCxnSpPr>
          <p:cNvPr id="22549" name="AutoShape 25"/>
          <p:cNvCxnSpPr>
            <a:cxnSpLocks noChangeShapeType="1"/>
            <a:stCxn id="22541" idx="2"/>
            <a:endCxn id="22547" idx="0"/>
          </p:cNvCxnSpPr>
          <p:nvPr/>
        </p:nvCxnSpPr>
        <p:spPr bwMode="auto">
          <a:xfrm rot="5400000">
            <a:off x="7498556" y="3093244"/>
            <a:ext cx="433388" cy="2705100"/>
          </a:xfrm>
          <a:prstGeom prst="bentConnector3">
            <a:avLst>
              <a:gd name="adj1" fmla="val 49815"/>
            </a:avLst>
          </a:prstGeom>
          <a:noFill/>
          <a:ln w="9525">
            <a:solidFill>
              <a:schemeClr val="tx1"/>
            </a:solidFill>
            <a:miter lim="800000"/>
            <a:headEnd/>
            <a:tailEnd type="triangle" w="lg" len="lg"/>
          </a:ln>
        </p:spPr>
      </p:cxnSp>
      <p:sp>
        <p:nvSpPr>
          <p:cNvPr id="22550" name="Rectangle 26"/>
          <p:cNvSpPr>
            <a:spLocks noChangeArrowheads="1"/>
          </p:cNvSpPr>
          <p:nvPr/>
        </p:nvSpPr>
        <p:spPr bwMode="auto">
          <a:xfrm>
            <a:off x="3200400" y="4366175"/>
            <a:ext cx="998538" cy="360850"/>
          </a:xfrm>
          <a:prstGeom prst="rect">
            <a:avLst/>
          </a:prstGeom>
          <a:noFill/>
          <a:ln w="9525">
            <a:noFill/>
            <a:miter lim="800000"/>
            <a:headEnd/>
            <a:tailEnd/>
          </a:ln>
        </p:spPr>
        <p:txBody>
          <a:bodyPr lIns="0" tIns="72000" rIns="0" bIns="72000" anchor="ctr">
            <a:spAutoFit/>
          </a:bodyPr>
          <a:lstStyle/>
          <a:p>
            <a:pPr algn="ctr"/>
            <a:r>
              <a:rPr lang="en-US" sz="1400">
                <a:latin typeface="Arial" pitchFamily="34" charset="0"/>
              </a:rPr>
              <a:t>Source code</a:t>
            </a:r>
          </a:p>
        </p:txBody>
      </p:sp>
      <p:sp>
        <p:nvSpPr>
          <p:cNvPr id="22551" name="Rectangle 27"/>
          <p:cNvSpPr>
            <a:spLocks noChangeArrowheads="1"/>
          </p:cNvSpPr>
          <p:nvPr/>
        </p:nvSpPr>
        <p:spPr bwMode="auto">
          <a:xfrm>
            <a:off x="8153400" y="4366175"/>
            <a:ext cx="1030288" cy="360850"/>
          </a:xfrm>
          <a:prstGeom prst="rect">
            <a:avLst/>
          </a:prstGeom>
          <a:noFill/>
          <a:ln w="9525">
            <a:noFill/>
            <a:miter lim="800000"/>
            <a:headEnd/>
            <a:tailEnd/>
          </a:ln>
        </p:spPr>
        <p:txBody>
          <a:bodyPr lIns="0" tIns="72000" rIns="0" bIns="72000" anchor="ctr">
            <a:spAutoFit/>
          </a:bodyPr>
          <a:lstStyle/>
          <a:p>
            <a:pPr algn="ctr"/>
            <a:r>
              <a:rPr lang="en-US" sz="1400">
                <a:latin typeface="Arial" pitchFamily="34" charset="0"/>
              </a:rPr>
              <a:t>Test cases</a:t>
            </a:r>
            <a:endParaRPr lang="en-US" sz="1600">
              <a:latin typeface="Arial" pitchFamily="34" charset="0"/>
            </a:endParaRPr>
          </a:p>
        </p:txBody>
      </p:sp>
      <p:sp>
        <p:nvSpPr>
          <p:cNvPr id="22552" name="Rectangle 29"/>
          <p:cNvSpPr>
            <a:spLocks noChangeArrowheads="1"/>
          </p:cNvSpPr>
          <p:nvPr/>
        </p:nvSpPr>
        <p:spPr bwMode="auto">
          <a:xfrm>
            <a:off x="5029200" y="5486401"/>
            <a:ext cx="2667000" cy="396875"/>
          </a:xfrm>
          <a:prstGeom prst="rect">
            <a:avLst/>
          </a:prstGeom>
          <a:solidFill>
            <a:schemeClr val="accent1"/>
          </a:solidFill>
          <a:ln w="9525">
            <a:solidFill>
              <a:schemeClr val="tx1"/>
            </a:solidFill>
            <a:miter lim="800000"/>
            <a:headEnd/>
            <a:tailEnd/>
          </a:ln>
        </p:spPr>
        <p:txBody>
          <a:bodyPr lIns="0" tIns="72000" rIns="0" bIns="72000" anchor="ctr">
            <a:spAutoFit/>
          </a:bodyPr>
          <a:lstStyle/>
          <a:p>
            <a:pPr algn="ctr"/>
            <a:r>
              <a:rPr lang="en-US" sz="1600">
                <a:latin typeface="Arial" pitchFamily="34" charset="0"/>
              </a:rPr>
              <a:t>Quality Certification Model</a:t>
            </a:r>
          </a:p>
        </p:txBody>
      </p:sp>
      <p:sp>
        <p:nvSpPr>
          <p:cNvPr id="22553" name="Text Box 30"/>
          <p:cNvSpPr txBox="1">
            <a:spLocks noChangeArrowheads="1"/>
          </p:cNvSpPr>
          <p:nvPr/>
        </p:nvSpPr>
        <p:spPr bwMode="auto">
          <a:xfrm>
            <a:off x="5562600" y="6096000"/>
            <a:ext cx="1600200" cy="360850"/>
          </a:xfrm>
          <a:prstGeom prst="rect">
            <a:avLst/>
          </a:prstGeom>
          <a:noFill/>
          <a:ln w="9525">
            <a:noFill/>
            <a:miter lim="800000"/>
            <a:headEnd/>
            <a:tailEnd/>
          </a:ln>
        </p:spPr>
        <p:txBody>
          <a:bodyPr lIns="0" tIns="72000" rIns="0" bIns="72000">
            <a:spAutoFit/>
          </a:bodyPr>
          <a:lstStyle/>
          <a:p>
            <a:pPr algn="ctr">
              <a:spcBef>
                <a:spcPct val="50000"/>
              </a:spcBef>
            </a:pPr>
            <a:r>
              <a:rPr lang="en-US" sz="1400" dirty="0">
                <a:latin typeface="Arial" pitchFamily="34" charset="0"/>
              </a:rPr>
              <a:t>MTTF statistics</a:t>
            </a:r>
            <a:endParaRPr lang="en-US" sz="1600" dirty="0">
              <a:latin typeface="Arial" pitchFamily="34" charset="0"/>
            </a:endParaRPr>
          </a:p>
        </p:txBody>
      </p:sp>
      <p:cxnSp>
        <p:nvCxnSpPr>
          <p:cNvPr id="22554" name="AutoShape 31"/>
          <p:cNvCxnSpPr>
            <a:cxnSpLocks noChangeShapeType="1"/>
            <a:stCxn id="22547" idx="2"/>
            <a:endCxn id="22552" idx="0"/>
          </p:cNvCxnSpPr>
          <p:nvPr/>
        </p:nvCxnSpPr>
        <p:spPr bwMode="auto">
          <a:xfrm>
            <a:off x="6362700" y="5059364"/>
            <a:ext cx="0" cy="427037"/>
          </a:xfrm>
          <a:prstGeom prst="straightConnector1">
            <a:avLst/>
          </a:prstGeom>
          <a:noFill/>
          <a:ln w="9525">
            <a:solidFill>
              <a:schemeClr val="tx1"/>
            </a:solidFill>
            <a:round/>
            <a:headEnd/>
            <a:tailEnd type="triangle" w="lg" len="lg"/>
          </a:ln>
        </p:spPr>
      </p:cxnSp>
      <p:sp>
        <p:nvSpPr>
          <p:cNvPr id="22555" name="Text Box 32"/>
          <p:cNvSpPr txBox="1">
            <a:spLocks noChangeArrowheads="1"/>
          </p:cNvSpPr>
          <p:nvPr/>
        </p:nvSpPr>
        <p:spPr bwMode="auto">
          <a:xfrm>
            <a:off x="5181600" y="5029200"/>
            <a:ext cx="2209800" cy="360850"/>
          </a:xfrm>
          <a:prstGeom prst="rect">
            <a:avLst/>
          </a:prstGeom>
          <a:noFill/>
          <a:ln w="9525">
            <a:noFill/>
            <a:miter lim="800000"/>
            <a:headEnd/>
            <a:tailEnd/>
          </a:ln>
        </p:spPr>
        <p:txBody>
          <a:bodyPr lIns="0" tIns="72000" rIns="0" bIns="72000">
            <a:spAutoFit/>
          </a:bodyPr>
          <a:lstStyle/>
          <a:p>
            <a:pPr algn="ctr">
              <a:spcBef>
                <a:spcPct val="50000"/>
              </a:spcBef>
            </a:pPr>
            <a:r>
              <a:rPr lang="en-US" sz="1400">
                <a:latin typeface="Arial" pitchFamily="34" charset="0"/>
              </a:rPr>
              <a:t>Interfail times</a:t>
            </a:r>
            <a:endParaRPr lang="en-US" sz="1600">
              <a:latin typeface="Arial" pitchFamily="34" charset="0"/>
            </a:endParaRPr>
          </a:p>
        </p:txBody>
      </p:sp>
      <p:cxnSp>
        <p:nvCxnSpPr>
          <p:cNvPr id="22556" name="AutoShape 33"/>
          <p:cNvCxnSpPr>
            <a:cxnSpLocks noChangeShapeType="1"/>
            <a:stCxn id="22552" idx="2"/>
            <a:endCxn id="22553" idx="0"/>
          </p:cNvCxnSpPr>
          <p:nvPr/>
        </p:nvCxnSpPr>
        <p:spPr bwMode="auto">
          <a:xfrm>
            <a:off x="6362700" y="5883276"/>
            <a:ext cx="0" cy="212725"/>
          </a:xfrm>
          <a:prstGeom prst="straightConnector1">
            <a:avLst/>
          </a:prstGeom>
          <a:noFill/>
          <a:ln w="9525">
            <a:solidFill>
              <a:schemeClr val="tx1"/>
            </a:solidFill>
            <a:round/>
            <a:headEnd/>
            <a:tailEnd type="triangle" w="lg" len="lg"/>
          </a:ln>
        </p:spPr>
      </p:cxnSp>
      <p:cxnSp>
        <p:nvCxnSpPr>
          <p:cNvPr id="22557" name="AutoShape 35"/>
          <p:cNvCxnSpPr>
            <a:cxnSpLocks noChangeShapeType="1"/>
            <a:stCxn id="22552" idx="1"/>
            <a:endCxn id="22535" idx="1"/>
          </p:cNvCxnSpPr>
          <p:nvPr/>
        </p:nvCxnSpPr>
        <p:spPr bwMode="auto">
          <a:xfrm rot="10800000" flipH="1">
            <a:off x="5029200" y="2065338"/>
            <a:ext cx="39688" cy="3619500"/>
          </a:xfrm>
          <a:prstGeom prst="bentConnector3">
            <a:avLst>
              <a:gd name="adj1" fmla="val -576000"/>
            </a:avLst>
          </a:prstGeom>
          <a:noFill/>
          <a:ln w="9525">
            <a:solidFill>
              <a:schemeClr val="tx1"/>
            </a:solidFill>
            <a:miter lim="800000"/>
            <a:headEnd/>
            <a:tailEnd type="triangle" w="lg" len="lg"/>
          </a:ln>
        </p:spPr>
      </p:cxnSp>
      <p:cxnSp>
        <p:nvCxnSpPr>
          <p:cNvPr id="22558" name="AutoShape 36"/>
          <p:cNvCxnSpPr>
            <a:cxnSpLocks noChangeShapeType="1"/>
            <a:stCxn id="22552" idx="1"/>
            <a:endCxn id="22562" idx="1"/>
          </p:cNvCxnSpPr>
          <p:nvPr/>
        </p:nvCxnSpPr>
        <p:spPr bwMode="auto">
          <a:xfrm rot="10800000" flipH="1">
            <a:off x="5029200" y="3009903"/>
            <a:ext cx="76200" cy="2674937"/>
          </a:xfrm>
          <a:prstGeom prst="bentConnector3">
            <a:avLst>
              <a:gd name="adj1" fmla="val -300000"/>
            </a:avLst>
          </a:prstGeom>
          <a:noFill/>
          <a:ln w="9525">
            <a:solidFill>
              <a:schemeClr val="tx1"/>
            </a:solidFill>
            <a:miter lim="800000"/>
            <a:headEnd/>
            <a:tailEnd type="triangle" w="lg" len="lg"/>
          </a:ln>
        </p:spPr>
      </p:cxnSp>
      <p:cxnSp>
        <p:nvCxnSpPr>
          <p:cNvPr id="22559" name="AutoShape 37"/>
          <p:cNvCxnSpPr>
            <a:cxnSpLocks noChangeShapeType="1"/>
            <a:stCxn id="22552" idx="1"/>
            <a:endCxn id="22547" idx="1"/>
          </p:cNvCxnSpPr>
          <p:nvPr/>
        </p:nvCxnSpPr>
        <p:spPr bwMode="auto">
          <a:xfrm rot="10800000" flipH="1">
            <a:off x="5029200" y="4860926"/>
            <a:ext cx="1588" cy="823913"/>
          </a:xfrm>
          <a:prstGeom prst="bentConnector3">
            <a:avLst>
              <a:gd name="adj1" fmla="val -14400005"/>
            </a:avLst>
          </a:prstGeom>
          <a:noFill/>
          <a:ln w="9525">
            <a:solidFill>
              <a:schemeClr val="tx1"/>
            </a:solidFill>
            <a:miter lim="800000"/>
            <a:headEnd/>
            <a:tailEnd type="triangle" w="lg" len="lg"/>
          </a:ln>
        </p:spPr>
      </p:cxnSp>
      <p:cxnSp>
        <p:nvCxnSpPr>
          <p:cNvPr id="22560" name="AutoShape 38"/>
          <p:cNvCxnSpPr>
            <a:cxnSpLocks noChangeShapeType="1"/>
            <a:stCxn id="22552" idx="1"/>
            <a:endCxn id="22544" idx="1"/>
          </p:cNvCxnSpPr>
          <p:nvPr/>
        </p:nvCxnSpPr>
        <p:spPr bwMode="auto">
          <a:xfrm rot="10800000">
            <a:off x="2057400" y="3908426"/>
            <a:ext cx="2971800" cy="1776413"/>
          </a:xfrm>
          <a:prstGeom prst="bentConnector3">
            <a:avLst>
              <a:gd name="adj1" fmla="val 107694"/>
            </a:avLst>
          </a:prstGeom>
          <a:noFill/>
          <a:ln w="9525">
            <a:solidFill>
              <a:schemeClr val="tx1"/>
            </a:solidFill>
            <a:miter lim="800000"/>
            <a:headEnd/>
            <a:tailEnd type="triangle" w="lg" len="lg"/>
          </a:ln>
        </p:spPr>
      </p:cxnSp>
      <p:sp>
        <p:nvSpPr>
          <p:cNvPr id="22561" name="Text Box 39"/>
          <p:cNvSpPr txBox="1">
            <a:spLocks noChangeArrowheads="1"/>
          </p:cNvSpPr>
          <p:nvPr/>
        </p:nvSpPr>
        <p:spPr bwMode="auto">
          <a:xfrm>
            <a:off x="1905000" y="5359400"/>
            <a:ext cx="2362200" cy="360850"/>
          </a:xfrm>
          <a:prstGeom prst="rect">
            <a:avLst/>
          </a:prstGeom>
          <a:noFill/>
          <a:ln w="9525">
            <a:noFill/>
            <a:miter lim="800000"/>
            <a:headEnd/>
            <a:tailEnd/>
          </a:ln>
        </p:spPr>
        <p:txBody>
          <a:bodyPr lIns="0" tIns="72000" rIns="0" bIns="72000">
            <a:spAutoFit/>
          </a:bodyPr>
          <a:lstStyle/>
          <a:p>
            <a:pPr algn="ctr">
              <a:spcBef>
                <a:spcPct val="50000"/>
              </a:spcBef>
            </a:pPr>
            <a:r>
              <a:rPr lang="en-US" sz="1400">
                <a:latin typeface="Arial" pitchFamily="34" charset="0"/>
              </a:rPr>
              <a:t>Improvement Feedback</a:t>
            </a:r>
            <a:endParaRPr lang="en-US" sz="1600">
              <a:latin typeface="Arial" pitchFamily="34" charset="0"/>
            </a:endParaRPr>
          </a:p>
        </p:txBody>
      </p:sp>
      <p:sp>
        <p:nvSpPr>
          <p:cNvPr id="22562" name="Rectangle 40"/>
          <p:cNvSpPr>
            <a:spLocks noChangeArrowheads="1"/>
          </p:cNvSpPr>
          <p:nvPr/>
        </p:nvSpPr>
        <p:spPr bwMode="auto">
          <a:xfrm>
            <a:off x="5105401" y="2798699"/>
            <a:ext cx="65" cy="422405"/>
          </a:xfrm>
          <a:prstGeom prst="rect">
            <a:avLst/>
          </a:prstGeom>
          <a:noFill/>
          <a:ln w="9525">
            <a:noFill/>
            <a:miter lim="800000"/>
            <a:headEnd/>
            <a:tailEnd/>
          </a:ln>
        </p:spPr>
        <p:txBody>
          <a:bodyPr wrap="none" lIns="0" tIns="72000" rIns="0" bIns="72000" anchor="ctr">
            <a:spAutoFit/>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3409" y="559477"/>
            <a:ext cx="3765200" cy="5709931"/>
          </a:xfrm>
        </p:spPr>
        <p:txBody>
          <a:bodyPr>
            <a:normAutofit/>
          </a:bodyPr>
          <a:lstStyle/>
          <a:p>
            <a:pPr algn="ctr"/>
            <a:r>
              <a:rPr lang="en-US" sz="4400" b="1"/>
              <a:t>2. From Test Case Specifications to Test Cases</a:t>
            </a:r>
            <a:endParaRPr lang="en-IN" sz="4400" b="1"/>
          </a:p>
        </p:txBody>
      </p:sp>
      <p:graphicFrame>
        <p:nvGraphicFramePr>
          <p:cNvPr id="7" name="Content Placeholder 2">
            <a:extLst>
              <a:ext uri="{FF2B5EF4-FFF2-40B4-BE49-F238E27FC236}">
                <a16:creationId xmlns:a16="http://schemas.microsoft.com/office/drawing/2014/main" id="{25F6110A-00FC-4CF5-B204-1957F1DD218A}"/>
              </a:ext>
            </a:extLst>
          </p:cNvPr>
          <p:cNvGraphicFramePr>
            <a:graphicFrameLocks noGrp="1"/>
          </p:cNvGraphicFramePr>
          <p:nvPr>
            <p:ph idx="1"/>
            <p:extLst>
              <p:ext uri="{D42A27DB-BD31-4B8C-83A1-F6EECF244321}">
                <p14:modId xmlns:p14="http://schemas.microsoft.com/office/powerpoint/2010/main" val="1473982813"/>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00F1F046-6FF6-4161-A8A3-DF6F4911A180}"/>
              </a:ext>
            </a:extLst>
          </p:cNvPr>
          <p:cNvSpPr>
            <a:spLocks noGrp="1"/>
          </p:cNvSpPr>
          <p:nvPr>
            <p:ph type="title"/>
          </p:nvPr>
        </p:nvSpPr>
        <p:spPr>
          <a:xfrm>
            <a:off x="492370" y="516835"/>
            <a:ext cx="3084844" cy="5772840"/>
          </a:xfrm>
        </p:spPr>
        <p:txBody>
          <a:bodyPr anchor="ctr">
            <a:normAutofit/>
          </a:bodyPr>
          <a:lstStyle/>
          <a:p>
            <a:r>
              <a:rPr lang="en-IN" sz="3600">
                <a:solidFill>
                  <a:srgbClr val="FFFFFF"/>
                </a:solidFill>
              </a:rPr>
              <a:t>Cleanroom-Incremental Development</a:t>
            </a:r>
          </a:p>
        </p:txBody>
      </p:sp>
      <p:sp>
        <p:nvSpPr>
          <p:cNvPr id="15" name="Rectangle 14">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3">
            <a:extLst>
              <a:ext uri="{FF2B5EF4-FFF2-40B4-BE49-F238E27FC236}">
                <a16:creationId xmlns:a16="http://schemas.microsoft.com/office/drawing/2014/main" id="{F7DAE2BF-E94D-434C-BBDD-1B0FB4C27F63}"/>
              </a:ext>
            </a:extLst>
          </p:cNvPr>
          <p:cNvGraphicFramePr>
            <a:graphicFrameLocks noGrp="1"/>
          </p:cNvGraphicFramePr>
          <p:nvPr>
            <p:ph idx="1"/>
            <p:extLst>
              <p:ext uri="{D42A27DB-BD31-4B8C-83A1-F6EECF244321}">
                <p14:modId xmlns:p14="http://schemas.microsoft.com/office/powerpoint/2010/main" val="1148729987"/>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569775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4461041-8413-4023-ABA7-9E499B0AD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24A5CD-363A-4119-AE6A-2F21E93A2809}"/>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Specification</a:t>
            </a:r>
          </a:p>
        </p:txBody>
      </p:sp>
      <p:cxnSp>
        <p:nvCxnSpPr>
          <p:cNvPr id="17" name="Straight Connector 16">
            <a:extLst>
              <a:ext uri="{FF2B5EF4-FFF2-40B4-BE49-F238E27FC236}">
                <a16:creationId xmlns:a16="http://schemas.microsoft.com/office/drawing/2014/main" id="{F05BCF04-4702-43D0-BE8F-DBF6C2F651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841E764-4629-49E0-994A-6F92FEFB9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95635077-9890-4CC8-9792-28743EBFE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Table 4">
            <a:extLst>
              <a:ext uri="{FF2B5EF4-FFF2-40B4-BE49-F238E27FC236}">
                <a16:creationId xmlns:a16="http://schemas.microsoft.com/office/drawing/2014/main" id="{C949724C-99DF-40FC-9FD2-7982C9AB8758}"/>
              </a:ext>
            </a:extLst>
          </p:cNvPr>
          <p:cNvGraphicFramePr>
            <a:graphicFrameLocks noGrp="1"/>
          </p:cNvGraphicFramePr>
          <p:nvPr>
            <p:ph idx="1"/>
            <p:extLst>
              <p:ext uri="{D42A27DB-BD31-4B8C-83A1-F6EECF244321}">
                <p14:modId xmlns:p14="http://schemas.microsoft.com/office/powerpoint/2010/main" val="4107234538"/>
              </p:ext>
            </p:extLst>
          </p:nvPr>
        </p:nvGraphicFramePr>
        <p:xfrm>
          <a:off x="1169704" y="640080"/>
          <a:ext cx="9847971" cy="3602738"/>
        </p:xfrm>
        <a:graphic>
          <a:graphicData uri="http://schemas.openxmlformats.org/drawingml/2006/table">
            <a:tbl>
              <a:tblPr firstRow="1" bandRow="1">
                <a:tableStyleId>{5C22544A-7EE6-4342-B048-85BDC9FD1C3A}</a:tableStyleId>
              </a:tblPr>
              <a:tblGrid>
                <a:gridCol w="4831891">
                  <a:extLst>
                    <a:ext uri="{9D8B030D-6E8A-4147-A177-3AD203B41FA5}">
                      <a16:colId xmlns:a16="http://schemas.microsoft.com/office/drawing/2014/main" val="2628328348"/>
                    </a:ext>
                  </a:extLst>
                </a:gridCol>
                <a:gridCol w="5016080">
                  <a:extLst>
                    <a:ext uri="{9D8B030D-6E8A-4147-A177-3AD203B41FA5}">
                      <a16:colId xmlns:a16="http://schemas.microsoft.com/office/drawing/2014/main" val="714131843"/>
                    </a:ext>
                  </a:extLst>
                </a:gridCol>
              </a:tblGrid>
              <a:tr h="486259">
                <a:tc>
                  <a:txBody>
                    <a:bodyPr/>
                    <a:lstStyle/>
                    <a:p>
                      <a:r>
                        <a:rPr lang="en-IN" sz="2200"/>
                        <a:t>Functional Specification</a:t>
                      </a:r>
                    </a:p>
                  </a:txBody>
                  <a:tcPr marL="110513" marR="110513" marT="55257" marB="55257"/>
                </a:tc>
                <a:tc>
                  <a:txBody>
                    <a:bodyPr/>
                    <a:lstStyle/>
                    <a:p>
                      <a:r>
                        <a:rPr lang="en-IN" sz="2200"/>
                        <a:t>Usage Specification</a:t>
                      </a:r>
                    </a:p>
                  </a:txBody>
                  <a:tcPr marL="110513" marR="110513" marT="55257" marB="55257"/>
                </a:tc>
                <a:extLst>
                  <a:ext uri="{0D108BD9-81ED-4DB2-BD59-A6C34878D82A}">
                    <a16:rowId xmlns:a16="http://schemas.microsoft.com/office/drawing/2014/main" val="3234432221"/>
                  </a:ext>
                </a:extLst>
              </a:tr>
              <a:tr h="1480880">
                <a:tc>
                  <a:txBody>
                    <a:bodyPr/>
                    <a:lstStyle/>
                    <a:p>
                      <a:r>
                        <a:rPr lang="en-IN" sz="2200"/>
                        <a:t>defines the required external system behavior in all circumstances of use</a:t>
                      </a:r>
                    </a:p>
                  </a:txBody>
                  <a:tcPr marL="110513" marR="110513" marT="55257" marB="55257"/>
                </a:tc>
                <a:tc>
                  <a:txBody>
                    <a:bodyPr/>
                    <a:lstStyle/>
                    <a:p>
                      <a:r>
                        <a:rPr lang="en-IN" sz="2200"/>
                        <a:t>the usage specification detines usage scenarios and their probabilities for all possible system usage, both correct and incorrect</a:t>
                      </a:r>
                    </a:p>
                  </a:txBody>
                  <a:tcPr marL="110513" marR="110513" marT="55257" marB="55257"/>
                </a:tc>
                <a:extLst>
                  <a:ext uri="{0D108BD9-81ED-4DB2-BD59-A6C34878D82A}">
                    <a16:rowId xmlns:a16="http://schemas.microsoft.com/office/drawing/2014/main" val="563779776"/>
                  </a:ext>
                </a:extLst>
              </a:tr>
              <a:tr h="1149340">
                <a:tc>
                  <a:txBody>
                    <a:bodyPr/>
                    <a:lstStyle/>
                    <a:p>
                      <a:r>
                        <a:rPr lang="en-IN" sz="2200"/>
                        <a:t>Basis for incremental software development</a:t>
                      </a:r>
                    </a:p>
                  </a:txBody>
                  <a:tcPr marL="110513" marR="110513" marT="55257" marB="55257"/>
                </a:tc>
                <a:tc>
                  <a:txBody>
                    <a:bodyPr/>
                    <a:lstStyle/>
                    <a:p>
                      <a:r>
                        <a:rPr lang="en-IN" sz="2200"/>
                        <a:t>Basis for generating test cases for incremental statistical testing and quality certification</a:t>
                      </a:r>
                    </a:p>
                  </a:txBody>
                  <a:tcPr marL="110513" marR="110513" marT="55257" marB="55257"/>
                </a:tc>
                <a:extLst>
                  <a:ext uri="{0D108BD9-81ED-4DB2-BD59-A6C34878D82A}">
                    <a16:rowId xmlns:a16="http://schemas.microsoft.com/office/drawing/2014/main" val="4025658124"/>
                  </a:ext>
                </a:extLst>
              </a:tr>
              <a:tr h="486259">
                <a:tc>
                  <a:txBody>
                    <a:bodyPr/>
                    <a:lstStyle/>
                    <a:p>
                      <a:r>
                        <a:rPr lang="en-IN" sz="2200"/>
                        <a:t>Defined in requirements </a:t>
                      </a:r>
                    </a:p>
                  </a:txBody>
                  <a:tcPr marL="110513" marR="110513" marT="55257" marB="55257"/>
                </a:tc>
                <a:tc>
                  <a:txBody>
                    <a:bodyPr/>
                    <a:lstStyle/>
                    <a:p>
                      <a:r>
                        <a:rPr lang="en-IN" sz="2200"/>
                        <a:t>Explained in certification</a:t>
                      </a:r>
                    </a:p>
                  </a:txBody>
                  <a:tcPr marL="110513" marR="110513" marT="55257" marB="55257"/>
                </a:tc>
                <a:extLst>
                  <a:ext uri="{0D108BD9-81ED-4DB2-BD59-A6C34878D82A}">
                    <a16:rowId xmlns:a16="http://schemas.microsoft.com/office/drawing/2014/main" val="595381710"/>
                  </a:ext>
                </a:extLst>
              </a:tr>
            </a:tbl>
          </a:graphicData>
        </a:graphic>
      </p:graphicFrame>
    </p:spTree>
    <p:extLst>
      <p:ext uri="{BB962C8B-B14F-4D97-AF65-F5344CB8AC3E}">
        <p14:creationId xmlns:p14="http://schemas.microsoft.com/office/powerpoint/2010/main" val="37533427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71D6998-3A3A-4512-984E-1762A90AF092}"/>
              </a:ext>
            </a:extLst>
          </p:cNvPr>
          <p:cNvSpPr>
            <a:spLocks noGrp="1"/>
          </p:cNvSpPr>
          <p:nvPr>
            <p:ph type="title"/>
          </p:nvPr>
        </p:nvSpPr>
        <p:spPr>
          <a:xfrm>
            <a:off x="492370" y="516835"/>
            <a:ext cx="3084844" cy="5772840"/>
          </a:xfrm>
        </p:spPr>
        <p:txBody>
          <a:bodyPr anchor="ctr">
            <a:normAutofit/>
          </a:bodyPr>
          <a:lstStyle/>
          <a:p>
            <a:r>
              <a:rPr lang="en-IN" sz="3600">
                <a:solidFill>
                  <a:srgbClr val="FFFFFF"/>
                </a:solidFill>
              </a:rPr>
              <a:t>Increment Planning</a:t>
            </a:r>
          </a:p>
        </p:txBody>
      </p:sp>
      <p:sp>
        <p:nvSpPr>
          <p:cNvPr id="14" name="Rectangle 13">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6C3B22D4-7E2F-4857-975C-C704CDF6DD39}"/>
              </a:ext>
            </a:extLst>
          </p:cNvPr>
          <p:cNvGraphicFramePr>
            <a:graphicFrameLocks noGrp="1"/>
          </p:cNvGraphicFramePr>
          <p:nvPr>
            <p:ph idx="1"/>
            <p:extLst>
              <p:ext uri="{D42A27DB-BD31-4B8C-83A1-F6EECF244321}">
                <p14:modId xmlns:p14="http://schemas.microsoft.com/office/powerpoint/2010/main" val="567735120"/>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902623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D4C9F91-575A-4FC3-9936-AD3338311F02}"/>
              </a:ext>
            </a:extLst>
          </p:cNvPr>
          <p:cNvSpPr>
            <a:spLocks noGrp="1"/>
          </p:cNvSpPr>
          <p:nvPr>
            <p:ph type="title"/>
          </p:nvPr>
        </p:nvSpPr>
        <p:spPr>
          <a:xfrm>
            <a:off x="492370" y="516835"/>
            <a:ext cx="3084844" cy="5772840"/>
          </a:xfrm>
        </p:spPr>
        <p:txBody>
          <a:bodyPr anchor="ctr">
            <a:normAutofit/>
          </a:bodyPr>
          <a:lstStyle/>
          <a:p>
            <a:r>
              <a:rPr lang="en-IN" sz="3600">
                <a:solidFill>
                  <a:srgbClr val="FFFFFF"/>
                </a:solidFill>
              </a:rPr>
              <a:t>Design and Verification</a:t>
            </a:r>
          </a:p>
        </p:txBody>
      </p:sp>
      <p:sp>
        <p:nvSpPr>
          <p:cNvPr id="14" name="Rectangle 13">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C314E21E-0F31-455C-8E97-840E954189F7}"/>
              </a:ext>
            </a:extLst>
          </p:cNvPr>
          <p:cNvGraphicFramePr>
            <a:graphicFrameLocks noGrp="1"/>
          </p:cNvGraphicFramePr>
          <p:nvPr>
            <p:ph idx="1"/>
            <p:extLst>
              <p:ext uri="{D42A27DB-BD31-4B8C-83A1-F6EECF244321}">
                <p14:modId xmlns:p14="http://schemas.microsoft.com/office/powerpoint/2010/main" val="2876605477"/>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948764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43002-DE88-4BA8-B4E7-EB70A0394B72}"/>
              </a:ext>
            </a:extLst>
          </p:cNvPr>
          <p:cNvSpPr>
            <a:spLocks noGrp="1"/>
          </p:cNvSpPr>
          <p:nvPr>
            <p:ph type="title"/>
          </p:nvPr>
        </p:nvSpPr>
        <p:spPr>
          <a:xfrm>
            <a:off x="1097280" y="286603"/>
            <a:ext cx="10058400" cy="1450757"/>
          </a:xfrm>
        </p:spPr>
        <p:txBody>
          <a:bodyPr/>
          <a:lstStyle/>
          <a:p>
            <a:r>
              <a:rPr lang="en-IN"/>
              <a:t>Quality Certification</a:t>
            </a:r>
            <a:endParaRPr lang="en-IN" dirty="0"/>
          </a:p>
        </p:txBody>
      </p:sp>
      <p:sp>
        <p:nvSpPr>
          <p:cNvPr id="3" name="Content Placeholder 2">
            <a:extLst>
              <a:ext uri="{FF2B5EF4-FFF2-40B4-BE49-F238E27FC236}">
                <a16:creationId xmlns:a16="http://schemas.microsoft.com/office/drawing/2014/main" id="{0632F0BD-D350-4BF0-8805-6D0A51D84C64}"/>
              </a:ext>
            </a:extLst>
          </p:cNvPr>
          <p:cNvSpPr>
            <a:spLocks noGrp="1"/>
          </p:cNvSpPr>
          <p:nvPr>
            <p:ph idx="1"/>
          </p:nvPr>
        </p:nvSpPr>
        <p:spPr>
          <a:xfrm>
            <a:off x="1097280" y="1845734"/>
            <a:ext cx="10058400" cy="4023360"/>
          </a:xfrm>
        </p:spPr>
        <p:txBody>
          <a:bodyPr>
            <a:normAutofit lnSpcReduction="10000"/>
          </a:bodyPr>
          <a:lstStyle/>
          <a:p>
            <a:pPr>
              <a:buFont typeface="Arial" panose="020B0604020202020204" pitchFamily="34" charset="0"/>
              <a:buChar char="•"/>
            </a:pPr>
            <a:r>
              <a:rPr lang="en-IN" dirty="0"/>
              <a:t>Periodically, the development team integrates a completed increment with prior increments and delivers them to the test team for execution of statistical test cases. </a:t>
            </a:r>
          </a:p>
          <a:p>
            <a:pPr>
              <a:buFont typeface="Arial" panose="020B0604020202020204" pitchFamily="34" charset="0"/>
              <a:buChar char="•"/>
            </a:pPr>
            <a:r>
              <a:rPr lang="en-IN" dirty="0"/>
              <a:t>The test cases are run against the functional specification.</a:t>
            </a:r>
          </a:p>
          <a:p>
            <a:pPr>
              <a:buFont typeface="Arial" panose="020B0604020202020204" pitchFamily="34" charset="0"/>
              <a:buChar char="•"/>
            </a:pPr>
            <a:r>
              <a:rPr lang="en-IN" dirty="0"/>
              <a:t> </a:t>
            </a:r>
            <a:r>
              <a:rPr lang="en-IN" dirty="0" err="1"/>
              <a:t>Interfail</a:t>
            </a:r>
            <a:r>
              <a:rPr lang="en-IN" dirty="0"/>
              <a:t> times, that is, the elapsed dines between failures, are passed to a quality-certification model' that computes objective statistical measures of quality, such as mean time to failure. </a:t>
            </a:r>
          </a:p>
          <a:p>
            <a:pPr>
              <a:buFont typeface="Arial" panose="020B0604020202020204" pitchFamily="34" charset="0"/>
              <a:buChar char="•"/>
            </a:pPr>
            <a:r>
              <a:rPr lang="en-IN" dirty="0"/>
              <a:t>The quality-certification model employs a reliability growth estimator to derive the statistical measures. </a:t>
            </a:r>
          </a:p>
          <a:p>
            <a:pPr>
              <a:buFont typeface="Arial" panose="020B0604020202020204" pitchFamily="34" charset="0"/>
              <a:buChar char="•"/>
            </a:pPr>
            <a:r>
              <a:rPr lang="en-IN" dirty="0"/>
              <a:t>Certification is done continuously, over the life of the project. Higher level increments enter the certification pipeline first. This means major architectural and design decisions are validated in execution before the development team elaborates on them. And because certification is done for all increments as they accumulate, higher level increments are subjected to </a:t>
            </a:r>
            <a:r>
              <a:rPr lang="en-IN" dirty="0" err="1"/>
              <a:t>ginore</a:t>
            </a:r>
            <a:r>
              <a:rPr lang="en-IN" dirty="0"/>
              <a:t> testing than lower level increments, which implement localized functions.</a:t>
            </a:r>
          </a:p>
        </p:txBody>
      </p:sp>
    </p:spTree>
    <p:extLst>
      <p:ext uri="{BB962C8B-B14F-4D97-AF65-F5344CB8AC3E}">
        <p14:creationId xmlns:p14="http://schemas.microsoft.com/office/powerpoint/2010/main" val="315722840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4ECB47B-F9C6-4166-A910-F1A4169E20A2}"/>
              </a:ext>
            </a:extLst>
          </p:cNvPr>
          <p:cNvSpPr>
            <a:spLocks noGrp="1"/>
          </p:cNvSpPr>
          <p:nvPr>
            <p:ph type="title"/>
          </p:nvPr>
        </p:nvSpPr>
        <p:spPr>
          <a:xfrm>
            <a:off x="492370" y="516835"/>
            <a:ext cx="3084844" cy="5772840"/>
          </a:xfrm>
        </p:spPr>
        <p:txBody>
          <a:bodyPr anchor="ctr">
            <a:normAutofit/>
          </a:bodyPr>
          <a:lstStyle/>
          <a:p>
            <a:r>
              <a:rPr lang="en-IN" sz="3600">
                <a:solidFill>
                  <a:srgbClr val="FFFFFF"/>
                </a:solidFill>
              </a:rPr>
              <a:t>Feedback</a:t>
            </a:r>
          </a:p>
        </p:txBody>
      </p:sp>
      <p:sp>
        <p:nvSpPr>
          <p:cNvPr id="14" name="Rectangle 13">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C6926A50-ABB0-403C-9D79-5C2473CBFE98}"/>
              </a:ext>
            </a:extLst>
          </p:cNvPr>
          <p:cNvGraphicFramePr>
            <a:graphicFrameLocks noGrp="1"/>
          </p:cNvGraphicFramePr>
          <p:nvPr>
            <p:ph idx="1"/>
            <p:extLst>
              <p:ext uri="{D42A27DB-BD31-4B8C-83A1-F6EECF244321}">
                <p14:modId xmlns:p14="http://schemas.microsoft.com/office/powerpoint/2010/main" val="755668390"/>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544810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C4FD1B9-C660-43DC-ADB0-C1F4C21F6092}"/>
              </a:ext>
            </a:extLst>
          </p:cNvPr>
          <p:cNvSpPr>
            <a:spLocks noGrp="1"/>
          </p:cNvSpPr>
          <p:nvPr>
            <p:ph type="title"/>
          </p:nvPr>
        </p:nvSpPr>
        <p:spPr>
          <a:xfrm>
            <a:off x="492370" y="516835"/>
            <a:ext cx="3084844" cy="5772840"/>
          </a:xfrm>
        </p:spPr>
        <p:txBody>
          <a:bodyPr anchor="ctr">
            <a:normAutofit/>
          </a:bodyPr>
          <a:lstStyle/>
          <a:p>
            <a:r>
              <a:rPr lang="en-IN" sz="3600">
                <a:solidFill>
                  <a:srgbClr val="FFFFFF"/>
                </a:solidFill>
              </a:rPr>
              <a:t>Why reliability-based testing approach?</a:t>
            </a:r>
          </a:p>
        </p:txBody>
      </p:sp>
      <p:sp>
        <p:nvSpPr>
          <p:cNvPr id="32" name="Rectangle 31">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3" name="Content Placeholder 2">
            <a:extLst>
              <a:ext uri="{FF2B5EF4-FFF2-40B4-BE49-F238E27FC236}">
                <a16:creationId xmlns:a16="http://schemas.microsoft.com/office/drawing/2014/main" id="{79B75C7D-4978-47FE-96BD-6641CE0E2DD8}"/>
              </a:ext>
            </a:extLst>
          </p:cNvPr>
          <p:cNvGraphicFramePr>
            <a:graphicFrameLocks noGrp="1"/>
          </p:cNvGraphicFramePr>
          <p:nvPr>
            <p:ph idx="1"/>
            <p:extLst>
              <p:ext uri="{D42A27DB-BD31-4B8C-83A1-F6EECF244321}">
                <p14:modId xmlns:p14="http://schemas.microsoft.com/office/powerpoint/2010/main" val="75286838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288248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a:t>SRET</a:t>
            </a:r>
            <a:endParaRPr lang="en-IN"/>
          </a:p>
        </p:txBody>
      </p:sp>
      <p:graphicFrame>
        <p:nvGraphicFramePr>
          <p:cNvPr id="14" name="Content Placeholder 2">
            <a:extLst>
              <a:ext uri="{FF2B5EF4-FFF2-40B4-BE49-F238E27FC236}">
                <a16:creationId xmlns:a16="http://schemas.microsoft.com/office/drawing/2014/main" id="{6711FFEC-2B3F-498C-BC17-A5398DD9A048}"/>
              </a:ext>
            </a:extLst>
          </p:cNvPr>
          <p:cNvGraphicFramePr>
            <a:graphicFrameLocks noGrp="1"/>
          </p:cNvGraphicFramePr>
          <p:nvPr>
            <p:ph idx="1"/>
            <p:extLst>
              <p:ext uri="{D42A27DB-BD31-4B8C-83A1-F6EECF244321}">
                <p14:modId xmlns:p14="http://schemas.microsoft.com/office/powerpoint/2010/main" val="187781789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7"/>
          <p:cNvSpPr>
            <a:spLocks noGrp="1" noChangeArrowheads="1"/>
          </p:cNvSpPr>
          <p:nvPr>
            <p:ph type="title"/>
          </p:nvPr>
        </p:nvSpPr>
        <p:spPr bwMode="auto">
          <a:xfrm>
            <a:off x="2362200" y="274638"/>
            <a:ext cx="7696200" cy="1020762"/>
          </a:xfrm>
          <a:ln>
            <a:miter lim="800000"/>
            <a:headEnd/>
            <a:tailEnd/>
          </a:ln>
        </p:spPr>
        <p:txBody>
          <a:bodyPr vert="horz" wrap="square" lIns="91440" tIns="45720" rIns="91440" bIns="45720" numCol="1" rtlCol="0" anchor="t" anchorCtr="0" compatLnSpc="1">
            <a:prstTxWarp prst="textNoShape">
              <a:avLst/>
            </a:prstTxWarp>
            <a:normAutofit/>
          </a:bodyPr>
          <a:lstStyle/>
          <a:p>
            <a:pPr>
              <a:defRPr/>
            </a:pPr>
            <a:r>
              <a:rPr lang="en-US" sz="3200" b="1" u="sng" dirty="0">
                <a:solidFill>
                  <a:srgbClr val="FF0000"/>
                </a:solidFill>
                <a:effectLst>
                  <a:outerShdw blurRad="38100" dist="38100" dir="2700000" algn="tl">
                    <a:srgbClr val="000000">
                      <a:alpha val="43137"/>
                    </a:srgbClr>
                  </a:outerShdw>
                </a:effectLst>
              </a:rPr>
              <a:t>Example Process: Software Reliability Engineering Testing (SRET)</a:t>
            </a:r>
          </a:p>
        </p:txBody>
      </p:sp>
      <p:sp>
        <p:nvSpPr>
          <p:cNvPr id="24579" name="Rectangle 2"/>
          <p:cNvSpPr>
            <a:spLocks noChangeArrowheads="1"/>
          </p:cNvSpPr>
          <p:nvPr/>
        </p:nvSpPr>
        <p:spPr bwMode="auto">
          <a:xfrm>
            <a:off x="1524000" y="304801"/>
            <a:ext cx="9144000" cy="722313"/>
          </a:xfrm>
          <a:prstGeom prst="rect">
            <a:avLst/>
          </a:prstGeom>
          <a:noFill/>
          <a:ln w="9525">
            <a:noFill/>
            <a:miter lim="800000"/>
            <a:headEnd/>
            <a:tailEnd/>
          </a:ln>
        </p:spPr>
        <p:txBody>
          <a:bodyPr anchor="ctr"/>
          <a:lstStyle/>
          <a:p>
            <a:pPr algn="ctr">
              <a:lnSpc>
                <a:spcPct val="80000"/>
              </a:lnSpc>
            </a:pPr>
            <a:endParaRPr lang="it-IT" sz="3000" b="1">
              <a:solidFill>
                <a:schemeClr val="tx2"/>
              </a:solidFill>
            </a:endParaRPr>
          </a:p>
        </p:txBody>
      </p:sp>
      <p:sp>
        <p:nvSpPr>
          <p:cNvPr id="24580" name="Rectangle 3"/>
          <p:cNvSpPr>
            <a:spLocks noChangeArrowheads="1"/>
          </p:cNvSpPr>
          <p:nvPr/>
        </p:nvSpPr>
        <p:spPr bwMode="auto">
          <a:xfrm>
            <a:off x="2036763" y="1362076"/>
            <a:ext cx="2743200" cy="701675"/>
          </a:xfrm>
          <a:prstGeom prst="rect">
            <a:avLst/>
          </a:prstGeom>
          <a:solidFill>
            <a:schemeClr val="bg1"/>
          </a:solidFill>
          <a:ln w="9525">
            <a:solidFill>
              <a:schemeClr val="tx1"/>
            </a:solidFill>
            <a:miter lim="800000"/>
            <a:headEnd/>
            <a:tailEnd/>
          </a:ln>
        </p:spPr>
        <p:txBody>
          <a:bodyPr lIns="0" tIns="72000" rIns="0" bIns="72000" anchor="ctr">
            <a:spAutoFit/>
          </a:bodyPr>
          <a:lstStyle/>
          <a:p>
            <a:pPr algn="ctr"/>
            <a:r>
              <a:rPr lang="en-US">
                <a:latin typeface="Arial" pitchFamily="34" charset="0"/>
              </a:rPr>
              <a:t>Define “Necessary” Reliability</a:t>
            </a:r>
          </a:p>
        </p:txBody>
      </p:sp>
      <p:sp>
        <p:nvSpPr>
          <p:cNvPr id="24581" name="Rectangle 4"/>
          <p:cNvSpPr>
            <a:spLocks noChangeArrowheads="1"/>
          </p:cNvSpPr>
          <p:nvPr/>
        </p:nvSpPr>
        <p:spPr bwMode="auto">
          <a:xfrm>
            <a:off x="1981200" y="4953001"/>
            <a:ext cx="2362200" cy="701675"/>
          </a:xfrm>
          <a:prstGeom prst="rect">
            <a:avLst/>
          </a:prstGeom>
          <a:solidFill>
            <a:schemeClr val="bg1"/>
          </a:solidFill>
          <a:ln w="9525">
            <a:solidFill>
              <a:schemeClr val="tx1"/>
            </a:solidFill>
            <a:miter lim="800000"/>
            <a:headEnd/>
            <a:tailEnd/>
          </a:ln>
        </p:spPr>
        <p:txBody>
          <a:bodyPr lIns="0" tIns="72000" rIns="0" bIns="72000" anchor="ctr">
            <a:spAutoFit/>
          </a:bodyPr>
          <a:lstStyle/>
          <a:p>
            <a:pPr algn="ctr"/>
            <a:r>
              <a:rPr lang="en-US">
                <a:latin typeface="Arial" pitchFamily="34" charset="0"/>
              </a:rPr>
              <a:t>Requirements and Architecture</a:t>
            </a:r>
          </a:p>
        </p:txBody>
      </p:sp>
      <p:sp>
        <p:nvSpPr>
          <p:cNvPr id="24582" name="Rectangle 5"/>
          <p:cNvSpPr>
            <a:spLocks noChangeArrowheads="1"/>
          </p:cNvSpPr>
          <p:nvPr/>
        </p:nvSpPr>
        <p:spPr bwMode="auto">
          <a:xfrm>
            <a:off x="4343400" y="4953001"/>
            <a:ext cx="2819400" cy="701675"/>
          </a:xfrm>
          <a:prstGeom prst="rect">
            <a:avLst/>
          </a:prstGeom>
          <a:solidFill>
            <a:schemeClr val="bg1"/>
          </a:solidFill>
          <a:ln w="9525">
            <a:solidFill>
              <a:schemeClr val="tx1"/>
            </a:solidFill>
            <a:miter lim="800000"/>
            <a:headEnd/>
            <a:tailEnd/>
          </a:ln>
        </p:spPr>
        <p:txBody>
          <a:bodyPr lIns="0" tIns="72000" rIns="0" bIns="72000" anchor="ctr">
            <a:spAutoFit/>
          </a:bodyPr>
          <a:lstStyle/>
          <a:p>
            <a:pPr algn="ctr"/>
            <a:r>
              <a:rPr lang="en-US">
                <a:latin typeface="Arial" pitchFamily="34" charset="0"/>
              </a:rPr>
              <a:t>Design and </a:t>
            </a:r>
            <a:br>
              <a:rPr lang="en-US">
                <a:latin typeface="Arial" pitchFamily="34" charset="0"/>
              </a:rPr>
            </a:br>
            <a:r>
              <a:rPr lang="en-US">
                <a:latin typeface="Arial" pitchFamily="34" charset="0"/>
              </a:rPr>
              <a:t>Implementation</a:t>
            </a:r>
          </a:p>
        </p:txBody>
      </p:sp>
      <p:sp>
        <p:nvSpPr>
          <p:cNvPr id="24583" name="Rectangle 6"/>
          <p:cNvSpPr>
            <a:spLocks noChangeArrowheads="1"/>
          </p:cNvSpPr>
          <p:nvPr/>
        </p:nvSpPr>
        <p:spPr bwMode="auto">
          <a:xfrm>
            <a:off x="7162801" y="4953001"/>
            <a:ext cx="3044825" cy="701675"/>
          </a:xfrm>
          <a:prstGeom prst="rect">
            <a:avLst/>
          </a:prstGeom>
          <a:solidFill>
            <a:schemeClr val="bg1"/>
          </a:solidFill>
          <a:ln w="9525">
            <a:solidFill>
              <a:schemeClr val="tx1"/>
            </a:solidFill>
            <a:miter lim="800000"/>
            <a:headEnd/>
            <a:tailEnd/>
          </a:ln>
        </p:spPr>
        <p:txBody>
          <a:bodyPr lIns="0" tIns="72000" rIns="0" bIns="72000" anchor="ctr">
            <a:spAutoFit/>
          </a:bodyPr>
          <a:lstStyle/>
          <a:p>
            <a:pPr algn="ctr"/>
            <a:r>
              <a:rPr lang="en-US">
                <a:latin typeface="Arial" pitchFamily="34" charset="0"/>
              </a:rPr>
              <a:t>System Test and </a:t>
            </a:r>
          </a:p>
          <a:p>
            <a:pPr algn="ctr"/>
            <a:r>
              <a:rPr lang="en-US">
                <a:latin typeface="Arial" pitchFamily="34" charset="0"/>
              </a:rPr>
              <a:t>Acceptance Test</a:t>
            </a:r>
          </a:p>
        </p:txBody>
      </p:sp>
      <p:sp>
        <p:nvSpPr>
          <p:cNvPr id="24585" name="Rectangle 9"/>
          <p:cNvSpPr>
            <a:spLocks noChangeArrowheads="1"/>
          </p:cNvSpPr>
          <p:nvPr/>
        </p:nvSpPr>
        <p:spPr bwMode="auto">
          <a:xfrm>
            <a:off x="3179763" y="2276476"/>
            <a:ext cx="3886200" cy="701675"/>
          </a:xfrm>
          <a:prstGeom prst="rect">
            <a:avLst/>
          </a:prstGeom>
          <a:solidFill>
            <a:schemeClr val="bg1"/>
          </a:solidFill>
          <a:ln w="9525">
            <a:solidFill>
              <a:schemeClr val="tx1"/>
            </a:solidFill>
            <a:miter lim="800000"/>
            <a:headEnd/>
            <a:tailEnd/>
          </a:ln>
        </p:spPr>
        <p:txBody>
          <a:bodyPr lIns="0" tIns="72000" rIns="0" bIns="72000" anchor="ctr">
            <a:spAutoFit/>
          </a:bodyPr>
          <a:lstStyle/>
          <a:p>
            <a:pPr algn="ctr"/>
            <a:r>
              <a:rPr lang="en-US">
                <a:latin typeface="Arial" pitchFamily="34" charset="0"/>
              </a:rPr>
              <a:t>Development </a:t>
            </a:r>
            <a:br>
              <a:rPr lang="en-US">
                <a:latin typeface="Arial" pitchFamily="34" charset="0"/>
              </a:rPr>
            </a:br>
            <a:r>
              <a:rPr lang="en-US">
                <a:latin typeface="Arial" pitchFamily="34" charset="0"/>
              </a:rPr>
              <a:t>Operational Profiles</a:t>
            </a:r>
          </a:p>
        </p:txBody>
      </p:sp>
      <p:cxnSp>
        <p:nvCxnSpPr>
          <p:cNvPr id="24586" name="AutoShape 10"/>
          <p:cNvCxnSpPr>
            <a:cxnSpLocks noChangeShapeType="1"/>
            <a:stCxn id="24595" idx="2"/>
            <a:endCxn id="24585" idx="1"/>
          </p:cNvCxnSpPr>
          <p:nvPr/>
        </p:nvCxnSpPr>
        <p:spPr bwMode="auto">
          <a:xfrm rot="16200000" flipH="1">
            <a:off x="2466976" y="1914526"/>
            <a:ext cx="493713" cy="931863"/>
          </a:xfrm>
          <a:prstGeom prst="bentConnector2">
            <a:avLst/>
          </a:prstGeom>
          <a:noFill/>
          <a:ln w="9525">
            <a:solidFill>
              <a:schemeClr val="tx1"/>
            </a:solidFill>
            <a:miter lim="800000"/>
            <a:headEnd/>
            <a:tailEnd type="triangle" w="lg" len="lg"/>
          </a:ln>
        </p:spPr>
      </p:cxnSp>
      <p:sp>
        <p:nvSpPr>
          <p:cNvPr id="129036" name="Rectangle 12"/>
          <p:cNvSpPr>
            <a:spLocks noChangeArrowheads="1"/>
          </p:cNvSpPr>
          <p:nvPr/>
        </p:nvSpPr>
        <p:spPr bwMode="auto">
          <a:xfrm>
            <a:off x="4419600" y="3114676"/>
            <a:ext cx="2686050" cy="70167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lIns="0" tIns="72000" rIns="0" bIns="72000" anchor="ctr">
            <a:spAutoFit/>
          </a:bodyPr>
          <a:lstStyle/>
          <a:p>
            <a:pPr algn="ctr">
              <a:defRPr/>
            </a:pPr>
            <a:r>
              <a:rPr lang="en-US">
                <a:latin typeface="Arial" charset="0"/>
              </a:rPr>
              <a:t>Prepare </a:t>
            </a:r>
            <a:br>
              <a:rPr lang="en-US">
                <a:latin typeface="Arial" charset="0"/>
              </a:rPr>
            </a:br>
            <a:r>
              <a:rPr lang="en-US">
                <a:latin typeface="Arial" charset="0"/>
              </a:rPr>
              <a:t>for Testing</a:t>
            </a:r>
          </a:p>
        </p:txBody>
      </p:sp>
      <p:cxnSp>
        <p:nvCxnSpPr>
          <p:cNvPr id="24588" name="AutoShape 13"/>
          <p:cNvCxnSpPr>
            <a:cxnSpLocks noChangeShapeType="1"/>
            <a:stCxn id="24594" idx="2"/>
            <a:endCxn id="129036" idx="1"/>
          </p:cNvCxnSpPr>
          <p:nvPr/>
        </p:nvCxnSpPr>
        <p:spPr bwMode="auto">
          <a:xfrm rot="16200000" flipH="1">
            <a:off x="3658394" y="2704307"/>
            <a:ext cx="493713" cy="1028700"/>
          </a:xfrm>
          <a:prstGeom prst="bentConnector2">
            <a:avLst/>
          </a:prstGeom>
          <a:noFill/>
          <a:ln w="9525">
            <a:solidFill>
              <a:schemeClr val="tx1"/>
            </a:solidFill>
            <a:miter lim="800000"/>
            <a:headEnd/>
            <a:tailEnd type="triangle" w="lg" len="lg"/>
          </a:ln>
        </p:spPr>
      </p:cxnSp>
      <p:sp>
        <p:nvSpPr>
          <p:cNvPr id="24589" name="Rectangle 15"/>
          <p:cNvSpPr>
            <a:spLocks noChangeArrowheads="1"/>
          </p:cNvSpPr>
          <p:nvPr/>
        </p:nvSpPr>
        <p:spPr bwMode="auto">
          <a:xfrm>
            <a:off x="7162800" y="4109973"/>
            <a:ext cx="3048000" cy="422405"/>
          </a:xfrm>
          <a:prstGeom prst="rect">
            <a:avLst/>
          </a:prstGeom>
          <a:solidFill>
            <a:schemeClr val="bg1"/>
          </a:solidFill>
          <a:ln w="9525">
            <a:solidFill>
              <a:schemeClr val="tx1"/>
            </a:solidFill>
            <a:miter lim="800000"/>
            <a:headEnd/>
            <a:tailEnd/>
          </a:ln>
        </p:spPr>
        <p:txBody>
          <a:bodyPr lIns="0" tIns="72000" rIns="0" bIns="72000" anchor="ctr">
            <a:spAutoFit/>
          </a:bodyPr>
          <a:lstStyle/>
          <a:p>
            <a:endParaRPr lang="en-US"/>
          </a:p>
        </p:txBody>
      </p:sp>
      <p:sp>
        <p:nvSpPr>
          <p:cNvPr id="24590" name="Line 16"/>
          <p:cNvSpPr>
            <a:spLocks noChangeShapeType="1"/>
          </p:cNvSpPr>
          <p:nvPr/>
        </p:nvSpPr>
        <p:spPr bwMode="auto">
          <a:xfrm>
            <a:off x="7162800" y="3902075"/>
            <a:ext cx="3048000" cy="838200"/>
          </a:xfrm>
          <a:prstGeom prst="line">
            <a:avLst/>
          </a:prstGeom>
          <a:noFill/>
          <a:ln w="9525">
            <a:solidFill>
              <a:schemeClr val="tx1"/>
            </a:solidFill>
            <a:round/>
            <a:headEnd/>
            <a:tailEnd/>
          </a:ln>
        </p:spPr>
        <p:txBody>
          <a:bodyPr lIns="0" tIns="72000" rIns="0" bIns="72000" anchor="ctr">
            <a:spAutoFit/>
          </a:bodyPr>
          <a:lstStyle/>
          <a:p>
            <a:endParaRPr lang="en-US"/>
          </a:p>
        </p:txBody>
      </p:sp>
      <p:sp>
        <p:nvSpPr>
          <p:cNvPr id="24591" name="Text Box 17"/>
          <p:cNvSpPr txBox="1">
            <a:spLocks noChangeArrowheads="1"/>
          </p:cNvSpPr>
          <p:nvPr/>
        </p:nvSpPr>
        <p:spPr bwMode="auto">
          <a:xfrm>
            <a:off x="7391400" y="4130675"/>
            <a:ext cx="1219200" cy="699404"/>
          </a:xfrm>
          <a:prstGeom prst="rect">
            <a:avLst/>
          </a:prstGeom>
          <a:noFill/>
          <a:ln w="9525">
            <a:noFill/>
            <a:miter lim="800000"/>
            <a:headEnd/>
            <a:tailEnd/>
          </a:ln>
        </p:spPr>
        <p:txBody>
          <a:bodyPr lIns="0" tIns="72000" rIns="0" bIns="72000">
            <a:spAutoFit/>
          </a:bodyPr>
          <a:lstStyle/>
          <a:p>
            <a:pPr>
              <a:spcBef>
                <a:spcPct val="50000"/>
              </a:spcBef>
            </a:pPr>
            <a:r>
              <a:rPr lang="en-US">
                <a:latin typeface="Arial" pitchFamily="34" charset="0"/>
              </a:rPr>
              <a:t>Execute tests</a:t>
            </a:r>
          </a:p>
        </p:txBody>
      </p:sp>
      <p:sp>
        <p:nvSpPr>
          <p:cNvPr id="24592" name="Text Box 18"/>
          <p:cNvSpPr txBox="1">
            <a:spLocks noChangeArrowheads="1"/>
          </p:cNvSpPr>
          <p:nvPr/>
        </p:nvSpPr>
        <p:spPr bwMode="auto">
          <a:xfrm>
            <a:off x="8001000" y="3879850"/>
            <a:ext cx="2133600" cy="699404"/>
          </a:xfrm>
          <a:prstGeom prst="rect">
            <a:avLst/>
          </a:prstGeom>
          <a:noFill/>
          <a:ln w="9525">
            <a:noFill/>
            <a:miter lim="800000"/>
            <a:headEnd/>
            <a:tailEnd/>
          </a:ln>
        </p:spPr>
        <p:txBody>
          <a:bodyPr lIns="0" tIns="72000" rIns="0" bIns="72000">
            <a:spAutoFit/>
          </a:bodyPr>
          <a:lstStyle/>
          <a:p>
            <a:pPr algn="r">
              <a:spcBef>
                <a:spcPct val="50000"/>
              </a:spcBef>
            </a:pPr>
            <a:r>
              <a:rPr lang="en-US">
                <a:latin typeface="Arial" pitchFamily="34" charset="0"/>
              </a:rPr>
              <a:t>Interpret Failure </a:t>
            </a:r>
            <a:br>
              <a:rPr lang="en-US">
                <a:latin typeface="Arial" pitchFamily="34" charset="0"/>
              </a:rPr>
            </a:br>
            <a:r>
              <a:rPr lang="en-US">
                <a:latin typeface="Arial" pitchFamily="34" charset="0"/>
              </a:rPr>
              <a:t>Data</a:t>
            </a:r>
          </a:p>
        </p:txBody>
      </p:sp>
      <p:cxnSp>
        <p:nvCxnSpPr>
          <p:cNvPr id="24593" name="AutoShape 19"/>
          <p:cNvCxnSpPr>
            <a:cxnSpLocks noChangeShapeType="1"/>
            <a:stCxn id="129036" idx="2"/>
            <a:endCxn id="24589" idx="1"/>
          </p:cNvCxnSpPr>
          <p:nvPr/>
        </p:nvCxnSpPr>
        <p:spPr bwMode="auto">
          <a:xfrm rot="16200000" flipH="1">
            <a:off x="6210301" y="3368675"/>
            <a:ext cx="504825" cy="1400175"/>
          </a:xfrm>
          <a:prstGeom prst="bentConnector2">
            <a:avLst/>
          </a:prstGeom>
          <a:noFill/>
          <a:ln w="9525">
            <a:solidFill>
              <a:schemeClr val="tx1"/>
            </a:solidFill>
            <a:miter lim="800000"/>
            <a:headEnd/>
            <a:tailEnd type="triangle" w="lg" len="lg"/>
          </a:ln>
        </p:spPr>
      </p:cxnSp>
      <p:sp>
        <p:nvSpPr>
          <p:cNvPr id="24594" name="Rectangle 22"/>
          <p:cNvSpPr>
            <a:spLocks noChangeArrowheads="1"/>
          </p:cNvSpPr>
          <p:nvPr/>
        </p:nvSpPr>
        <p:spPr bwMode="auto">
          <a:xfrm>
            <a:off x="3276600" y="2743200"/>
            <a:ext cx="228600" cy="228600"/>
          </a:xfrm>
          <a:prstGeom prst="rect">
            <a:avLst/>
          </a:prstGeom>
          <a:noFill/>
          <a:ln w="9525">
            <a:noFill/>
            <a:miter lim="800000"/>
            <a:headEnd/>
            <a:tailEnd type="none" w="sm" len="sm"/>
          </a:ln>
        </p:spPr>
        <p:txBody>
          <a:bodyPr wrap="none" anchor="ctr"/>
          <a:lstStyle/>
          <a:p>
            <a:endParaRPr lang="en-US"/>
          </a:p>
        </p:txBody>
      </p:sp>
      <p:sp>
        <p:nvSpPr>
          <p:cNvPr id="24595" name="Rectangle 24"/>
          <p:cNvSpPr>
            <a:spLocks noChangeArrowheads="1"/>
          </p:cNvSpPr>
          <p:nvPr/>
        </p:nvSpPr>
        <p:spPr bwMode="auto">
          <a:xfrm>
            <a:off x="2133600" y="1905000"/>
            <a:ext cx="228600" cy="228600"/>
          </a:xfrm>
          <a:prstGeom prst="rect">
            <a:avLst/>
          </a:prstGeom>
          <a:noFill/>
          <a:ln w="9525">
            <a:noFill/>
            <a:miter lim="800000"/>
            <a:headEnd/>
            <a:tailEnd type="none" w="sm" len="sm"/>
          </a:ln>
        </p:spPr>
        <p:txBody>
          <a:bodyPr wrap="none" anchor="ctr"/>
          <a:lstStyle/>
          <a:p>
            <a:endParaRPr lang="en-US"/>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131D87-0015-4B21-A9E8-6CCA5B0AB4A8}"/>
              </a:ext>
            </a:extLst>
          </p:cNvPr>
          <p:cNvSpPr>
            <a:spLocks noGrp="1"/>
          </p:cNvSpPr>
          <p:nvPr>
            <p:ph type="title"/>
          </p:nvPr>
        </p:nvSpPr>
        <p:spPr>
          <a:xfrm>
            <a:off x="1097280" y="286603"/>
            <a:ext cx="10058400" cy="1450757"/>
          </a:xfrm>
        </p:spPr>
        <p:txBody>
          <a:bodyPr>
            <a:normAutofit/>
          </a:bodyPr>
          <a:lstStyle/>
          <a:p>
            <a:r>
              <a:rPr lang="en-IN" dirty="0"/>
              <a:t>Define “Necessary” Reliability</a:t>
            </a:r>
          </a:p>
        </p:txBody>
      </p:sp>
      <p:graphicFrame>
        <p:nvGraphicFramePr>
          <p:cNvPr id="6" name="Content Placeholder 3">
            <a:extLst>
              <a:ext uri="{FF2B5EF4-FFF2-40B4-BE49-F238E27FC236}">
                <a16:creationId xmlns:a16="http://schemas.microsoft.com/office/drawing/2014/main" id="{EA33BBD4-C75A-41CF-967B-A33F88FD8667}"/>
              </a:ext>
            </a:extLst>
          </p:cNvPr>
          <p:cNvGraphicFramePr>
            <a:graphicFrameLocks noGrp="1"/>
          </p:cNvGraphicFramePr>
          <p:nvPr>
            <p:ph idx="1"/>
            <p:extLst>
              <p:ext uri="{D42A27DB-BD31-4B8C-83A1-F6EECF244321}">
                <p14:modId xmlns:p14="http://schemas.microsoft.com/office/powerpoint/2010/main" val="170660833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0418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cstate="print"/>
          <a:srcRect/>
          <a:stretch>
            <a:fillRect/>
          </a:stretch>
        </p:blipFill>
        <p:spPr bwMode="auto">
          <a:xfrm>
            <a:off x="2209801" y="1143000"/>
            <a:ext cx="7610475" cy="4672806"/>
          </a:xfrm>
          <a:prstGeom prst="rect">
            <a:avLst/>
          </a:prstGeom>
          <a:noFill/>
          <a:ln w="9525">
            <a:noFill/>
            <a:miter lim="800000"/>
            <a:headEnd/>
            <a:tailEnd/>
          </a:ln>
        </p:spPr>
      </p:pic>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A9E40C7-3CA5-4673-9C3F-7450EBD0C069}"/>
              </a:ext>
            </a:extLst>
          </p:cNvPr>
          <p:cNvSpPr>
            <a:spLocks noGrp="1"/>
          </p:cNvSpPr>
          <p:nvPr>
            <p:ph type="title"/>
          </p:nvPr>
        </p:nvSpPr>
        <p:spPr>
          <a:xfrm>
            <a:off x="492370" y="516835"/>
            <a:ext cx="3084844" cy="5772840"/>
          </a:xfrm>
        </p:spPr>
        <p:txBody>
          <a:bodyPr anchor="ctr">
            <a:normAutofit/>
          </a:bodyPr>
          <a:lstStyle/>
          <a:p>
            <a:r>
              <a:rPr lang="en-IN" sz="3600">
                <a:solidFill>
                  <a:srgbClr val="FFFFFF"/>
                </a:solidFill>
              </a:rPr>
              <a:t>Develop Operational Profiles</a:t>
            </a:r>
          </a:p>
        </p:txBody>
      </p:sp>
      <p:sp>
        <p:nvSpPr>
          <p:cNvPr id="14" name="Rectangle 13">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B587332F-4B7E-4BCE-8837-F0347B5015A4}"/>
              </a:ext>
            </a:extLst>
          </p:cNvPr>
          <p:cNvGraphicFramePr>
            <a:graphicFrameLocks noGrp="1"/>
          </p:cNvGraphicFramePr>
          <p:nvPr>
            <p:ph idx="1"/>
            <p:extLst>
              <p:ext uri="{D42A27DB-BD31-4B8C-83A1-F6EECF244321}">
                <p14:modId xmlns:p14="http://schemas.microsoft.com/office/powerpoint/2010/main" val="1058575748"/>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82966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bwMode="auto">
          <a:ln>
            <a:miter lim="800000"/>
            <a:headEnd/>
            <a:tailEnd/>
          </a:ln>
        </p:spPr>
        <p:txBody>
          <a:bodyPr vert="horz" wrap="square" lIns="91440" tIns="45720" rIns="91440" bIns="45720" numCol="1" rtlCol="0" anchor="t" anchorCtr="0" compatLnSpc="1">
            <a:prstTxWarp prst="textNoShape">
              <a:avLst/>
            </a:prstTxWarp>
            <a:normAutofit/>
          </a:bodyPr>
          <a:lstStyle/>
          <a:p>
            <a:pPr>
              <a:defRPr/>
            </a:pPr>
            <a:r>
              <a:rPr lang="en-US" sz="3200" b="1" u="sng" dirty="0">
                <a:solidFill>
                  <a:srgbClr val="FF0000"/>
                </a:solidFill>
                <a:effectLst>
                  <a:outerShdw blurRad="38100" dist="38100" dir="2700000" algn="tl">
                    <a:srgbClr val="000000">
                      <a:alpha val="43137"/>
                    </a:srgbClr>
                  </a:outerShdw>
                </a:effectLst>
              </a:rPr>
              <a:t>Example Process: Extreme Programming (XP)</a:t>
            </a:r>
          </a:p>
        </p:txBody>
      </p:sp>
      <p:sp>
        <p:nvSpPr>
          <p:cNvPr id="26628" name="Rectangle 3"/>
          <p:cNvSpPr>
            <a:spLocks noChangeArrowheads="1"/>
          </p:cNvSpPr>
          <p:nvPr/>
        </p:nvSpPr>
        <p:spPr bwMode="auto">
          <a:xfrm>
            <a:off x="2055814" y="3200400"/>
            <a:ext cx="1449387" cy="641350"/>
          </a:xfrm>
          <a:prstGeom prst="rect">
            <a:avLst/>
          </a:prstGeom>
          <a:noFill/>
          <a:ln w="9525">
            <a:solidFill>
              <a:schemeClr val="tx1"/>
            </a:solidFill>
            <a:miter lim="800000"/>
            <a:headEnd/>
            <a:tailEnd/>
          </a:ln>
        </p:spPr>
        <p:txBody>
          <a:bodyPr lIns="0" tIns="72000" rIns="0" bIns="72000" anchor="ctr">
            <a:spAutoFit/>
          </a:bodyPr>
          <a:lstStyle/>
          <a:p>
            <a:pPr algn="ctr"/>
            <a:r>
              <a:rPr lang="en-US" sz="1600">
                <a:latin typeface="Arial" pitchFamily="34" charset="0"/>
              </a:rPr>
              <a:t>Generate User </a:t>
            </a:r>
            <a:br>
              <a:rPr lang="en-US" sz="1600">
                <a:latin typeface="Arial" pitchFamily="34" charset="0"/>
              </a:rPr>
            </a:br>
            <a:r>
              <a:rPr lang="en-US" sz="1600">
                <a:latin typeface="Arial" pitchFamily="34" charset="0"/>
              </a:rPr>
              <a:t>Stories</a:t>
            </a:r>
          </a:p>
        </p:txBody>
      </p:sp>
      <p:sp>
        <p:nvSpPr>
          <p:cNvPr id="26629" name="Rectangle 5"/>
          <p:cNvSpPr>
            <a:spLocks noChangeArrowheads="1"/>
          </p:cNvSpPr>
          <p:nvPr/>
        </p:nvSpPr>
        <p:spPr bwMode="auto">
          <a:xfrm>
            <a:off x="3962400" y="3200400"/>
            <a:ext cx="1219200" cy="641350"/>
          </a:xfrm>
          <a:prstGeom prst="rect">
            <a:avLst/>
          </a:prstGeom>
          <a:noFill/>
          <a:ln w="9525">
            <a:solidFill>
              <a:schemeClr val="tx1"/>
            </a:solidFill>
            <a:miter lim="800000"/>
            <a:headEnd/>
            <a:tailEnd/>
          </a:ln>
        </p:spPr>
        <p:txBody>
          <a:bodyPr lIns="0" tIns="72000" rIns="0" bIns="72000" anchor="ctr">
            <a:spAutoFit/>
          </a:bodyPr>
          <a:lstStyle/>
          <a:p>
            <a:pPr algn="ctr"/>
            <a:r>
              <a:rPr lang="en-US" sz="1600">
                <a:latin typeface="Arial" pitchFamily="34" charset="0"/>
              </a:rPr>
              <a:t>Create Unit</a:t>
            </a:r>
            <a:br>
              <a:rPr lang="en-US" sz="1600">
                <a:latin typeface="Arial" pitchFamily="34" charset="0"/>
              </a:rPr>
            </a:br>
            <a:r>
              <a:rPr lang="en-US" sz="1600">
                <a:latin typeface="Arial" pitchFamily="34" charset="0"/>
              </a:rPr>
              <a:t>Tests </a:t>
            </a:r>
          </a:p>
        </p:txBody>
      </p:sp>
      <p:cxnSp>
        <p:nvCxnSpPr>
          <p:cNvPr id="26630" name="AutoShape 6"/>
          <p:cNvCxnSpPr>
            <a:cxnSpLocks noChangeShapeType="1"/>
            <a:stCxn id="26628" idx="3"/>
            <a:endCxn id="26629" idx="1"/>
          </p:cNvCxnSpPr>
          <p:nvPr/>
        </p:nvCxnSpPr>
        <p:spPr bwMode="auto">
          <a:xfrm>
            <a:off x="3505200" y="3521075"/>
            <a:ext cx="457200" cy="0"/>
          </a:xfrm>
          <a:prstGeom prst="straightConnector1">
            <a:avLst/>
          </a:prstGeom>
          <a:noFill/>
          <a:ln w="9525">
            <a:solidFill>
              <a:schemeClr val="tx1"/>
            </a:solidFill>
            <a:round/>
            <a:headEnd/>
            <a:tailEnd type="triangle" w="lg" len="lg"/>
          </a:ln>
        </p:spPr>
      </p:cxnSp>
      <p:sp>
        <p:nvSpPr>
          <p:cNvPr id="26631" name="Rectangle 8"/>
          <p:cNvSpPr>
            <a:spLocks noChangeArrowheads="1"/>
          </p:cNvSpPr>
          <p:nvPr/>
        </p:nvSpPr>
        <p:spPr bwMode="auto">
          <a:xfrm>
            <a:off x="5583238" y="3078164"/>
            <a:ext cx="1808162" cy="885825"/>
          </a:xfrm>
          <a:prstGeom prst="rect">
            <a:avLst/>
          </a:prstGeom>
          <a:noFill/>
          <a:ln w="9525">
            <a:solidFill>
              <a:schemeClr val="tx1"/>
            </a:solidFill>
            <a:miter lim="800000"/>
            <a:headEnd/>
            <a:tailEnd/>
          </a:ln>
        </p:spPr>
        <p:txBody>
          <a:bodyPr lIns="0" tIns="72000" rIns="0" bIns="72000" anchor="ctr">
            <a:spAutoFit/>
          </a:bodyPr>
          <a:lstStyle/>
          <a:p>
            <a:pPr algn="ctr"/>
            <a:r>
              <a:rPr lang="en-US" sz="1600">
                <a:latin typeface="Arial" pitchFamily="34" charset="0"/>
              </a:rPr>
              <a:t>Pair </a:t>
            </a:r>
            <a:br>
              <a:rPr lang="en-US" sz="1600">
                <a:latin typeface="Arial" pitchFamily="34" charset="0"/>
              </a:rPr>
            </a:br>
            <a:r>
              <a:rPr lang="en-US" sz="1600">
                <a:latin typeface="Arial" pitchFamily="34" charset="0"/>
              </a:rPr>
              <a:t>Programming</a:t>
            </a:r>
          </a:p>
          <a:p>
            <a:pPr algn="ctr"/>
            <a:r>
              <a:rPr lang="en-US" sz="1600">
                <a:latin typeface="Arial" pitchFamily="34" charset="0"/>
              </a:rPr>
              <a:t>+ unit testing</a:t>
            </a:r>
          </a:p>
        </p:txBody>
      </p:sp>
      <p:cxnSp>
        <p:nvCxnSpPr>
          <p:cNvPr id="26632" name="AutoShape 9"/>
          <p:cNvCxnSpPr>
            <a:cxnSpLocks noChangeShapeType="1"/>
            <a:stCxn id="26629" idx="3"/>
            <a:endCxn id="26631" idx="1"/>
          </p:cNvCxnSpPr>
          <p:nvPr/>
        </p:nvCxnSpPr>
        <p:spPr bwMode="auto">
          <a:xfrm>
            <a:off x="5181600" y="3521075"/>
            <a:ext cx="401638" cy="0"/>
          </a:xfrm>
          <a:prstGeom prst="straightConnector1">
            <a:avLst/>
          </a:prstGeom>
          <a:noFill/>
          <a:ln w="9525">
            <a:solidFill>
              <a:schemeClr val="tx1"/>
            </a:solidFill>
            <a:round/>
            <a:headEnd/>
            <a:tailEnd type="triangle" w="lg" len="lg"/>
          </a:ln>
        </p:spPr>
      </p:cxnSp>
      <p:sp>
        <p:nvSpPr>
          <p:cNvPr id="26633" name="Rectangle 11"/>
          <p:cNvSpPr>
            <a:spLocks noChangeArrowheads="1"/>
          </p:cNvSpPr>
          <p:nvPr/>
        </p:nvSpPr>
        <p:spPr bwMode="auto">
          <a:xfrm>
            <a:off x="3962400" y="4448176"/>
            <a:ext cx="1214438" cy="885825"/>
          </a:xfrm>
          <a:prstGeom prst="rect">
            <a:avLst/>
          </a:prstGeom>
          <a:noFill/>
          <a:ln w="9525">
            <a:solidFill>
              <a:schemeClr val="tx1"/>
            </a:solidFill>
            <a:miter lim="800000"/>
            <a:headEnd/>
            <a:tailEnd/>
          </a:ln>
        </p:spPr>
        <p:txBody>
          <a:bodyPr lIns="0" tIns="72000" rIns="0" bIns="72000" anchor="ctr">
            <a:spAutoFit/>
          </a:bodyPr>
          <a:lstStyle/>
          <a:p>
            <a:pPr algn="ctr"/>
            <a:r>
              <a:rPr lang="en-US" sz="1600">
                <a:latin typeface="Arial" pitchFamily="34" charset="0"/>
              </a:rPr>
              <a:t>Create </a:t>
            </a:r>
            <a:br>
              <a:rPr lang="en-US" sz="1600">
                <a:latin typeface="Arial" pitchFamily="34" charset="0"/>
              </a:rPr>
            </a:br>
            <a:r>
              <a:rPr lang="en-US" sz="1600">
                <a:latin typeface="Arial" pitchFamily="34" charset="0"/>
              </a:rPr>
              <a:t>Acceptance </a:t>
            </a:r>
            <a:br>
              <a:rPr lang="en-US" sz="1600">
                <a:latin typeface="Arial" pitchFamily="34" charset="0"/>
              </a:rPr>
            </a:br>
            <a:r>
              <a:rPr lang="en-US" sz="1600">
                <a:latin typeface="Arial" pitchFamily="34" charset="0"/>
              </a:rPr>
              <a:t>Tests </a:t>
            </a:r>
          </a:p>
        </p:txBody>
      </p:sp>
      <p:cxnSp>
        <p:nvCxnSpPr>
          <p:cNvPr id="26634" name="AutoShape 12"/>
          <p:cNvCxnSpPr>
            <a:cxnSpLocks noChangeShapeType="1"/>
            <a:stCxn id="26628" idx="2"/>
            <a:endCxn id="26633" idx="1"/>
          </p:cNvCxnSpPr>
          <p:nvPr/>
        </p:nvCxnSpPr>
        <p:spPr bwMode="auto">
          <a:xfrm rot="16200000" flipH="1">
            <a:off x="2847181" y="3775869"/>
            <a:ext cx="1049338" cy="1181100"/>
          </a:xfrm>
          <a:prstGeom prst="curvedConnector2">
            <a:avLst/>
          </a:prstGeom>
          <a:noFill/>
          <a:ln w="9525">
            <a:solidFill>
              <a:schemeClr val="tx1"/>
            </a:solidFill>
            <a:round/>
            <a:headEnd/>
            <a:tailEnd type="triangle" w="lg" len="lg"/>
          </a:ln>
        </p:spPr>
      </p:cxnSp>
      <p:cxnSp>
        <p:nvCxnSpPr>
          <p:cNvPr id="26635" name="AutoShape 13"/>
          <p:cNvCxnSpPr>
            <a:cxnSpLocks noChangeShapeType="1"/>
            <a:stCxn id="26644" idx="2"/>
            <a:endCxn id="26629" idx="2"/>
          </p:cNvCxnSpPr>
          <p:nvPr/>
        </p:nvCxnSpPr>
        <p:spPr bwMode="auto">
          <a:xfrm rot="5400000">
            <a:off x="7016750" y="1397000"/>
            <a:ext cx="1588" cy="4891088"/>
          </a:xfrm>
          <a:prstGeom prst="curvedConnector3">
            <a:avLst>
              <a:gd name="adj1" fmla="val 30799991"/>
            </a:avLst>
          </a:prstGeom>
          <a:noFill/>
          <a:ln w="9525">
            <a:solidFill>
              <a:schemeClr val="tx1"/>
            </a:solidFill>
            <a:round/>
            <a:headEnd/>
            <a:tailEnd type="triangle" w="lg" len="lg"/>
          </a:ln>
        </p:spPr>
      </p:cxnSp>
      <p:sp>
        <p:nvSpPr>
          <p:cNvPr id="26636" name="Rectangle 15"/>
          <p:cNvSpPr>
            <a:spLocks noChangeArrowheads="1"/>
          </p:cNvSpPr>
          <p:nvPr/>
        </p:nvSpPr>
        <p:spPr bwMode="auto">
          <a:xfrm>
            <a:off x="8858250" y="1797050"/>
            <a:ext cx="1200150" cy="641350"/>
          </a:xfrm>
          <a:prstGeom prst="rect">
            <a:avLst/>
          </a:prstGeom>
          <a:noFill/>
          <a:ln w="9525">
            <a:solidFill>
              <a:schemeClr val="tx1"/>
            </a:solidFill>
            <a:miter lim="800000"/>
            <a:headEnd/>
            <a:tailEnd/>
          </a:ln>
        </p:spPr>
        <p:txBody>
          <a:bodyPr lIns="0" tIns="72000" rIns="0" bIns="72000" anchor="ctr">
            <a:spAutoFit/>
          </a:bodyPr>
          <a:lstStyle/>
          <a:p>
            <a:pPr algn="ctr"/>
            <a:r>
              <a:rPr lang="en-US" sz="1600">
                <a:latin typeface="Arial" pitchFamily="34" charset="0"/>
              </a:rPr>
              <a:t>Incremental</a:t>
            </a:r>
            <a:br>
              <a:rPr lang="en-US" sz="1600">
                <a:latin typeface="Arial" pitchFamily="34" charset="0"/>
              </a:rPr>
            </a:br>
            <a:r>
              <a:rPr lang="en-US" sz="1600">
                <a:latin typeface="Arial" pitchFamily="34" charset="0"/>
              </a:rPr>
              <a:t>Release </a:t>
            </a:r>
          </a:p>
        </p:txBody>
      </p:sp>
      <p:cxnSp>
        <p:nvCxnSpPr>
          <p:cNvPr id="26637" name="AutoShape 16"/>
          <p:cNvCxnSpPr>
            <a:cxnSpLocks noChangeShapeType="1"/>
            <a:stCxn id="26644" idx="0"/>
            <a:endCxn id="26636" idx="2"/>
          </p:cNvCxnSpPr>
          <p:nvPr/>
        </p:nvCxnSpPr>
        <p:spPr bwMode="auto">
          <a:xfrm rot="5400000" flipH="1">
            <a:off x="9079707" y="2817019"/>
            <a:ext cx="762000" cy="4763"/>
          </a:xfrm>
          <a:prstGeom prst="curvedConnector3">
            <a:avLst>
              <a:gd name="adj1" fmla="val 50000"/>
            </a:avLst>
          </a:prstGeom>
          <a:noFill/>
          <a:ln w="9525">
            <a:solidFill>
              <a:schemeClr val="tx1"/>
            </a:solidFill>
            <a:round/>
            <a:headEnd/>
            <a:tailEnd type="triangle" w="lg" len="lg"/>
          </a:ln>
        </p:spPr>
      </p:cxnSp>
      <p:cxnSp>
        <p:nvCxnSpPr>
          <p:cNvPr id="26638" name="AutoShape 17"/>
          <p:cNvCxnSpPr>
            <a:cxnSpLocks noChangeShapeType="1"/>
            <a:stCxn id="26636" idx="1"/>
            <a:endCxn id="26651" idx="0"/>
          </p:cNvCxnSpPr>
          <p:nvPr/>
        </p:nvCxnSpPr>
        <p:spPr bwMode="auto">
          <a:xfrm rot="10800000" flipV="1">
            <a:off x="3009900" y="2117726"/>
            <a:ext cx="5848350" cy="1082675"/>
          </a:xfrm>
          <a:prstGeom prst="curvedConnector2">
            <a:avLst/>
          </a:prstGeom>
          <a:noFill/>
          <a:ln w="9525">
            <a:solidFill>
              <a:schemeClr val="tx1"/>
            </a:solidFill>
            <a:round/>
            <a:headEnd/>
            <a:tailEnd type="triangle" w="lg" len="lg"/>
          </a:ln>
        </p:spPr>
      </p:cxnSp>
      <p:sp>
        <p:nvSpPr>
          <p:cNvPr id="26639" name="Text Box 18"/>
          <p:cNvSpPr txBox="1">
            <a:spLocks noChangeArrowheads="1"/>
          </p:cNvSpPr>
          <p:nvPr/>
        </p:nvSpPr>
        <p:spPr bwMode="auto">
          <a:xfrm>
            <a:off x="9273935" y="2616200"/>
            <a:ext cx="378309" cy="360850"/>
          </a:xfrm>
          <a:prstGeom prst="rect">
            <a:avLst/>
          </a:prstGeom>
          <a:solidFill>
            <a:srgbClr val="FFFFFF"/>
          </a:solidFill>
          <a:ln w="9525">
            <a:noFill/>
            <a:miter lim="800000"/>
            <a:headEnd/>
            <a:tailEnd/>
          </a:ln>
        </p:spPr>
        <p:txBody>
          <a:bodyPr wrap="none" lIns="0" tIns="72000" rIns="0" bIns="72000">
            <a:spAutoFit/>
          </a:bodyPr>
          <a:lstStyle/>
          <a:p>
            <a:pPr algn="ctr"/>
            <a:r>
              <a:rPr lang="en-US" sz="1400">
                <a:latin typeface="Arial" pitchFamily="34" charset="0"/>
              </a:rPr>
              <a:t>pass</a:t>
            </a:r>
          </a:p>
        </p:txBody>
      </p:sp>
      <p:sp>
        <p:nvSpPr>
          <p:cNvPr id="26640" name="Text Box 19"/>
          <p:cNvSpPr txBox="1">
            <a:spLocks noChangeArrowheads="1"/>
          </p:cNvSpPr>
          <p:nvPr/>
        </p:nvSpPr>
        <p:spPr bwMode="auto">
          <a:xfrm>
            <a:off x="6627763" y="1905000"/>
            <a:ext cx="995465" cy="360850"/>
          </a:xfrm>
          <a:prstGeom prst="rect">
            <a:avLst/>
          </a:prstGeom>
          <a:noFill/>
          <a:ln w="9525">
            <a:noFill/>
            <a:miter lim="800000"/>
            <a:headEnd/>
            <a:tailEnd/>
          </a:ln>
        </p:spPr>
        <p:txBody>
          <a:bodyPr wrap="none" lIns="0" tIns="72000" rIns="0" bIns="72000">
            <a:spAutoFit/>
          </a:bodyPr>
          <a:lstStyle/>
          <a:p>
            <a:pPr algn="ctr"/>
            <a:r>
              <a:rPr lang="en-US" sz="1400">
                <a:latin typeface="Arial" pitchFamily="34" charset="0"/>
              </a:rPr>
              <a:t>Next version</a:t>
            </a:r>
          </a:p>
        </p:txBody>
      </p:sp>
      <p:cxnSp>
        <p:nvCxnSpPr>
          <p:cNvPr id="26641" name="AutoShape 21"/>
          <p:cNvCxnSpPr>
            <a:cxnSpLocks noChangeShapeType="1"/>
            <a:stCxn id="26628" idx="0"/>
            <a:endCxn id="26652" idx="1"/>
          </p:cNvCxnSpPr>
          <p:nvPr/>
        </p:nvCxnSpPr>
        <p:spPr bwMode="auto">
          <a:xfrm rot="-5400000" flipH="1" flipV="1">
            <a:off x="2286000" y="2971800"/>
            <a:ext cx="266700" cy="723900"/>
          </a:xfrm>
          <a:prstGeom prst="curvedConnector4">
            <a:avLst>
              <a:gd name="adj1" fmla="val -273218"/>
              <a:gd name="adj2" fmla="val 131796"/>
            </a:avLst>
          </a:prstGeom>
          <a:noFill/>
          <a:ln w="9525">
            <a:solidFill>
              <a:schemeClr val="tx1"/>
            </a:solidFill>
            <a:round/>
            <a:headEnd/>
            <a:tailEnd type="triangle" w="lg" len="lg"/>
          </a:ln>
        </p:spPr>
      </p:cxnSp>
      <p:sp>
        <p:nvSpPr>
          <p:cNvPr id="26642" name="Text Box 22"/>
          <p:cNvSpPr txBox="1">
            <a:spLocks noChangeArrowheads="1"/>
          </p:cNvSpPr>
          <p:nvPr/>
        </p:nvSpPr>
        <p:spPr bwMode="auto">
          <a:xfrm>
            <a:off x="1878013" y="2190751"/>
            <a:ext cx="671512" cy="791737"/>
          </a:xfrm>
          <a:prstGeom prst="rect">
            <a:avLst/>
          </a:prstGeom>
          <a:solidFill>
            <a:srgbClr val="FFFFFF"/>
          </a:solidFill>
          <a:ln w="9525">
            <a:noFill/>
            <a:miter lim="800000"/>
            <a:headEnd/>
            <a:tailEnd/>
          </a:ln>
        </p:spPr>
        <p:txBody>
          <a:bodyPr lIns="0" tIns="72000" rIns="0" bIns="72000">
            <a:spAutoFit/>
          </a:bodyPr>
          <a:lstStyle/>
          <a:p>
            <a:pPr algn="ctr"/>
            <a:r>
              <a:rPr lang="en-US" sz="1400">
                <a:latin typeface="Arial" pitchFamily="34" charset="0"/>
              </a:rPr>
              <a:t>Review,</a:t>
            </a:r>
          </a:p>
          <a:p>
            <a:pPr algn="ctr"/>
            <a:r>
              <a:rPr lang="en-US" sz="1400">
                <a:latin typeface="Arial" pitchFamily="34" charset="0"/>
              </a:rPr>
              <a:t>Refine, </a:t>
            </a:r>
            <a:br>
              <a:rPr lang="en-US" sz="1400">
                <a:latin typeface="Arial" pitchFamily="34" charset="0"/>
              </a:rPr>
            </a:br>
            <a:r>
              <a:rPr lang="en-US" sz="1400">
                <a:latin typeface="Arial" pitchFamily="34" charset="0"/>
              </a:rPr>
              <a:t>prioritize</a:t>
            </a:r>
          </a:p>
        </p:txBody>
      </p:sp>
      <p:cxnSp>
        <p:nvCxnSpPr>
          <p:cNvPr id="26643" name="AutoShape 24"/>
          <p:cNvCxnSpPr>
            <a:cxnSpLocks noChangeShapeType="1"/>
            <a:stCxn id="26633" idx="3"/>
            <a:endCxn id="26644" idx="3"/>
          </p:cNvCxnSpPr>
          <p:nvPr/>
        </p:nvCxnSpPr>
        <p:spPr bwMode="auto">
          <a:xfrm flipV="1">
            <a:off x="5176838" y="3521076"/>
            <a:ext cx="4881562" cy="1370013"/>
          </a:xfrm>
          <a:prstGeom prst="curvedConnector3">
            <a:avLst>
              <a:gd name="adj1" fmla="val 104685"/>
            </a:avLst>
          </a:prstGeom>
          <a:noFill/>
          <a:ln w="9525">
            <a:solidFill>
              <a:schemeClr val="tx1"/>
            </a:solidFill>
            <a:round/>
            <a:headEnd/>
            <a:tailEnd type="triangle" w="lg" len="lg"/>
          </a:ln>
        </p:spPr>
      </p:cxnSp>
      <p:sp>
        <p:nvSpPr>
          <p:cNvPr id="26644" name="Rectangle 26"/>
          <p:cNvSpPr>
            <a:spLocks noChangeArrowheads="1"/>
          </p:cNvSpPr>
          <p:nvPr/>
        </p:nvSpPr>
        <p:spPr bwMode="auto">
          <a:xfrm>
            <a:off x="8867776" y="3200400"/>
            <a:ext cx="1190625" cy="641350"/>
          </a:xfrm>
          <a:prstGeom prst="rect">
            <a:avLst/>
          </a:prstGeom>
          <a:noFill/>
          <a:ln w="9525">
            <a:solidFill>
              <a:schemeClr val="tx1"/>
            </a:solidFill>
            <a:miter lim="800000"/>
            <a:headEnd/>
            <a:tailEnd/>
          </a:ln>
        </p:spPr>
        <p:txBody>
          <a:bodyPr lIns="0" tIns="72000" rIns="0" bIns="72000" anchor="ctr">
            <a:spAutoFit/>
          </a:bodyPr>
          <a:lstStyle/>
          <a:p>
            <a:pPr algn="ctr"/>
            <a:r>
              <a:rPr lang="en-US" sz="1600">
                <a:latin typeface="Arial" pitchFamily="34" charset="0"/>
              </a:rPr>
              <a:t>Acceptance</a:t>
            </a:r>
            <a:br>
              <a:rPr lang="en-US" sz="1600">
                <a:latin typeface="Arial" pitchFamily="34" charset="0"/>
              </a:rPr>
            </a:br>
            <a:r>
              <a:rPr lang="en-US" sz="1600">
                <a:latin typeface="Arial" pitchFamily="34" charset="0"/>
              </a:rPr>
              <a:t>Testing </a:t>
            </a:r>
          </a:p>
        </p:txBody>
      </p:sp>
      <p:cxnSp>
        <p:nvCxnSpPr>
          <p:cNvPr id="26645" name="AutoShape 27"/>
          <p:cNvCxnSpPr>
            <a:cxnSpLocks noChangeShapeType="1"/>
            <a:stCxn id="26631" idx="3"/>
            <a:endCxn id="26644" idx="1"/>
          </p:cNvCxnSpPr>
          <p:nvPr/>
        </p:nvCxnSpPr>
        <p:spPr bwMode="auto">
          <a:xfrm>
            <a:off x="7391401" y="3521075"/>
            <a:ext cx="1476375" cy="0"/>
          </a:xfrm>
          <a:prstGeom prst="straightConnector1">
            <a:avLst/>
          </a:prstGeom>
          <a:noFill/>
          <a:ln w="9525">
            <a:solidFill>
              <a:schemeClr val="tx1"/>
            </a:solidFill>
            <a:round/>
            <a:headEnd/>
            <a:tailEnd type="triangle" w="lg" len="lg"/>
          </a:ln>
        </p:spPr>
      </p:cxnSp>
      <p:sp>
        <p:nvSpPr>
          <p:cNvPr id="26647" name="Text Box 29"/>
          <p:cNvSpPr txBox="1">
            <a:spLocks noChangeArrowheads="1"/>
          </p:cNvSpPr>
          <p:nvPr/>
        </p:nvSpPr>
        <p:spPr bwMode="auto">
          <a:xfrm>
            <a:off x="7543800" y="3200401"/>
            <a:ext cx="990600" cy="576293"/>
          </a:xfrm>
          <a:prstGeom prst="rect">
            <a:avLst/>
          </a:prstGeom>
          <a:noFill/>
          <a:ln w="9525">
            <a:noFill/>
            <a:miter lim="800000"/>
            <a:headEnd/>
            <a:tailEnd/>
          </a:ln>
        </p:spPr>
        <p:txBody>
          <a:bodyPr lIns="0" tIns="72000" rIns="0" bIns="72000">
            <a:spAutoFit/>
          </a:bodyPr>
          <a:lstStyle/>
          <a:p>
            <a:pPr algn="ctr"/>
            <a:r>
              <a:rPr lang="en-US" sz="1400">
                <a:latin typeface="Arial" pitchFamily="34" charset="0"/>
              </a:rPr>
              <a:t>Passed all</a:t>
            </a:r>
          </a:p>
          <a:p>
            <a:pPr algn="ctr"/>
            <a:r>
              <a:rPr lang="en-US" sz="1400">
                <a:latin typeface="Arial" pitchFamily="34" charset="0"/>
              </a:rPr>
              <a:t>unit tests</a:t>
            </a:r>
          </a:p>
        </p:txBody>
      </p:sp>
      <p:sp>
        <p:nvSpPr>
          <p:cNvPr id="26649" name="Text Box 31"/>
          <p:cNvSpPr txBox="1">
            <a:spLocks noChangeArrowheads="1"/>
          </p:cNvSpPr>
          <p:nvPr/>
        </p:nvSpPr>
        <p:spPr bwMode="auto">
          <a:xfrm>
            <a:off x="6168305" y="4038600"/>
            <a:ext cx="1790555" cy="360850"/>
          </a:xfrm>
          <a:prstGeom prst="rect">
            <a:avLst/>
          </a:prstGeom>
          <a:noFill/>
          <a:ln w="9525">
            <a:noFill/>
            <a:miter lim="800000"/>
            <a:headEnd/>
            <a:tailEnd/>
          </a:ln>
        </p:spPr>
        <p:txBody>
          <a:bodyPr wrap="none" lIns="0" tIns="72000" rIns="0" bIns="72000">
            <a:spAutoFit/>
          </a:bodyPr>
          <a:lstStyle/>
          <a:p>
            <a:pPr algn="ctr"/>
            <a:r>
              <a:rPr lang="en-US" sz="1400">
                <a:latin typeface="Arial" pitchFamily="34" charset="0"/>
              </a:rPr>
              <a:t>Failed acceptance test</a:t>
            </a:r>
          </a:p>
        </p:txBody>
      </p:sp>
      <p:sp>
        <p:nvSpPr>
          <p:cNvPr id="26650" name="Rectangle 32"/>
          <p:cNvSpPr>
            <a:spLocks noChangeArrowheads="1"/>
          </p:cNvSpPr>
          <p:nvPr/>
        </p:nvSpPr>
        <p:spPr bwMode="auto">
          <a:xfrm>
            <a:off x="3124200" y="3200400"/>
            <a:ext cx="228600" cy="228600"/>
          </a:xfrm>
          <a:prstGeom prst="rect">
            <a:avLst/>
          </a:prstGeom>
          <a:noFill/>
          <a:ln w="9525">
            <a:noFill/>
            <a:miter lim="800000"/>
            <a:headEnd/>
            <a:tailEnd type="none" w="sm" len="sm"/>
          </a:ln>
        </p:spPr>
        <p:txBody>
          <a:bodyPr wrap="none" anchor="ctr"/>
          <a:lstStyle/>
          <a:p>
            <a:endParaRPr lang="en-US"/>
          </a:p>
        </p:txBody>
      </p:sp>
      <p:sp>
        <p:nvSpPr>
          <p:cNvPr id="26651" name="Rectangle 33"/>
          <p:cNvSpPr>
            <a:spLocks noChangeArrowheads="1"/>
          </p:cNvSpPr>
          <p:nvPr/>
        </p:nvSpPr>
        <p:spPr bwMode="auto">
          <a:xfrm>
            <a:off x="2895600" y="3200400"/>
            <a:ext cx="228600" cy="228600"/>
          </a:xfrm>
          <a:prstGeom prst="rect">
            <a:avLst/>
          </a:prstGeom>
          <a:noFill/>
          <a:ln w="9525">
            <a:noFill/>
            <a:miter lim="800000"/>
            <a:headEnd/>
            <a:tailEnd type="none" w="sm" len="sm"/>
          </a:ln>
        </p:spPr>
        <p:txBody>
          <a:bodyPr wrap="none" anchor="ctr"/>
          <a:lstStyle/>
          <a:p>
            <a:endParaRPr lang="en-US"/>
          </a:p>
        </p:txBody>
      </p:sp>
      <p:sp>
        <p:nvSpPr>
          <p:cNvPr id="26652" name="Rectangle 34"/>
          <p:cNvSpPr>
            <a:spLocks noChangeArrowheads="1"/>
          </p:cNvSpPr>
          <p:nvPr/>
        </p:nvSpPr>
        <p:spPr bwMode="auto">
          <a:xfrm>
            <a:off x="2057400" y="3352800"/>
            <a:ext cx="228600" cy="228600"/>
          </a:xfrm>
          <a:prstGeom prst="rect">
            <a:avLst/>
          </a:prstGeom>
          <a:noFill/>
          <a:ln w="9525">
            <a:noFill/>
            <a:miter lim="800000"/>
            <a:headEnd/>
            <a:tailEnd type="none" w="sm" len="sm"/>
          </a:ln>
        </p:spPr>
        <p:txBody>
          <a:bodyPr wrap="none" anchor="ctr"/>
          <a:lstStyle/>
          <a:p>
            <a:endParaRPr lang="en-US"/>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bwMode="auto">
          <a:xfrm>
            <a:off x="2438400" y="228601"/>
            <a:ext cx="7162800" cy="1096963"/>
          </a:xfrm>
          <a:ln>
            <a:miter lim="800000"/>
            <a:headEnd/>
            <a:tailEnd/>
          </a:ln>
        </p:spPr>
        <p:txBody>
          <a:bodyPr vert="horz" wrap="square" lIns="91440" tIns="45720" rIns="91440" bIns="45720" numCol="1" rtlCol="0" anchor="t" anchorCtr="0" compatLnSpc="1">
            <a:prstTxWarp prst="textNoShape">
              <a:avLst/>
            </a:prstTxWarp>
            <a:normAutofit/>
          </a:bodyPr>
          <a:lstStyle/>
          <a:p>
            <a:pPr>
              <a:defRPr/>
            </a:pPr>
            <a:r>
              <a:rPr lang="en-US" sz="3200" b="1" u="sng" dirty="0">
                <a:solidFill>
                  <a:srgbClr val="FF0000"/>
                </a:solidFill>
                <a:effectLst>
                  <a:outerShdw blurRad="38100" dist="38100" dir="2700000" algn="tl">
                    <a:srgbClr val="000000">
                      <a:alpha val="43137"/>
                    </a:srgbClr>
                  </a:outerShdw>
                </a:effectLst>
              </a:rPr>
              <a:t>Strategies </a:t>
            </a:r>
            <a:r>
              <a:rPr lang="en-US" sz="3200" b="1" u="sng" dirty="0" err="1">
                <a:solidFill>
                  <a:srgbClr val="FF0000"/>
                </a:solidFill>
                <a:effectLst>
                  <a:outerShdw blurRad="38100" dist="38100" dir="2700000" algn="tl">
                    <a:srgbClr val="000000">
                      <a:alpha val="43137"/>
                    </a:srgbClr>
                  </a:outerShdw>
                </a:effectLst>
              </a:rPr>
              <a:t>vs</a:t>
            </a:r>
            <a:r>
              <a:rPr lang="en-US" sz="3200" b="1" u="sng" dirty="0">
                <a:solidFill>
                  <a:srgbClr val="FF0000"/>
                </a:solidFill>
                <a:effectLst>
                  <a:outerShdw blurRad="38100" dist="38100" dir="2700000" algn="tl">
                    <a:srgbClr val="000000">
                      <a:alpha val="43137"/>
                    </a:srgbClr>
                  </a:outerShdw>
                </a:effectLst>
              </a:rPr>
              <a:t> Plans</a:t>
            </a:r>
          </a:p>
        </p:txBody>
      </p:sp>
      <p:graphicFrame>
        <p:nvGraphicFramePr>
          <p:cNvPr id="262245" name="Group 101"/>
          <p:cNvGraphicFramePr>
            <a:graphicFrameLocks noGrp="1"/>
          </p:cNvGraphicFramePr>
          <p:nvPr>
            <p:ph type="tbl" idx="1"/>
          </p:nvPr>
        </p:nvGraphicFramePr>
        <p:xfrm>
          <a:off x="1981200" y="1600201"/>
          <a:ext cx="8458200" cy="3627121"/>
        </p:xfrm>
        <a:graphic>
          <a:graphicData uri="http://schemas.openxmlformats.org/drawingml/2006/table">
            <a:tbl>
              <a:tblPr/>
              <a:tblGrid>
                <a:gridCol w="2036763">
                  <a:extLst>
                    <a:ext uri="{9D8B030D-6E8A-4147-A177-3AD203B41FA5}">
                      <a16:colId xmlns:a16="http://schemas.microsoft.com/office/drawing/2014/main" val="20000"/>
                    </a:ext>
                  </a:extLst>
                </a:gridCol>
                <a:gridCol w="3444875">
                  <a:extLst>
                    <a:ext uri="{9D8B030D-6E8A-4147-A177-3AD203B41FA5}">
                      <a16:colId xmlns:a16="http://schemas.microsoft.com/office/drawing/2014/main" val="20001"/>
                    </a:ext>
                  </a:extLst>
                </a:gridCol>
                <a:gridCol w="2976562">
                  <a:extLst>
                    <a:ext uri="{9D8B030D-6E8A-4147-A177-3AD203B41FA5}">
                      <a16:colId xmlns:a16="http://schemas.microsoft.com/office/drawing/2014/main" val="20002"/>
                    </a:ext>
                  </a:extLst>
                </a:gridCol>
              </a:tblGrid>
              <a:tr h="57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1A4422"/>
                        </a:solidFill>
                        <a:effectLst/>
                        <a:latin typeface="Trebuchet MS" pitchFamily="48"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a:ln>
                            <a:noFill/>
                          </a:ln>
                          <a:solidFill>
                            <a:srgbClr val="1A4422"/>
                          </a:solidFill>
                          <a:effectLst/>
                          <a:latin typeface="Trebuchet MS" pitchFamily="48" charset="0"/>
                        </a:rPr>
                        <a:t>Strategy</a:t>
                      </a: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a:ln>
                            <a:noFill/>
                          </a:ln>
                          <a:solidFill>
                            <a:srgbClr val="1A4422"/>
                          </a:solidFill>
                          <a:effectLst/>
                          <a:latin typeface="Trebuchet MS" pitchFamily="48" charset="0"/>
                        </a:rPr>
                        <a:t>Plan</a:t>
                      </a: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642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rgbClr val="1A4422"/>
                          </a:solidFill>
                          <a:effectLst/>
                          <a:latin typeface="Trebuchet MS" pitchFamily="48" charset="0"/>
                        </a:rPr>
                        <a:t>Scope</a:t>
                      </a:r>
                    </a:p>
                  </a:txBody>
                  <a:tcPr horzOverflow="overflow">
                    <a:lnL cap="flat">
                      <a:noFill/>
                    </a:lnL>
                    <a:lnR w="12700" cap="flat" cmpd="sng" algn="ctr">
                      <a:solidFill>
                        <a:schemeClr val="tx1"/>
                      </a:solidFill>
                      <a:prstDash val="solid"/>
                      <a:miter lim="800000"/>
                      <a:headEnd type="none" w="med" len="med"/>
                      <a:tailEnd type="none" w="sm" len="sm"/>
                    </a:lnR>
                    <a:lnT>
                      <a:noFill/>
                    </a:lnT>
                    <a:lnB w="12700" cap="flat" cmpd="sng" algn="ctr">
                      <a:solidFill>
                        <a:schemeClr val="tx1"/>
                      </a:solidFill>
                      <a:prstDash val="solid"/>
                      <a:miter lim="800000"/>
                      <a:headEnd type="none" w="med" len="med"/>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1A4422"/>
                          </a:solidFill>
                          <a:effectLst/>
                          <a:latin typeface="Trebuchet MS" pitchFamily="48" charset="0"/>
                        </a:rPr>
                        <a:t>Organization</a:t>
                      </a:r>
                    </a:p>
                  </a:txBody>
                  <a:tcPr horzOverflow="overflow">
                    <a:lnL w="12700" cap="flat" cmpd="sng" algn="ctr">
                      <a:solidFill>
                        <a:schemeClr val="tx1"/>
                      </a:solidFill>
                      <a:prstDash val="solid"/>
                      <a:miter lim="800000"/>
                      <a:headEnd type="none" w="med" len="med"/>
                      <a:tailEnd type="none" w="sm" len="sm"/>
                    </a:lnL>
                    <a:lnR w="12700" cap="flat" cmpd="sng" algn="ctr">
                      <a:solidFill>
                        <a:schemeClr val="tx1"/>
                      </a:solidFill>
                      <a:prstDash val="solid"/>
                      <a:miter lim="800000"/>
                      <a:headEnd type="none" w="med" len="med"/>
                      <a:tailEnd type="none" w="sm" len="sm"/>
                    </a:lnR>
                    <a:lnT>
                      <a:noFill/>
                    </a:lnT>
                    <a:lnB w="12700" cap="flat" cmpd="sng" algn="ctr">
                      <a:solidFill>
                        <a:schemeClr val="tx1"/>
                      </a:solidFill>
                      <a:prstDash val="solid"/>
                      <a:miter lim="800000"/>
                      <a:headEnd type="none" w="med" len="med"/>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1A4422"/>
                          </a:solidFill>
                          <a:effectLst/>
                          <a:latin typeface="Trebuchet MS" pitchFamily="48" charset="0"/>
                        </a:rPr>
                        <a:t>Project</a:t>
                      </a:r>
                    </a:p>
                  </a:txBody>
                  <a:tcPr horzOverflow="overflow">
                    <a:lnL w="12700" cap="flat" cmpd="sng" algn="ctr">
                      <a:solidFill>
                        <a:schemeClr val="tx1"/>
                      </a:solidFill>
                      <a:prstDash val="solid"/>
                      <a:miter lim="800000"/>
                      <a:headEnd type="none" w="med" len="med"/>
                      <a:tailEnd type="none" w="sm" len="sm"/>
                    </a:lnL>
                    <a:lnR cap="flat">
                      <a:noFill/>
                    </a:lnR>
                    <a:lnT>
                      <a:noFill/>
                    </a:lnT>
                    <a:lnB w="12700" cap="flat" cmpd="sng" algn="ctr">
                      <a:solidFill>
                        <a:schemeClr val="tx1"/>
                      </a:solidFill>
                      <a:prstDash val="solid"/>
                      <a:miter lim="800000"/>
                      <a:headEnd type="none" w="med" len="med"/>
                      <a:tailEnd type="none" w="sm" len="sm"/>
                    </a:lnB>
                    <a:lnTlToBr>
                      <a:noFill/>
                    </a:lnTlToBr>
                    <a:lnBlToTr>
                      <a:noFill/>
                    </a:lnBlToTr>
                    <a:noFill/>
                  </a:tcPr>
                </a:tc>
                <a:extLst>
                  <a:ext uri="{0D108BD9-81ED-4DB2-BD59-A6C34878D82A}">
                    <a16:rowId xmlns:a16="http://schemas.microsoft.com/office/drawing/2014/main" val="10001"/>
                  </a:ext>
                </a:extLst>
              </a:tr>
              <a:tr h="1219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a:ln>
                            <a:noFill/>
                          </a:ln>
                          <a:solidFill>
                            <a:srgbClr val="1A4422"/>
                          </a:solidFill>
                          <a:effectLst/>
                          <a:latin typeface="Trebuchet MS" pitchFamily="48" charset="0"/>
                        </a:rPr>
                        <a:t>Structure and content based on</a:t>
                      </a:r>
                    </a:p>
                  </a:txBody>
                  <a:tcPr horzOverflow="overflow">
                    <a:lnL cap="flat">
                      <a:noFill/>
                    </a:lnL>
                    <a:lnR w="12700" cap="flat" cmpd="sng" algn="ctr">
                      <a:solidFill>
                        <a:schemeClr val="tx1"/>
                      </a:solidFill>
                      <a:prstDash val="solid"/>
                      <a:miter lim="800000"/>
                      <a:headEnd type="none" w="med" len="med"/>
                      <a:tailEnd type="none" w="sm" len="sm"/>
                    </a:lnR>
                    <a:lnT w="12700" cap="flat" cmpd="sng" algn="ctr">
                      <a:solidFill>
                        <a:schemeClr val="tx1"/>
                      </a:solidFill>
                      <a:prstDash val="solid"/>
                      <a:miter lim="800000"/>
                      <a:headEnd type="none" w="med" len="med"/>
                      <a:tailEnd type="none" w="sm" len="sm"/>
                    </a:lnT>
                    <a:lnB w="12700" cap="flat" cmpd="sng" algn="ctr">
                      <a:solidFill>
                        <a:schemeClr val="tx1"/>
                      </a:solidFill>
                      <a:prstDash val="solid"/>
                      <a:miter lim="800000"/>
                      <a:headEnd type="none" w="med" len="med"/>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1A4422"/>
                          </a:solidFill>
                          <a:effectLst/>
                          <a:latin typeface="Trebuchet MS" pitchFamily="48" charset="0"/>
                        </a:rPr>
                        <a:t>Organization structure, experience and policy over several projects</a:t>
                      </a:r>
                    </a:p>
                  </a:txBody>
                  <a:tcPr horzOverflow="overflow">
                    <a:lnL w="12700" cap="flat" cmpd="sng" algn="ctr">
                      <a:solidFill>
                        <a:schemeClr val="tx1"/>
                      </a:solidFill>
                      <a:prstDash val="solid"/>
                      <a:miter lim="800000"/>
                      <a:headEnd type="none" w="med" len="med"/>
                      <a:tailEnd type="none" w="sm" len="sm"/>
                    </a:lnL>
                    <a:lnR w="12700" cap="flat" cmpd="sng" algn="ctr">
                      <a:solidFill>
                        <a:schemeClr val="tx1"/>
                      </a:solidFill>
                      <a:prstDash val="solid"/>
                      <a:miter lim="800000"/>
                      <a:headEnd type="none" w="med" len="med"/>
                      <a:tailEnd type="none" w="sm" len="sm"/>
                    </a:lnR>
                    <a:lnT w="12700" cap="flat" cmpd="sng" algn="ctr">
                      <a:solidFill>
                        <a:schemeClr val="tx1"/>
                      </a:solidFill>
                      <a:prstDash val="solid"/>
                      <a:miter lim="800000"/>
                      <a:headEnd type="none" w="med" len="med"/>
                      <a:tailEnd type="none" w="sm" len="sm"/>
                    </a:lnT>
                    <a:lnB w="12700" cap="flat" cmpd="sng" algn="ctr">
                      <a:solidFill>
                        <a:schemeClr val="tx1"/>
                      </a:solidFill>
                      <a:prstDash val="solid"/>
                      <a:miter lim="800000"/>
                      <a:headEnd type="none" w="med" len="med"/>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1A4422"/>
                          </a:solidFill>
                          <a:effectLst/>
                          <a:latin typeface="Trebuchet MS" pitchFamily="48" charset="0"/>
                        </a:rPr>
                        <a:t>Standard structure prescribed for project</a:t>
                      </a:r>
                    </a:p>
                  </a:txBody>
                  <a:tcPr horzOverflow="overflow">
                    <a:lnL w="12700" cap="flat" cmpd="sng" algn="ctr">
                      <a:solidFill>
                        <a:schemeClr val="tx1"/>
                      </a:solidFill>
                      <a:prstDash val="solid"/>
                      <a:miter lim="800000"/>
                      <a:headEnd type="none" w="med" len="med"/>
                      <a:tailEnd type="none" w="sm" len="sm"/>
                    </a:lnL>
                    <a:lnR cap="flat">
                      <a:noFill/>
                    </a:lnR>
                    <a:lnT w="12700" cap="flat" cmpd="sng" algn="ctr">
                      <a:solidFill>
                        <a:schemeClr val="tx1"/>
                      </a:solidFill>
                      <a:prstDash val="solid"/>
                      <a:miter lim="800000"/>
                      <a:headEnd type="none" w="med" len="med"/>
                      <a:tailEnd type="none" w="sm" len="sm"/>
                    </a:lnT>
                    <a:lnB w="12700" cap="flat" cmpd="sng" algn="ctr">
                      <a:solidFill>
                        <a:schemeClr val="tx1"/>
                      </a:solidFill>
                      <a:prstDash val="solid"/>
                      <a:miter lim="800000"/>
                      <a:headEnd type="none" w="med" len="med"/>
                      <a:tailEnd type="none" w="sm" len="sm"/>
                    </a:lnB>
                    <a:lnTlToBr>
                      <a:noFill/>
                    </a:lnTlToBr>
                    <a:lnBlToTr>
                      <a:noFill/>
                    </a:lnBlToTr>
                    <a:noFill/>
                  </a:tcPr>
                </a:tc>
                <a:extLst>
                  <a:ext uri="{0D108BD9-81ED-4DB2-BD59-A6C34878D82A}">
                    <a16:rowId xmlns:a16="http://schemas.microsoft.com/office/drawing/2014/main" val="10002"/>
                  </a:ext>
                </a:extLst>
              </a:tr>
              <a:tr h="811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a:ln>
                            <a:noFill/>
                          </a:ln>
                          <a:solidFill>
                            <a:srgbClr val="1A4422"/>
                          </a:solidFill>
                          <a:effectLst/>
                          <a:latin typeface="Trebuchet MS" pitchFamily="48" charset="0"/>
                        </a:rPr>
                        <a:t>Evolves</a:t>
                      </a:r>
                    </a:p>
                  </a:txBody>
                  <a:tcPr horzOverflow="overflow">
                    <a:lnL cap="flat">
                      <a:noFill/>
                    </a:lnL>
                    <a:lnR w="12700" cap="flat" cmpd="sng" algn="ctr">
                      <a:solidFill>
                        <a:schemeClr val="tx1"/>
                      </a:solidFill>
                      <a:prstDash val="solid"/>
                      <a:miter lim="800000"/>
                      <a:headEnd type="none" w="med" len="med"/>
                      <a:tailEnd type="none" w="sm" len="sm"/>
                    </a:lnR>
                    <a:lnT w="12700" cap="flat" cmpd="sng" algn="ctr">
                      <a:solidFill>
                        <a:schemeClr val="tx1"/>
                      </a:solidFill>
                      <a:prstDash val="solid"/>
                      <a:miter lim="800000"/>
                      <a:headEnd type="none" w="med" len="med"/>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1A4422"/>
                          </a:solidFill>
                          <a:effectLst/>
                          <a:latin typeface="Trebuchet MS" pitchFamily="48" charset="0"/>
                        </a:rPr>
                        <a:t>Slowly, with organization and policy changes</a:t>
                      </a:r>
                    </a:p>
                  </a:txBody>
                  <a:tcPr horzOverflow="overflow">
                    <a:lnL w="12700" cap="flat" cmpd="sng" algn="ctr">
                      <a:solidFill>
                        <a:schemeClr val="tx1"/>
                      </a:solidFill>
                      <a:prstDash val="solid"/>
                      <a:miter lim="800000"/>
                      <a:headEnd type="none" w="med" len="med"/>
                      <a:tailEnd type="none" w="sm" len="sm"/>
                    </a:lnL>
                    <a:lnR w="12700" cap="flat" cmpd="sng" algn="ctr">
                      <a:solidFill>
                        <a:schemeClr val="tx1"/>
                      </a:solidFill>
                      <a:prstDash val="solid"/>
                      <a:miter lim="800000"/>
                      <a:headEnd type="none" w="med" len="med"/>
                      <a:tailEnd type="none" w="sm" len="sm"/>
                    </a:lnR>
                    <a:lnT w="12700" cap="flat" cmpd="sng" algn="ctr">
                      <a:solidFill>
                        <a:schemeClr val="tx1"/>
                      </a:solidFill>
                      <a:prstDash val="solid"/>
                      <a:miter lim="800000"/>
                      <a:headEnd type="none" w="med" len="med"/>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1A4422"/>
                          </a:solidFill>
                          <a:effectLst/>
                          <a:latin typeface="Trebuchet MS" pitchFamily="48" charset="0"/>
                        </a:rPr>
                        <a:t>Quickly, adapting to project needs</a:t>
                      </a:r>
                    </a:p>
                  </a:txBody>
                  <a:tcPr horzOverflow="overflow">
                    <a:lnL w="12700" cap="flat" cmpd="sng" algn="ctr">
                      <a:solidFill>
                        <a:schemeClr val="tx1"/>
                      </a:solidFill>
                      <a:prstDash val="solid"/>
                      <a:miter lim="800000"/>
                      <a:headEnd type="none" w="med" len="med"/>
                      <a:tailEnd type="none" w="sm" len="sm"/>
                    </a:lnL>
                    <a:lnR cap="flat">
                      <a:noFill/>
                    </a:lnR>
                    <a:lnT w="12700" cap="flat" cmpd="sng" algn="ctr">
                      <a:solidFill>
                        <a:schemeClr val="tx1"/>
                      </a:solidFill>
                      <a:prstDash val="solid"/>
                      <a:miter lim="800000"/>
                      <a:headEnd type="none" w="med" len="med"/>
                      <a:tailEnd type="none" w="sm" len="sm"/>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0" name="Rectangle 13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748" name="Rectangle 3"/>
          <p:cNvSpPr>
            <a:spLocks noGrp="1" noChangeArrowheads="1"/>
          </p:cNvSpPr>
          <p:nvPr>
            <p:ph type="title"/>
          </p:nvPr>
        </p:nvSpPr>
        <p:spPr bwMode="auto">
          <a:xfrm>
            <a:off x="492370" y="516835"/>
            <a:ext cx="3084844" cy="5772840"/>
          </a:xfrm>
        </p:spPr>
        <p:txBody>
          <a:bodyPr vert="horz" lIns="91440" tIns="45720" rIns="91440" bIns="45720" numCol="1" rtlCol="0" anchor="ctr" anchorCtr="0" compatLnSpc="1">
            <a:prstTxWarp prst="textNoShape">
              <a:avLst/>
            </a:prstTxWarp>
            <a:normAutofit/>
          </a:bodyPr>
          <a:lstStyle/>
          <a:p>
            <a:pPr>
              <a:defRPr/>
            </a:pPr>
            <a:r>
              <a:rPr lang="en-US" sz="3600" b="1" u="sng">
                <a:solidFill>
                  <a:srgbClr val="FFFFFF"/>
                </a:solidFill>
                <a:effectLst>
                  <a:outerShdw blurRad="38100" dist="38100" dir="2700000" algn="tl">
                    <a:srgbClr val="000000">
                      <a:alpha val="43137"/>
                    </a:srgbClr>
                  </a:outerShdw>
                </a:effectLst>
              </a:rPr>
              <a:t>Test and Analysis Strategy</a:t>
            </a:r>
          </a:p>
        </p:txBody>
      </p:sp>
      <p:sp>
        <p:nvSpPr>
          <p:cNvPr id="144" name="Rectangle 143">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747" name="Rectangle 2"/>
          <p:cNvSpPr>
            <a:spLocks noChangeArrowheads="1"/>
          </p:cNvSpPr>
          <p:nvPr/>
        </p:nvSpPr>
        <p:spPr bwMode="auto">
          <a:xfrm>
            <a:off x="2133600" y="1219200"/>
            <a:ext cx="8001000" cy="4953000"/>
          </a:xfrm>
          <a:prstGeom prst="rect">
            <a:avLst/>
          </a:prstGeom>
          <a:noFill/>
          <a:ln w="9525">
            <a:noFill/>
            <a:miter lim="800000"/>
            <a:headEnd/>
            <a:tailEnd/>
          </a:ln>
        </p:spPr>
        <p:txBody>
          <a:bodyPr/>
          <a:lstStyle/>
          <a:p>
            <a:pPr marL="1143000" lvl="2" indent="-228600">
              <a:lnSpc>
                <a:spcPct val="130000"/>
              </a:lnSpc>
              <a:buClr>
                <a:schemeClr val="folHlink"/>
              </a:buClr>
              <a:buSzPct val="70000"/>
            </a:pPr>
            <a:endParaRPr lang="it-IT" sz="2600">
              <a:latin typeface="Arial" pitchFamily="34" charset="0"/>
              <a:sym typeface="Symbol" pitchFamily="18" charset="2"/>
            </a:endParaRPr>
          </a:p>
        </p:txBody>
      </p:sp>
      <p:graphicFrame>
        <p:nvGraphicFramePr>
          <p:cNvPr id="31751" name="Rectangle 4">
            <a:extLst>
              <a:ext uri="{FF2B5EF4-FFF2-40B4-BE49-F238E27FC236}">
                <a16:creationId xmlns:a16="http://schemas.microsoft.com/office/drawing/2014/main" id="{9D56C9D7-7FE5-4F3F-A5C6-4DF472496329}"/>
              </a:ext>
            </a:extLst>
          </p:cNvPr>
          <p:cNvGraphicFramePr>
            <a:graphicFrameLocks noGrp="1"/>
          </p:cNvGraphicFramePr>
          <p:nvPr>
            <p:ph idx="1"/>
            <p:extLst>
              <p:ext uri="{D42A27DB-BD31-4B8C-83A1-F6EECF244321}">
                <p14:modId xmlns:p14="http://schemas.microsoft.com/office/powerpoint/2010/main" val="928704153"/>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771" name="Rectangle 2"/>
          <p:cNvSpPr>
            <a:spLocks noGrp="1" noChangeArrowheads="1"/>
          </p:cNvSpPr>
          <p:nvPr>
            <p:ph type="title"/>
          </p:nvPr>
        </p:nvSpPr>
        <p:spPr bwMode="auto">
          <a:xfrm>
            <a:off x="492370" y="516835"/>
            <a:ext cx="3084844" cy="5772840"/>
          </a:xfrm>
        </p:spPr>
        <p:txBody>
          <a:bodyPr vert="horz" lIns="91440" tIns="45720" rIns="91440" bIns="45720" numCol="1" rtlCol="0" anchor="ctr" anchorCtr="0" compatLnSpc="1">
            <a:prstTxWarp prst="textNoShape">
              <a:avLst/>
            </a:prstTxWarp>
            <a:normAutofit/>
          </a:bodyPr>
          <a:lstStyle/>
          <a:p>
            <a:pPr>
              <a:defRPr/>
            </a:pPr>
            <a:r>
              <a:rPr lang="en-US" sz="3600" b="1" u="sng">
                <a:solidFill>
                  <a:srgbClr val="FFFFFF"/>
                </a:solidFill>
                <a:effectLst>
                  <a:outerShdw blurRad="38100" dist="38100" dir="2700000" algn="tl">
                    <a:srgbClr val="000000">
                      <a:alpha val="43137"/>
                    </a:srgbClr>
                  </a:outerShdw>
                </a:effectLst>
              </a:rPr>
              <a:t>Considerations in Fitting a Strategy to an Organization</a:t>
            </a:r>
          </a:p>
        </p:txBody>
      </p:sp>
      <p:sp>
        <p:nvSpPr>
          <p:cNvPr id="79" name="Rectangle 78">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32774" name="Rectangle 3">
            <a:extLst>
              <a:ext uri="{FF2B5EF4-FFF2-40B4-BE49-F238E27FC236}">
                <a16:creationId xmlns:a16="http://schemas.microsoft.com/office/drawing/2014/main" id="{5800C392-8194-4D32-9505-AC82342E4E2F}"/>
              </a:ext>
            </a:extLst>
          </p:cNvPr>
          <p:cNvGraphicFramePr>
            <a:graphicFrameLocks noGrp="1"/>
          </p:cNvGraphicFramePr>
          <p:nvPr>
            <p:ph idx="1"/>
            <p:extLst>
              <p:ext uri="{D42A27DB-BD31-4B8C-83A1-F6EECF244321}">
                <p14:modId xmlns:p14="http://schemas.microsoft.com/office/powerpoint/2010/main" val="2025848956"/>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bwMode="auto">
          <a:xfrm>
            <a:off x="1097280" y="286603"/>
            <a:ext cx="10058400" cy="1450757"/>
          </a:xfrm>
        </p:spPr>
        <p:txBody>
          <a:bodyPr vert="horz" lIns="91440" tIns="45720" rIns="91440" bIns="45720" numCol="1" rtlCol="0" anchorCtr="0" compatLnSpc="1">
            <a:prstTxWarp prst="textNoShape">
              <a:avLst/>
            </a:prstTxWarp>
            <a:normAutofit/>
          </a:bodyPr>
          <a:lstStyle/>
          <a:p>
            <a:pPr>
              <a:defRPr/>
            </a:pPr>
            <a:r>
              <a:rPr lang="en-US" b="1" u="sng">
                <a:effectLst>
                  <a:outerShdw blurRad="38100" dist="38100" dir="2700000" algn="tl">
                    <a:srgbClr val="000000">
                      <a:alpha val="43137"/>
                    </a:srgbClr>
                  </a:outerShdw>
                </a:effectLst>
              </a:rPr>
              <a:t>Elements of a Strategy</a:t>
            </a:r>
          </a:p>
        </p:txBody>
      </p:sp>
      <p:graphicFrame>
        <p:nvGraphicFramePr>
          <p:cNvPr id="33798" name="Rectangle 3">
            <a:extLst>
              <a:ext uri="{FF2B5EF4-FFF2-40B4-BE49-F238E27FC236}">
                <a16:creationId xmlns:a16="http://schemas.microsoft.com/office/drawing/2014/main" id="{A4E04220-1D2F-4A0A-A0B0-19920DF4701A}"/>
              </a:ext>
            </a:extLst>
          </p:cNvPr>
          <p:cNvGraphicFramePr>
            <a:graphicFrameLocks noGrp="1"/>
          </p:cNvGraphicFramePr>
          <p:nvPr>
            <p:ph idx="1"/>
            <p:extLst>
              <p:ext uri="{D42A27DB-BD31-4B8C-83A1-F6EECF244321}">
                <p14:modId xmlns:p14="http://schemas.microsoft.com/office/powerpoint/2010/main" val="1122393561"/>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4"/>
          <p:cNvSpPr>
            <a:spLocks noGrp="1" noChangeArrowheads="1"/>
          </p:cNvSpPr>
          <p:nvPr>
            <p:ph type="title"/>
          </p:nvPr>
        </p:nvSpPr>
        <p:spPr bwMode="auto">
          <a:xfrm>
            <a:off x="964809" y="743563"/>
            <a:ext cx="7010400" cy="792162"/>
          </a:xfrm>
          <a:ln>
            <a:miter lim="800000"/>
            <a:headEnd/>
            <a:tailEnd/>
          </a:ln>
        </p:spPr>
        <p:txBody>
          <a:bodyPr vert="horz" wrap="square" lIns="91440" tIns="45720" rIns="91440" bIns="45720" numCol="1" rtlCol="0" anchor="t" anchorCtr="0" compatLnSpc="1">
            <a:prstTxWarp prst="textNoShape">
              <a:avLst/>
            </a:prstTxWarp>
            <a:normAutofit/>
          </a:bodyPr>
          <a:lstStyle/>
          <a:p>
            <a:pPr>
              <a:defRPr/>
            </a:pPr>
            <a:r>
              <a:rPr lang="it-IT" sz="3200" b="1" u="sng" dirty="0">
                <a:solidFill>
                  <a:srgbClr val="FF0000"/>
                </a:solidFill>
                <a:effectLst>
                  <a:outerShdw blurRad="38100" dist="38100" dir="2700000" algn="tl">
                    <a:srgbClr val="000000">
                      <a:alpha val="43137"/>
                    </a:srgbClr>
                  </a:outerShdw>
                </a:effectLst>
              </a:rPr>
              <a:t>Test and Analysis Plan</a:t>
            </a:r>
          </a:p>
        </p:txBody>
      </p:sp>
      <p:sp>
        <p:nvSpPr>
          <p:cNvPr id="34822" name="Rectangle 5"/>
          <p:cNvSpPr>
            <a:spLocks noGrp="1" noChangeArrowheads="1"/>
          </p:cNvSpPr>
          <p:nvPr>
            <p:ph idx="1"/>
          </p:nvPr>
        </p:nvSpPr>
        <p:spPr bwMode="auto">
          <a:xfrm>
            <a:off x="689316" y="1840524"/>
            <a:ext cx="10396025" cy="4525963"/>
          </a:xfrm>
          <a:noFill/>
          <a:ln>
            <a:miter lim="800000"/>
            <a:headEnd/>
            <a:tailEnd/>
          </a:ln>
        </p:spPr>
        <p:txBody>
          <a:bodyPr vert="horz" wrap="square" lIns="91440" tIns="45720" rIns="91440" bIns="45720" numCol="1" rtlCol="0" anchor="t" anchorCtr="0" compatLnSpc="1">
            <a:prstTxWarp prst="textNoShape">
              <a:avLst/>
            </a:prstTxWarp>
            <a:normAutofit/>
          </a:bodyPr>
          <a:lstStyle/>
          <a:p>
            <a:r>
              <a:rPr lang="en-US" sz="2400" dirty="0"/>
              <a:t>An analysis and test plan consists of steps to be taken in a </a:t>
            </a:r>
            <a:r>
              <a:rPr lang="en-US" sz="2400" dirty="0" err="1"/>
              <a:t>particluar</a:t>
            </a:r>
            <a:r>
              <a:rPr lang="en-US" sz="2400" dirty="0"/>
              <a:t> project.</a:t>
            </a:r>
          </a:p>
          <a:p>
            <a:endParaRPr lang="en-US" sz="2400" dirty="0"/>
          </a:p>
          <a:p>
            <a:pPr>
              <a:buFontTx/>
              <a:buNone/>
            </a:pPr>
            <a:r>
              <a:rPr lang="en-US" sz="2400" dirty="0"/>
              <a:t>A plan should answer the following questions:</a:t>
            </a:r>
          </a:p>
          <a:p>
            <a:r>
              <a:rPr lang="en-US" sz="2400" dirty="0"/>
              <a:t>What quality activities will be carried out?</a:t>
            </a:r>
          </a:p>
          <a:p>
            <a:r>
              <a:rPr lang="en-US" sz="2400" dirty="0"/>
              <a:t>What are the dependencies among the quality activities and between quality and other development activities?</a:t>
            </a:r>
          </a:p>
          <a:p>
            <a:r>
              <a:rPr lang="en-US" sz="2400" dirty="0"/>
              <a:t>What resources are needed and how will they be allocated?</a:t>
            </a:r>
          </a:p>
          <a:p>
            <a:r>
              <a:rPr lang="en-US" sz="2400" dirty="0"/>
              <a:t>How will both the process and the product be monitored?</a:t>
            </a:r>
            <a:endParaRPr lang="it-IT" sz="2400" dirty="0"/>
          </a:p>
        </p:txBody>
      </p:sp>
      <p:sp>
        <p:nvSpPr>
          <p:cNvPr id="34819" name="Rectangle 2"/>
          <p:cNvSpPr>
            <a:spLocks noChangeArrowheads="1"/>
          </p:cNvSpPr>
          <p:nvPr/>
        </p:nvSpPr>
        <p:spPr bwMode="auto">
          <a:xfrm>
            <a:off x="1524000" y="304801"/>
            <a:ext cx="9144000" cy="722313"/>
          </a:xfrm>
          <a:prstGeom prst="rect">
            <a:avLst/>
          </a:prstGeom>
          <a:noFill/>
          <a:ln w="9525">
            <a:noFill/>
            <a:miter lim="800000"/>
            <a:headEnd/>
            <a:tailEnd/>
          </a:ln>
        </p:spPr>
        <p:txBody>
          <a:bodyPr anchor="ctr"/>
          <a:lstStyle/>
          <a:p>
            <a:pPr algn="ctr">
              <a:lnSpc>
                <a:spcPct val="80000"/>
              </a:lnSpc>
            </a:pPr>
            <a:endParaRPr lang="it-IT" sz="3000" b="1">
              <a:solidFill>
                <a:schemeClr val="tx2"/>
              </a:solidFill>
            </a:endParaRPr>
          </a:p>
        </p:txBody>
      </p:sp>
      <p:sp>
        <p:nvSpPr>
          <p:cNvPr id="34820" name="Rectangle 3"/>
          <p:cNvSpPr>
            <a:spLocks noChangeArrowheads="1"/>
          </p:cNvSpPr>
          <p:nvPr/>
        </p:nvSpPr>
        <p:spPr bwMode="auto">
          <a:xfrm>
            <a:off x="2133600" y="914400"/>
            <a:ext cx="8001000" cy="4953000"/>
          </a:xfrm>
          <a:prstGeom prst="rect">
            <a:avLst/>
          </a:prstGeom>
          <a:noFill/>
          <a:ln w="9525">
            <a:noFill/>
            <a:miter lim="800000"/>
            <a:headEnd/>
            <a:tailEnd/>
          </a:ln>
        </p:spPr>
        <p:txBody>
          <a:bodyPr/>
          <a:lstStyle/>
          <a:p>
            <a:pPr marL="342900" indent="-342900">
              <a:lnSpc>
                <a:spcPct val="130000"/>
              </a:lnSpc>
              <a:buSzPct val="60000"/>
            </a:pPr>
            <a:endParaRPr lang="it-IT" sz="2800" b="1">
              <a:solidFill>
                <a:srgbClr val="201E60"/>
              </a:solidFill>
              <a:latin typeface="Arial" pitchFamily="34" charset="0"/>
            </a:endParaRPr>
          </a:p>
          <a:p>
            <a:pPr marL="742950" lvl="1" indent="-285750">
              <a:lnSpc>
                <a:spcPct val="130000"/>
              </a:lnSpc>
              <a:buClr>
                <a:schemeClr val="folHlink"/>
              </a:buClr>
              <a:buSzPct val="70000"/>
              <a:buFont typeface="Wingdings" pitchFamily="2" charset="2"/>
              <a:buChar char="Ü"/>
            </a:pPr>
            <a:endParaRPr lang="it-IT" sz="2600">
              <a:latin typeface="Arial" pitchFamily="34" charset="0"/>
            </a:endParaRPr>
          </a:p>
          <a:p>
            <a:pPr marL="742950" lvl="1" indent="-285750">
              <a:lnSpc>
                <a:spcPct val="130000"/>
              </a:lnSpc>
              <a:buClr>
                <a:schemeClr val="folHlink"/>
              </a:buClr>
              <a:buSzPct val="70000"/>
              <a:buFont typeface="Wingdings" pitchFamily="2" charset="2"/>
              <a:buChar char="Ü"/>
            </a:pPr>
            <a:endParaRPr lang="it-IT" sz="2600">
              <a:latin typeface="Arial" pitchFamily="34" charset="0"/>
              <a:sym typeface="Symbol" pitchFamily="18" charset="2"/>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843" name="Rectangle 2"/>
          <p:cNvSpPr>
            <a:spLocks noGrp="1" noChangeArrowheads="1"/>
          </p:cNvSpPr>
          <p:nvPr>
            <p:ph type="title"/>
          </p:nvPr>
        </p:nvSpPr>
        <p:spPr bwMode="auto">
          <a:xfrm>
            <a:off x="492370" y="516835"/>
            <a:ext cx="3084844" cy="5772840"/>
          </a:xfrm>
        </p:spPr>
        <p:txBody>
          <a:bodyPr vert="horz" lIns="91440" tIns="45720" rIns="91440" bIns="45720" numCol="1" rtlCol="0" anchor="ctr" anchorCtr="0" compatLnSpc="1">
            <a:prstTxWarp prst="textNoShape">
              <a:avLst/>
            </a:prstTxWarp>
            <a:normAutofit/>
          </a:bodyPr>
          <a:lstStyle/>
          <a:p>
            <a:pPr>
              <a:defRPr/>
            </a:pPr>
            <a:r>
              <a:rPr lang="en-US" sz="3600" b="1" u="sng">
                <a:solidFill>
                  <a:srgbClr val="FFFFFF"/>
                </a:solidFill>
                <a:effectLst>
                  <a:outerShdw blurRad="38100" dist="38100" dir="2700000" algn="tl">
                    <a:srgbClr val="000000">
                      <a:alpha val="43137"/>
                    </a:srgbClr>
                  </a:outerShdw>
                </a:effectLst>
              </a:rPr>
              <a:t>Main Elements of a Plan</a:t>
            </a:r>
          </a:p>
        </p:txBody>
      </p:sp>
      <p:sp>
        <p:nvSpPr>
          <p:cNvPr id="79" name="Rectangle 78">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35846" name="Rectangle 3">
            <a:extLst>
              <a:ext uri="{FF2B5EF4-FFF2-40B4-BE49-F238E27FC236}">
                <a16:creationId xmlns:a16="http://schemas.microsoft.com/office/drawing/2014/main" id="{444084B2-D41C-480B-92A2-06134DAAC68A}"/>
              </a:ext>
            </a:extLst>
          </p:cNvPr>
          <p:cNvGraphicFramePr>
            <a:graphicFrameLocks noGrp="1"/>
          </p:cNvGraphicFramePr>
          <p:nvPr>
            <p:ph idx="1"/>
            <p:extLst>
              <p:ext uri="{D42A27DB-BD31-4B8C-83A1-F6EECF244321}">
                <p14:modId xmlns:p14="http://schemas.microsoft.com/office/powerpoint/2010/main" val="514741084"/>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867" name="Rectangle 2"/>
          <p:cNvSpPr>
            <a:spLocks noGrp="1" noChangeArrowheads="1"/>
          </p:cNvSpPr>
          <p:nvPr>
            <p:ph type="title"/>
          </p:nvPr>
        </p:nvSpPr>
        <p:spPr bwMode="auto">
          <a:xfrm>
            <a:off x="492370" y="516835"/>
            <a:ext cx="3084844" cy="5772840"/>
          </a:xfrm>
        </p:spPr>
        <p:txBody>
          <a:bodyPr vert="horz" lIns="91440" tIns="45720" rIns="91440" bIns="45720" numCol="1" rtlCol="0" anchor="ctr" anchorCtr="0" compatLnSpc="1">
            <a:prstTxWarp prst="textNoShape">
              <a:avLst/>
            </a:prstTxWarp>
            <a:normAutofit/>
          </a:bodyPr>
          <a:lstStyle/>
          <a:p>
            <a:pPr>
              <a:defRPr/>
            </a:pPr>
            <a:r>
              <a:rPr lang="en-US" sz="3600" b="1" u="sng">
                <a:solidFill>
                  <a:srgbClr val="FFFFFF"/>
                </a:solidFill>
                <a:effectLst>
                  <a:outerShdw blurRad="38100" dist="38100" dir="2700000" algn="tl">
                    <a:srgbClr val="000000">
                      <a:alpha val="43137"/>
                    </a:srgbClr>
                  </a:outerShdw>
                </a:effectLst>
              </a:rPr>
              <a:t>Quality Goals</a:t>
            </a:r>
          </a:p>
        </p:txBody>
      </p:sp>
      <p:sp>
        <p:nvSpPr>
          <p:cNvPr id="79" name="Rectangle 78">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36870" name="Rectangle 3">
            <a:extLst>
              <a:ext uri="{FF2B5EF4-FFF2-40B4-BE49-F238E27FC236}">
                <a16:creationId xmlns:a16="http://schemas.microsoft.com/office/drawing/2014/main" id="{D4FFDEE5-10FE-49CE-9FF0-3FF2B80F332D}"/>
              </a:ext>
            </a:extLst>
          </p:cNvPr>
          <p:cNvGraphicFramePr>
            <a:graphicFrameLocks noGrp="1"/>
          </p:cNvGraphicFramePr>
          <p:nvPr>
            <p:ph idx="1"/>
            <p:extLst>
              <p:ext uri="{D42A27DB-BD31-4B8C-83A1-F6EECF244321}">
                <p14:modId xmlns:p14="http://schemas.microsoft.com/office/powerpoint/2010/main" val="396451191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891" name="Rectangle 2"/>
          <p:cNvSpPr>
            <a:spLocks noGrp="1" noChangeArrowheads="1"/>
          </p:cNvSpPr>
          <p:nvPr>
            <p:ph type="title"/>
          </p:nvPr>
        </p:nvSpPr>
        <p:spPr bwMode="auto">
          <a:xfrm>
            <a:off x="492370" y="516835"/>
            <a:ext cx="3084844" cy="5772840"/>
          </a:xfrm>
        </p:spPr>
        <p:txBody>
          <a:bodyPr vert="horz" lIns="91440" tIns="45720" rIns="91440" bIns="45720" numCol="1" rtlCol="0" anchor="ctr" anchorCtr="0" compatLnSpc="1">
            <a:prstTxWarp prst="textNoShape">
              <a:avLst/>
            </a:prstTxWarp>
            <a:normAutofit/>
          </a:bodyPr>
          <a:lstStyle/>
          <a:p>
            <a:pPr>
              <a:defRPr/>
            </a:pPr>
            <a:r>
              <a:rPr lang="en-US" sz="3600" b="1">
                <a:solidFill>
                  <a:srgbClr val="FFFFFF"/>
                </a:solidFill>
                <a:effectLst>
                  <a:outerShdw blurRad="38100" dist="38100" dir="2700000" algn="tl">
                    <a:srgbClr val="000000">
                      <a:alpha val="43137"/>
                    </a:srgbClr>
                  </a:outerShdw>
                </a:effectLst>
              </a:rPr>
              <a:t>Task Schedule</a:t>
            </a:r>
          </a:p>
        </p:txBody>
      </p:sp>
      <p:sp>
        <p:nvSpPr>
          <p:cNvPr id="79" name="Rectangle 78">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37894" name="Rectangle 3">
            <a:extLst>
              <a:ext uri="{FF2B5EF4-FFF2-40B4-BE49-F238E27FC236}">
                <a16:creationId xmlns:a16="http://schemas.microsoft.com/office/drawing/2014/main" id="{A9799EB8-5F46-4AA4-B919-09CDABD8F634}"/>
              </a:ext>
            </a:extLst>
          </p:cNvPr>
          <p:cNvGraphicFramePr>
            <a:graphicFrameLocks noGrp="1"/>
          </p:cNvGraphicFramePr>
          <p:nvPr>
            <p:ph idx="1"/>
            <p:extLst>
              <p:ext uri="{D42A27DB-BD31-4B8C-83A1-F6EECF244321}">
                <p14:modId xmlns:p14="http://schemas.microsoft.com/office/powerpoint/2010/main" val="493515244"/>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cstate="print"/>
          <a:stretch>
            <a:fillRect/>
          </a:stretch>
        </p:blipFill>
        <p:spPr bwMode="auto">
          <a:xfrm>
            <a:off x="3421063" y="2243138"/>
            <a:ext cx="5410200" cy="3228975"/>
          </a:xfrm>
          <a:prstGeom prst="rect">
            <a:avLst/>
          </a:prstGeom>
          <a:noFill/>
          <a:ln w="9525">
            <a:noFill/>
            <a:miter lim="800000"/>
            <a:headEnd/>
            <a:tailEnd/>
          </a:ln>
        </p:spPr>
      </p:pic>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4"/>
          <p:cNvSpPr>
            <a:spLocks noGrp="1" noChangeArrowheads="1"/>
          </p:cNvSpPr>
          <p:nvPr>
            <p:ph type="title"/>
          </p:nvPr>
        </p:nvSpPr>
        <p:spPr bwMode="auto">
          <a:xfrm>
            <a:off x="2590800" y="152400"/>
            <a:ext cx="6934200" cy="762000"/>
          </a:xfrm>
          <a:ln>
            <a:miter lim="800000"/>
            <a:headEnd/>
            <a:tailEnd/>
          </a:ln>
        </p:spPr>
        <p:txBody>
          <a:bodyPr vert="horz" wrap="square" lIns="91440" tIns="45720" rIns="91440" bIns="45720" numCol="1" rtlCol="0" anchor="t" anchorCtr="0" compatLnSpc="1">
            <a:prstTxWarp prst="textNoShape">
              <a:avLst/>
            </a:prstTxWarp>
            <a:normAutofit/>
          </a:bodyPr>
          <a:lstStyle/>
          <a:p>
            <a:pPr>
              <a:defRPr/>
            </a:pPr>
            <a:r>
              <a:rPr lang="it-IT" sz="3200" b="1" u="sng" dirty="0">
                <a:solidFill>
                  <a:srgbClr val="FF0000"/>
                </a:solidFill>
                <a:effectLst>
                  <a:outerShdw blurRad="38100" dist="38100" dir="2700000" algn="tl">
                    <a:srgbClr val="000000">
                      <a:alpha val="43137"/>
                    </a:srgbClr>
                  </a:outerShdw>
                </a:effectLst>
              </a:rPr>
              <a:t>Sample Schedule</a:t>
            </a:r>
          </a:p>
        </p:txBody>
      </p:sp>
      <p:graphicFrame>
        <p:nvGraphicFramePr>
          <p:cNvPr id="1026" name="Object 2"/>
          <p:cNvGraphicFramePr>
            <a:graphicFrameLocks noGrp="1" noChangeAspect="1"/>
          </p:cNvGraphicFramePr>
          <p:nvPr>
            <p:ph idx="1"/>
            <p:extLst>
              <p:ext uri="{D42A27DB-BD31-4B8C-83A1-F6EECF244321}">
                <p14:modId xmlns:p14="http://schemas.microsoft.com/office/powerpoint/2010/main" val="1639016769"/>
              </p:ext>
            </p:extLst>
          </p:nvPr>
        </p:nvGraphicFramePr>
        <p:xfrm>
          <a:off x="1026942" y="762000"/>
          <a:ext cx="9045526" cy="5695071"/>
        </p:xfrm>
        <a:graphic>
          <a:graphicData uri="http://schemas.openxmlformats.org/presentationml/2006/ole">
            <mc:AlternateContent xmlns:mc="http://schemas.openxmlformats.org/markup-compatibility/2006">
              <mc:Choice xmlns:v="urn:schemas-microsoft-com:vml" Requires="v">
                <p:oleObj spid="_x0000_s1065" name="Visio" r:id="rId4" imgW="11583448" imgH="8101012" progId="">
                  <p:embed/>
                </p:oleObj>
              </mc:Choice>
              <mc:Fallback>
                <p:oleObj name="Visio" r:id="rId4" imgW="11583448" imgH="8101012" progId="">
                  <p:embed/>
                  <p:pic>
                    <p:nvPicPr>
                      <p:cNvPr id="102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6942" y="762000"/>
                        <a:ext cx="9045526" cy="5695071"/>
                      </a:xfrm>
                      <a:prstGeom prst="rect">
                        <a:avLst/>
                      </a:prstGeom>
                      <a:noFill/>
                      <a:ln>
                        <a:noFill/>
                      </a:ln>
                      <a:effectLst/>
                    </p:spPr>
                  </p:pic>
                </p:oleObj>
              </mc:Fallback>
            </mc:AlternateContent>
          </a:graphicData>
        </a:graphic>
      </p:graphicFrame>
      <p:sp>
        <p:nvSpPr>
          <p:cNvPr id="1028" name="Rectangle 2"/>
          <p:cNvSpPr>
            <a:spLocks noChangeArrowheads="1"/>
          </p:cNvSpPr>
          <p:nvPr/>
        </p:nvSpPr>
        <p:spPr bwMode="auto">
          <a:xfrm>
            <a:off x="2514600" y="228601"/>
            <a:ext cx="7315200" cy="722313"/>
          </a:xfrm>
          <a:prstGeom prst="rect">
            <a:avLst/>
          </a:prstGeom>
          <a:noFill/>
          <a:ln w="9525">
            <a:noFill/>
            <a:miter lim="800000"/>
            <a:headEnd/>
            <a:tailEnd/>
          </a:ln>
        </p:spPr>
        <p:txBody>
          <a:bodyPr anchor="ctr"/>
          <a:lstStyle/>
          <a:p>
            <a:pPr algn="ctr">
              <a:lnSpc>
                <a:spcPct val="80000"/>
              </a:lnSpc>
            </a:pPr>
            <a:endParaRPr lang="it-IT" sz="3000" b="1">
              <a:solidFill>
                <a:schemeClr val="tx2"/>
              </a:solidFill>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915" name="Rectangle 2"/>
          <p:cNvSpPr>
            <a:spLocks noGrp="1" noChangeArrowheads="1"/>
          </p:cNvSpPr>
          <p:nvPr>
            <p:ph type="title"/>
          </p:nvPr>
        </p:nvSpPr>
        <p:spPr bwMode="auto">
          <a:xfrm>
            <a:off x="492370" y="516835"/>
            <a:ext cx="3084844" cy="5772840"/>
          </a:xfrm>
        </p:spPr>
        <p:txBody>
          <a:bodyPr vert="horz" lIns="91440" tIns="45720" rIns="91440" bIns="45720" numCol="1" rtlCol="0" anchor="ctr" anchorCtr="0" compatLnSpc="1">
            <a:prstTxWarp prst="textNoShape">
              <a:avLst/>
            </a:prstTxWarp>
            <a:normAutofit/>
          </a:bodyPr>
          <a:lstStyle/>
          <a:p>
            <a:pPr>
              <a:defRPr/>
            </a:pPr>
            <a:r>
              <a:rPr lang="en-US" sz="3600" b="1" u="sng">
                <a:solidFill>
                  <a:srgbClr val="FFFFFF"/>
                </a:solidFill>
                <a:effectLst>
                  <a:outerShdw blurRad="38100" dist="38100" dir="2700000" algn="tl">
                    <a:srgbClr val="000000">
                      <a:alpha val="43137"/>
                    </a:srgbClr>
                  </a:outerShdw>
                </a:effectLst>
              </a:rPr>
              <a:t>Schedule Risk</a:t>
            </a:r>
          </a:p>
        </p:txBody>
      </p:sp>
      <p:sp>
        <p:nvSpPr>
          <p:cNvPr id="79" name="Rectangle 78">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38918" name="Rectangle 3">
            <a:extLst>
              <a:ext uri="{FF2B5EF4-FFF2-40B4-BE49-F238E27FC236}">
                <a16:creationId xmlns:a16="http://schemas.microsoft.com/office/drawing/2014/main" id="{BDB20CD2-BA9E-42BB-859A-4B315457DFA5}"/>
              </a:ext>
            </a:extLst>
          </p:cNvPr>
          <p:cNvGraphicFramePr>
            <a:graphicFrameLocks noGrp="1"/>
          </p:cNvGraphicFramePr>
          <p:nvPr>
            <p:ph idx="1"/>
            <p:extLst>
              <p:ext uri="{D42A27DB-BD31-4B8C-83A1-F6EECF244321}">
                <p14:modId xmlns:p14="http://schemas.microsoft.com/office/powerpoint/2010/main" val="3187369496"/>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588" y="303628"/>
            <a:ext cx="9346809" cy="1143000"/>
          </a:xfrm>
        </p:spPr>
        <p:txBody>
          <a:bodyPr>
            <a:normAutofit fontScale="90000"/>
          </a:bodyPr>
          <a:lstStyle/>
          <a:p>
            <a:br>
              <a:rPr lang="en-US" dirty="0"/>
            </a:br>
            <a:br>
              <a:rPr lang="en-US" dirty="0"/>
            </a:br>
            <a:br>
              <a:rPr lang="en-US" dirty="0"/>
            </a:br>
            <a:br>
              <a:rPr lang="en-US" dirty="0"/>
            </a:br>
            <a:r>
              <a:rPr lang="en-US" dirty="0"/>
              <a:t>Where are the problems in the schedule? </a:t>
            </a:r>
            <a:br>
              <a:rPr lang="en-US" dirty="0"/>
            </a:br>
            <a:endParaRPr lang="en-IN" dirty="0"/>
          </a:p>
        </p:txBody>
      </p:sp>
      <p:sp>
        <p:nvSpPr>
          <p:cNvPr id="4" name="Rectangle 3"/>
          <p:cNvSpPr/>
          <p:nvPr/>
        </p:nvSpPr>
        <p:spPr>
          <a:xfrm>
            <a:off x="745589" y="1969477"/>
            <a:ext cx="10761784" cy="4401205"/>
          </a:xfrm>
          <a:prstGeom prst="rect">
            <a:avLst/>
          </a:prstGeom>
        </p:spPr>
        <p:txBody>
          <a:bodyPr wrap="square">
            <a:spAutoFit/>
          </a:bodyPr>
          <a:lstStyle/>
          <a:p>
            <a:r>
              <a:rPr lang="en-US" sz="2800" dirty="0"/>
              <a:t> The risks are where any schedule slippage will ripple through the whole project.  We can identify these “critical paths” and rearrange the schedule to make it more resilient. </a:t>
            </a:r>
          </a:p>
          <a:p>
            <a:endParaRPr lang="en-US" sz="2800" dirty="0"/>
          </a:p>
          <a:p>
            <a:r>
              <a:rPr lang="en-US" sz="2800" dirty="0"/>
              <a:t>We must consider the whole project plan, not just the quality plan, to recognize all the critical dependencies. </a:t>
            </a:r>
          </a:p>
          <a:p>
            <a:endParaRPr lang="en-US" sz="2800" dirty="0"/>
          </a:p>
          <a:p>
            <a:r>
              <a:rPr lang="en-US" sz="2800" dirty="0"/>
              <a:t>Sometimes the rearrangement requires further task breakdown (factoring) so that  some subtasks can be moved earlier. </a:t>
            </a:r>
          </a:p>
          <a:p>
            <a:r>
              <a:rPr lang="en-US" sz="2800" dirty="0"/>
              <a:t> </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50" name="Rectangle 176"/>
          <p:cNvSpPr>
            <a:spLocks noGrp="1" noChangeArrowheads="1"/>
          </p:cNvSpPr>
          <p:nvPr>
            <p:ph type="title"/>
          </p:nvPr>
        </p:nvSpPr>
        <p:spPr bwMode="auto">
          <a:xfrm>
            <a:off x="2286000" y="712789"/>
            <a:ext cx="7391400" cy="563562"/>
          </a:xfrm>
          <a:ln>
            <a:miter lim="800000"/>
            <a:headEnd/>
            <a:tailEnd/>
          </a:ln>
        </p:spPr>
        <p:txBody>
          <a:bodyPr vert="horz" wrap="square" lIns="91440" tIns="45720" rIns="91440" bIns="45720" numCol="1" rtlCol="0" anchor="t" anchorCtr="0" compatLnSpc="1">
            <a:prstTxWarp prst="textNoShape">
              <a:avLst/>
            </a:prstTxWarp>
            <a:normAutofit/>
          </a:bodyPr>
          <a:lstStyle/>
          <a:p>
            <a:pPr>
              <a:defRPr/>
            </a:pPr>
            <a:r>
              <a:rPr lang="en-US" sz="3200" b="1" u="sng" dirty="0">
                <a:solidFill>
                  <a:srgbClr val="FF0000"/>
                </a:solidFill>
                <a:effectLst>
                  <a:outerShdw blurRad="38100" dist="38100" dir="2700000" algn="tl">
                    <a:srgbClr val="000000">
                      <a:alpha val="43137"/>
                    </a:srgbClr>
                  </a:outerShdw>
                </a:effectLst>
              </a:rPr>
              <a:t>Reducing the Impact of Critical Paths</a:t>
            </a:r>
          </a:p>
        </p:txBody>
      </p:sp>
      <p:graphicFrame>
        <p:nvGraphicFramePr>
          <p:cNvPr id="145565" name="Group 157"/>
          <p:cNvGraphicFramePr>
            <a:graphicFrameLocks noGrp="1"/>
          </p:cNvGraphicFramePr>
          <p:nvPr>
            <p:ph idx="4294967295"/>
            <p:extLst>
              <p:ext uri="{D42A27DB-BD31-4B8C-83A1-F6EECF244321}">
                <p14:modId xmlns:p14="http://schemas.microsoft.com/office/powerpoint/2010/main" val="199569196"/>
              </p:ext>
            </p:extLst>
          </p:nvPr>
        </p:nvGraphicFramePr>
        <p:xfrm>
          <a:off x="2125503" y="2245519"/>
          <a:ext cx="8017193" cy="3733803"/>
        </p:xfrm>
        <a:graphic>
          <a:graphicData uri="http://schemas.openxmlformats.org/drawingml/2006/table">
            <a:tbl>
              <a:tblPr/>
              <a:tblGrid>
                <a:gridCol w="1830388">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977900">
                  <a:extLst>
                    <a:ext uri="{9D8B030D-6E8A-4147-A177-3AD203B41FA5}">
                      <a16:colId xmlns:a16="http://schemas.microsoft.com/office/drawing/2014/main" val="20002"/>
                    </a:ext>
                  </a:extLst>
                </a:gridCol>
                <a:gridCol w="1000125">
                  <a:extLst>
                    <a:ext uri="{9D8B030D-6E8A-4147-A177-3AD203B41FA5}">
                      <a16:colId xmlns:a16="http://schemas.microsoft.com/office/drawing/2014/main" val="20003"/>
                    </a:ext>
                  </a:extLst>
                </a:gridCol>
                <a:gridCol w="1000125">
                  <a:extLst>
                    <a:ext uri="{9D8B030D-6E8A-4147-A177-3AD203B41FA5}">
                      <a16:colId xmlns:a16="http://schemas.microsoft.com/office/drawing/2014/main" val="20004"/>
                    </a:ext>
                  </a:extLst>
                </a:gridCol>
                <a:gridCol w="1001713">
                  <a:extLst>
                    <a:ext uri="{9D8B030D-6E8A-4147-A177-3AD203B41FA5}">
                      <a16:colId xmlns:a16="http://schemas.microsoft.com/office/drawing/2014/main" val="20005"/>
                    </a:ext>
                  </a:extLst>
                </a:gridCol>
                <a:gridCol w="998537">
                  <a:extLst>
                    <a:ext uri="{9D8B030D-6E8A-4147-A177-3AD203B41FA5}">
                      <a16:colId xmlns:a16="http://schemas.microsoft.com/office/drawing/2014/main" val="20006"/>
                    </a:ext>
                  </a:extLst>
                </a:gridCol>
                <a:gridCol w="1000125">
                  <a:extLst>
                    <a:ext uri="{9D8B030D-6E8A-4147-A177-3AD203B41FA5}">
                      <a16:colId xmlns:a16="http://schemas.microsoft.com/office/drawing/2014/main" val="20007"/>
                    </a:ext>
                  </a:extLst>
                </a:gridCol>
              </a:tblGrid>
              <a:tr h="357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rgbClr val="1A4422"/>
                          </a:solidFill>
                          <a:effectLst/>
                          <a:latin typeface="Trebuchet MS" pitchFamily="48" charset="0"/>
                        </a:rPr>
                        <a:t>Task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1A4422"/>
                          </a:solidFill>
                          <a:effectLst/>
                          <a:latin typeface="Trebuchet MS" pitchFamily="48" charset="0"/>
                        </a:rPr>
                        <a:t>January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1A4422"/>
                          </a:solidFill>
                          <a:effectLst/>
                          <a:latin typeface="Trebuchet MS" pitchFamily="48" charset="0"/>
                        </a:rPr>
                        <a:t>Febrary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1A4422"/>
                          </a:solidFill>
                          <a:effectLst/>
                          <a:latin typeface="Trebuchet MS" pitchFamily="48" charset="0"/>
                        </a:rPr>
                        <a:t>March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1A4422"/>
                          </a:solidFill>
                          <a:effectLst/>
                          <a:latin typeface="Trebuchet MS" pitchFamily="48" charset="0"/>
                        </a:rPr>
                        <a:t>April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1A4422"/>
                          </a:solidFill>
                          <a:effectLst/>
                          <a:latin typeface="Trebuchet MS" pitchFamily="48" charset="0"/>
                        </a:rPr>
                        <a:t>May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3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accent2"/>
                          </a:solidFill>
                          <a:effectLst/>
                          <a:latin typeface="Trebuchet MS" pitchFamily="48" charset="0"/>
                        </a:rPr>
                        <a:t>CRITICAL SCHEDULE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8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1A4422"/>
                          </a:solidFill>
                          <a:effectLst/>
                          <a:latin typeface="Trebuchet MS" pitchFamily="48" charset="0"/>
                        </a:rPr>
                        <a:t>Project start</a:t>
                      </a:r>
                      <a:endParaRPr kumimoji="0" lang="en-US" sz="900" b="0" i="0" u="none" strike="noStrike" cap="none" normalizeH="0" baseline="0">
                        <a:ln>
                          <a:noFill/>
                        </a:ln>
                        <a:solidFill>
                          <a:srgbClr val="1A4422"/>
                        </a:solidFill>
                        <a:effectLst/>
                        <a:latin typeface="Trebuchet MS" pitchFamily="4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1A4422"/>
                          </a:solidFill>
                          <a:effectLst/>
                          <a:latin typeface="Trebuchet MS" pitchFamily="48" charset="0"/>
                        </a:rPr>
                        <a:t>Analysis and design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5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1A4422"/>
                          </a:solidFill>
                          <a:effectLst/>
                          <a:latin typeface="Trebuchet MS" pitchFamily="48" charset="0"/>
                        </a:rPr>
                        <a:t>Code and integration</a:t>
                      </a:r>
                      <a:endParaRPr kumimoji="0" lang="en-US" sz="900" b="0" i="0" u="none" strike="noStrike" cap="none" normalizeH="0" baseline="0">
                        <a:ln>
                          <a:noFill/>
                        </a:ln>
                        <a:solidFill>
                          <a:srgbClr val="1A4422"/>
                        </a:solidFill>
                        <a:effectLst/>
                        <a:latin typeface="Trebuchet MS" pitchFamily="4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34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1A4422"/>
                          </a:solidFill>
                          <a:effectLst/>
                          <a:latin typeface="Trebuchet MS" pitchFamily="48" charset="0"/>
                        </a:rPr>
                        <a:t>Design and execute subsystem tests</a:t>
                      </a:r>
                      <a:endParaRPr kumimoji="0" lang="en-US" sz="900" b="0" i="0" u="none" strike="noStrike" cap="none" normalizeH="0" baseline="0">
                        <a:ln>
                          <a:noFill/>
                        </a:ln>
                        <a:solidFill>
                          <a:srgbClr val="1A4422"/>
                        </a:solidFill>
                        <a:effectLst/>
                        <a:latin typeface="Trebuchet MS" pitchFamily="4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68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1A4422"/>
                          </a:solidFill>
                          <a:effectLst/>
                          <a:latin typeface="Trebuchet MS" pitchFamily="48" charset="0"/>
                        </a:rPr>
                        <a:t>Design and execute system tests</a:t>
                      </a:r>
                      <a:endParaRPr kumimoji="0" lang="en-US" sz="900" b="0" i="0" u="none" strike="noStrike" cap="none" normalizeH="0" baseline="0">
                        <a:ln>
                          <a:noFill/>
                        </a:ln>
                        <a:solidFill>
                          <a:srgbClr val="1A4422"/>
                        </a:solidFill>
                        <a:effectLst/>
                        <a:latin typeface="Trebuchet MS" pitchFamily="4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95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1A4422"/>
                          </a:solidFill>
                          <a:effectLst/>
                          <a:latin typeface="Trebuchet MS" pitchFamily="48" charset="0"/>
                        </a:rPr>
                        <a:t>Produce user documentation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57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1A4422"/>
                          </a:solidFill>
                          <a:effectLst/>
                          <a:latin typeface="Trebuchet MS" pitchFamily="48" charset="0"/>
                        </a:rPr>
                        <a:t>Product delivery</a:t>
                      </a:r>
                      <a:endParaRPr kumimoji="0" lang="en-US" sz="900" b="0" i="0" u="none" strike="noStrike" cap="none" normalizeH="0" baseline="0" dirty="0">
                        <a:ln>
                          <a:noFill/>
                        </a:ln>
                        <a:solidFill>
                          <a:srgbClr val="1A4422"/>
                        </a:solidFill>
                        <a:effectLst/>
                        <a:latin typeface="Trebuchet MS" pitchFamily="4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40040" name="Rectangle 103"/>
          <p:cNvSpPr>
            <a:spLocks noChangeArrowheads="1"/>
          </p:cNvSpPr>
          <p:nvPr/>
        </p:nvSpPr>
        <p:spPr bwMode="auto">
          <a:xfrm>
            <a:off x="4267201" y="3124200"/>
            <a:ext cx="1260475" cy="76200"/>
          </a:xfrm>
          <a:prstGeom prst="rect">
            <a:avLst/>
          </a:prstGeom>
          <a:solidFill>
            <a:schemeClr val="hlink"/>
          </a:solidFill>
          <a:ln w="9525">
            <a:noFill/>
            <a:miter lim="800000"/>
            <a:headEnd/>
            <a:tailEnd/>
          </a:ln>
        </p:spPr>
        <p:txBody>
          <a:bodyPr wrap="none" anchor="ctr"/>
          <a:lstStyle/>
          <a:p>
            <a:endParaRPr lang="en-US"/>
          </a:p>
        </p:txBody>
      </p:sp>
      <p:sp>
        <p:nvSpPr>
          <p:cNvPr id="40041" name="Rectangle 105"/>
          <p:cNvSpPr>
            <a:spLocks noChangeArrowheads="1"/>
          </p:cNvSpPr>
          <p:nvPr/>
        </p:nvSpPr>
        <p:spPr bwMode="auto">
          <a:xfrm>
            <a:off x="5562600" y="4876801"/>
            <a:ext cx="1084262" cy="73025"/>
          </a:xfrm>
          <a:prstGeom prst="rect">
            <a:avLst/>
          </a:prstGeom>
          <a:solidFill>
            <a:schemeClr val="hlink"/>
          </a:solidFill>
          <a:ln w="9525" algn="ctr">
            <a:noFill/>
            <a:miter lim="800000"/>
            <a:headEnd/>
            <a:tailEnd/>
          </a:ln>
        </p:spPr>
        <p:txBody>
          <a:bodyPr wrap="none" anchor="ctr"/>
          <a:lstStyle/>
          <a:p>
            <a:endParaRPr lang="en-US"/>
          </a:p>
        </p:txBody>
      </p:sp>
      <p:cxnSp>
        <p:nvCxnSpPr>
          <p:cNvPr id="40042" name="AutoShape 109"/>
          <p:cNvCxnSpPr>
            <a:cxnSpLocks noChangeShapeType="1"/>
            <a:stCxn id="40040" idx="3"/>
            <a:endCxn id="40041" idx="1"/>
          </p:cNvCxnSpPr>
          <p:nvPr/>
        </p:nvCxnSpPr>
        <p:spPr bwMode="auto">
          <a:xfrm>
            <a:off x="5527676" y="3162301"/>
            <a:ext cx="34925" cy="1751013"/>
          </a:xfrm>
          <a:prstGeom prst="straightConnector1">
            <a:avLst/>
          </a:prstGeom>
          <a:noFill/>
          <a:ln w="9525">
            <a:solidFill>
              <a:schemeClr val="tx1"/>
            </a:solidFill>
            <a:round/>
            <a:headEnd/>
            <a:tailEnd type="triangle" w="med" len="med"/>
          </a:ln>
        </p:spPr>
      </p:cxnSp>
      <p:sp>
        <p:nvSpPr>
          <p:cNvPr id="40043" name="Rectangle 104"/>
          <p:cNvSpPr>
            <a:spLocks noChangeArrowheads="1"/>
          </p:cNvSpPr>
          <p:nvPr/>
        </p:nvSpPr>
        <p:spPr bwMode="auto">
          <a:xfrm>
            <a:off x="5638801" y="3505200"/>
            <a:ext cx="2016125" cy="71438"/>
          </a:xfrm>
          <a:prstGeom prst="rect">
            <a:avLst/>
          </a:prstGeom>
          <a:solidFill>
            <a:schemeClr val="hlink"/>
          </a:solidFill>
          <a:ln w="9525" algn="ctr">
            <a:noFill/>
            <a:miter lim="800000"/>
            <a:headEnd/>
            <a:tailEnd/>
          </a:ln>
        </p:spPr>
        <p:txBody>
          <a:bodyPr wrap="none" anchor="ctr"/>
          <a:lstStyle/>
          <a:p>
            <a:endParaRPr lang="en-US"/>
          </a:p>
        </p:txBody>
      </p:sp>
      <p:cxnSp>
        <p:nvCxnSpPr>
          <p:cNvPr id="40044" name="AutoShape 107"/>
          <p:cNvCxnSpPr>
            <a:cxnSpLocks noChangeShapeType="1"/>
            <a:stCxn id="40043" idx="3"/>
            <a:endCxn id="40046" idx="1"/>
          </p:cNvCxnSpPr>
          <p:nvPr/>
        </p:nvCxnSpPr>
        <p:spPr bwMode="auto">
          <a:xfrm>
            <a:off x="7654926" y="3540920"/>
            <a:ext cx="41275" cy="389731"/>
          </a:xfrm>
          <a:prstGeom prst="straightConnector1">
            <a:avLst/>
          </a:prstGeom>
          <a:noFill/>
          <a:ln w="9525">
            <a:solidFill>
              <a:schemeClr val="tx1"/>
            </a:solidFill>
            <a:round/>
            <a:headEnd/>
            <a:tailEnd type="triangle" w="med" len="med"/>
          </a:ln>
        </p:spPr>
      </p:cxnSp>
      <p:cxnSp>
        <p:nvCxnSpPr>
          <p:cNvPr id="40045" name="AutoShape 108"/>
          <p:cNvCxnSpPr>
            <a:cxnSpLocks noChangeShapeType="1"/>
            <a:stCxn id="40046" idx="3"/>
            <a:endCxn id="40047" idx="1"/>
          </p:cNvCxnSpPr>
          <p:nvPr/>
        </p:nvCxnSpPr>
        <p:spPr bwMode="auto">
          <a:xfrm>
            <a:off x="8610600" y="3930650"/>
            <a:ext cx="1588" cy="450056"/>
          </a:xfrm>
          <a:prstGeom prst="straightConnector1">
            <a:avLst/>
          </a:prstGeom>
          <a:noFill/>
          <a:ln w="9525">
            <a:solidFill>
              <a:schemeClr val="tx1"/>
            </a:solidFill>
            <a:round/>
            <a:headEnd/>
            <a:tailEnd type="triangle" w="med" len="med"/>
          </a:ln>
        </p:spPr>
      </p:cxnSp>
      <p:sp>
        <p:nvSpPr>
          <p:cNvPr id="40046" name="Rectangle 144"/>
          <p:cNvSpPr>
            <a:spLocks noChangeArrowheads="1"/>
          </p:cNvSpPr>
          <p:nvPr/>
        </p:nvSpPr>
        <p:spPr bwMode="auto">
          <a:xfrm>
            <a:off x="7696200" y="3886200"/>
            <a:ext cx="914400" cy="88900"/>
          </a:xfrm>
          <a:prstGeom prst="rect">
            <a:avLst/>
          </a:prstGeom>
          <a:solidFill>
            <a:schemeClr val="hlink"/>
          </a:solidFill>
          <a:ln w="9525" algn="ctr">
            <a:noFill/>
            <a:miter lim="800000"/>
            <a:headEnd/>
            <a:tailEnd/>
          </a:ln>
        </p:spPr>
        <p:txBody>
          <a:bodyPr wrap="none" anchor="ctr"/>
          <a:lstStyle/>
          <a:p>
            <a:endParaRPr lang="en-US"/>
          </a:p>
        </p:txBody>
      </p:sp>
      <p:sp>
        <p:nvSpPr>
          <p:cNvPr id="40047" name="Rectangle 146"/>
          <p:cNvSpPr>
            <a:spLocks noChangeArrowheads="1"/>
          </p:cNvSpPr>
          <p:nvPr/>
        </p:nvSpPr>
        <p:spPr bwMode="auto">
          <a:xfrm>
            <a:off x="8610600" y="4343400"/>
            <a:ext cx="457200" cy="74612"/>
          </a:xfrm>
          <a:prstGeom prst="rect">
            <a:avLst/>
          </a:prstGeom>
          <a:solidFill>
            <a:schemeClr val="hlink"/>
          </a:solidFill>
          <a:ln w="9525" algn="ctr">
            <a:noFill/>
            <a:miter lim="800000"/>
            <a:headEnd/>
            <a:tailEnd/>
          </a:ln>
        </p:spPr>
        <p:txBody>
          <a:bodyPr wrap="none" anchor="ctr"/>
          <a:lstStyle/>
          <a:p>
            <a:endParaRPr lang="en-US"/>
          </a:p>
        </p:txBody>
      </p:sp>
      <p:sp>
        <p:nvSpPr>
          <p:cNvPr id="40048" name="Rectangle 150"/>
          <p:cNvSpPr>
            <a:spLocks noChangeArrowheads="1"/>
          </p:cNvSpPr>
          <p:nvPr/>
        </p:nvSpPr>
        <p:spPr bwMode="auto">
          <a:xfrm>
            <a:off x="1752600" y="457200"/>
            <a:ext cx="8458200" cy="533400"/>
          </a:xfrm>
          <a:prstGeom prst="rect">
            <a:avLst/>
          </a:prstGeom>
          <a:noFill/>
          <a:ln w="9525">
            <a:noFill/>
            <a:miter lim="800000"/>
            <a:headEnd/>
            <a:tailEnd/>
          </a:ln>
        </p:spPr>
        <p:txBody>
          <a:bodyPr anchor="ctr"/>
          <a:lstStyle/>
          <a:p>
            <a:pPr algn="ctr"/>
            <a:endParaRPr lang="en-US" sz="3200">
              <a:solidFill>
                <a:srgbClr val="000080"/>
              </a:solidFill>
              <a:latin typeface="Tahoma" pitchFamily="34" charset="0"/>
            </a:endParaRPr>
          </a:p>
        </p:txBody>
      </p:sp>
      <p:sp>
        <p:nvSpPr>
          <p:cNvPr id="40049" name="Rectangle 168"/>
          <p:cNvSpPr>
            <a:spLocks noChangeArrowheads="1"/>
          </p:cNvSpPr>
          <p:nvPr/>
        </p:nvSpPr>
        <p:spPr bwMode="auto">
          <a:xfrm>
            <a:off x="8915400" y="5029200"/>
            <a:ext cx="76200" cy="76200"/>
          </a:xfrm>
          <a:prstGeom prst="rect">
            <a:avLst/>
          </a:prstGeom>
          <a:solidFill>
            <a:schemeClr val="hlink"/>
          </a:solidFill>
          <a:ln w="9525" algn="ctr">
            <a:noFill/>
            <a:miter lim="800000"/>
            <a:headEnd/>
            <a:tailEnd/>
          </a:ln>
        </p:spPr>
        <p:txBody>
          <a:bodyPr wrap="none" anchor="ctr"/>
          <a:lstStyle/>
          <a:p>
            <a:endParaRPr lang="en-US"/>
          </a:p>
        </p:txBody>
      </p:sp>
      <p:sp>
        <p:nvSpPr>
          <p:cNvPr id="40051" name="Rectangle 178"/>
          <p:cNvSpPr>
            <a:spLocks noChangeArrowheads="1"/>
          </p:cNvSpPr>
          <p:nvPr/>
        </p:nvSpPr>
        <p:spPr bwMode="auto">
          <a:xfrm>
            <a:off x="4191000" y="2895600"/>
            <a:ext cx="76200" cy="76200"/>
          </a:xfrm>
          <a:prstGeom prst="rect">
            <a:avLst/>
          </a:prstGeom>
          <a:solidFill>
            <a:schemeClr val="hlink"/>
          </a:solidFill>
          <a:ln w="9525" algn="ctr">
            <a:noFill/>
            <a:miter lim="800000"/>
            <a:headEnd/>
            <a:tailEnd/>
          </a:ln>
        </p:spPr>
        <p:txBody>
          <a:bodyPr wrap="none" anchor="ctr"/>
          <a:lstStyle/>
          <a:p>
            <a:endParaRPr lang="en-US"/>
          </a:p>
        </p:txBody>
      </p:sp>
      <p:cxnSp>
        <p:nvCxnSpPr>
          <p:cNvPr id="40052" name="AutoShape 179"/>
          <p:cNvCxnSpPr>
            <a:cxnSpLocks noChangeShapeType="1"/>
            <a:stCxn id="40051" idx="3"/>
            <a:endCxn id="40040" idx="1"/>
          </p:cNvCxnSpPr>
          <p:nvPr/>
        </p:nvCxnSpPr>
        <p:spPr bwMode="auto">
          <a:xfrm>
            <a:off x="4267200" y="2933700"/>
            <a:ext cx="1588" cy="228600"/>
          </a:xfrm>
          <a:prstGeom prst="straightConnector1">
            <a:avLst/>
          </a:prstGeom>
          <a:noFill/>
          <a:ln w="9525">
            <a:solidFill>
              <a:schemeClr val="tx1"/>
            </a:solidFill>
            <a:round/>
            <a:headEnd/>
            <a:tailEnd type="triangle" w="med" len="med"/>
          </a:ln>
        </p:spPr>
      </p:cxnSp>
      <p:cxnSp>
        <p:nvCxnSpPr>
          <p:cNvPr id="40053" name="AutoShape 180"/>
          <p:cNvCxnSpPr>
            <a:cxnSpLocks noChangeShapeType="1"/>
            <a:stCxn id="40040" idx="3"/>
            <a:endCxn id="40043" idx="1"/>
          </p:cNvCxnSpPr>
          <p:nvPr/>
        </p:nvCxnSpPr>
        <p:spPr bwMode="auto">
          <a:xfrm>
            <a:off x="5527676" y="3162301"/>
            <a:ext cx="111125" cy="378619"/>
          </a:xfrm>
          <a:prstGeom prst="straightConnector1">
            <a:avLst/>
          </a:prstGeom>
          <a:noFill/>
          <a:ln w="9525">
            <a:solidFill>
              <a:schemeClr val="tx1"/>
            </a:solidFill>
            <a:round/>
            <a:headEnd/>
            <a:tailEnd type="triangle" w="med" len="med"/>
          </a:ln>
        </p:spPr>
      </p:cxnSp>
      <p:cxnSp>
        <p:nvCxnSpPr>
          <p:cNvPr id="40054" name="AutoShape 181"/>
          <p:cNvCxnSpPr>
            <a:cxnSpLocks noChangeShapeType="1"/>
          </p:cNvCxnSpPr>
          <p:nvPr/>
        </p:nvCxnSpPr>
        <p:spPr bwMode="auto">
          <a:xfrm flipH="1">
            <a:off x="8991600" y="4343400"/>
            <a:ext cx="152400" cy="686594"/>
          </a:xfrm>
          <a:prstGeom prst="straightConnector1">
            <a:avLst/>
          </a:prstGeom>
          <a:noFill/>
          <a:ln w="9525">
            <a:solidFill>
              <a:schemeClr val="tx1"/>
            </a:solidFill>
            <a:round/>
            <a:headEnd/>
            <a:tailEnd type="triangle" w="med" len="med"/>
          </a:ln>
        </p:spPr>
      </p:cxnSp>
      <p:sp>
        <p:nvSpPr>
          <p:cNvPr id="40055" name="Rectangle 182"/>
          <p:cNvSpPr>
            <a:spLocks noChangeArrowheads="1"/>
          </p:cNvSpPr>
          <p:nvPr/>
        </p:nvSpPr>
        <p:spPr bwMode="auto">
          <a:xfrm>
            <a:off x="4191000" y="2208213"/>
            <a:ext cx="4800600" cy="74612"/>
          </a:xfrm>
          <a:prstGeom prst="rect">
            <a:avLst/>
          </a:prstGeom>
          <a:solidFill>
            <a:schemeClr val="accent2"/>
          </a:solidFill>
          <a:ln w="9525" algn="ctr">
            <a:solidFill>
              <a:schemeClr val="accent2"/>
            </a:solidFill>
            <a:miter lim="800000"/>
            <a:headEnd/>
            <a:tailEnd/>
          </a:ln>
        </p:spPr>
        <p:txBody>
          <a:bodyPr wrap="none" anchor="ctr"/>
          <a:lstStyle/>
          <a:p>
            <a:endParaRPr lang="en-US"/>
          </a:p>
        </p:txBody>
      </p:sp>
      <p:cxnSp>
        <p:nvCxnSpPr>
          <p:cNvPr id="34" name="Straight Arrow Connector 33"/>
          <p:cNvCxnSpPr/>
          <p:nvPr/>
        </p:nvCxnSpPr>
        <p:spPr>
          <a:xfrm rot="16200000" flipH="1">
            <a:off x="5334000" y="5410200"/>
            <a:ext cx="1447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324601" y="6324600"/>
            <a:ext cx="2177391" cy="369332"/>
          </a:xfrm>
          <a:prstGeom prst="rect">
            <a:avLst/>
          </a:prstGeom>
          <a:noFill/>
        </p:spPr>
        <p:txBody>
          <a:bodyPr wrap="none" rtlCol="0">
            <a:spAutoFit/>
          </a:bodyPr>
          <a:lstStyle/>
          <a:p>
            <a:r>
              <a:rPr lang="en-US" dirty="0"/>
              <a:t>Delay can be tolerated</a:t>
            </a:r>
            <a:endParaRPr lang="en-IN" dirty="0"/>
          </a:p>
        </p:txBody>
      </p:sp>
    </p:spTree>
  </p:cSld>
  <p:clrMapOvr>
    <a:masterClrMapping/>
  </p:clrMapOvr>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92" name="Rectangle 113"/>
          <p:cNvSpPr>
            <a:spLocks noGrp="1" noChangeArrowheads="1"/>
          </p:cNvSpPr>
          <p:nvPr>
            <p:ph type="title"/>
          </p:nvPr>
        </p:nvSpPr>
        <p:spPr bwMode="auto">
          <a:xfrm>
            <a:off x="2438400" y="152400"/>
            <a:ext cx="7543800" cy="990600"/>
          </a:xfrm>
          <a:ln>
            <a:miter lim="800000"/>
            <a:headEnd/>
            <a:tailEnd/>
          </a:ln>
        </p:spPr>
        <p:txBody>
          <a:bodyPr vert="horz" wrap="square" lIns="91440" tIns="45720" rIns="91440" bIns="45720" numCol="1" rtlCol="0" anchor="t" anchorCtr="0" compatLnSpc="1">
            <a:prstTxWarp prst="textNoShape">
              <a:avLst/>
            </a:prstTxWarp>
            <a:normAutofit/>
          </a:bodyPr>
          <a:lstStyle/>
          <a:p>
            <a:pPr>
              <a:defRPr/>
            </a:pPr>
            <a:r>
              <a:rPr lang="en-US" sz="3200" b="1" u="sng" dirty="0">
                <a:solidFill>
                  <a:srgbClr val="FF0000"/>
                </a:solidFill>
                <a:effectLst>
                  <a:outerShdw blurRad="38100" dist="38100" dir="2700000" algn="tl">
                    <a:srgbClr val="000000">
                      <a:alpha val="43137"/>
                    </a:srgbClr>
                  </a:outerShdw>
                </a:effectLst>
              </a:rPr>
              <a:t>Reducing the Impact of Critical Paths</a:t>
            </a:r>
          </a:p>
        </p:txBody>
      </p:sp>
      <p:graphicFrame>
        <p:nvGraphicFramePr>
          <p:cNvPr id="300203" name="Group 171"/>
          <p:cNvGraphicFramePr>
            <a:graphicFrameLocks noGrp="1"/>
          </p:cNvGraphicFramePr>
          <p:nvPr>
            <p:ph idx="4294967295"/>
            <p:extLst>
              <p:ext uri="{D42A27DB-BD31-4B8C-83A1-F6EECF244321}">
                <p14:modId xmlns:p14="http://schemas.microsoft.com/office/powerpoint/2010/main" val="2286841154"/>
              </p:ext>
            </p:extLst>
          </p:nvPr>
        </p:nvGraphicFramePr>
        <p:xfrm>
          <a:off x="1706403" y="1789112"/>
          <a:ext cx="8017193" cy="4268790"/>
        </p:xfrm>
        <a:graphic>
          <a:graphicData uri="http://schemas.openxmlformats.org/drawingml/2006/table">
            <a:tbl>
              <a:tblPr/>
              <a:tblGrid>
                <a:gridCol w="1830388">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977900">
                  <a:extLst>
                    <a:ext uri="{9D8B030D-6E8A-4147-A177-3AD203B41FA5}">
                      <a16:colId xmlns:a16="http://schemas.microsoft.com/office/drawing/2014/main" val="20002"/>
                    </a:ext>
                  </a:extLst>
                </a:gridCol>
                <a:gridCol w="1000125">
                  <a:extLst>
                    <a:ext uri="{9D8B030D-6E8A-4147-A177-3AD203B41FA5}">
                      <a16:colId xmlns:a16="http://schemas.microsoft.com/office/drawing/2014/main" val="20003"/>
                    </a:ext>
                  </a:extLst>
                </a:gridCol>
                <a:gridCol w="1000125">
                  <a:extLst>
                    <a:ext uri="{9D8B030D-6E8A-4147-A177-3AD203B41FA5}">
                      <a16:colId xmlns:a16="http://schemas.microsoft.com/office/drawing/2014/main" val="20004"/>
                    </a:ext>
                  </a:extLst>
                </a:gridCol>
                <a:gridCol w="1001713">
                  <a:extLst>
                    <a:ext uri="{9D8B030D-6E8A-4147-A177-3AD203B41FA5}">
                      <a16:colId xmlns:a16="http://schemas.microsoft.com/office/drawing/2014/main" val="20005"/>
                    </a:ext>
                  </a:extLst>
                </a:gridCol>
                <a:gridCol w="998537">
                  <a:extLst>
                    <a:ext uri="{9D8B030D-6E8A-4147-A177-3AD203B41FA5}">
                      <a16:colId xmlns:a16="http://schemas.microsoft.com/office/drawing/2014/main" val="20006"/>
                    </a:ext>
                  </a:extLst>
                </a:gridCol>
                <a:gridCol w="1000125">
                  <a:extLst>
                    <a:ext uri="{9D8B030D-6E8A-4147-A177-3AD203B41FA5}">
                      <a16:colId xmlns:a16="http://schemas.microsoft.com/office/drawing/2014/main" val="20007"/>
                    </a:ext>
                  </a:extLst>
                </a:gridCol>
              </a:tblGrid>
              <a:tr h="357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rgbClr val="1A4422"/>
                          </a:solidFill>
                          <a:effectLst/>
                          <a:latin typeface="Trebuchet MS" pitchFamily="48" charset="0"/>
                        </a:rPr>
                        <a:t>Task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1A4422"/>
                          </a:solidFill>
                          <a:effectLst/>
                          <a:latin typeface="Trebuchet MS" pitchFamily="48" charset="0"/>
                        </a:rPr>
                        <a:t>January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1A4422"/>
                          </a:solidFill>
                          <a:effectLst/>
                          <a:latin typeface="Trebuchet MS" pitchFamily="48" charset="0"/>
                        </a:rPr>
                        <a:t>Febrary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1A4422"/>
                          </a:solidFill>
                          <a:effectLst/>
                          <a:latin typeface="Trebuchet MS" pitchFamily="48" charset="0"/>
                        </a:rPr>
                        <a:t>March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1A4422"/>
                          </a:solidFill>
                          <a:effectLst/>
                          <a:latin typeface="Trebuchet MS" pitchFamily="48" charset="0"/>
                        </a:rPr>
                        <a:t>April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1A4422"/>
                          </a:solidFill>
                          <a:effectLst/>
                          <a:latin typeface="Trebuchet MS" pitchFamily="48" charset="0"/>
                        </a:rPr>
                        <a:t>May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3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accent2"/>
                          </a:solidFill>
                          <a:effectLst/>
                          <a:latin typeface="Trebuchet MS" pitchFamily="48" charset="0"/>
                        </a:rPr>
                        <a:t>UNLIMITED RESOURCES</a:t>
                      </a:r>
                      <a:endParaRPr kumimoji="0" lang="en-US" sz="1000" b="0" i="0" u="none" strike="noStrike" cap="none" normalizeH="0" baseline="0">
                        <a:ln>
                          <a:noFill/>
                        </a:ln>
                        <a:solidFill>
                          <a:srgbClr val="1A4422"/>
                        </a:solidFill>
                        <a:effectLst/>
                        <a:latin typeface="Trebuchet MS" pitchFamily="4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8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1A4422"/>
                          </a:solidFill>
                          <a:effectLst/>
                          <a:latin typeface="Trebuchet MS" pitchFamily="48" charset="0"/>
                        </a:rPr>
                        <a:t>Project start</a:t>
                      </a:r>
                      <a:endParaRPr kumimoji="0" lang="en-US" sz="900" b="0" i="0" u="none" strike="noStrike" cap="none" normalizeH="0" baseline="0">
                        <a:ln>
                          <a:noFill/>
                        </a:ln>
                        <a:solidFill>
                          <a:srgbClr val="1A4422"/>
                        </a:solidFill>
                        <a:effectLst/>
                        <a:latin typeface="Trebuchet MS" pitchFamily="4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1A4422"/>
                          </a:solidFill>
                          <a:effectLst/>
                          <a:latin typeface="Trebuchet MS" pitchFamily="48" charset="0"/>
                        </a:rPr>
                        <a:t>Analysis and design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5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1A4422"/>
                          </a:solidFill>
                          <a:effectLst/>
                          <a:latin typeface="Trebuchet MS" pitchFamily="48" charset="0"/>
                        </a:rPr>
                        <a:t>Code and integration</a:t>
                      </a:r>
                      <a:endParaRPr kumimoji="0" lang="en-US" sz="900" b="0" i="0" u="none" strike="noStrike" cap="none" normalizeH="0" baseline="0">
                        <a:ln>
                          <a:noFill/>
                        </a:ln>
                        <a:solidFill>
                          <a:srgbClr val="1A4422"/>
                        </a:solidFill>
                        <a:effectLst/>
                        <a:latin typeface="Trebuchet MS" pitchFamily="4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1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1A4422"/>
                          </a:solidFill>
                          <a:effectLst/>
                          <a:latin typeface="Trebuchet MS" pitchFamily="48" charset="0"/>
                        </a:rPr>
                        <a:t>Design subsystem tests</a:t>
                      </a:r>
                      <a:endParaRPr kumimoji="0" lang="en-US" sz="900" b="0" i="0" u="none" strike="noStrike" cap="none" normalizeH="0" baseline="0">
                        <a:ln>
                          <a:noFill/>
                        </a:ln>
                        <a:solidFill>
                          <a:srgbClr val="1A4422"/>
                        </a:solidFill>
                        <a:effectLst/>
                        <a:latin typeface="Trebuchet MS" pitchFamily="4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1A4422"/>
                          </a:solidFill>
                          <a:effectLst/>
                          <a:latin typeface="Trebuchet MS" pitchFamily="48" charset="0"/>
                        </a:rPr>
                        <a:t>Design system tests</a:t>
                      </a:r>
                      <a:endParaRPr kumimoji="0" lang="en-US" sz="900" b="0" i="0" u="none" strike="noStrike" cap="none" normalizeH="0" baseline="0">
                        <a:ln>
                          <a:noFill/>
                        </a:ln>
                        <a:solidFill>
                          <a:srgbClr val="1A4422"/>
                        </a:solidFill>
                        <a:effectLst/>
                        <a:latin typeface="Trebuchet MS" pitchFamily="4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95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1A4422"/>
                          </a:solidFill>
                          <a:effectLst/>
                          <a:latin typeface="Trebuchet MS" pitchFamily="48" charset="0"/>
                        </a:rPr>
                        <a:t>Produce user documentation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57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1A4422"/>
                          </a:solidFill>
                          <a:effectLst/>
                          <a:latin typeface="Trebuchet MS" pitchFamily="48" charset="0"/>
                        </a:rPr>
                        <a:t>Execute subsystem tests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sm" len="sm"/>
                    </a:lnB>
                    <a:lnTlToBr>
                      <a:noFill/>
                    </a:lnTlToBr>
                    <a:lnBlToTr>
                      <a:noFill/>
                    </a:lnBlToTr>
                    <a:noFill/>
                  </a:tcPr>
                </a:tc>
                <a:extLst>
                  <a:ext uri="{0D108BD9-81ED-4DB2-BD59-A6C34878D82A}">
                    <a16:rowId xmlns:a16="http://schemas.microsoft.com/office/drawing/2014/main" val="10009"/>
                  </a:ext>
                </a:extLst>
              </a:tr>
              <a:tr h="357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1A4422"/>
                          </a:solidFill>
                          <a:effectLst/>
                          <a:latin typeface="Trebuchet MS" pitchFamily="48" charset="0"/>
                        </a:rPr>
                        <a:t>Execute system tests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sm" len="sm"/>
                    </a:lnT>
                    <a:lnB w="12700" cap="flat" cmpd="sng" algn="ctr">
                      <a:solidFill>
                        <a:schemeClr val="tx1"/>
                      </a:solidFill>
                      <a:prstDash val="solid"/>
                      <a:miter lim="800000"/>
                      <a:headEnd type="none" w="med" len="med"/>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sm" len="sm"/>
                    </a:lnT>
                    <a:lnB w="12700" cap="flat" cmpd="sng" algn="ctr">
                      <a:solidFill>
                        <a:schemeClr val="tx1"/>
                      </a:solidFill>
                      <a:prstDash val="solid"/>
                      <a:miter lim="800000"/>
                      <a:headEnd type="none" w="med" len="med"/>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sm" len="sm"/>
                    </a:lnT>
                    <a:lnB w="12700" cap="flat" cmpd="sng" algn="ctr">
                      <a:solidFill>
                        <a:schemeClr val="tx1"/>
                      </a:solidFill>
                      <a:prstDash val="solid"/>
                      <a:miter lim="800000"/>
                      <a:headEnd type="none" w="med" len="med"/>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sm" len="sm"/>
                    </a:lnT>
                    <a:lnB w="12700" cap="flat" cmpd="sng" algn="ctr">
                      <a:solidFill>
                        <a:schemeClr val="tx1"/>
                      </a:solidFill>
                      <a:prstDash val="solid"/>
                      <a:miter lim="800000"/>
                      <a:headEnd type="none" w="med" len="med"/>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sm" len="sm"/>
                    </a:lnT>
                    <a:lnB w="12700" cap="flat" cmpd="sng" algn="ctr">
                      <a:solidFill>
                        <a:schemeClr val="tx1"/>
                      </a:solidFill>
                      <a:prstDash val="solid"/>
                      <a:miter lim="800000"/>
                      <a:headEnd type="none" w="med" len="med"/>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sm" len="sm"/>
                    </a:lnT>
                    <a:lnB w="12700" cap="flat" cmpd="sng" algn="ctr">
                      <a:solidFill>
                        <a:schemeClr val="tx1"/>
                      </a:solidFill>
                      <a:prstDash val="solid"/>
                      <a:miter lim="800000"/>
                      <a:headEnd type="none" w="med" len="med"/>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sm" len="sm"/>
                    </a:lnT>
                    <a:lnB w="12700" cap="flat" cmpd="sng" algn="ctr">
                      <a:solidFill>
                        <a:schemeClr val="tx1"/>
                      </a:solidFill>
                      <a:prstDash val="solid"/>
                      <a:miter lim="800000"/>
                      <a:headEnd type="none" w="med" len="med"/>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sm" len="sm"/>
                    </a:lnT>
                    <a:lnB w="12700" cap="flat" cmpd="sng" algn="ctr">
                      <a:solidFill>
                        <a:schemeClr val="tx1"/>
                      </a:solidFill>
                      <a:prstDash val="solid"/>
                      <a:miter lim="800000"/>
                      <a:headEnd type="none" w="med" len="med"/>
                      <a:tailEnd type="none" w="sm" len="sm"/>
                    </a:lnB>
                    <a:lnTlToBr>
                      <a:noFill/>
                    </a:lnTlToBr>
                    <a:lnBlToTr>
                      <a:noFill/>
                    </a:lnBlToTr>
                    <a:noFill/>
                  </a:tcPr>
                </a:tc>
                <a:extLst>
                  <a:ext uri="{0D108BD9-81ED-4DB2-BD59-A6C34878D82A}">
                    <a16:rowId xmlns:a16="http://schemas.microsoft.com/office/drawing/2014/main" val="10010"/>
                  </a:ext>
                </a:extLst>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1A4422"/>
                          </a:solidFill>
                          <a:effectLst/>
                          <a:latin typeface="Trebuchet MS" pitchFamily="48" charset="0"/>
                        </a:rPr>
                        <a:t>Product delivery</a:t>
                      </a:r>
                      <a:endParaRPr kumimoji="0" lang="en-US" sz="900" b="0" i="0" u="none" strike="noStrike" cap="none" normalizeH="0" baseline="0" dirty="0">
                        <a:ln>
                          <a:noFill/>
                        </a:ln>
                        <a:solidFill>
                          <a:srgbClr val="1A4422"/>
                        </a:solidFill>
                        <a:effectLst/>
                        <a:latin typeface="Trebuchet MS" pitchFamily="4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sm" len="sm"/>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41082" name="Rectangle 103"/>
          <p:cNvSpPr>
            <a:spLocks noChangeArrowheads="1"/>
          </p:cNvSpPr>
          <p:nvPr/>
        </p:nvSpPr>
        <p:spPr bwMode="auto">
          <a:xfrm>
            <a:off x="4038600" y="2667000"/>
            <a:ext cx="1295400" cy="76200"/>
          </a:xfrm>
          <a:prstGeom prst="rect">
            <a:avLst/>
          </a:prstGeom>
          <a:solidFill>
            <a:schemeClr val="hlink"/>
          </a:solidFill>
          <a:ln w="9525">
            <a:noFill/>
            <a:miter lim="800000"/>
            <a:headEnd/>
            <a:tailEnd/>
          </a:ln>
        </p:spPr>
        <p:txBody>
          <a:bodyPr wrap="none" anchor="ctr"/>
          <a:lstStyle/>
          <a:p>
            <a:endParaRPr lang="en-US"/>
          </a:p>
        </p:txBody>
      </p:sp>
      <p:sp>
        <p:nvSpPr>
          <p:cNvPr id="41083" name="Rectangle 104"/>
          <p:cNvSpPr>
            <a:spLocks noChangeArrowheads="1"/>
          </p:cNvSpPr>
          <p:nvPr/>
        </p:nvSpPr>
        <p:spPr bwMode="auto">
          <a:xfrm>
            <a:off x="5486400" y="4191001"/>
            <a:ext cx="1084262" cy="73025"/>
          </a:xfrm>
          <a:prstGeom prst="rect">
            <a:avLst/>
          </a:prstGeom>
          <a:solidFill>
            <a:schemeClr val="hlink"/>
          </a:solidFill>
          <a:ln w="9525" algn="ctr">
            <a:noFill/>
            <a:miter lim="800000"/>
            <a:headEnd/>
            <a:tailEnd/>
          </a:ln>
        </p:spPr>
        <p:txBody>
          <a:bodyPr wrap="none" anchor="ctr"/>
          <a:lstStyle/>
          <a:p>
            <a:endParaRPr lang="en-US"/>
          </a:p>
        </p:txBody>
      </p:sp>
      <p:cxnSp>
        <p:nvCxnSpPr>
          <p:cNvPr id="41084" name="AutoShape 105"/>
          <p:cNvCxnSpPr>
            <a:cxnSpLocks noChangeShapeType="1"/>
            <a:stCxn id="41082" idx="3"/>
            <a:endCxn id="41083" idx="1"/>
          </p:cNvCxnSpPr>
          <p:nvPr/>
        </p:nvCxnSpPr>
        <p:spPr bwMode="auto">
          <a:xfrm>
            <a:off x="5334000" y="2705101"/>
            <a:ext cx="152400" cy="1522413"/>
          </a:xfrm>
          <a:prstGeom prst="straightConnector1">
            <a:avLst/>
          </a:prstGeom>
          <a:noFill/>
          <a:ln w="9525">
            <a:solidFill>
              <a:schemeClr val="tx1"/>
            </a:solidFill>
            <a:round/>
            <a:headEnd/>
            <a:tailEnd type="triangle" w="med" len="med"/>
          </a:ln>
        </p:spPr>
      </p:cxnSp>
      <p:sp>
        <p:nvSpPr>
          <p:cNvPr id="41085" name="Rectangle 106"/>
          <p:cNvSpPr>
            <a:spLocks noChangeArrowheads="1"/>
          </p:cNvSpPr>
          <p:nvPr/>
        </p:nvSpPr>
        <p:spPr bwMode="auto">
          <a:xfrm>
            <a:off x="5181600" y="2971801"/>
            <a:ext cx="2057400" cy="74613"/>
          </a:xfrm>
          <a:prstGeom prst="rect">
            <a:avLst/>
          </a:prstGeom>
          <a:solidFill>
            <a:schemeClr val="hlink"/>
          </a:solidFill>
          <a:ln w="9525" algn="ctr">
            <a:noFill/>
            <a:miter lim="800000"/>
            <a:headEnd/>
            <a:tailEnd/>
          </a:ln>
        </p:spPr>
        <p:txBody>
          <a:bodyPr wrap="none" anchor="ctr"/>
          <a:lstStyle/>
          <a:p>
            <a:endParaRPr lang="en-US"/>
          </a:p>
        </p:txBody>
      </p:sp>
      <p:cxnSp>
        <p:nvCxnSpPr>
          <p:cNvPr id="41086" name="AutoShape 107"/>
          <p:cNvCxnSpPr>
            <a:cxnSpLocks noChangeShapeType="1"/>
            <a:stCxn id="41082" idx="3"/>
            <a:endCxn id="41088" idx="1"/>
          </p:cNvCxnSpPr>
          <p:nvPr/>
        </p:nvCxnSpPr>
        <p:spPr bwMode="auto">
          <a:xfrm>
            <a:off x="5334000" y="2705100"/>
            <a:ext cx="152400" cy="685800"/>
          </a:xfrm>
          <a:prstGeom prst="straightConnector1">
            <a:avLst/>
          </a:prstGeom>
          <a:noFill/>
          <a:ln w="9525">
            <a:solidFill>
              <a:schemeClr val="tx1"/>
            </a:solidFill>
            <a:round/>
            <a:headEnd/>
            <a:tailEnd type="triangle" w="med" len="med"/>
          </a:ln>
        </p:spPr>
      </p:cxnSp>
      <p:cxnSp>
        <p:nvCxnSpPr>
          <p:cNvPr id="41087" name="AutoShape 108"/>
          <p:cNvCxnSpPr>
            <a:cxnSpLocks noChangeShapeType="1"/>
            <a:stCxn id="41085" idx="3"/>
            <a:endCxn id="41089" idx="1"/>
          </p:cNvCxnSpPr>
          <p:nvPr/>
        </p:nvCxnSpPr>
        <p:spPr bwMode="auto">
          <a:xfrm>
            <a:off x="7239000" y="3009107"/>
            <a:ext cx="381000" cy="1828800"/>
          </a:xfrm>
          <a:prstGeom prst="straightConnector1">
            <a:avLst/>
          </a:prstGeom>
          <a:noFill/>
          <a:ln w="9525">
            <a:solidFill>
              <a:schemeClr val="tx1"/>
            </a:solidFill>
            <a:round/>
            <a:headEnd/>
            <a:tailEnd type="triangle" w="med" len="med"/>
          </a:ln>
        </p:spPr>
      </p:cxnSp>
      <p:sp>
        <p:nvSpPr>
          <p:cNvPr id="41088" name="Rectangle 109"/>
          <p:cNvSpPr>
            <a:spLocks noChangeArrowheads="1"/>
          </p:cNvSpPr>
          <p:nvPr/>
        </p:nvSpPr>
        <p:spPr bwMode="auto">
          <a:xfrm>
            <a:off x="5486400" y="3352800"/>
            <a:ext cx="609600" cy="76200"/>
          </a:xfrm>
          <a:prstGeom prst="rect">
            <a:avLst/>
          </a:prstGeom>
          <a:solidFill>
            <a:schemeClr val="hlink"/>
          </a:solidFill>
          <a:ln w="9525" algn="ctr">
            <a:noFill/>
            <a:miter lim="800000"/>
            <a:headEnd/>
            <a:tailEnd/>
          </a:ln>
        </p:spPr>
        <p:txBody>
          <a:bodyPr wrap="none" anchor="ctr"/>
          <a:lstStyle/>
          <a:p>
            <a:endParaRPr lang="en-US"/>
          </a:p>
        </p:txBody>
      </p:sp>
      <p:sp>
        <p:nvSpPr>
          <p:cNvPr id="41089" name="Rectangle 110"/>
          <p:cNvSpPr>
            <a:spLocks noChangeArrowheads="1"/>
          </p:cNvSpPr>
          <p:nvPr/>
        </p:nvSpPr>
        <p:spPr bwMode="auto">
          <a:xfrm>
            <a:off x="7620000" y="4800601"/>
            <a:ext cx="228600" cy="74613"/>
          </a:xfrm>
          <a:prstGeom prst="rect">
            <a:avLst/>
          </a:prstGeom>
          <a:solidFill>
            <a:schemeClr val="hlink"/>
          </a:solidFill>
          <a:ln w="9525" algn="ctr">
            <a:noFill/>
            <a:miter lim="800000"/>
            <a:headEnd/>
            <a:tailEnd/>
          </a:ln>
        </p:spPr>
        <p:txBody>
          <a:bodyPr wrap="none" anchor="ctr"/>
          <a:lstStyle/>
          <a:p>
            <a:endParaRPr lang="en-US"/>
          </a:p>
        </p:txBody>
      </p:sp>
      <p:sp>
        <p:nvSpPr>
          <p:cNvPr id="41090" name="Rectangle 111"/>
          <p:cNvSpPr>
            <a:spLocks noChangeArrowheads="1"/>
          </p:cNvSpPr>
          <p:nvPr/>
        </p:nvSpPr>
        <p:spPr bwMode="auto">
          <a:xfrm>
            <a:off x="1752600" y="457200"/>
            <a:ext cx="8458200" cy="533400"/>
          </a:xfrm>
          <a:prstGeom prst="rect">
            <a:avLst/>
          </a:prstGeom>
          <a:noFill/>
          <a:ln w="9525">
            <a:noFill/>
            <a:miter lim="800000"/>
            <a:headEnd/>
            <a:tailEnd/>
          </a:ln>
        </p:spPr>
        <p:txBody>
          <a:bodyPr anchor="ctr"/>
          <a:lstStyle/>
          <a:p>
            <a:pPr algn="ctr"/>
            <a:endParaRPr lang="en-US" sz="3200">
              <a:solidFill>
                <a:srgbClr val="000080"/>
              </a:solidFill>
              <a:latin typeface="Tahoma" pitchFamily="34" charset="0"/>
            </a:endParaRPr>
          </a:p>
        </p:txBody>
      </p:sp>
      <p:sp>
        <p:nvSpPr>
          <p:cNvPr id="41091" name="Rectangle 112"/>
          <p:cNvSpPr>
            <a:spLocks noChangeArrowheads="1"/>
          </p:cNvSpPr>
          <p:nvPr/>
        </p:nvSpPr>
        <p:spPr bwMode="auto">
          <a:xfrm>
            <a:off x="8915400" y="5562600"/>
            <a:ext cx="76200" cy="76200"/>
          </a:xfrm>
          <a:prstGeom prst="rect">
            <a:avLst/>
          </a:prstGeom>
          <a:solidFill>
            <a:schemeClr val="hlink"/>
          </a:solidFill>
          <a:ln w="9525" algn="ctr">
            <a:noFill/>
            <a:miter lim="800000"/>
            <a:headEnd/>
            <a:tailEnd/>
          </a:ln>
        </p:spPr>
        <p:txBody>
          <a:bodyPr wrap="none" anchor="ctr"/>
          <a:lstStyle/>
          <a:p>
            <a:endParaRPr lang="en-US"/>
          </a:p>
        </p:txBody>
      </p:sp>
      <p:sp>
        <p:nvSpPr>
          <p:cNvPr id="41093" name="Rectangle 114"/>
          <p:cNvSpPr>
            <a:spLocks noChangeArrowheads="1"/>
          </p:cNvSpPr>
          <p:nvPr/>
        </p:nvSpPr>
        <p:spPr bwMode="auto">
          <a:xfrm>
            <a:off x="4114800" y="2209800"/>
            <a:ext cx="76200" cy="76200"/>
          </a:xfrm>
          <a:prstGeom prst="rect">
            <a:avLst/>
          </a:prstGeom>
          <a:solidFill>
            <a:schemeClr val="hlink"/>
          </a:solidFill>
          <a:ln w="9525" algn="ctr">
            <a:noFill/>
            <a:miter lim="800000"/>
            <a:headEnd/>
            <a:tailEnd/>
          </a:ln>
        </p:spPr>
        <p:txBody>
          <a:bodyPr wrap="none" anchor="ctr"/>
          <a:lstStyle/>
          <a:p>
            <a:endParaRPr lang="en-US"/>
          </a:p>
        </p:txBody>
      </p:sp>
      <p:cxnSp>
        <p:nvCxnSpPr>
          <p:cNvPr id="41094" name="AutoShape 115"/>
          <p:cNvCxnSpPr>
            <a:cxnSpLocks noChangeShapeType="1"/>
            <a:stCxn id="41093" idx="3"/>
            <a:endCxn id="41082" idx="1"/>
          </p:cNvCxnSpPr>
          <p:nvPr/>
        </p:nvCxnSpPr>
        <p:spPr bwMode="auto">
          <a:xfrm flipH="1">
            <a:off x="4038600" y="2247900"/>
            <a:ext cx="152400" cy="457200"/>
          </a:xfrm>
          <a:prstGeom prst="straightConnector1">
            <a:avLst/>
          </a:prstGeom>
          <a:noFill/>
          <a:ln w="9525">
            <a:solidFill>
              <a:schemeClr val="tx1"/>
            </a:solidFill>
            <a:round/>
            <a:headEnd/>
            <a:tailEnd type="triangle" w="med" len="med"/>
          </a:ln>
        </p:spPr>
      </p:cxnSp>
      <p:cxnSp>
        <p:nvCxnSpPr>
          <p:cNvPr id="41095" name="AutoShape 116"/>
          <p:cNvCxnSpPr>
            <a:cxnSpLocks noChangeShapeType="1"/>
            <a:stCxn id="41082" idx="3"/>
            <a:endCxn id="41085" idx="1"/>
          </p:cNvCxnSpPr>
          <p:nvPr/>
        </p:nvCxnSpPr>
        <p:spPr bwMode="auto">
          <a:xfrm flipH="1">
            <a:off x="5181600" y="2705101"/>
            <a:ext cx="152400" cy="304007"/>
          </a:xfrm>
          <a:prstGeom prst="straightConnector1">
            <a:avLst/>
          </a:prstGeom>
          <a:noFill/>
          <a:ln w="9525">
            <a:solidFill>
              <a:schemeClr val="tx1"/>
            </a:solidFill>
            <a:round/>
            <a:headEnd/>
            <a:tailEnd type="triangle" w="med" len="med"/>
          </a:ln>
        </p:spPr>
      </p:cxnSp>
      <p:cxnSp>
        <p:nvCxnSpPr>
          <p:cNvPr id="41096" name="AutoShape 117"/>
          <p:cNvCxnSpPr>
            <a:cxnSpLocks noChangeShapeType="1"/>
            <a:stCxn id="41089" idx="3"/>
            <a:endCxn id="41101" idx="1"/>
          </p:cNvCxnSpPr>
          <p:nvPr/>
        </p:nvCxnSpPr>
        <p:spPr bwMode="auto">
          <a:xfrm>
            <a:off x="7848600" y="4838700"/>
            <a:ext cx="0" cy="457200"/>
          </a:xfrm>
          <a:prstGeom prst="straightConnector1">
            <a:avLst/>
          </a:prstGeom>
          <a:noFill/>
          <a:ln w="9525">
            <a:solidFill>
              <a:schemeClr val="tx1"/>
            </a:solidFill>
            <a:round/>
            <a:headEnd/>
            <a:tailEnd type="triangle" w="med" len="med"/>
          </a:ln>
        </p:spPr>
      </p:cxnSp>
      <p:sp>
        <p:nvSpPr>
          <p:cNvPr id="41097" name="Rectangle 118"/>
          <p:cNvSpPr>
            <a:spLocks noChangeArrowheads="1"/>
          </p:cNvSpPr>
          <p:nvPr/>
        </p:nvSpPr>
        <p:spPr bwMode="auto">
          <a:xfrm>
            <a:off x="4191000" y="1752600"/>
            <a:ext cx="4800600" cy="74612"/>
          </a:xfrm>
          <a:prstGeom prst="rect">
            <a:avLst/>
          </a:prstGeom>
          <a:solidFill>
            <a:schemeClr val="accent2"/>
          </a:solidFill>
          <a:ln w="9525" algn="ctr">
            <a:solidFill>
              <a:schemeClr val="accent2"/>
            </a:solidFill>
            <a:miter lim="800000"/>
            <a:headEnd/>
            <a:tailEnd/>
          </a:ln>
        </p:spPr>
        <p:txBody>
          <a:bodyPr wrap="none" anchor="ctr"/>
          <a:lstStyle/>
          <a:p>
            <a:endParaRPr lang="en-US"/>
          </a:p>
        </p:txBody>
      </p:sp>
      <p:sp>
        <p:nvSpPr>
          <p:cNvPr id="41098" name="Rectangle 165"/>
          <p:cNvSpPr>
            <a:spLocks noChangeArrowheads="1"/>
          </p:cNvSpPr>
          <p:nvPr/>
        </p:nvSpPr>
        <p:spPr bwMode="auto">
          <a:xfrm>
            <a:off x="5486400" y="3657600"/>
            <a:ext cx="457200" cy="76200"/>
          </a:xfrm>
          <a:prstGeom prst="rect">
            <a:avLst/>
          </a:prstGeom>
          <a:solidFill>
            <a:schemeClr val="hlink"/>
          </a:solidFill>
          <a:ln w="9525" algn="ctr">
            <a:noFill/>
            <a:miter lim="800000"/>
            <a:headEnd/>
            <a:tailEnd/>
          </a:ln>
        </p:spPr>
        <p:txBody>
          <a:bodyPr wrap="none" anchor="ctr"/>
          <a:lstStyle/>
          <a:p>
            <a:endParaRPr lang="en-US"/>
          </a:p>
        </p:txBody>
      </p:sp>
      <p:sp>
        <p:nvSpPr>
          <p:cNvPr id="41099" name="Rectangle 167"/>
          <p:cNvSpPr>
            <a:spLocks noChangeArrowheads="1"/>
          </p:cNvSpPr>
          <p:nvPr/>
        </p:nvSpPr>
        <p:spPr bwMode="auto">
          <a:xfrm>
            <a:off x="5856288" y="5791200"/>
            <a:ext cx="184150" cy="274638"/>
          </a:xfrm>
          <a:prstGeom prst="rect">
            <a:avLst/>
          </a:prstGeom>
          <a:noFill/>
          <a:ln w="9525">
            <a:noFill/>
            <a:miter lim="800000"/>
            <a:headEnd/>
            <a:tailEnd type="none" w="sm" len="sm"/>
          </a:ln>
        </p:spPr>
        <p:txBody>
          <a:bodyPr wrap="none" anchor="b" anchorCtr="1">
            <a:spAutoFit/>
          </a:bodyPr>
          <a:lstStyle/>
          <a:p>
            <a:pPr>
              <a:spcBef>
                <a:spcPct val="20000"/>
              </a:spcBef>
            </a:pPr>
            <a:endParaRPr lang="en-US" sz="1200">
              <a:solidFill>
                <a:srgbClr val="1A4422"/>
              </a:solidFill>
              <a:latin typeface="Trebuchet MS" pitchFamily="34" charset="0"/>
            </a:endParaRPr>
          </a:p>
        </p:txBody>
      </p:sp>
      <p:cxnSp>
        <p:nvCxnSpPr>
          <p:cNvPr id="41100" name="AutoShape 169"/>
          <p:cNvCxnSpPr>
            <a:cxnSpLocks noChangeShapeType="1"/>
            <a:stCxn id="41082" idx="3"/>
            <a:endCxn id="41098" idx="1"/>
          </p:cNvCxnSpPr>
          <p:nvPr/>
        </p:nvCxnSpPr>
        <p:spPr bwMode="auto">
          <a:xfrm>
            <a:off x="5334000" y="2705100"/>
            <a:ext cx="152400" cy="990600"/>
          </a:xfrm>
          <a:prstGeom prst="straightConnector1">
            <a:avLst/>
          </a:prstGeom>
          <a:noFill/>
          <a:ln w="9525">
            <a:solidFill>
              <a:schemeClr val="tx1"/>
            </a:solidFill>
            <a:round/>
            <a:headEnd/>
            <a:tailEnd type="triangle" w="med" len="med"/>
          </a:ln>
        </p:spPr>
      </p:cxnSp>
      <p:sp>
        <p:nvSpPr>
          <p:cNvPr id="41101" name="Rectangle 170"/>
          <p:cNvSpPr>
            <a:spLocks noChangeArrowheads="1"/>
          </p:cNvSpPr>
          <p:nvPr/>
        </p:nvSpPr>
        <p:spPr bwMode="auto">
          <a:xfrm>
            <a:off x="7848600" y="5257801"/>
            <a:ext cx="228600" cy="74613"/>
          </a:xfrm>
          <a:prstGeom prst="rect">
            <a:avLst/>
          </a:prstGeom>
          <a:solidFill>
            <a:schemeClr val="hlink"/>
          </a:solidFill>
          <a:ln w="9525" algn="ctr">
            <a:noFill/>
            <a:miter lim="800000"/>
            <a:headEnd/>
            <a:tailEnd/>
          </a:ln>
        </p:spPr>
        <p:txBody>
          <a:bodyPr wrap="none" anchor="ctr"/>
          <a:lstStyle/>
          <a:p>
            <a:endParaRPr lang="en-US"/>
          </a:p>
        </p:txBody>
      </p:sp>
    </p:spTree>
  </p:cSld>
  <p:clrMapOvr>
    <a:masterClrMapping/>
  </p:clrMapOvr>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16" name="Rectangle 131"/>
          <p:cNvSpPr>
            <a:spLocks noGrp="1" noChangeArrowheads="1"/>
          </p:cNvSpPr>
          <p:nvPr>
            <p:ph type="title"/>
          </p:nvPr>
        </p:nvSpPr>
        <p:spPr bwMode="auto">
          <a:xfrm>
            <a:off x="2514600" y="228601"/>
            <a:ext cx="7315200" cy="715963"/>
          </a:xfrm>
          <a:ln>
            <a:miter lim="800000"/>
            <a:headEnd/>
            <a:tailEnd/>
          </a:ln>
        </p:spPr>
        <p:txBody>
          <a:bodyPr vert="horz" wrap="square" lIns="91440" tIns="45720" rIns="91440" bIns="45720" numCol="1" rtlCol="0" anchor="t" anchorCtr="0" compatLnSpc="1">
            <a:prstTxWarp prst="textNoShape">
              <a:avLst/>
            </a:prstTxWarp>
            <a:normAutofit/>
          </a:bodyPr>
          <a:lstStyle/>
          <a:p>
            <a:pPr>
              <a:defRPr/>
            </a:pPr>
            <a:r>
              <a:rPr lang="en-US" sz="3200" b="1" u="sng" dirty="0">
                <a:solidFill>
                  <a:srgbClr val="FF0000"/>
                </a:solidFill>
                <a:effectLst>
                  <a:outerShdw blurRad="38100" dist="38100" dir="2700000" algn="tl">
                    <a:srgbClr val="000000">
                      <a:alpha val="43137"/>
                    </a:srgbClr>
                  </a:outerShdw>
                </a:effectLst>
              </a:rPr>
              <a:t>Reducing the Impact of Critical Paths</a:t>
            </a:r>
          </a:p>
        </p:txBody>
      </p:sp>
      <p:graphicFrame>
        <p:nvGraphicFramePr>
          <p:cNvPr id="302082" name="Group 2"/>
          <p:cNvGraphicFramePr>
            <a:graphicFrameLocks noGrp="1"/>
          </p:cNvGraphicFramePr>
          <p:nvPr>
            <p:ph idx="4294967295"/>
            <p:extLst>
              <p:ext uri="{D42A27DB-BD31-4B8C-83A1-F6EECF244321}">
                <p14:modId xmlns:p14="http://schemas.microsoft.com/office/powerpoint/2010/main" val="1454762241"/>
              </p:ext>
            </p:extLst>
          </p:nvPr>
        </p:nvGraphicFramePr>
        <p:xfrm>
          <a:off x="1812607" y="1902618"/>
          <a:ext cx="8017193" cy="4268790"/>
        </p:xfrm>
        <a:graphic>
          <a:graphicData uri="http://schemas.openxmlformats.org/drawingml/2006/table">
            <a:tbl>
              <a:tblPr/>
              <a:tblGrid>
                <a:gridCol w="1830388">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977900">
                  <a:extLst>
                    <a:ext uri="{9D8B030D-6E8A-4147-A177-3AD203B41FA5}">
                      <a16:colId xmlns:a16="http://schemas.microsoft.com/office/drawing/2014/main" val="20002"/>
                    </a:ext>
                  </a:extLst>
                </a:gridCol>
                <a:gridCol w="1000125">
                  <a:extLst>
                    <a:ext uri="{9D8B030D-6E8A-4147-A177-3AD203B41FA5}">
                      <a16:colId xmlns:a16="http://schemas.microsoft.com/office/drawing/2014/main" val="20003"/>
                    </a:ext>
                  </a:extLst>
                </a:gridCol>
                <a:gridCol w="1000125">
                  <a:extLst>
                    <a:ext uri="{9D8B030D-6E8A-4147-A177-3AD203B41FA5}">
                      <a16:colId xmlns:a16="http://schemas.microsoft.com/office/drawing/2014/main" val="20004"/>
                    </a:ext>
                  </a:extLst>
                </a:gridCol>
                <a:gridCol w="1001713">
                  <a:extLst>
                    <a:ext uri="{9D8B030D-6E8A-4147-A177-3AD203B41FA5}">
                      <a16:colId xmlns:a16="http://schemas.microsoft.com/office/drawing/2014/main" val="20005"/>
                    </a:ext>
                  </a:extLst>
                </a:gridCol>
                <a:gridCol w="998537">
                  <a:extLst>
                    <a:ext uri="{9D8B030D-6E8A-4147-A177-3AD203B41FA5}">
                      <a16:colId xmlns:a16="http://schemas.microsoft.com/office/drawing/2014/main" val="20006"/>
                    </a:ext>
                  </a:extLst>
                </a:gridCol>
                <a:gridCol w="1000125">
                  <a:extLst>
                    <a:ext uri="{9D8B030D-6E8A-4147-A177-3AD203B41FA5}">
                      <a16:colId xmlns:a16="http://schemas.microsoft.com/office/drawing/2014/main" val="20007"/>
                    </a:ext>
                  </a:extLst>
                </a:gridCol>
              </a:tblGrid>
              <a:tr h="357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rgbClr val="1A4422"/>
                          </a:solidFill>
                          <a:effectLst/>
                          <a:latin typeface="Trebuchet MS" pitchFamily="48" charset="0"/>
                        </a:rPr>
                        <a:t>Task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1A4422"/>
                          </a:solidFill>
                          <a:effectLst/>
                          <a:latin typeface="Trebuchet MS" pitchFamily="48" charset="0"/>
                        </a:rPr>
                        <a:t>January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1A4422"/>
                          </a:solidFill>
                          <a:effectLst/>
                          <a:latin typeface="Trebuchet MS" pitchFamily="48" charset="0"/>
                        </a:rPr>
                        <a:t>Febrary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1A4422"/>
                          </a:solidFill>
                          <a:effectLst/>
                          <a:latin typeface="Trebuchet MS" pitchFamily="48" charset="0"/>
                        </a:rPr>
                        <a:t>March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1A4422"/>
                          </a:solidFill>
                          <a:effectLst/>
                          <a:latin typeface="Trebuchet MS" pitchFamily="48" charset="0"/>
                        </a:rPr>
                        <a:t>April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1A4422"/>
                          </a:solidFill>
                          <a:effectLst/>
                          <a:latin typeface="Trebuchet MS" pitchFamily="48" charset="0"/>
                        </a:rPr>
                        <a:t>May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3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accent2"/>
                          </a:solidFill>
                          <a:effectLst/>
                          <a:latin typeface="Trebuchet MS" pitchFamily="48" charset="0"/>
                        </a:rPr>
                        <a:t>LIMITED RESOURCES</a:t>
                      </a:r>
                      <a:endParaRPr kumimoji="0" lang="en-US" sz="1000" b="0" i="0" u="none" strike="noStrike" cap="none" normalizeH="0" baseline="0">
                        <a:ln>
                          <a:noFill/>
                        </a:ln>
                        <a:solidFill>
                          <a:srgbClr val="1A4422"/>
                        </a:solidFill>
                        <a:effectLst/>
                        <a:latin typeface="Trebuchet MS" pitchFamily="4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8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1A4422"/>
                          </a:solidFill>
                          <a:effectLst/>
                          <a:latin typeface="Trebuchet MS" pitchFamily="48" charset="0"/>
                        </a:rPr>
                        <a:t>Project start</a:t>
                      </a:r>
                      <a:endParaRPr kumimoji="0" lang="en-US" sz="900" b="0" i="0" u="none" strike="noStrike" cap="none" normalizeH="0" baseline="0">
                        <a:ln>
                          <a:noFill/>
                        </a:ln>
                        <a:solidFill>
                          <a:srgbClr val="1A4422"/>
                        </a:solidFill>
                        <a:effectLst/>
                        <a:latin typeface="Trebuchet MS" pitchFamily="4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1A4422"/>
                          </a:solidFill>
                          <a:effectLst/>
                          <a:latin typeface="Trebuchet MS" pitchFamily="48" charset="0"/>
                        </a:rPr>
                        <a:t>Analysis and design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5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1A4422"/>
                          </a:solidFill>
                          <a:effectLst/>
                          <a:latin typeface="Trebuchet MS" pitchFamily="48" charset="0"/>
                        </a:rPr>
                        <a:t>Code and integration</a:t>
                      </a:r>
                      <a:endParaRPr kumimoji="0" lang="en-US" sz="900" b="0" i="0" u="none" strike="noStrike" cap="none" normalizeH="0" baseline="0">
                        <a:ln>
                          <a:noFill/>
                        </a:ln>
                        <a:solidFill>
                          <a:srgbClr val="1A4422"/>
                        </a:solidFill>
                        <a:effectLst/>
                        <a:latin typeface="Trebuchet MS" pitchFamily="4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1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1A4422"/>
                          </a:solidFill>
                          <a:effectLst/>
                          <a:latin typeface="Trebuchet MS" pitchFamily="48" charset="0"/>
                        </a:rPr>
                        <a:t>Design subsystem tests</a:t>
                      </a:r>
                      <a:endParaRPr kumimoji="0" lang="en-US" sz="900" b="0" i="0" u="none" strike="noStrike" cap="none" normalizeH="0" baseline="0">
                        <a:ln>
                          <a:noFill/>
                        </a:ln>
                        <a:solidFill>
                          <a:srgbClr val="1A4422"/>
                        </a:solidFill>
                        <a:effectLst/>
                        <a:latin typeface="Trebuchet MS" pitchFamily="4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1A4422"/>
                          </a:solidFill>
                          <a:effectLst/>
                          <a:latin typeface="Trebuchet MS" pitchFamily="48" charset="0"/>
                        </a:rPr>
                        <a:t>Design system tests</a:t>
                      </a:r>
                      <a:endParaRPr kumimoji="0" lang="en-US" sz="900" b="0" i="0" u="none" strike="noStrike" cap="none" normalizeH="0" baseline="0">
                        <a:ln>
                          <a:noFill/>
                        </a:ln>
                        <a:solidFill>
                          <a:srgbClr val="1A4422"/>
                        </a:solidFill>
                        <a:effectLst/>
                        <a:latin typeface="Trebuchet MS" pitchFamily="4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95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1A4422"/>
                          </a:solidFill>
                          <a:effectLst/>
                          <a:latin typeface="Trebuchet MS" pitchFamily="48" charset="0"/>
                        </a:rPr>
                        <a:t>Produce user documentation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57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1A4422"/>
                          </a:solidFill>
                          <a:effectLst/>
                          <a:latin typeface="Trebuchet MS" pitchFamily="48" charset="0"/>
                        </a:rPr>
                        <a:t>Execute subsystem tests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sm" len="sm"/>
                    </a:lnB>
                    <a:lnTlToBr>
                      <a:noFill/>
                    </a:lnTlToBr>
                    <a:lnBlToTr>
                      <a:noFill/>
                    </a:lnBlToTr>
                    <a:noFill/>
                  </a:tcPr>
                </a:tc>
                <a:extLst>
                  <a:ext uri="{0D108BD9-81ED-4DB2-BD59-A6C34878D82A}">
                    <a16:rowId xmlns:a16="http://schemas.microsoft.com/office/drawing/2014/main" val="10009"/>
                  </a:ext>
                </a:extLst>
              </a:tr>
              <a:tr h="357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1A4422"/>
                          </a:solidFill>
                          <a:effectLst/>
                          <a:latin typeface="Trebuchet MS" pitchFamily="48" charset="0"/>
                        </a:rPr>
                        <a:t>Execute system tests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sm" len="sm"/>
                    </a:lnT>
                    <a:lnB w="12700" cap="flat" cmpd="sng" algn="ctr">
                      <a:solidFill>
                        <a:schemeClr val="tx1"/>
                      </a:solidFill>
                      <a:prstDash val="solid"/>
                      <a:miter lim="800000"/>
                      <a:headEnd type="none" w="med" len="med"/>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sm" len="sm"/>
                    </a:lnT>
                    <a:lnB w="12700" cap="flat" cmpd="sng" algn="ctr">
                      <a:solidFill>
                        <a:schemeClr val="tx1"/>
                      </a:solidFill>
                      <a:prstDash val="solid"/>
                      <a:miter lim="800000"/>
                      <a:headEnd type="none" w="med" len="med"/>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sm" len="sm"/>
                    </a:lnT>
                    <a:lnB w="12700" cap="flat" cmpd="sng" algn="ctr">
                      <a:solidFill>
                        <a:schemeClr val="tx1"/>
                      </a:solidFill>
                      <a:prstDash val="solid"/>
                      <a:miter lim="800000"/>
                      <a:headEnd type="none" w="med" len="med"/>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sm" len="sm"/>
                    </a:lnT>
                    <a:lnB w="12700" cap="flat" cmpd="sng" algn="ctr">
                      <a:solidFill>
                        <a:schemeClr val="tx1"/>
                      </a:solidFill>
                      <a:prstDash val="solid"/>
                      <a:miter lim="800000"/>
                      <a:headEnd type="none" w="med" len="med"/>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sm" len="sm"/>
                    </a:lnT>
                    <a:lnB w="12700" cap="flat" cmpd="sng" algn="ctr">
                      <a:solidFill>
                        <a:schemeClr val="tx1"/>
                      </a:solidFill>
                      <a:prstDash val="solid"/>
                      <a:miter lim="800000"/>
                      <a:headEnd type="none" w="med" len="med"/>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sm" len="sm"/>
                    </a:lnT>
                    <a:lnB w="12700" cap="flat" cmpd="sng" algn="ctr">
                      <a:solidFill>
                        <a:schemeClr val="tx1"/>
                      </a:solidFill>
                      <a:prstDash val="solid"/>
                      <a:miter lim="800000"/>
                      <a:headEnd type="none" w="med" len="med"/>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sm" len="sm"/>
                    </a:lnT>
                    <a:lnB w="12700" cap="flat" cmpd="sng" algn="ctr">
                      <a:solidFill>
                        <a:schemeClr val="tx1"/>
                      </a:solidFill>
                      <a:prstDash val="solid"/>
                      <a:miter lim="800000"/>
                      <a:headEnd type="none" w="med" len="med"/>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sm" len="sm"/>
                    </a:lnT>
                    <a:lnB w="12700" cap="flat" cmpd="sng" algn="ctr">
                      <a:solidFill>
                        <a:schemeClr val="tx1"/>
                      </a:solidFill>
                      <a:prstDash val="solid"/>
                      <a:miter lim="800000"/>
                      <a:headEnd type="none" w="med" len="med"/>
                      <a:tailEnd type="none" w="sm" len="sm"/>
                    </a:lnB>
                    <a:lnTlToBr>
                      <a:noFill/>
                    </a:lnTlToBr>
                    <a:lnBlToTr>
                      <a:noFill/>
                    </a:lnBlToTr>
                    <a:noFill/>
                  </a:tcPr>
                </a:tc>
                <a:extLst>
                  <a:ext uri="{0D108BD9-81ED-4DB2-BD59-A6C34878D82A}">
                    <a16:rowId xmlns:a16="http://schemas.microsoft.com/office/drawing/2014/main" val="10010"/>
                  </a:ext>
                </a:extLst>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1A4422"/>
                          </a:solidFill>
                          <a:effectLst/>
                          <a:latin typeface="Trebuchet MS" pitchFamily="48" charset="0"/>
                        </a:rPr>
                        <a:t>Product delivery</a:t>
                      </a:r>
                      <a:endParaRPr kumimoji="0" lang="en-US" sz="900" b="0" i="0" u="none" strike="noStrike" cap="none" normalizeH="0" baseline="0">
                        <a:ln>
                          <a:noFill/>
                        </a:ln>
                        <a:solidFill>
                          <a:srgbClr val="1A4422"/>
                        </a:solidFill>
                        <a:effectLst/>
                        <a:latin typeface="Trebuchet MS" pitchFamily="4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1A4422"/>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sm" len="sm"/>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42106" name="Rectangle 121"/>
          <p:cNvSpPr>
            <a:spLocks noChangeArrowheads="1"/>
          </p:cNvSpPr>
          <p:nvPr/>
        </p:nvSpPr>
        <p:spPr bwMode="auto">
          <a:xfrm>
            <a:off x="4191000" y="2743200"/>
            <a:ext cx="1295400" cy="76200"/>
          </a:xfrm>
          <a:prstGeom prst="rect">
            <a:avLst/>
          </a:prstGeom>
          <a:solidFill>
            <a:schemeClr val="hlink"/>
          </a:solidFill>
          <a:ln w="9525">
            <a:noFill/>
            <a:miter lim="800000"/>
            <a:headEnd/>
            <a:tailEnd/>
          </a:ln>
        </p:spPr>
        <p:txBody>
          <a:bodyPr wrap="none" anchor="ctr"/>
          <a:lstStyle/>
          <a:p>
            <a:endParaRPr lang="en-US"/>
          </a:p>
        </p:txBody>
      </p:sp>
      <p:sp>
        <p:nvSpPr>
          <p:cNvPr id="42107" name="Rectangle 122"/>
          <p:cNvSpPr>
            <a:spLocks noChangeArrowheads="1"/>
          </p:cNvSpPr>
          <p:nvPr/>
        </p:nvSpPr>
        <p:spPr bwMode="auto">
          <a:xfrm>
            <a:off x="6781801" y="4267201"/>
            <a:ext cx="1084263" cy="73025"/>
          </a:xfrm>
          <a:prstGeom prst="rect">
            <a:avLst/>
          </a:prstGeom>
          <a:solidFill>
            <a:schemeClr val="hlink"/>
          </a:solidFill>
          <a:ln w="9525" algn="ctr">
            <a:noFill/>
            <a:miter lim="800000"/>
            <a:headEnd/>
            <a:tailEnd/>
          </a:ln>
        </p:spPr>
        <p:txBody>
          <a:bodyPr wrap="none" anchor="ctr"/>
          <a:lstStyle/>
          <a:p>
            <a:endParaRPr lang="en-US"/>
          </a:p>
        </p:txBody>
      </p:sp>
      <p:cxnSp>
        <p:nvCxnSpPr>
          <p:cNvPr id="42108" name="AutoShape 123"/>
          <p:cNvCxnSpPr>
            <a:cxnSpLocks noChangeShapeType="1"/>
            <a:stCxn id="42106" idx="3"/>
            <a:endCxn id="42107" idx="1"/>
          </p:cNvCxnSpPr>
          <p:nvPr/>
        </p:nvCxnSpPr>
        <p:spPr bwMode="auto">
          <a:xfrm>
            <a:off x="5486400" y="2781301"/>
            <a:ext cx="1295400" cy="1522413"/>
          </a:xfrm>
          <a:prstGeom prst="straightConnector1">
            <a:avLst/>
          </a:prstGeom>
          <a:noFill/>
          <a:ln w="9525">
            <a:solidFill>
              <a:schemeClr val="tx1"/>
            </a:solidFill>
            <a:round/>
            <a:headEnd/>
            <a:tailEnd type="triangle" w="med" len="med"/>
          </a:ln>
        </p:spPr>
      </p:cxnSp>
      <p:sp>
        <p:nvSpPr>
          <p:cNvPr id="42109" name="Rectangle 124"/>
          <p:cNvSpPr>
            <a:spLocks noChangeArrowheads="1"/>
          </p:cNvSpPr>
          <p:nvPr/>
        </p:nvSpPr>
        <p:spPr bwMode="auto">
          <a:xfrm>
            <a:off x="5562600" y="3197226"/>
            <a:ext cx="2057400" cy="74613"/>
          </a:xfrm>
          <a:prstGeom prst="rect">
            <a:avLst/>
          </a:prstGeom>
          <a:solidFill>
            <a:schemeClr val="hlink"/>
          </a:solidFill>
          <a:ln w="9525" algn="ctr">
            <a:noFill/>
            <a:miter lim="800000"/>
            <a:headEnd/>
            <a:tailEnd/>
          </a:ln>
        </p:spPr>
        <p:txBody>
          <a:bodyPr wrap="none" anchor="ctr"/>
          <a:lstStyle/>
          <a:p>
            <a:endParaRPr lang="en-US"/>
          </a:p>
        </p:txBody>
      </p:sp>
      <p:cxnSp>
        <p:nvCxnSpPr>
          <p:cNvPr id="42110" name="AutoShape 125"/>
          <p:cNvCxnSpPr>
            <a:cxnSpLocks noChangeShapeType="1"/>
            <a:stCxn id="42106" idx="3"/>
            <a:endCxn id="42112" idx="1"/>
          </p:cNvCxnSpPr>
          <p:nvPr/>
        </p:nvCxnSpPr>
        <p:spPr bwMode="auto">
          <a:xfrm>
            <a:off x="5486400" y="2781300"/>
            <a:ext cx="76200" cy="838200"/>
          </a:xfrm>
          <a:prstGeom prst="straightConnector1">
            <a:avLst/>
          </a:prstGeom>
          <a:noFill/>
          <a:ln w="9525">
            <a:solidFill>
              <a:schemeClr val="tx1"/>
            </a:solidFill>
            <a:round/>
            <a:headEnd/>
            <a:tailEnd type="triangle" w="med" len="med"/>
          </a:ln>
        </p:spPr>
      </p:cxnSp>
      <p:cxnSp>
        <p:nvCxnSpPr>
          <p:cNvPr id="42111" name="AutoShape 126"/>
          <p:cNvCxnSpPr>
            <a:cxnSpLocks noChangeShapeType="1"/>
            <a:stCxn id="42109" idx="3"/>
            <a:endCxn id="42113" idx="1"/>
          </p:cNvCxnSpPr>
          <p:nvPr/>
        </p:nvCxnSpPr>
        <p:spPr bwMode="auto">
          <a:xfrm>
            <a:off x="7620000" y="3235326"/>
            <a:ext cx="304800" cy="1603375"/>
          </a:xfrm>
          <a:prstGeom prst="straightConnector1">
            <a:avLst/>
          </a:prstGeom>
          <a:noFill/>
          <a:ln w="9525">
            <a:solidFill>
              <a:schemeClr val="tx1"/>
            </a:solidFill>
            <a:round/>
            <a:headEnd/>
            <a:tailEnd type="triangle" w="med" len="med"/>
          </a:ln>
        </p:spPr>
      </p:cxnSp>
      <p:sp>
        <p:nvSpPr>
          <p:cNvPr id="42112" name="Rectangle 127"/>
          <p:cNvSpPr>
            <a:spLocks noChangeArrowheads="1"/>
          </p:cNvSpPr>
          <p:nvPr/>
        </p:nvSpPr>
        <p:spPr bwMode="auto">
          <a:xfrm>
            <a:off x="5562600" y="3581400"/>
            <a:ext cx="609600" cy="76200"/>
          </a:xfrm>
          <a:prstGeom prst="rect">
            <a:avLst/>
          </a:prstGeom>
          <a:solidFill>
            <a:schemeClr val="hlink"/>
          </a:solidFill>
          <a:ln w="9525" algn="ctr">
            <a:noFill/>
            <a:miter lim="800000"/>
            <a:headEnd/>
            <a:tailEnd/>
          </a:ln>
        </p:spPr>
        <p:txBody>
          <a:bodyPr wrap="none" anchor="ctr"/>
          <a:lstStyle/>
          <a:p>
            <a:endParaRPr lang="en-US"/>
          </a:p>
        </p:txBody>
      </p:sp>
      <p:sp>
        <p:nvSpPr>
          <p:cNvPr id="42113" name="Rectangle 128"/>
          <p:cNvSpPr>
            <a:spLocks noChangeArrowheads="1"/>
          </p:cNvSpPr>
          <p:nvPr/>
        </p:nvSpPr>
        <p:spPr bwMode="auto">
          <a:xfrm>
            <a:off x="7924800" y="4800601"/>
            <a:ext cx="228600" cy="74613"/>
          </a:xfrm>
          <a:prstGeom prst="rect">
            <a:avLst/>
          </a:prstGeom>
          <a:solidFill>
            <a:schemeClr val="hlink"/>
          </a:solidFill>
          <a:ln w="9525" algn="ctr">
            <a:noFill/>
            <a:miter lim="800000"/>
            <a:headEnd/>
            <a:tailEnd/>
          </a:ln>
        </p:spPr>
        <p:txBody>
          <a:bodyPr wrap="none" anchor="ctr"/>
          <a:lstStyle/>
          <a:p>
            <a:endParaRPr lang="en-US"/>
          </a:p>
        </p:txBody>
      </p:sp>
      <p:sp>
        <p:nvSpPr>
          <p:cNvPr id="42114" name="Rectangle 129"/>
          <p:cNvSpPr>
            <a:spLocks noChangeArrowheads="1"/>
          </p:cNvSpPr>
          <p:nvPr/>
        </p:nvSpPr>
        <p:spPr bwMode="auto">
          <a:xfrm>
            <a:off x="1752600" y="457200"/>
            <a:ext cx="8458200" cy="533400"/>
          </a:xfrm>
          <a:prstGeom prst="rect">
            <a:avLst/>
          </a:prstGeom>
          <a:noFill/>
          <a:ln w="9525">
            <a:noFill/>
            <a:miter lim="800000"/>
            <a:headEnd/>
            <a:tailEnd/>
          </a:ln>
        </p:spPr>
        <p:txBody>
          <a:bodyPr anchor="ctr"/>
          <a:lstStyle/>
          <a:p>
            <a:pPr algn="ctr"/>
            <a:endParaRPr lang="en-US" sz="3200">
              <a:solidFill>
                <a:srgbClr val="000080"/>
              </a:solidFill>
              <a:latin typeface="Tahoma" pitchFamily="34" charset="0"/>
            </a:endParaRPr>
          </a:p>
        </p:txBody>
      </p:sp>
      <p:sp>
        <p:nvSpPr>
          <p:cNvPr id="42115" name="Rectangle 130"/>
          <p:cNvSpPr>
            <a:spLocks noChangeArrowheads="1"/>
          </p:cNvSpPr>
          <p:nvPr/>
        </p:nvSpPr>
        <p:spPr bwMode="auto">
          <a:xfrm>
            <a:off x="8915400" y="5562600"/>
            <a:ext cx="76200" cy="76200"/>
          </a:xfrm>
          <a:prstGeom prst="rect">
            <a:avLst/>
          </a:prstGeom>
          <a:solidFill>
            <a:schemeClr val="hlink"/>
          </a:solidFill>
          <a:ln w="9525" algn="ctr">
            <a:noFill/>
            <a:miter lim="800000"/>
            <a:headEnd/>
            <a:tailEnd/>
          </a:ln>
        </p:spPr>
        <p:txBody>
          <a:bodyPr wrap="none" anchor="ctr"/>
          <a:lstStyle/>
          <a:p>
            <a:endParaRPr lang="en-US"/>
          </a:p>
        </p:txBody>
      </p:sp>
      <p:sp>
        <p:nvSpPr>
          <p:cNvPr id="42117" name="Rectangle 132"/>
          <p:cNvSpPr>
            <a:spLocks noChangeArrowheads="1"/>
          </p:cNvSpPr>
          <p:nvPr/>
        </p:nvSpPr>
        <p:spPr bwMode="auto">
          <a:xfrm>
            <a:off x="4191000" y="2514600"/>
            <a:ext cx="76200" cy="76200"/>
          </a:xfrm>
          <a:prstGeom prst="rect">
            <a:avLst/>
          </a:prstGeom>
          <a:solidFill>
            <a:schemeClr val="hlink"/>
          </a:solidFill>
          <a:ln w="9525" algn="ctr">
            <a:noFill/>
            <a:miter lim="800000"/>
            <a:headEnd/>
            <a:tailEnd/>
          </a:ln>
        </p:spPr>
        <p:txBody>
          <a:bodyPr wrap="none" anchor="ctr"/>
          <a:lstStyle/>
          <a:p>
            <a:endParaRPr lang="en-US"/>
          </a:p>
        </p:txBody>
      </p:sp>
      <p:cxnSp>
        <p:nvCxnSpPr>
          <p:cNvPr id="42118" name="AutoShape 133"/>
          <p:cNvCxnSpPr>
            <a:cxnSpLocks noChangeShapeType="1"/>
            <a:stCxn id="42117" idx="3"/>
            <a:endCxn id="42106" idx="1"/>
          </p:cNvCxnSpPr>
          <p:nvPr/>
        </p:nvCxnSpPr>
        <p:spPr bwMode="auto">
          <a:xfrm flipH="1">
            <a:off x="4191000" y="2552700"/>
            <a:ext cx="76200" cy="228600"/>
          </a:xfrm>
          <a:prstGeom prst="straightConnector1">
            <a:avLst/>
          </a:prstGeom>
          <a:noFill/>
          <a:ln w="9525">
            <a:solidFill>
              <a:schemeClr val="tx1"/>
            </a:solidFill>
            <a:round/>
            <a:headEnd/>
            <a:tailEnd type="triangle" w="med" len="med"/>
          </a:ln>
        </p:spPr>
      </p:cxnSp>
      <p:cxnSp>
        <p:nvCxnSpPr>
          <p:cNvPr id="42119" name="AutoShape 134"/>
          <p:cNvCxnSpPr>
            <a:cxnSpLocks noChangeShapeType="1"/>
            <a:stCxn id="42106" idx="3"/>
            <a:endCxn id="42109" idx="1"/>
          </p:cNvCxnSpPr>
          <p:nvPr/>
        </p:nvCxnSpPr>
        <p:spPr bwMode="auto">
          <a:xfrm>
            <a:off x="5486400" y="2781300"/>
            <a:ext cx="76200" cy="453232"/>
          </a:xfrm>
          <a:prstGeom prst="straightConnector1">
            <a:avLst/>
          </a:prstGeom>
          <a:noFill/>
          <a:ln w="9525">
            <a:solidFill>
              <a:schemeClr val="tx1"/>
            </a:solidFill>
            <a:round/>
            <a:headEnd/>
            <a:tailEnd type="triangle" w="med" len="med"/>
          </a:ln>
        </p:spPr>
      </p:cxnSp>
      <p:cxnSp>
        <p:nvCxnSpPr>
          <p:cNvPr id="42120" name="AutoShape 135"/>
          <p:cNvCxnSpPr>
            <a:cxnSpLocks noChangeShapeType="1"/>
            <a:stCxn id="42113" idx="3"/>
            <a:endCxn id="42125" idx="1"/>
          </p:cNvCxnSpPr>
          <p:nvPr/>
        </p:nvCxnSpPr>
        <p:spPr bwMode="auto">
          <a:xfrm>
            <a:off x="8153400" y="4838700"/>
            <a:ext cx="0" cy="457200"/>
          </a:xfrm>
          <a:prstGeom prst="straightConnector1">
            <a:avLst/>
          </a:prstGeom>
          <a:noFill/>
          <a:ln w="9525">
            <a:solidFill>
              <a:schemeClr val="tx1"/>
            </a:solidFill>
            <a:round/>
            <a:headEnd/>
            <a:tailEnd type="triangle" w="med" len="med"/>
          </a:ln>
        </p:spPr>
      </p:cxnSp>
      <p:sp>
        <p:nvSpPr>
          <p:cNvPr id="42121" name="Rectangle 136"/>
          <p:cNvSpPr>
            <a:spLocks noChangeArrowheads="1"/>
          </p:cNvSpPr>
          <p:nvPr/>
        </p:nvSpPr>
        <p:spPr bwMode="auto">
          <a:xfrm>
            <a:off x="4191000" y="2208213"/>
            <a:ext cx="4800600" cy="74612"/>
          </a:xfrm>
          <a:prstGeom prst="rect">
            <a:avLst/>
          </a:prstGeom>
          <a:solidFill>
            <a:schemeClr val="accent2"/>
          </a:solidFill>
          <a:ln w="9525" algn="ctr">
            <a:solidFill>
              <a:schemeClr val="accent2"/>
            </a:solidFill>
            <a:miter lim="800000"/>
            <a:headEnd/>
            <a:tailEnd/>
          </a:ln>
        </p:spPr>
        <p:txBody>
          <a:bodyPr wrap="none" anchor="ctr"/>
          <a:lstStyle/>
          <a:p>
            <a:endParaRPr lang="en-US"/>
          </a:p>
        </p:txBody>
      </p:sp>
      <p:sp>
        <p:nvSpPr>
          <p:cNvPr id="42122" name="Rectangle 137"/>
          <p:cNvSpPr>
            <a:spLocks noChangeArrowheads="1"/>
          </p:cNvSpPr>
          <p:nvPr/>
        </p:nvSpPr>
        <p:spPr bwMode="auto">
          <a:xfrm>
            <a:off x="6248400" y="3886200"/>
            <a:ext cx="457200" cy="76200"/>
          </a:xfrm>
          <a:prstGeom prst="rect">
            <a:avLst/>
          </a:prstGeom>
          <a:solidFill>
            <a:schemeClr val="hlink"/>
          </a:solidFill>
          <a:ln w="9525" algn="ctr">
            <a:noFill/>
            <a:miter lim="800000"/>
            <a:headEnd/>
            <a:tailEnd/>
          </a:ln>
        </p:spPr>
        <p:txBody>
          <a:bodyPr wrap="none" anchor="ctr"/>
          <a:lstStyle/>
          <a:p>
            <a:endParaRPr lang="en-US"/>
          </a:p>
        </p:txBody>
      </p:sp>
      <p:sp>
        <p:nvSpPr>
          <p:cNvPr id="42123" name="Rectangle 138"/>
          <p:cNvSpPr>
            <a:spLocks noChangeArrowheads="1"/>
          </p:cNvSpPr>
          <p:nvPr/>
        </p:nvSpPr>
        <p:spPr bwMode="auto">
          <a:xfrm>
            <a:off x="5856288" y="5791200"/>
            <a:ext cx="184150" cy="274638"/>
          </a:xfrm>
          <a:prstGeom prst="rect">
            <a:avLst/>
          </a:prstGeom>
          <a:noFill/>
          <a:ln w="9525">
            <a:noFill/>
            <a:miter lim="800000"/>
            <a:headEnd/>
            <a:tailEnd type="none" w="sm" len="sm"/>
          </a:ln>
        </p:spPr>
        <p:txBody>
          <a:bodyPr wrap="none" anchor="b" anchorCtr="1">
            <a:spAutoFit/>
          </a:bodyPr>
          <a:lstStyle/>
          <a:p>
            <a:pPr>
              <a:spcBef>
                <a:spcPct val="20000"/>
              </a:spcBef>
            </a:pPr>
            <a:endParaRPr lang="en-US" sz="1200">
              <a:solidFill>
                <a:srgbClr val="1A4422"/>
              </a:solidFill>
              <a:latin typeface="Trebuchet MS" pitchFamily="34" charset="0"/>
            </a:endParaRPr>
          </a:p>
        </p:txBody>
      </p:sp>
      <p:cxnSp>
        <p:nvCxnSpPr>
          <p:cNvPr id="42124" name="AutoShape 139"/>
          <p:cNvCxnSpPr>
            <a:cxnSpLocks noChangeShapeType="1"/>
            <a:stCxn id="42106" idx="3"/>
            <a:endCxn id="42122" idx="1"/>
          </p:cNvCxnSpPr>
          <p:nvPr/>
        </p:nvCxnSpPr>
        <p:spPr bwMode="auto">
          <a:xfrm>
            <a:off x="5486400" y="2781300"/>
            <a:ext cx="762000" cy="1143000"/>
          </a:xfrm>
          <a:prstGeom prst="straightConnector1">
            <a:avLst/>
          </a:prstGeom>
          <a:noFill/>
          <a:ln w="9525">
            <a:solidFill>
              <a:schemeClr val="tx1"/>
            </a:solidFill>
            <a:round/>
            <a:headEnd/>
            <a:tailEnd type="triangle" w="med" len="med"/>
          </a:ln>
        </p:spPr>
      </p:cxnSp>
      <p:sp>
        <p:nvSpPr>
          <p:cNvPr id="42125" name="Rectangle 140"/>
          <p:cNvSpPr>
            <a:spLocks noChangeArrowheads="1"/>
          </p:cNvSpPr>
          <p:nvPr/>
        </p:nvSpPr>
        <p:spPr bwMode="auto">
          <a:xfrm>
            <a:off x="8153400" y="5257801"/>
            <a:ext cx="228600" cy="74613"/>
          </a:xfrm>
          <a:prstGeom prst="rect">
            <a:avLst/>
          </a:prstGeom>
          <a:solidFill>
            <a:schemeClr val="hlink"/>
          </a:solidFill>
          <a:ln w="9525" algn="ctr">
            <a:noFill/>
            <a:miter lim="800000"/>
            <a:headEnd/>
            <a:tailEnd/>
          </a:ln>
        </p:spPr>
        <p:txBody>
          <a:bodyPr wrap="none" anchor="ctr"/>
          <a:lstStyle/>
          <a:p>
            <a:endParaRPr lang="en-US"/>
          </a:p>
        </p:txBody>
      </p:sp>
    </p:spTree>
  </p:cSld>
  <p:clrMapOvr>
    <a:masterClrMapping/>
  </p:clrMapOvr>
  <p:transition/>
</p:sld>
</file>

<file path=ppt/slides/slide1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bwMode="auto">
          <a:xfrm>
            <a:off x="2514600" y="274638"/>
            <a:ext cx="7315200" cy="411162"/>
          </a:xfrm>
          <a:ln>
            <a:miter lim="800000"/>
            <a:headEnd/>
            <a:tailEnd/>
          </a:ln>
        </p:spPr>
        <p:txBody>
          <a:bodyPr vert="horz" wrap="square" lIns="91440" tIns="45720" rIns="91440" bIns="45720" numCol="1" rtlCol="0" anchor="t" anchorCtr="0" compatLnSpc="1">
            <a:prstTxWarp prst="textNoShape">
              <a:avLst/>
            </a:prstTxWarp>
            <a:normAutofit fontScale="90000"/>
          </a:bodyPr>
          <a:lstStyle/>
          <a:p>
            <a:pPr>
              <a:defRPr/>
            </a:pPr>
            <a:r>
              <a:rPr lang="en-US" sz="2800" b="1" u="sng" dirty="0">
                <a:solidFill>
                  <a:srgbClr val="FF0000"/>
                </a:solidFill>
                <a:effectLst>
                  <a:outerShdw blurRad="38100" dist="38100" dir="2700000" algn="tl">
                    <a:srgbClr val="000000">
                      <a:alpha val="43137"/>
                    </a:srgbClr>
                  </a:outerShdw>
                </a:effectLst>
              </a:rPr>
              <a:t>Reducing the Impact of Critical Paths</a:t>
            </a:r>
            <a:endParaRPr lang="it-IT" sz="2800" b="1" u="sng" dirty="0">
              <a:solidFill>
                <a:srgbClr val="FF0000"/>
              </a:solidFill>
              <a:effectLst>
                <a:outerShdw blurRad="38100" dist="38100" dir="2700000" algn="tl">
                  <a:srgbClr val="000000">
                    <a:alpha val="43137"/>
                  </a:srgbClr>
                </a:outerShdw>
              </a:effectLst>
            </a:endParaRPr>
          </a:p>
        </p:txBody>
      </p:sp>
      <p:graphicFrame>
        <p:nvGraphicFramePr>
          <p:cNvPr id="2050" name="Object 2"/>
          <p:cNvGraphicFramePr>
            <a:graphicFrameLocks noGrp="1" noChangeAspect="1"/>
          </p:cNvGraphicFramePr>
          <p:nvPr>
            <p:ph idx="1"/>
          </p:nvPr>
        </p:nvGraphicFramePr>
        <p:xfrm>
          <a:off x="3271838" y="609600"/>
          <a:ext cx="6024562" cy="6354763"/>
        </p:xfrm>
        <a:graphic>
          <a:graphicData uri="http://schemas.openxmlformats.org/presentationml/2006/ole">
            <mc:AlternateContent xmlns:mc="http://schemas.openxmlformats.org/markup-compatibility/2006">
              <mc:Choice xmlns:v="urn:schemas-microsoft-com:vml" Requires="v">
                <p:oleObj spid="_x0000_s2089" name="Visio" r:id="rId4" imgW="7183398" imgH="7576947" progId="">
                  <p:embed/>
                </p:oleObj>
              </mc:Choice>
              <mc:Fallback>
                <p:oleObj name="Visio" r:id="rId4" imgW="7183398" imgH="7576947" progId="">
                  <p:embed/>
                  <p:pic>
                    <p:nvPicPr>
                      <p:cNvPr id="2050" name="Object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1838" y="609600"/>
                        <a:ext cx="6024562" cy="6354763"/>
                      </a:xfrm>
                      <a:prstGeom prst="rect">
                        <a:avLst/>
                      </a:prstGeom>
                      <a:noFill/>
                      <a:ln>
                        <a:noFill/>
                      </a:ln>
                      <a:effectLst/>
                      <a:extLst>
                        <a:ext uri="{909E8E84-426E-40DD-AFC4-6F175D3DCCD1}">
                          <a14:hiddenFill xmlns:a14="http://schemas.microsoft.com/office/drawing/2010/main">
                            <a:gradFill rotWithShape="0">
                              <a:gsLst>
                                <a:gs pos="0">
                                  <a:schemeClr val="bg1"/>
                                </a:gs>
                                <a:gs pos="50000">
                                  <a:schemeClr val="accent1"/>
                                </a:gs>
                                <a:gs pos="100000">
                                  <a:schemeClr val="bg1"/>
                                </a:gs>
                              </a:gsLst>
                              <a:lin ang="0" scaled="1"/>
                            </a:gra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2674939" y="214314"/>
            <a:ext cx="7793037" cy="1233487"/>
          </a:xfrm>
        </p:spPr>
        <p:txBody>
          <a:bodyPr/>
          <a:lstStyle/>
          <a:p>
            <a:pPr eaLnBrk="1" hangingPunct="1"/>
            <a:r>
              <a:rPr lang="en-US" sz="2000" b="1" u="sng" dirty="0"/>
              <a:t>Gantt chart</a:t>
            </a:r>
            <a:br>
              <a:rPr lang="en-US" sz="2000" b="1" u="sng"/>
            </a:br>
            <a:r>
              <a:rPr lang="en-US" sz="2000" b="1" u="sng"/>
              <a:t>Define </a:t>
            </a:r>
            <a:r>
              <a:rPr lang="en-US" sz="2000" b="1" u="sng" dirty="0"/>
              <a:t>the Project</a:t>
            </a:r>
            <a:r>
              <a:rPr lang="en-US" sz="2000" dirty="0"/>
              <a:t>:</a:t>
            </a:r>
          </a:p>
        </p:txBody>
      </p:sp>
      <p:pic>
        <p:nvPicPr>
          <p:cNvPr id="16388" name="Picture 4"/>
          <p:cNvPicPr>
            <a:picLocks noGrp="1" noChangeAspect="1" noChangeArrowheads="1"/>
          </p:cNvPicPr>
          <p:nvPr>
            <p:ph idx="1"/>
          </p:nvPr>
        </p:nvPicPr>
        <p:blipFill>
          <a:blip r:embed="rId3" cstate="print"/>
          <a:srcRect/>
          <a:stretch>
            <a:fillRect/>
          </a:stretch>
        </p:blipFill>
        <p:spPr>
          <a:xfrm>
            <a:off x="1905000" y="1905000"/>
            <a:ext cx="8229600" cy="4572000"/>
          </a:xfrm>
          <a:noFill/>
        </p:spPr>
      </p:pic>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011" name="Rectangle 2"/>
          <p:cNvSpPr>
            <a:spLocks noGrp="1" noChangeArrowheads="1"/>
          </p:cNvSpPr>
          <p:nvPr>
            <p:ph type="title"/>
          </p:nvPr>
        </p:nvSpPr>
        <p:spPr bwMode="auto">
          <a:xfrm>
            <a:off x="492370" y="516835"/>
            <a:ext cx="3084844" cy="5772840"/>
          </a:xfrm>
        </p:spPr>
        <p:txBody>
          <a:bodyPr vert="horz" lIns="91440" tIns="45720" rIns="91440" bIns="45720" numCol="1" rtlCol="0" anchor="ctr" anchorCtr="0" compatLnSpc="1">
            <a:prstTxWarp prst="textNoShape">
              <a:avLst/>
            </a:prstTxWarp>
            <a:normAutofit/>
          </a:bodyPr>
          <a:lstStyle/>
          <a:p>
            <a:pPr>
              <a:defRPr/>
            </a:pPr>
            <a:r>
              <a:rPr lang="it-IT" sz="2500" b="1" u="sng">
                <a:solidFill>
                  <a:srgbClr val="FFFFFF"/>
                </a:solidFill>
                <a:effectLst>
                  <a:outerShdw blurRad="38100" dist="38100" dir="2700000" algn="tl">
                    <a:srgbClr val="000000">
                      <a:alpha val="43137"/>
                    </a:srgbClr>
                  </a:outerShdw>
                </a:effectLst>
              </a:rPr>
              <a:t>Risk Planning/management</a:t>
            </a:r>
            <a:br>
              <a:rPr lang="it-IT" sz="2500" b="1" u="sng">
                <a:solidFill>
                  <a:srgbClr val="FFFFFF"/>
                </a:solidFill>
                <a:effectLst>
                  <a:outerShdw blurRad="38100" dist="38100" dir="2700000" algn="tl">
                    <a:srgbClr val="000000">
                      <a:alpha val="43137"/>
                    </a:srgbClr>
                  </a:outerShdw>
                </a:effectLst>
              </a:rPr>
            </a:br>
            <a:r>
              <a:rPr lang="it-IT" sz="2500" b="1" u="sng">
                <a:solidFill>
                  <a:srgbClr val="FFFFFF"/>
                </a:solidFill>
                <a:effectLst>
                  <a:outerShdw blurRad="38100" dist="38100" dir="2700000" algn="tl">
                    <a:srgbClr val="000000">
                      <a:alpha val="43137"/>
                    </a:srgbClr>
                  </a:outerShdw>
                </a:effectLst>
              </a:rPr>
              <a:t>What is risk planning and the strategies?</a:t>
            </a:r>
            <a:br>
              <a:rPr lang="it-IT" sz="2500" b="1" u="sng">
                <a:solidFill>
                  <a:srgbClr val="FFFFFF"/>
                </a:solidFill>
                <a:effectLst>
                  <a:outerShdw blurRad="38100" dist="38100" dir="2700000" algn="tl">
                    <a:srgbClr val="000000">
                      <a:alpha val="43137"/>
                    </a:srgbClr>
                  </a:outerShdw>
                </a:effectLst>
              </a:rPr>
            </a:br>
            <a:endParaRPr lang="en-US" sz="2500" b="1" u="sng">
              <a:solidFill>
                <a:srgbClr val="FFFFFF"/>
              </a:solidFill>
              <a:effectLst>
                <a:outerShdw blurRad="38100" dist="38100" dir="2700000" algn="tl">
                  <a:srgbClr val="000000">
                    <a:alpha val="43137"/>
                  </a:srgbClr>
                </a:outerShdw>
              </a:effectLst>
            </a:endParaRPr>
          </a:p>
        </p:txBody>
      </p:sp>
      <p:sp>
        <p:nvSpPr>
          <p:cNvPr id="79" name="Rectangle 78">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3014" name="Rectangle 4">
            <a:extLst>
              <a:ext uri="{FF2B5EF4-FFF2-40B4-BE49-F238E27FC236}">
                <a16:creationId xmlns:a16="http://schemas.microsoft.com/office/drawing/2014/main" id="{E6BEF2C9-8F4B-4CEF-B335-1D1F571B5D88}"/>
              </a:ext>
            </a:extLst>
          </p:cNvPr>
          <p:cNvGraphicFramePr>
            <a:graphicFrameLocks noGrp="1"/>
          </p:cNvGraphicFramePr>
          <p:nvPr>
            <p:ph idx="1"/>
            <p:extLst>
              <p:ext uri="{D42A27DB-BD31-4B8C-83A1-F6EECF244321}">
                <p14:modId xmlns:p14="http://schemas.microsoft.com/office/powerpoint/2010/main" val="1215745463"/>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4"/>
          <p:cNvSpPr>
            <a:spLocks noGrp="1" noChangeArrowheads="1"/>
          </p:cNvSpPr>
          <p:nvPr>
            <p:ph type="title"/>
          </p:nvPr>
        </p:nvSpPr>
        <p:spPr bwMode="auto">
          <a:xfrm>
            <a:off x="2514600" y="274638"/>
            <a:ext cx="7010400" cy="868362"/>
          </a:xfrm>
          <a:ln>
            <a:miter lim="800000"/>
            <a:headEnd/>
            <a:tailEnd/>
          </a:ln>
        </p:spPr>
        <p:txBody>
          <a:bodyPr vert="horz" wrap="square" lIns="91440" tIns="45720" rIns="91440" bIns="45720" numCol="1" rtlCol="0" anchor="t" anchorCtr="0" compatLnSpc="1">
            <a:prstTxWarp prst="textNoShape">
              <a:avLst/>
            </a:prstTxWarp>
            <a:normAutofit/>
          </a:bodyPr>
          <a:lstStyle/>
          <a:p>
            <a:pPr>
              <a:defRPr/>
            </a:pPr>
            <a:r>
              <a:rPr lang="it-IT" b="1" u="sng" dirty="0">
                <a:solidFill>
                  <a:srgbClr val="FF0000"/>
                </a:solidFill>
                <a:effectLst>
                  <a:outerShdw blurRad="38100" dist="38100" dir="2700000" algn="tl">
                    <a:srgbClr val="000000">
                      <a:alpha val="43137"/>
                    </a:srgbClr>
                  </a:outerShdw>
                </a:effectLst>
              </a:rPr>
              <a:t>Personnel</a:t>
            </a:r>
            <a:endParaRPr lang="it-IT" sz="3200" b="1" u="sng" dirty="0">
              <a:solidFill>
                <a:srgbClr val="FF0000"/>
              </a:solidFill>
              <a:effectLst>
                <a:outerShdw blurRad="38100" dist="38100" dir="2700000" algn="tl">
                  <a:srgbClr val="000000">
                    <a:alpha val="43137"/>
                  </a:srgbClr>
                </a:outerShdw>
              </a:effectLst>
            </a:endParaRPr>
          </a:p>
        </p:txBody>
      </p:sp>
      <p:sp>
        <p:nvSpPr>
          <p:cNvPr id="44038" name="Rectangle 5"/>
          <p:cNvSpPr>
            <a:spLocks noGrp="1" noChangeArrowheads="1"/>
          </p:cNvSpPr>
          <p:nvPr>
            <p:ph sz="half" idx="1"/>
          </p:nvPr>
        </p:nvSpPr>
        <p:spPr bwMode="auto">
          <a:xfrm>
            <a:off x="533400" y="2028092"/>
            <a:ext cx="2997591" cy="2839330"/>
          </a:xfrm>
          <a:noFill/>
          <a:ln>
            <a:miter lim="800000"/>
            <a:headEnd/>
            <a:tailEnd/>
          </a:ln>
        </p:spPr>
        <p:txBody>
          <a:bodyPr vert="horz" wrap="square" lIns="91440" tIns="45720" rIns="91440" bIns="45720" numCol="1" rtlCol="0" anchor="t" anchorCtr="0" compatLnSpc="1">
            <a:prstTxWarp prst="textNoShape">
              <a:avLst/>
            </a:prstTxWarp>
            <a:normAutofit/>
          </a:bodyPr>
          <a:lstStyle/>
          <a:p>
            <a:pPr algn="ctr">
              <a:buFontTx/>
              <a:buNone/>
            </a:pPr>
            <a:r>
              <a:rPr lang="en-US" sz="2000" dirty="0">
                <a:solidFill>
                  <a:srgbClr val="000080"/>
                </a:solidFill>
                <a:latin typeface="Tahoma" pitchFamily="34" charset="0"/>
              </a:rPr>
              <a:t>Example Risks</a:t>
            </a:r>
            <a:endParaRPr lang="en-US" sz="2000" dirty="0"/>
          </a:p>
          <a:p>
            <a:r>
              <a:rPr lang="en-US" sz="2000" dirty="0"/>
              <a:t>Loss of a staff member</a:t>
            </a:r>
          </a:p>
          <a:p>
            <a:r>
              <a:rPr lang="en-US" sz="2000" dirty="0"/>
              <a:t>Staff member under-qualified for task</a:t>
            </a:r>
          </a:p>
        </p:txBody>
      </p:sp>
      <p:sp>
        <p:nvSpPr>
          <p:cNvPr id="44039" name="Rectangle 6"/>
          <p:cNvSpPr>
            <a:spLocks noGrp="1" noChangeArrowheads="1"/>
          </p:cNvSpPr>
          <p:nvPr>
            <p:ph sz="half" idx="2"/>
          </p:nvPr>
        </p:nvSpPr>
        <p:spPr bwMode="auto">
          <a:xfrm>
            <a:off x="4140590" y="1865728"/>
            <a:ext cx="7137009" cy="3315872"/>
          </a:xfrm>
          <a:noFill/>
          <a:ln>
            <a:miter lim="800000"/>
            <a:headEnd/>
            <a:tailEnd/>
          </a:ln>
        </p:spPr>
        <p:txBody>
          <a:bodyPr vert="horz" wrap="square" lIns="91440" tIns="45720" rIns="91440" bIns="45720" numCol="1" rtlCol="0" anchor="t" anchorCtr="0" compatLnSpc="1">
            <a:prstTxWarp prst="textNoShape">
              <a:avLst/>
            </a:prstTxWarp>
            <a:normAutofit/>
          </a:bodyPr>
          <a:lstStyle/>
          <a:p>
            <a:pPr algn="ctr">
              <a:buFontTx/>
              <a:buNone/>
            </a:pPr>
            <a:r>
              <a:rPr lang="en-US" sz="2000" dirty="0">
                <a:solidFill>
                  <a:srgbClr val="000080"/>
                </a:solidFill>
                <a:latin typeface="Tahoma" pitchFamily="34" charset="0"/>
              </a:rPr>
              <a:t>Control Strategies</a:t>
            </a:r>
            <a:endParaRPr lang="en-US" sz="2000" dirty="0"/>
          </a:p>
          <a:p>
            <a:r>
              <a:rPr lang="en-US" sz="2000" dirty="0"/>
              <a:t>cross training to avoid over-dependence on individuals</a:t>
            </a:r>
          </a:p>
          <a:p>
            <a:r>
              <a:rPr lang="en-US" sz="2000" dirty="0"/>
              <a:t>continuous education</a:t>
            </a:r>
          </a:p>
          <a:p>
            <a:r>
              <a:rPr lang="en-US" sz="2000" dirty="0"/>
              <a:t>identification of skills gaps early in project </a:t>
            </a:r>
          </a:p>
          <a:p>
            <a:r>
              <a:rPr lang="en-US" sz="2000" dirty="0"/>
              <a:t>competitive compensation and promotion policies and rewarding work</a:t>
            </a:r>
          </a:p>
          <a:p>
            <a:r>
              <a:rPr lang="en-US" sz="2000" dirty="0"/>
              <a:t>including training time in project schedule</a:t>
            </a:r>
          </a:p>
        </p:txBody>
      </p:sp>
      <p:sp>
        <p:nvSpPr>
          <p:cNvPr id="44035" name="Rectangle 2"/>
          <p:cNvSpPr>
            <a:spLocks noChangeArrowheads="1"/>
          </p:cNvSpPr>
          <p:nvPr/>
        </p:nvSpPr>
        <p:spPr bwMode="auto">
          <a:xfrm>
            <a:off x="1524000" y="1676400"/>
            <a:ext cx="9144000" cy="533400"/>
          </a:xfrm>
          <a:prstGeom prst="rect">
            <a:avLst/>
          </a:prstGeom>
          <a:noFill/>
          <a:ln w="9525">
            <a:noFill/>
            <a:miter lim="800000"/>
            <a:headEnd/>
            <a:tailEnd/>
          </a:ln>
        </p:spPr>
        <p:txBody>
          <a:bodyPr anchor="ctr"/>
          <a:lstStyle/>
          <a:p>
            <a:pPr algn="ctr">
              <a:lnSpc>
                <a:spcPct val="80000"/>
              </a:lnSpc>
            </a:pPr>
            <a:endParaRPr lang="it-IT" sz="3000" b="1">
              <a:solidFill>
                <a:schemeClr val="tx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scaffolding</a:t>
            </a:r>
            <a:endParaRPr lang="en-IN" dirty="0"/>
          </a:p>
        </p:txBody>
      </p:sp>
      <p:sp>
        <p:nvSpPr>
          <p:cNvPr id="3" name="Content Placeholder 2"/>
          <p:cNvSpPr>
            <a:spLocks noGrp="1"/>
          </p:cNvSpPr>
          <p:nvPr>
            <p:ph idx="1"/>
          </p:nvPr>
        </p:nvSpPr>
        <p:spPr>
          <a:xfrm>
            <a:off x="2438400" y="1981200"/>
            <a:ext cx="7772400" cy="4038600"/>
          </a:xfrm>
        </p:spPr>
        <p:txBody>
          <a:bodyPr/>
          <a:lstStyle/>
          <a:p>
            <a:pPr lvl="1"/>
            <a:r>
              <a:rPr lang="en-US" sz="2800" dirty="0"/>
              <a:t>Purpose is to provide controllability to execute test cases and observability to judge the outcome.</a:t>
            </a:r>
          </a:p>
          <a:p>
            <a:pPr lvl="1"/>
            <a:r>
              <a:rPr lang="en-US" sz="2800" dirty="0"/>
              <a:t>Make the module executable</a:t>
            </a:r>
          </a:p>
          <a:p>
            <a:pPr lvl="1"/>
            <a:r>
              <a:rPr lang="en-US" sz="2800" dirty="0"/>
              <a:t>Check the interfaces </a:t>
            </a:r>
          </a:p>
          <a:p>
            <a:endParaRPr lang="en-IN"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bwMode="auto">
          <a:xfrm>
            <a:off x="952500" y="485654"/>
            <a:ext cx="7010400" cy="868362"/>
          </a:xfrm>
          <a:ln>
            <a:miter lim="800000"/>
            <a:headEnd/>
            <a:tailEnd/>
          </a:ln>
        </p:spPr>
        <p:txBody>
          <a:bodyPr vert="horz" wrap="square" lIns="91440" tIns="45720" rIns="91440" bIns="45720" numCol="1" rtlCol="0" anchor="t" anchorCtr="0" compatLnSpc="1">
            <a:prstTxWarp prst="textNoShape">
              <a:avLst/>
            </a:prstTxWarp>
            <a:normAutofit/>
          </a:bodyPr>
          <a:lstStyle/>
          <a:p>
            <a:pPr>
              <a:defRPr/>
            </a:pPr>
            <a:r>
              <a:rPr lang="en-US" b="1" u="sng" dirty="0">
                <a:solidFill>
                  <a:srgbClr val="FF0000"/>
                </a:solidFill>
                <a:effectLst>
                  <a:outerShdw blurRad="38100" dist="38100" dir="2700000" algn="tl">
                    <a:srgbClr val="000000">
                      <a:alpha val="43137"/>
                    </a:srgbClr>
                  </a:outerShdw>
                </a:effectLst>
              </a:rPr>
              <a:t>Technology</a:t>
            </a:r>
          </a:p>
        </p:txBody>
      </p:sp>
      <p:sp>
        <p:nvSpPr>
          <p:cNvPr id="45060" name="Rectangle 3"/>
          <p:cNvSpPr>
            <a:spLocks noGrp="1" noChangeArrowheads="1"/>
          </p:cNvSpPr>
          <p:nvPr>
            <p:ph sz="half" idx="1"/>
          </p:nvPr>
        </p:nvSpPr>
        <p:spPr bwMode="auto">
          <a:xfrm>
            <a:off x="952500" y="1855763"/>
            <a:ext cx="3276600" cy="4876800"/>
          </a:xfrm>
          <a:noFill/>
          <a:ln>
            <a:miter lim="800000"/>
            <a:headEnd/>
            <a:tailEnd/>
          </a:ln>
        </p:spPr>
        <p:txBody>
          <a:bodyPr vert="horz" wrap="square" lIns="91440" tIns="45720" rIns="91440" bIns="45720" numCol="1" rtlCol="0" anchor="t" anchorCtr="0" compatLnSpc="1">
            <a:prstTxWarp prst="textNoShape">
              <a:avLst/>
            </a:prstTxWarp>
            <a:normAutofit/>
          </a:bodyPr>
          <a:lstStyle/>
          <a:p>
            <a:pPr algn="ctr">
              <a:buFontTx/>
              <a:buNone/>
            </a:pPr>
            <a:r>
              <a:rPr lang="en-US" sz="2800" dirty="0">
                <a:solidFill>
                  <a:srgbClr val="000080"/>
                </a:solidFill>
                <a:latin typeface="Tahoma" pitchFamily="34" charset="0"/>
              </a:rPr>
              <a:t>Example Risks</a:t>
            </a:r>
          </a:p>
          <a:p>
            <a:r>
              <a:rPr lang="en-US" sz="2800" dirty="0"/>
              <a:t>High fault rate due to unfamiliar COTS component interface</a:t>
            </a:r>
          </a:p>
          <a:p>
            <a:r>
              <a:rPr lang="en-US" sz="2800" dirty="0"/>
              <a:t>Test and analysis automation tools do not meet expectations</a:t>
            </a:r>
          </a:p>
        </p:txBody>
      </p:sp>
      <p:sp>
        <p:nvSpPr>
          <p:cNvPr id="45061" name="Rectangle 4"/>
          <p:cNvSpPr>
            <a:spLocks noGrp="1" noChangeArrowheads="1"/>
          </p:cNvSpPr>
          <p:nvPr>
            <p:ph sz="half" idx="2"/>
          </p:nvPr>
        </p:nvSpPr>
        <p:spPr bwMode="auto">
          <a:xfrm>
            <a:off x="5435991" y="1855763"/>
            <a:ext cx="4648200" cy="4876800"/>
          </a:xfrm>
          <a:noFill/>
          <a:ln>
            <a:miter lim="800000"/>
            <a:headEnd/>
            <a:tailEnd/>
          </a:ln>
        </p:spPr>
        <p:txBody>
          <a:bodyPr vert="horz" wrap="square" lIns="91440" tIns="45720" rIns="91440" bIns="45720" numCol="1" rtlCol="0" anchor="t" anchorCtr="0" compatLnSpc="1">
            <a:prstTxWarp prst="textNoShape">
              <a:avLst/>
            </a:prstTxWarp>
            <a:normAutofit/>
          </a:bodyPr>
          <a:lstStyle/>
          <a:p>
            <a:pPr algn="ctr">
              <a:lnSpc>
                <a:spcPct val="90000"/>
              </a:lnSpc>
              <a:buFontTx/>
              <a:buNone/>
            </a:pPr>
            <a:r>
              <a:rPr lang="en-US" sz="2400" dirty="0">
                <a:solidFill>
                  <a:srgbClr val="000080"/>
                </a:solidFill>
                <a:latin typeface="Tahoma" pitchFamily="34" charset="0"/>
              </a:rPr>
              <a:t>Control Strategies</a:t>
            </a:r>
            <a:endParaRPr lang="en-US" sz="2400" dirty="0"/>
          </a:p>
          <a:p>
            <a:pPr>
              <a:lnSpc>
                <a:spcPct val="90000"/>
              </a:lnSpc>
            </a:pPr>
            <a:r>
              <a:rPr lang="en-US" sz="2400" dirty="0"/>
              <a:t>Anticipate and schedule extra time for testing unfamiliar interfaces.</a:t>
            </a:r>
          </a:p>
          <a:p>
            <a:pPr>
              <a:lnSpc>
                <a:spcPct val="90000"/>
              </a:lnSpc>
            </a:pPr>
            <a:r>
              <a:rPr lang="en-US" sz="2400" dirty="0"/>
              <a:t>Invest training time for COTS components and for training with new tools</a:t>
            </a:r>
          </a:p>
          <a:p>
            <a:pPr>
              <a:lnSpc>
                <a:spcPct val="90000"/>
              </a:lnSpc>
            </a:pPr>
            <a:r>
              <a:rPr lang="en-US" sz="2400" dirty="0"/>
              <a:t>Monitor, document common errors and correct </a:t>
            </a:r>
          </a:p>
          <a:p>
            <a:pPr>
              <a:lnSpc>
                <a:spcPct val="90000"/>
              </a:lnSpc>
            </a:pPr>
            <a:r>
              <a:rPr lang="en-US" sz="2400" dirty="0"/>
              <a:t>Introduce new tools in lower-risk  projects or prototyping exercises</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bwMode="auto">
          <a:xfrm>
            <a:off x="1294227" y="533400"/>
            <a:ext cx="6629400" cy="990600"/>
          </a:xfrm>
          <a:ln>
            <a:miter lim="800000"/>
            <a:headEnd/>
            <a:tailEnd/>
          </a:ln>
        </p:spPr>
        <p:txBody>
          <a:bodyPr vert="horz" wrap="square" lIns="91440" tIns="45720" rIns="91440" bIns="45720" numCol="1" rtlCol="0" anchor="t" anchorCtr="0" compatLnSpc="1">
            <a:prstTxWarp prst="textNoShape">
              <a:avLst/>
            </a:prstTxWarp>
            <a:normAutofit/>
          </a:bodyPr>
          <a:lstStyle/>
          <a:p>
            <a:pPr>
              <a:defRPr/>
            </a:pPr>
            <a:r>
              <a:rPr lang="en-US" sz="3200" b="1" u="sng" dirty="0">
                <a:solidFill>
                  <a:srgbClr val="FF0000"/>
                </a:solidFill>
                <a:effectLst>
                  <a:outerShdw blurRad="38100" dist="38100" dir="2700000" algn="tl">
                    <a:srgbClr val="000000">
                      <a:alpha val="43137"/>
                    </a:srgbClr>
                  </a:outerShdw>
                </a:effectLst>
              </a:rPr>
              <a:t>Schedule</a:t>
            </a:r>
          </a:p>
        </p:txBody>
      </p:sp>
      <p:sp>
        <p:nvSpPr>
          <p:cNvPr id="46084" name="Rectangle 3"/>
          <p:cNvSpPr>
            <a:spLocks noGrp="1" noChangeArrowheads="1"/>
          </p:cNvSpPr>
          <p:nvPr>
            <p:ph sz="half" idx="1"/>
          </p:nvPr>
        </p:nvSpPr>
        <p:spPr bwMode="auto">
          <a:xfrm>
            <a:off x="815926" y="1828800"/>
            <a:ext cx="4375052" cy="4495800"/>
          </a:xfrm>
          <a:noFill/>
          <a:ln>
            <a:miter lim="800000"/>
            <a:headEnd/>
            <a:tailEnd/>
          </a:ln>
        </p:spPr>
        <p:txBody>
          <a:bodyPr vert="horz" wrap="square" lIns="91440" tIns="45720" rIns="91440" bIns="45720" numCol="1" rtlCol="0" anchor="t" anchorCtr="0" compatLnSpc="1">
            <a:prstTxWarp prst="textNoShape">
              <a:avLst/>
            </a:prstTxWarp>
            <a:normAutofit/>
          </a:bodyPr>
          <a:lstStyle/>
          <a:p>
            <a:pPr algn="ctr">
              <a:lnSpc>
                <a:spcPct val="90000"/>
              </a:lnSpc>
              <a:buFontTx/>
              <a:buNone/>
            </a:pPr>
            <a:r>
              <a:rPr lang="en-US" sz="2800" dirty="0">
                <a:solidFill>
                  <a:srgbClr val="000080"/>
                </a:solidFill>
                <a:latin typeface="Tahoma" pitchFamily="34" charset="0"/>
              </a:rPr>
              <a:t>Example Risks</a:t>
            </a:r>
          </a:p>
          <a:p>
            <a:pPr>
              <a:lnSpc>
                <a:spcPct val="90000"/>
              </a:lnSpc>
            </a:pPr>
            <a:r>
              <a:rPr lang="en-US" sz="2800" dirty="0"/>
              <a:t>Inadequate unit testing leads to unanticipated expense and delays in integration testing</a:t>
            </a:r>
          </a:p>
          <a:p>
            <a:pPr>
              <a:lnSpc>
                <a:spcPct val="90000"/>
              </a:lnSpc>
            </a:pPr>
            <a:r>
              <a:rPr lang="en-US" sz="2800" dirty="0"/>
              <a:t>Difficulty of scheduling meetings makes inspection a bottleneck in development</a:t>
            </a:r>
          </a:p>
        </p:txBody>
      </p:sp>
      <p:sp>
        <p:nvSpPr>
          <p:cNvPr id="46085" name="Rectangle 4"/>
          <p:cNvSpPr>
            <a:spLocks noGrp="1" noChangeArrowheads="1"/>
          </p:cNvSpPr>
          <p:nvPr>
            <p:ph sz="half" idx="2"/>
          </p:nvPr>
        </p:nvSpPr>
        <p:spPr bwMode="auto">
          <a:xfrm>
            <a:off x="5410199" y="1828800"/>
            <a:ext cx="5773615" cy="4495800"/>
          </a:xfrm>
          <a:noFill/>
          <a:ln>
            <a:miter lim="800000"/>
            <a:headEnd/>
            <a:tailEnd/>
          </a:ln>
        </p:spPr>
        <p:txBody>
          <a:bodyPr vert="horz" wrap="square" lIns="91440" tIns="45720" rIns="91440" bIns="45720" numCol="1" rtlCol="0" anchor="t" anchorCtr="0" compatLnSpc="1">
            <a:prstTxWarp prst="textNoShape">
              <a:avLst/>
            </a:prstTxWarp>
            <a:noAutofit/>
          </a:bodyPr>
          <a:lstStyle/>
          <a:p>
            <a:pPr algn="ctr">
              <a:lnSpc>
                <a:spcPct val="90000"/>
              </a:lnSpc>
              <a:buFontTx/>
              <a:buNone/>
            </a:pPr>
            <a:r>
              <a:rPr lang="en-US" sz="2800" dirty="0">
                <a:solidFill>
                  <a:srgbClr val="000080"/>
                </a:solidFill>
                <a:latin typeface="Tahoma" pitchFamily="34" charset="0"/>
              </a:rPr>
              <a:t>Control Strategies</a:t>
            </a:r>
          </a:p>
          <a:p>
            <a:pPr>
              <a:lnSpc>
                <a:spcPct val="90000"/>
              </a:lnSpc>
            </a:pPr>
            <a:r>
              <a:rPr lang="en-US" sz="2800" dirty="0"/>
              <a:t>Track and reward quality unit testing as evidenced by low fault densities in integration</a:t>
            </a:r>
          </a:p>
          <a:p>
            <a:pPr>
              <a:lnSpc>
                <a:spcPct val="90000"/>
              </a:lnSpc>
            </a:pPr>
            <a:r>
              <a:rPr lang="en-US" sz="2800" dirty="0"/>
              <a:t>Set aside times in a weekly schedule in which inspections take precedence over other meetings and work</a:t>
            </a:r>
          </a:p>
          <a:p>
            <a:pPr>
              <a:lnSpc>
                <a:spcPct val="90000"/>
              </a:lnSpc>
              <a:buNone/>
            </a:pPr>
            <a:endParaRPr lang="en-US" sz="2800"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bwMode="auto">
          <a:xfrm>
            <a:off x="2743200" y="274638"/>
            <a:ext cx="6858000" cy="944562"/>
          </a:xfrm>
          <a:ln>
            <a:miter lim="800000"/>
            <a:headEnd/>
            <a:tailEnd/>
          </a:ln>
        </p:spPr>
        <p:txBody>
          <a:bodyPr vert="horz" wrap="square" lIns="91440" tIns="45720" rIns="91440" bIns="45720" numCol="1" rtlCol="0" anchor="t" anchorCtr="0" compatLnSpc="1">
            <a:prstTxWarp prst="textNoShape">
              <a:avLst/>
            </a:prstTxWarp>
            <a:normAutofit/>
          </a:bodyPr>
          <a:lstStyle/>
          <a:p>
            <a:pPr>
              <a:defRPr/>
            </a:pPr>
            <a:r>
              <a:rPr lang="en-US" sz="3200" b="1" u="sng" dirty="0">
                <a:solidFill>
                  <a:srgbClr val="FF0000"/>
                </a:solidFill>
                <a:effectLst>
                  <a:outerShdw blurRad="38100" dist="38100" dir="2700000" algn="tl">
                    <a:srgbClr val="000000">
                      <a:alpha val="43137"/>
                    </a:srgbClr>
                  </a:outerShdw>
                </a:effectLst>
              </a:rPr>
              <a:t>Development</a:t>
            </a:r>
          </a:p>
        </p:txBody>
      </p:sp>
      <p:sp>
        <p:nvSpPr>
          <p:cNvPr id="47108" name="Rectangle 3"/>
          <p:cNvSpPr>
            <a:spLocks noGrp="1" noChangeArrowheads="1"/>
          </p:cNvSpPr>
          <p:nvPr>
            <p:ph sz="half" idx="1"/>
          </p:nvPr>
        </p:nvSpPr>
        <p:spPr bwMode="auto">
          <a:xfrm>
            <a:off x="661182" y="1913206"/>
            <a:ext cx="4023360" cy="4411394"/>
          </a:xfrm>
          <a:noFill/>
          <a:ln>
            <a:miter lim="800000"/>
            <a:headEnd/>
            <a:tailEnd/>
          </a:ln>
        </p:spPr>
        <p:txBody>
          <a:bodyPr vert="horz" wrap="square" lIns="91440" tIns="45720" rIns="91440" bIns="45720" numCol="1" rtlCol="0" anchor="t" anchorCtr="0" compatLnSpc="1">
            <a:prstTxWarp prst="textNoShape">
              <a:avLst/>
            </a:prstTxWarp>
            <a:normAutofit/>
          </a:bodyPr>
          <a:lstStyle/>
          <a:p>
            <a:pPr algn="ctr">
              <a:lnSpc>
                <a:spcPct val="90000"/>
              </a:lnSpc>
              <a:spcBef>
                <a:spcPct val="0"/>
              </a:spcBef>
              <a:buFontTx/>
              <a:buNone/>
            </a:pPr>
            <a:r>
              <a:rPr lang="en-US" sz="2800" dirty="0">
                <a:solidFill>
                  <a:srgbClr val="000080"/>
                </a:solidFill>
                <a:latin typeface="Tahoma" pitchFamily="34" charset="0"/>
              </a:rPr>
              <a:t>Example Risks</a:t>
            </a:r>
            <a:r>
              <a:rPr lang="en-US" sz="2800" dirty="0"/>
              <a:t> </a:t>
            </a:r>
          </a:p>
          <a:p>
            <a:pPr>
              <a:lnSpc>
                <a:spcPct val="90000"/>
              </a:lnSpc>
              <a:spcBef>
                <a:spcPct val="0"/>
              </a:spcBef>
            </a:pPr>
            <a:r>
              <a:rPr lang="en-US" sz="2800" dirty="0"/>
              <a:t>Poor quality software delivered to testing group </a:t>
            </a:r>
          </a:p>
          <a:p>
            <a:pPr>
              <a:lnSpc>
                <a:spcPct val="90000"/>
              </a:lnSpc>
            </a:pPr>
            <a:r>
              <a:rPr lang="en-US" sz="2800" dirty="0"/>
              <a:t>Inadequate unit test and analysis before committing to the code base(collection of whole software components)</a:t>
            </a:r>
          </a:p>
        </p:txBody>
      </p:sp>
      <p:sp>
        <p:nvSpPr>
          <p:cNvPr id="47109" name="Rectangle 4"/>
          <p:cNvSpPr>
            <a:spLocks noGrp="1" noChangeArrowheads="1"/>
          </p:cNvSpPr>
          <p:nvPr>
            <p:ph sz="half" idx="2"/>
          </p:nvPr>
        </p:nvSpPr>
        <p:spPr bwMode="auto">
          <a:xfrm>
            <a:off x="5333999" y="1772528"/>
            <a:ext cx="5976425" cy="4552071"/>
          </a:xfrm>
          <a:noFill/>
          <a:ln>
            <a:miter lim="800000"/>
            <a:headEnd/>
            <a:tailEnd/>
          </a:ln>
        </p:spPr>
        <p:txBody>
          <a:bodyPr vert="horz" wrap="square" lIns="91440" tIns="45720" rIns="91440" bIns="45720" numCol="1" rtlCol="0" anchor="t" anchorCtr="0" compatLnSpc="1">
            <a:prstTxWarp prst="textNoShape">
              <a:avLst/>
            </a:prstTxWarp>
            <a:normAutofit/>
          </a:bodyPr>
          <a:lstStyle/>
          <a:p>
            <a:pPr algn="ctr">
              <a:lnSpc>
                <a:spcPct val="90000"/>
              </a:lnSpc>
              <a:buFontTx/>
              <a:buNone/>
            </a:pPr>
            <a:r>
              <a:rPr lang="en-US" sz="2800" dirty="0">
                <a:solidFill>
                  <a:srgbClr val="000080"/>
                </a:solidFill>
                <a:latin typeface="Tahoma" pitchFamily="34" charset="0"/>
              </a:rPr>
              <a:t>Control Strategies</a:t>
            </a:r>
            <a:endParaRPr lang="en-US" sz="2800" dirty="0"/>
          </a:p>
          <a:p>
            <a:pPr>
              <a:lnSpc>
                <a:spcPct val="90000"/>
              </a:lnSpc>
            </a:pPr>
            <a:r>
              <a:rPr lang="en-US" sz="2800" dirty="0"/>
              <a:t>Provide early warning and feedback</a:t>
            </a:r>
          </a:p>
          <a:p>
            <a:pPr>
              <a:lnSpc>
                <a:spcPct val="90000"/>
              </a:lnSpc>
            </a:pPr>
            <a:r>
              <a:rPr lang="en-US" sz="2800" dirty="0"/>
              <a:t>Schedule inspection of design, code and test suites</a:t>
            </a:r>
          </a:p>
          <a:p>
            <a:pPr>
              <a:lnSpc>
                <a:spcPct val="90000"/>
              </a:lnSpc>
            </a:pPr>
            <a:r>
              <a:rPr lang="en-US" sz="2800" dirty="0"/>
              <a:t>Connect development and inspection to the reward system</a:t>
            </a:r>
          </a:p>
          <a:p>
            <a:pPr>
              <a:lnSpc>
                <a:spcPct val="90000"/>
              </a:lnSpc>
            </a:pPr>
            <a:r>
              <a:rPr lang="en-US" sz="2800" dirty="0"/>
              <a:t>Increase training through inspection</a:t>
            </a:r>
          </a:p>
          <a:p>
            <a:pPr>
              <a:lnSpc>
                <a:spcPct val="90000"/>
              </a:lnSpc>
            </a:pPr>
            <a:r>
              <a:rPr lang="en-US" sz="2800" dirty="0"/>
              <a:t>Require coverage or other criteria at unit test level</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bwMode="auto">
          <a:xfrm>
            <a:off x="1203960" y="724804"/>
            <a:ext cx="7162800" cy="868362"/>
          </a:xfrm>
          <a:ln>
            <a:miter lim="800000"/>
            <a:headEnd/>
            <a:tailEnd/>
          </a:ln>
        </p:spPr>
        <p:txBody>
          <a:bodyPr vert="horz" wrap="square" lIns="91440" tIns="45720" rIns="91440" bIns="45720" numCol="1" rtlCol="0" anchor="t" anchorCtr="0" compatLnSpc="1">
            <a:prstTxWarp prst="textNoShape">
              <a:avLst/>
            </a:prstTxWarp>
            <a:normAutofit/>
          </a:bodyPr>
          <a:lstStyle/>
          <a:p>
            <a:pPr>
              <a:defRPr/>
            </a:pPr>
            <a:r>
              <a:rPr lang="en-US" sz="3200" b="1" u="sng" dirty="0">
                <a:solidFill>
                  <a:srgbClr val="FF0000"/>
                </a:solidFill>
                <a:effectLst>
                  <a:outerShdw blurRad="38100" dist="38100" dir="2700000" algn="tl">
                    <a:srgbClr val="000000">
                      <a:alpha val="43137"/>
                    </a:srgbClr>
                  </a:outerShdw>
                </a:effectLst>
              </a:rPr>
              <a:t>Test Execution</a:t>
            </a:r>
          </a:p>
        </p:txBody>
      </p:sp>
      <p:sp>
        <p:nvSpPr>
          <p:cNvPr id="48132" name="Rectangle 3"/>
          <p:cNvSpPr>
            <a:spLocks noGrp="1" noChangeArrowheads="1"/>
          </p:cNvSpPr>
          <p:nvPr>
            <p:ph sz="half" idx="1"/>
          </p:nvPr>
        </p:nvSpPr>
        <p:spPr bwMode="auto">
          <a:noFill/>
          <a:ln>
            <a:miter lim="800000"/>
            <a:headEnd/>
            <a:tailEnd/>
          </a:ln>
        </p:spPr>
        <p:txBody>
          <a:bodyPr vert="horz" wrap="square" lIns="91440" tIns="45720" rIns="91440" bIns="45720" numCol="1" rtlCol="0" anchor="t" anchorCtr="0" compatLnSpc="1">
            <a:prstTxWarp prst="textNoShape">
              <a:avLst/>
            </a:prstTxWarp>
            <a:normAutofit/>
          </a:bodyPr>
          <a:lstStyle/>
          <a:p>
            <a:pPr algn="ctr">
              <a:spcBef>
                <a:spcPct val="0"/>
              </a:spcBef>
              <a:buFontTx/>
              <a:buNone/>
            </a:pPr>
            <a:r>
              <a:rPr lang="en-US" sz="3200" dirty="0">
                <a:solidFill>
                  <a:srgbClr val="000080"/>
                </a:solidFill>
                <a:latin typeface="Tahoma" pitchFamily="34" charset="0"/>
              </a:rPr>
              <a:t>Example Risks</a:t>
            </a:r>
            <a:r>
              <a:rPr lang="en-US" sz="3200" dirty="0"/>
              <a:t> </a:t>
            </a:r>
          </a:p>
          <a:p>
            <a:r>
              <a:rPr lang="en-US" sz="3200" dirty="0"/>
              <a:t>Execution costs higher than planned</a:t>
            </a:r>
          </a:p>
          <a:p>
            <a:r>
              <a:rPr lang="en-US" sz="3200" dirty="0"/>
              <a:t>Insufficient resources  for testing</a:t>
            </a:r>
          </a:p>
        </p:txBody>
      </p:sp>
      <p:sp>
        <p:nvSpPr>
          <p:cNvPr id="48133" name="Rectangle 4"/>
          <p:cNvSpPr>
            <a:spLocks noGrp="1" noChangeArrowheads="1"/>
          </p:cNvSpPr>
          <p:nvPr>
            <p:ph sz="half" idx="2"/>
          </p:nvPr>
        </p:nvSpPr>
        <p:spPr bwMode="auto">
          <a:noFill/>
          <a:ln>
            <a:miter lim="800000"/>
            <a:headEnd/>
            <a:tailEnd/>
          </a:ln>
        </p:spPr>
        <p:txBody>
          <a:bodyPr vert="horz" wrap="square" lIns="91440" tIns="45720" rIns="91440" bIns="45720" numCol="1" rtlCol="0" anchor="t" anchorCtr="0" compatLnSpc="1">
            <a:prstTxWarp prst="textNoShape">
              <a:avLst/>
            </a:prstTxWarp>
            <a:noAutofit/>
          </a:bodyPr>
          <a:lstStyle/>
          <a:p>
            <a:pPr algn="ctr">
              <a:buFontTx/>
              <a:buNone/>
            </a:pPr>
            <a:r>
              <a:rPr lang="en-US" sz="3200" dirty="0">
                <a:solidFill>
                  <a:srgbClr val="000080"/>
                </a:solidFill>
                <a:latin typeface="Tahoma" pitchFamily="34" charset="0"/>
              </a:rPr>
              <a:t>Control Strategies</a:t>
            </a:r>
            <a:endParaRPr lang="en-US" sz="3200" dirty="0"/>
          </a:p>
          <a:p>
            <a:r>
              <a:rPr lang="en-US" sz="3200" dirty="0"/>
              <a:t>Increase intermediate feedback</a:t>
            </a:r>
          </a:p>
          <a:p>
            <a:r>
              <a:rPr lang="en-US" sz="3200" dirty="0"/>
              <a:t>Invest in scaffolding</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bwMode="auto">
          <a:xfrm>
            <a:off x="2819400" y="274638"/>
            <a:ext cx="6934200" cy="868362"/>
          </a:xfrm>
          <a:ln>
            <a:miter lim="800000"/>
            <a:headEnd/>
            <a:tailEnd/>
          </a:ln>
        </p:spPr>
        <p:txBody>
          <a:bodyPr vert="horz" wrap="square" lIns="91440" tIns="45720" rIns="91440" bIns="45720" numCol="1" rtlCol="0" anchor="t" anchorCtr="0" compatLnSpc="1">
            <a:prstTxWarp prst="textNoShape">
              <a:avLst/>
            </a:prstTxWarp>
            <a:normAutofit/>
          </a:bodyPr>
          <a:lstStyle/>
          <a:p>
            <a:pPr>
              <a:defRPr/>
            </a:pPr>
            <a:r>
              <a:rPr lang="en-US" sz="3200" b="1" u="sng" dirty="0">
                <a:solidFill>
                  <a:srgbClr val="FF0000"/>
                </a:solidFill>
                <a:effectLst>
                  <a:outerShdw blurRad="38100" dist="38100" dir="2700000" algn="tl">
                    <a:srgbClr val="000000">
                      <a:alpha val="43137"/>
                    </a:srgbClr>
                  </a:outerShdw>
                </a:effectLst>
              </a:rPr>
              <a:t>Requirements</a:t>
            </a:r>
            <a:endParaRPr lang="en-US" b="1" u="sng" dirty="0">
              <a:solidFill>
                <a:srgbClr val="FF0000"/>
              </a:solidFill>
              <a:effectLst>
                <a:outerShdw blurRad="38100" dist="38100" dir="2700000" algn="tl">
                  <a:srgbClr val="000000">
                    <a:alpha val="43137"/>
                  </a:srgbClr>
                </a:outerShdw>
              </a:effectLst>
            </a:endParaRPr>
          </a:p>
        </p:txBody>
      </p:sp>
      <p:sp>
        <p:nvSpPr>
          <p:cNvPr id="49156" name="Rectangle 3"/>
          <p:cNvSpPr>
            <a:spLocks noGrp="1" noChangeArrowheads="1"/>
          </p:cNvSpPr>
          <p:nvPr>
            <p:ph sz="half" idx="1"/>
          </p:nvPr>
        </p:nvSpPr>
        <p:spPr bwMode="auto">
          <a:xfrm>
            <a:off x="1219200" y="1786596"/>
            <a:ext cx="4495800" cy="4538003"/>
          </a:xfrm>
          <a:noFill/>
          <a:ln>
            <a:miter lim="800000"/>
            <a:headEnd/>
            <a:tailEnd/>
          </a:ln>
        </p:spPr>
        <p:txBody>
          <a:bodyPr vert="horz" wrap="square" lIns="91440" tIns="45720" rIns="91440" bIns="45720" numCol="1" rtlCol="0" anchor="t" anchorCtr="0" compatLnSpc="1">
            <a:prstTxWarp prst="textNoShape">
              <a:avLst/>
            </a:prstTxWarp>
            <a:normAutofit/>
          </a:bodyPr>
          <a:lstStyle/>
          <a:p>
            <a:pPr algn="ctr">
              <a:lnSpc>
                <a:spcPct val="90000"/>
              </a:lnSpc>
              <a:spcBef>
                <a:spcPct val="0"/>
              </a:spcBef>
              <a:buFontTx/>
              <a:buNone/>
            </a:pPr>
            <a:r>
              <a:rPr lang="en-US" sz="2800" dirty="0">
                <a:solidFill>
                  <a:srgbClr val="000080"/>
                </a:solidFill>
                <a:latin typeface="Tahoma" pitchFamily="34" charset="0"/>
              </a:rPr>
              <a:t>Example Risk</a:t>
            </a:r>
            <a:endParaRPr lang="en-US" sz="2800" dirty="0"/>
          </a:p>
          <a:p>
            <a:pPr>
              <a:lnSpc>
                <a:spcPct val="90000"/>
              </a:lnSpc>
            </a:pPr>
            <a:r>
              <a:rPr lang="en-US" sz="2800" dirty="0"/>
              <a:t> critical requirements increase expense and uncertainty</a:t>
            </a:r>
          </a:p>
        </p:txBody>
      </p:sp>
      <p:sp>
        <p:nvSpPr>
          <p:cNvPr id="49157" name="Rectangle 4"/>
          <p:cNvSpPr>
            <a:spLocks noGrp="1" noChangeArrowheads="1"/>
          </p:cNvSpPr>
          <p:nvPr>
            <p:ph sz="half" idx="2"/>
          </p:nvPr>
        </p:nvSpPr>
        <p:spPr bwMode="auto">
          <a:xfrm>
            <a:off x="5715000" y="1983544"/>
            <a:ext cx="5426612" cy="4341055"/>
          </a:xfrm>
          <a:noFill/>
          <a:ln>
            <a:miter lim="800000"/>
            <a:headEnd/>
            <a:tailEnd/>
          </a:ln>
        </p:spPr>
        <p:txBody>
          <a:bodyPr vert="horz" wrap="square" lIns="91440" tIns="45720" rIns="91440" bIns="45720" numCol="1" rtlCol="0" anchor="t" anchorCtr="0" compatLnSpc="1">
            <a:prstTxWarp prst="textNoShape">
              <a:avLst/>
            </a:prstTxWarp>
            <a:normAutofit/>
          </a:bodyPr>
          <a:lstStyle/>
          <a:p>
            <a:pPr algn="ctr">
              <a:buFontTx/>
              <a:buNone/>
            </a:pPr>
            <a:r>
              <a:rPr lang="en-US" sz="3200" dirty="0">
                <a:solidFill>
                  <a:srgbClr val="000080"/>
                </a:solidFill>
                <a:latin typeface="Tahoma" pitchFamily="34" charset="0"/>
              </a:rPr>
              <a:t>Control Strategies</a:t>
            </a:r>
            <a:endParaRPr lang="en-US" sz="3200" dirty="0"/>
          </a:p>
          <a:p>
            <a:pPr>
              <a:lnSpc>
                <a:spcPct val="90000"/>
              </a:lnSpc>
            </a:pPr>
            <a:r>
              <a:rPr lang="en-US" sz="3200" dirty="0"/>
              <a:t>Balance test and analysis</a:t>
            </a:r>
          </a:p>
          <a:p>
            <a:pPr>
              <a:lnSpc>
                <a:spcPct val="90000"/>
              </a:lnSpc>
            </a:pPr>
            <a:r>
              <a:rPr lang="en-US" sz="3200" dirty="0"/>
              <a:t>Isolate critical parts, concerns and properties</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227" name="Rectangle 2"/>
          <p:cNvSpPr>
            <a:spLocks noGrp="1" noChangeArrowheads="1"/>
          </p:cNvSpPr>
          <p:nvPr>
            <p:ph type="title"/>
          </p:nvPr>
        </p:nvSpPr>
        <p:spPr bwMode="auto">
          <a:xfrm>
            <a:off x="492370" y="516835"/>
            <a:ext cx="3084844" cy="5772840"/>
          </a:xfrm>
        </p:spPr>
        <p:txBody>
          <a:bodyPr vert="horz" lIns="91440" tIns="45720" rIns="91440" bIns="45720" numCol="1" rtlCol="0" anchor="ctr" anchorCtr="0" compatLnSpc="1">
            <a:prstTxWarp prst="textNoShape">
              <a:avLst/>
            </a:prstTxWarp>
            <a:normAutofit/>
          </a:bodyPr>
          <a:lstStyle/>
          <a:p>
            <a:pPr>
              <a:defRPr/>
            </a:pPr>
            <a:r>
              <a:rPr lang="it-IT" sz="3600" b="1" u="sng">
                <a:solidFill>
                  <a:srgbClr val="FFFFFF"/>
                </a:solidFill>
                <a:effectLst>
                  <a:outerShdw blurRad="38100" dist="38100" dir="2700000" algn="tl">
                    <a:srgbClr val="000000">
                      <a:alpha val="43137"/>
                    </a:srgbClr>
                  </a:outerShdw>
                </a:effectLst>
              </a:rPr>
              <a:t>Process Monitoring</a:t>
            </a:r>
          </a:p>
        </p:txBody>
      </p:sp>
      <p:sp>
        <p:nvSpPr>
          <p:cNvPr id="79" name="Rectangle 78">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2230" name="Rectangle 3">
            <a:extLst>
              <a:ext uri="{FF2B5EF4-FFF2-40B4-BE49-F238E27FC236}">
                <a16:creationId xmlns:a16="http://schemas.microsoft.com/office/drawing/2014/main" id="{D4A0CCBF-51D9-40A1-A6AB-E9518A365D9B}"/>
              </a:ext>
            </a:extLst>
          </p:cNvPr>
          <p:cNvGraphicFramePr>
            <a:graphicFrameLocks noGrp="1"/>
          </p:cNvGraphicFramePr>
          <p:nvPr>
            <p:ph idx="1"/>
            <p:extLst>
              <p:ext uri="{D42A27DB-BD31-4B8C-83A1-F6EECF244321}">
                <p14:modId xmlns:p14="http://schemas.microsoft.com/office/powerpoint/2010/main" val="289437859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772400" cy="1143000"/>
          </a:xfrm>
        </p:spPr>
        <p:txBody>
          <a:bodyPr>
            <a:noAutofit/>
          </a:bodyPr>
          <a:lstStyle/>
          <a:p>
            <a:r>
              <a:rPr lang="it-IT" sz="2000" u="sng" dirty="0">
                <a:solidFill>
                  <a:schemeClr val="tx1"/>
                </a:solidFill>
              </a:rPr>
              <a:t>How can we identify deviations from the quality plan with respect to effectiveness and quality, and not  just schedule of tasks?  </a:t>
            </a:r>
            <a:br>
              <a:rPr lang="it-IT" sz="2000" u="sng" dirty="0">
                <a:solidFill>
                  <a:schemeClr val="tx1"/>
                </a:solidFill>
              </a:rPr>
            </a:br>
            <a:br>
              <a:rPr lang="it-IT" sz="2000" u="sng" dirty="0">
                <a:solidFill>
                  <a:schemeClr val="tx1"/>
                </a:solidFill>
              </a:rPr>
            </a:br>
            <a:r>
              <a:rPr lang="it-IT" sz="2000" u="sng" dirty="0">
                <a:solidFill>
                  <a:schemeClr val="tx1"/>
                </a:solidFill>
              </a:rPr>
              <a:t>Our best tool is often analogy:  Gather data and compare it to data from previous projects</a:t>
            </a:r>
            <a:endParaRPr lang="en-IN" sz="2000" u="sng" dirty="0">
              <a:solidFill>
                <a:schemeClr val="tx1"/>
              </a:solidFill>
            </a:endParaRPr>
          </a:p>
        </p:txBody>
      </p:sp>
      <p:sp>
        <p:nvSpPr>
          <p:cNvPr id="3" name="Content Placeholder 2"/>
          <p:cNvSpPr>
            <a:spLocks noGrp="1"/>
          </p:cNvSpPr>
          <p:nvPr>
            <p:ph idx="1"/>
          </p:nvPr>
        </p:nvSpPr>
        <p:spPr>
          <a:xfrm>
            <a:off x="1981200" y="1828800"/>
            <a:ext cx="8458200" cy="5029200"/>
          </a:xfrm>
        </p:spPr>
        <p:txBody>
          <a:bodyPr>
            <a:noAutofit/>
          </a:bodyPr>
          <a:lstStyle/>
          <a:p>
            <a:r>
              <a:rPr lang="it-IT" sz="2000" dirty="0"/>
              <a:t>In typical projects, the total number of open faults rises during early stages of construction and then falls as the product nears readiness;</a:t>
            </a:r>
          </a:p>
          <a:p>
            <a:r>
              <a:rPr lang="it-IT" sz="2000" b="1" dirty="0"/>
              <a:t>Severe and critical faults </a:t>
            </a:r>
            <a:r>
              <a:rPr lang="it-IT" sz="2000" dirty="0"/>
              <a:t>display this pattern more strongly than less critical faults.  </a:t>
            </a:r>
          </a:p>
          <a:p>
            <a:r>
              <a:rPr lang="it-IT" sz="2000" dirty="0"/>
              <a:t>Comparing fault data on the current project to the history of similar projects (preferably for the same organization, and as similar as possible) provides a rough guide to progress.  Large deviations from historical patterns should be explained.</a:t>
            </a:r>
          </a:p>
          <a:p>
            <a:r>
              <a:rPr lang="it-IT" sz="2000" dirty="0"/>
              <a:t>If we don’t see the predicted rise in the number of detected faults early in the project, we need to learn whether it is because of unusually high quality or unusually poor test and analysis.  </a:t>
            </a:r>
          </a:p>
          <a:p>
            <a:r>
              <a:rPr lang="it-IT" sz="2000" dirty="0"/>
              <a:t>If we don’t see severe and criitical paths decreasing, is it because development is still unstable, introducing new faults with changes?  </a:t>
            </a:r>
          </a:p>
          <a:p>
            <a:r>
              <a:rPr lang="it-IT" sz="2000" dirty="0"/>
              <a:t>Analysis by analogy (comparison to history) is far from perfect, but it is often the best tool available for  recognizing problems before they become critical. </a:t>
            </a:r>
          </a:p>
          <a:p>
            <a:endParaRPr lang="en-IN"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5"/>
          <p:cNvSpPr>
            <a:spLocks noGrp="1" noChangeArrowheads="1"/>
          </p:cNvSpPr>
          <p:nvPr>
            <p:ph type="title"/>
          </p:nvPr>
        </p:nvSpPr>
        <p:spPr bwMode="auto">
          <a:xfrm>
            <a:off x="2514600" y="274638"/>
            <a:ext cx="7696200" cy="868362"/>
          </a:xfrm>
          <a:ln>
            <a:miter lim="800000"/>
            <a:headEnd/>
            <a:tailEnd/>
          </a:ln>
        </p:spPr>
        <p:txBody>
          <a:bodyPr vert="horz" wrap="square" lIns="91440" tIns="45720" rIns="91440" bIns="45720" numCol="1" rtlCol="0" anchor="t" anchorCtr="0" compatLnSpc="1">
            <a:prstTxWarp prst="textNoShape">
              <a:avLst/>
            </a:prstTxWarp>
            <a:normAutofit/>
          </a:bodyPr>
          <a:lstStyle/>
          <a:p>
            <a:pPr>
              <a:defRPr/>
            </a:pPr>
            <a:r>
              <a:rPr lang="en-US" sz="3200" b="1" u="sng" dirty="0">
                <a:solidFill>
                  <a:srgbClr val="FF0000"/>
                </a:solidFill>
                <a:effectLst>
                  <a:outerShdw blurRad="38100" dist="38100" dir="2700000" algn="tl">
                    <a:srgbClr val="000000">
                      <a:alpha val="43137"/>
                    </a:srgbClr>
                  </a:outerShdw>
                </a:effectLst>
              </a:rPr>
              <a:t>Evaluate Aggregated Data by Analogy</a:t>
            </a:r>
          </a:p>
        </p:txBody>
      </p:sp>
      <p:graphicFrame>
        <p:nvGraphicFramePr>
          <p:cNvPr id="3074" name="Object 2"/>
          <p:cNvGraphicFramePr>
            <a:graphicFrameLocks noChangeAspect="1"/>
          </p:cNvGraphicFramePr>
          <p:nvPr/>
        </p:nvGraphicFramePr>
        <p:xfrm>
          <a:off x="2435225" y="1397001"/>
          <a:ext cx="7551738" cy="4856163"/>
        </p:xfrm>
        <a:graphic>
          <a:graphicData uri="http://schemas.openxmlformats.org/presentationml/2006/ole">
            <mc:AlternateContent xmlns:mc="http://schemas.openxmlformats.org/markup-compatibility/2006">
              <mc:Choice xmlns:v="urn:schemas-microsoft-com:vml" Requires="v">
                <p:oleObj spid="_x0000_s3112" name="Chart" r:id="rId4" imgW="5848280" imgH="3752740" progId="MSGraph.Chart.8">
                  <p:embed followColorScheme="full"/>
                </p:oleObj>
              </mc:Choice>
              <mc:Fallback>
                <p:oleObj name="Chart" r:id="rId4" imgW="5848280" imgH="3752740" progId="MSGraph.Chart.8">
                  <p:embed followColorScheme="full"/>
                  <p:pic>
                    <p:nvPicPr>
                      <p:cNvPr id="3074" name="Object 2"/>
                      <p:cNvPicPr>
                        <a:picLocks noChangeAspect="1" noChangeArrowheads="1"/>
                      </p:cNvPicPr>
                      <p:nvPr/>
                    </p:nvPicPr>
                    <p:blipFill>
                      <a:blip r:embed="rId5"/>
                      <a:srcRect/>
                      <a:stretch>
                        <a:fillRect/>
                      </a:stretch>
                    </p:blipFill>
                    <p:spPr bwMode="auto">
                      <a:xfrm>
                        <a:off x="2435225" y="1397001"/>
                        <a:ext cx="7551738" cy="4856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6" name="Text Box 3"/>
          <p:cNvSpPr txBox="1">
            <a:spLocks noChangeArrowheads="1"/>
          </p:cNvSpPr>
          <p:nvPr/>
        </p:nvSpPr>
        <p:spPr bwMode="auto">
          <a:xfrm rot="16161762">
            <a:off x="1557339" y="3383077"/>
            <a:ext cx="1589087" cy="483960"/>
          </a:xfrm>
          <a:prstGeom prst="rect">
            <a:avLst/>
          </a:prstGeom>
          <a:noFill/>
          <a:ln w="9525">
            <a:noFill/>
            <a:miter lim="800000"/>
            <a:headEnd/>
            <a:tailEnd/>
          </a:ln>
        </p:spPr>
        <p:txBody>
          <a:bodyPr lIns="0" tIns="72000" rIns="0" bIns="72000">
            <a:spAutoFit/>
          </a:bodyPr>
          <a:lstStyle/>
          <a:p>
            <a:pPr algn="ctr">
              <a:spcBef>
                <a:spcPct val="50000"/>
              </a:spcBef>
            </a:pPr>
            <a:r>
              <a:rPr lang="en-US" sz="2200" b="1">
                <a:latin typeface="Arial" pitchFamily="34" charset="0"/>
              </a:rPr>
              <a:t>faults</a:t>
            </a:r>
          </a:p>
        </p:txBody>
      </p:sp>
      <p:sp>
        <p:nvSpPr>
          <p:cNvPr id="3077" name="Text Box 4"/>
          <p:cNvSpPr txBox="1">
            <a:spLocks noChangeArrowheads="1"/>
          </p:cNvSpPr>
          <p:nvPr/>
        </p:nvSpPr>
        <p:spPr bwMode="auto">
          <a:xfrm>
            <a:off x="4343400" y="5791200"/>
            <a:ext cx="2438400" cy="483960"/>
          </a:xfrm>
          <a:prstGeom prst="rect">
            <a:avLst/>
          </a:prstGeom>
          <a:noFill/>
          <a:ln w="9525">
            <a:noFill/>
            <a:miter lim="800000"/>
            <a:headEnd/>
            <a:tailEnd/>
          </a:ln>
        </p:spPr>
        <p:txBody>
          <a:bodyPr lIns="0" tIns="72000" rIns="0" bIns="72000">
            <a:spAutoFit/>
          </a:bodyPr>
          <a:lstStyle/>
          <a:p>
            <a:pPr algn="ctr">
              <a:spcBef>
                <a:spcPct val="50000"/>
              </a:spcBef>
            </a:pPr>
            <a:r>
              <a:rPr lang="en-US" sz="2200" b="1">
                <a:latin typeface="Arial" pitchFamily="34" charset="0"/>
              </a:rPr>
              <a:t>Builds</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250" name="Rectangle 2"/>
          <p:cNvSpPr>
            <a:spLocks noGrp="1" noChangeArrowheads="1"/>
          </p:cNvSpPr>
          <p:nvPr>
            <p:ph type="ctrTitle"/>
          </p:nvPr>
        </p:nvSpPr>
        <p:spPr bwMode="auto">
          <a:xfrm>
            <a:off x="1097280" y="758952"/>
            <a:ext cx="10058400" cy="3892168"/>
          </a:xfrm>
        </p:spPr>
        <p:txBody>
          <a:bodyPr vert="horz" lIns="91440" tIns="45720" rIns="91440" bIns="45720" numCol="1" rtlCol="0" anchorCtr="0" compatLnSpc="1">
            <a:prstTxWarp prst="textNoShape">
              <a:avLst/>
            </a:prstTxWarp>
            <a:normAutofit/>
          </a:bodyPr>
          <a:lstStyle/>
          <a:p>
            <a:pPr>
              <a:defRPr/>
            </a:pPr>
            <a:r>
              <a:rPr lang="en-US" b="1" u="sng">
                <a:effectLst>
                  <a:outerShdw blurRad="38100" dist="38100" dir="2700000" algn="tl">
                    <a:srgbClr val="000000">
                      <a:alpha val="43137"/>
                    </a:srgbClr>
                  </a:outerShdw>
                </a:effectLst>
              </a:rPr>
              <a:t>Process Improvement</a:t>
            </a:r>
          </a:p>
        </p:txBody>
      </p:sp>
      <p:sp>
        <p:nvSpPr>
          <p:cNvPr id="74" name="Rectangle 73">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 name="Rectangle 7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251" name="Rectangle 3"/>
          <p:cNvSpPr>
            <a:spLocks noGrp="1" noChangeArrowheads="1"/>
          </p:cNvSpPr>
          <p:nvPr>
            <p:ph type="subTitle" idx="1"/>
          </p:nvPr>
        </p:nvSpPr>
        <p:spPr bwMode="auto">
          <a:xfrm>
            <a:off x="1100051" y="5225240"/>
            <a:ext cx="10058400" cy="1143000"/>
          </a:xfrm>
        </p:spPr>
        <p:txBody>
          <a:bodyPr vert="horz" lIns="91440" tIns="45720" rIns="91440" bIns="45720" numCol="1" rtlCol="0" anchorCtr="0" compatLnSpc="1">
            <a:prstTxWarp prst="textNoShape">
              <a:avLst/>
            </a:prstTxWarp>
            <a:normAutofit/>
          </a:bodyPr>
          <a:lstStyle/>
          <a:p>
            <a:r>
              <a:rPr lang="en-US" sz="1500">
                <a:solidFill>
                  <a:srgbClr val="FFFFFF"/>
                </a:solidFill>
              </a:rPr>
              <a:t>Monitoring and improvement within a project or across multiple projects:</a:t>
            </a:r>
          </a:p>
          <a:p>
            <a:r>
              <a:rPr lang="en-US" sz="1500">
                <a:solidFill>
                  <a:srgbClr val="FFFFFF"/>
                </a:solidFill>
              </a:rPr>
              <a:t>Orthogonal Defect Classification (ODC)</a:t>
            </a:r>
          </a:p>
          <a:p>
            <a:r>
              <a:rPr lang="en-US" sz="1500">
                <a:solidFill>
                  <a:srgbClr val="FFFFFF"/>
                </a:solidFill>
              </a:rPr>
              <a:t> &amp;Root Cause Analysis (RCA)</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75" name="Rectangle 2"/>
          <p:cNvSpPr>
            <a:spLocks noGrp="1" noChangeArrowheads="1"/>
          </p:cNvSpPr>
          <p:nvPr>
            <p:ph type="title"/>
          </p:nvPr>
        </p:nvSpPr>
        <p:spPr bwMode="auto">
          <a:xfrm>
            <a:off x="492370" y="516835"/>
            <a:ext cx="3084844" cy="5772840"/>
          </a:xfrm>
        </p:spPr>
        <p:txBody>
          <a:bodyPr vert="horz" lIns="91440" tIns="45720" rIns="91440" bIns="45720" numCol="1" rtlCol="0" anchor="ctr" anchorCtr="0" compatLnSpc="1">
            <a:prstTxWarp prst="textNoShape">
              <a:avLst/>
            </a:prstTxWarp>
            <a:normAutofit/>
          </a:bodyPr>
          <a:lstStyle/>
          <a:p>
            <a:pPr>
              <a:defRPr/>
            </a:pPr>
            <a:r>
              <a:rPr lang="en-US" sz="3600" b="1" u="sng">
                <a:solidFill>
                  <a:srgbClr val="FFFFFF"/>
                </a:solidFill>
                <a:effectLst>
                  <a:outerShdw blurRad="38100" dist="38100" dir="2700000" algn="tl">
                    <a:srgbClr val="000000">
                      <a:alpha val="43137"/>
                    </a:srgbClr>
                  </a:outerShdw>
                </a:effectLst>
              </a:rPr>
              <a:t>Orthogonal Defect Classification (ODC)</a:t>
            </a:r>
          </a:p>
        </p:txBody>
      </p:sp>
      <p:sp>
        <p:nvSpPr>
          <p:cNvPr id="79" name="Rectangle 78">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4278" name="Rectangle 3">
            <a:extLst>
              <a:ext uri="{FF2B5EF4-FFF2-40B4-BE49-F238E27FC236}">
                <a16:creationId xmlns:a16="http://schemas.microsoft.com/office/drawing/2014/main" id="{6731A9BF-F7CF-483B-A62A-62B9F036EABD}"/>
              </a:ext>
            </a:extLst>
          </p:cNvPr>
          <p:cNvGraphicFramePr>
            <a:graphicFrameLocks noGrp="1"/>
          </p:cNvGraphicFramePr>
          <p:nvPr>
            <p:ph idx="1"/>
            <p:extLst>
              <p:ext uri="{D42A27DB-BD31-4B8C-83A1-F6EECF244321}">
                <p14:modId xmlns:p14="http://schemas.microsoft.com/office/powerpoint/2010/main" val="3235389718"/>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6846137" y="727626"/>
            <a:ext cx="4602152" cy="1718225"/>
          </a:xfrm>
        </p:spPr>
        <p:txBody>
          <a:bodyPr vert="horz" lIns="91440" tIns="45720" rIns="91440" bIns="45720" rtlCol="0" anchor="ctr">
            <a:normAutofit/>
          </a:bodyPr>
          <a:lstStyle/>
          <a:p>
            <a:r>
              <a:rPr lang="en-US" b="1"/>
              <a:t>3. Scaffolding</a:t>
            </a:r>
            <a:endParaRPr lang="en-US"/>
          </a:p>
        </p:txBody>
      </p:sp>
      <p:sp>
        <p:nvSpPr>
          <p:cNvPr id="3" name="Content Placeholder 2"/>
          <p:cNvSpPr>
            <a:spLocks noGrp="1"/>
          </p:cNvSpPr>
          <p:nvPr>
            <p:ph sz="half" idx="1"/>
          </p:nvPr>
        </p:nvSpPr>
        <p:spPr>
          <a:xfrm>
            <a:off x="6846137" y="2538919"/>
            <a:ext cx="4602152" cy="3557805"/>
          </a:xfrm>
        </p:spPr>
        <p:txBody>
          <a:bodyPr vert="horz" lIns="91440" tIns="45720" rIns="91440" bIns="45720" rtlCol="0">
            <a:normAutofit/>
          </a:bodyPr>
          <a:lstStyle/>
          <a:p>
            <a:r>
              <a:rPr lang="en-US" sz="2000" dirty="0"/>
              <a:t>Code produced to support development activities (especially testing)</a:t>
            </a:r>
          </a:p>
          <a:p>
            <a:pPr lvl="1"/>
            <a:r>
              <a:rPr lang="en-US" sz="2000" dirty="0"/>
              <a:t>Not part of the product as seen by the end user</a:t>
            </a:r>
          </a:p>
          <a:p>
            <a:pPr lvl="1"/>
            <a:r>
              <a:rPr lang="en-US" sz="2000" dirty="0"/>
              <a:t>May be temporary (like scaffolding in construction of buildings</a:t>
            </a:r>
          </a:p>
          <a:p>
            <a:r>
              <a:rPr lang="en-US" sz="2000" dirty="0"/>
              <a:t>Includes – Test harnesses, drivers, and stubs</a:t>
            </a:r>
          </a:p>
          <a:p>
            <a:endParaRPr lang="en-US" dirty="0"/>
          </a:p>
        </p:txBody>
      </p:sp>
      <p:pic>
        <p:nvPicPr>
          <p:cNvPr id="1026" name="Picture 2"/>
          <p:cNvPicPr>
            <a:picLocks noGrp="1" noChangeAspect="1" noChangeArrowheads="1"/>
          </p:cNvPicPr>
          <p:nvPr>
            <p:ph sz="half" idx="2"/>
          </p:nvPr>
        </p:nvPicPr>
        <p:blipFill rotWithShape="1">
          <a:blip r:embed="rId2" cstate="print"/>
          <a:srcRect t="3968" b="2047"/>
          <a:stretch/>
        </p:blipFill>
        <p:spPr bwMode="auto">
          <a:xfrm>
            <a:off x="424928" y="419292"/>
            <a:ext cx="5522976" cy="6053328"/>
          </a:xfrm>
          <a:prstGeom prst="rect">
            <a:avLst/>
          </a:prstGeom>
          <a:noFill/>
        </p:spPr>
      </p:pic>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00" name="Rectangle 3"/>
          <p:cNvSpPr>
            <a:spLocks noGrp="1" noChangeArrowheads="1"/>
          </p:cNvSpPr>
          <p:nvPr>
            <p:ph type="title"/>
          </p:nvPr>
        </p:nvSpPr>
        <p:spPr bwMode="auto">
          <a:xfrm>
            <a:off x="492370" y="516835"/>
            <a:ext cx="3084844" cy="5772840"/>
          </a:xfrm>
        </p:spPr>
        <p:txBody>
          <a:bodyPr vert="horz" lIns="91440" tIns="45720" rIns="91440" bIns="45720" numCol="1" rtlCol="0" anchor="ctr" anchorCtr="0" compatLnSpc="1">
            <a:prstTxWarp prst="textNoShape">
              <a:avLst/>
            </a:prstTxWarp>
            <a:normAutofit/>
          </a:bodyPr>
          <a:lstStyle/>
          <a:p>
            <a:pPr>
              <a:defRPr/>
            </a:pPr>
            <a:r>
              <a:rPr lang="en-US" sz="3600" b="1" u="sng">
                <a:solidFill>
                  <a:srgbClr val="FFFFFF"/>
                </a:solidFill>
                <a:effectLst>
                  <a:outerShdw blurRad="38100" dist="38100" dir="2700000" algn="tl">
                    <a:srgbClr val="000000">
                      <a:alpha val="43137"/>
                    </a:srgbClr>
                  </a:outerShdw>
                </a:effectLst>
              </a:rPr>
              <a:t>ODC Fault Classification</a:t>
            </a:r>
            <a:endParaRPr lang="it-IT" sz="3600" b="1" u="sng">
              <a:solidFill>
                <a:srgbClr val="FFFFFF"/>
              </a:solidFill>
              <a:effectLst>
                <a:outerShdw blurRad="38100" dist="38100" dir="2700000" algn="tl">
                  <a:srgbClr val="000000">
                    <a:alpha val="43137"/>
                  </a:srgbClr>
                </a:outerShdw>
              </a:effectLst>
            </a:endParaRPr>
          </a:p>
        </p:txBody>
      </p:sp>
      <p:sp>
        <p:nvSpPr>
          <p:cNvPr id="80" name="Rectangle 79">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99" name="Rectangle 2"/>
          <p:cNvSpPr>
            <a:spLocks noChangeArrowheads="1"/>
          </p:cNvSpPr>
          <p:nvPr/>
        </p:nvSpPr>
        <p:spPr bwMode="auto">
          <a:xfrm>
            <a:off x="1524000" y="1295401"/>
            <a:ext cx="9144000" cy="722313"/>
          </a:xfrm>
          <a:prstGeom prst="rect">
            <a:avLst/>
          </a:prstGeom>
          <a:noFill/>
          <a:ln w="9525">
            <a:noFill/>
            <a:miter lim="800000"/>
            <a:headEnd/>
            <a:tailEnd/>
          </a:ln>
        </p:spPr>
        <p:txBody>
          <a:bodyPr anchor="ctr"/>
          <a:lstStyle/>
          <a:p>
            <a:pPr algn="ctr">
              <a:lnSpc>
                <a:spcPct val="80000"/>
              </a:lnSpc>
            </a:pPr>
            <a:endParaRPr lang="it-IT" sz="3600">
              <a:solidFill>
                <a:schemeClr val="tx2"/>
              </a:solidFill>
            </a:endParaRPr>
          </a:p>
        </p:txBody>
      </p:sp>
      <p:graphicFrame>
        <p:nvGraphicFramePr>
          <p:cNvPr id="55303" name="Rectangle 4">
            <a:extLst>
              <a:ext uri="{FF2B5EF4-FFF2-40B4-BE49-F238E27FC236}">
                <a16:creationId xmlns:a16="http://schemas.microsoft.com/office/drawing/2014/main" id="{6AF6F1E4-F4F5-442A-BB4A-F4348AE88DCE}"/>
              </a:ext>
            </a:extLst>
          </p:cNvPr>
          <p:cNvGraphicFramePr>
            <a:graphicFrameLocks noGrp="1"/>
          </p:cNvGraphicFramePr>
          <p:nvPr>
            <p:ph idx="1"/>
            <p:extLst>
              <p:ext uri="{D42A27DB-BD31-4B8C-83A1-F6EECF244321}">
                <p14:modId xmlns:p14="http://schemas.microsoft.com/office/powerpoint/2010/main" val="1117092964"/>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bwMode="auto">
          <a:xfrm>
            <a:off x="2514600" y="274638"/>
            <a:ext cx="7467600" cy="792162"/>
          </a:xfrm>
          <a:ln>
            <a:miter lim="800000"/>
            <a:headEnd/>
            <a:tailEnd/>
          </a:ln>
        </p:spPr>
        <p:txBody>
          <a:bodyPr vert="horz" wrap="square" lIns="91440" tIns="45720" rIns="91440" bIns="45720" numCol="1" rtlCol="0" anchor="t" anchorCtr="0" compatLnSpc="1">
            <a:prstTxWarp prst="textNoShape">
              <a:avLst/>
            </a:prstTxWarp>
            <a:normAutofit/>
          </a:bodyPr>
          <a:lstStyle/>
          <a:p>
            <a:pPr>
              <a:defRPr/>
            </a:pPr>
            <a:r>
              <a:rPr lang="en-US" sz="3200" b="1" u="sng" dirty="0">
                <a:solidFill>
                  <a:srgbClr val="FF0000"/>
                </a:solidFill>
                <a:effectLst>
                  <a:outerShdw blurRad="38100" dist="38100" dir="2700000" algn="tl">
                    <a:srgbClr val="000000">
                      <a:alpha val="43137"/>
                    </a:srgbClr>
                  </a:outerShdw>
                </a:effectLst>
              </a:rPr>
              <a:t>ODC classification of  triggers listed by activity</a:t>
            </a:r>
          </a:p>
        </p:txBody>
      </p:sp>
      <p:sp>
        <p:nvSpPr>
          <p:cNvPr id="56324" name="Rectangle 3"/>
          <p:cNvSpPr>
            <a:spLocks noGrp="1" noChangeArrowheads="1"/>
          </p:cNvSpPr>
          <p:nvPr>
            <p:ph sz="half" idx="1"/>
          </p:nvPr>
        </p:nvSpPr>
        <p:spPr bwMode="auto">
          <a:xfrm>
            <a:off x="1752600" y="1954236"/>
            <a:ext cx="4240237" cy="3686909"/>
          </a:xfrm>
          <a:noFill/>
          <a:ln>
            <a:miter lim="800000"/>
            <a:headEnd/>
            <a:tailEnd/>
          </a:ln>
        </p:spPr>
        <p:txBody>
          <a:bodyPr vert="horz" wrap="square" lIns="91440" tIns="45720" rIns="91440" bIns="45720" numCol="1" rtlCol="0" anchor="t" anchorCtr="0" compatLnSpc="1">
            <a:prstTxWarp prst="textNoShape">
              <a:avLst/>
            </a:prstTxWarp>
            <a:normAutofit lnSpcReduction="10000"/>
          </a:bodyPr>
          <a:lstStyle/>
          <a:p>
            <a:r>
              <a:rPr lang="en-US" sz="2400" dirty="0"/>
              <a:t>Review and Code Inspection</a:t>
            </a:r>
          </a:p>
          <a:p>
            <a:pPr lvl="1"/>
            <a:r>
              <a:rPr lang="en-US" dirty="0"/>
              <a:t>Design Conformance:</a:t>
            </a:r>
          </a:p>
          <a:p>
            <a:pPr lvl="1"/>
            <a:r>
              <a:rPr lang="en-US" dirty="0"/>
              <a:t>Logic/Flow </a:t>
            </a:r>
          </a:p>
          <a:p>
            <a:pPr lvl="1"/>
            <a:r>
              <a:rPr lang="en-US" dirty="0"/>
              <a:t>Backward Compatibility</a:t>
            </a:r>
          </a:p>
          <a:p>
            <a:pPr lvl="1"/>
            <a:r>
              <a:rPr lang="en-US" dirty="0"/>
              <a:t>Internal Document</a:t>
            </a:r>
          </a:p>
          <a:p>
            <a:pPr lvl="1"/>
            <a:r>
              <a:rPr lang="en-US" dirty="0"/>
              <a:t>Concurrency</a:t>
            </a:r>
          </a:p>
          <a:p>
            <a:r>
              <a:rPr lang="en-US" sz="2400" dirty="0"/>
              <a:t>Structural (White Box) Test</a:t>
            </a:r>
          </a:p>
          <a:p>
            <a:pPr lvl="1"/>
            <a:r>
              <a:rPr lang="en-US" dirty="0"/>
              <a:t>Simple Path</a:t>
            </a:r>
          </a:p>
          <a:p>
            <a:pPr lvl="1"/>
            <a:r>
              <a:rPr lang="en-US" dirty="0"/>
              <a:t>Complex Path</a:t>
            </a:r>
          </a:p>
        </p:txBody>
      </p:sp>
      <p:sp>
        <p:nvSpPr>
          <p:cNvPr id="56325" name="Rectangle 4"/>
          <p:cNvSpPr>
            <a:spLocks noGrp="1" noChangeArrowheads="1"/>
          </p:cNvSpPr>
          <p:nvPr>
            <p:ph sz="half" idx="2"/>
          </p:nvPr>
        </p:nvSpPr>
        <p:spPr bwMode="auto">
          <a:xfrm>
            <a:off x="6827520" y="1954237"/>
            <a:ext cx="4961206" cy="3686908"/>
          </a:xfrm>
          <a:noFill/>
          <a:ln>
            <a:miter lim="800000"/>
            <a:headEnd/>
            <a:tailEnd/>
          </a:ln>
        </p:spPr>
        <p:txBody>
          <a:bodyPr vert="horz" wrap="square" lIns="91440" tIns="45720" rIns="91440" bIns="45720" numCol="1" rtlCol="0" anchor="t" anchorCtr="0" compatLnSpc="1">
            <a:prstTxWarp prst="textNoShape">
              <a:avLst/>
            </a:prstTxWarp>
            <a:normAutofit lnSpcReduction="10000"/>
          </a:bodyPr>
          <a:lstStyle/>
          <a:p>
            <a:r>
              <a:rPr lang="en-US" sz="2800" dirty="0"/>
              <a:t>Functional (Black box) Test</a:t>
            </a:r>
          </a:p>
          <a:p>
            <a:pPr lvl="1"/>
            <a:r>
              <a:rPr lang="en-US" sz="2800" dirty="0"/>
              <a:t>Coverage</a:t>
            </a:r>
          </a:p>
          <a:p>
            <a:pPr lvl="1"/>
            <a:r>
              <a:rPr lang="en-US" sz="2800" dirty="0"/>
              <a:t>Interaction</a:t>
            </a:r>
          </a:p>
          <a:p>
            <a:r>
              <a:rPr lang="en-US" sz="2800" dirty="0"/>
              <a:t>System Test</a:t>
            </a:r>
          </a:p>
          <a:p>
            <a:pPr lvl="1"/>
            <a:r>
              <a:rPr lang="en-US" sz="2800" dirty="0"/>
              <a:t>Workload/Stress</a:t>
            </a:r>
          </a:p>
          <a:p>
            <a:pPr lvl="1"/>
            <a:r>
              <a:rPr lang="en-US" sz="2800" dirty="0"/>
              <a:t>Recovery/Exception</a:t>
            </a:r>
          </a:p>
          <a:p>
            <a:pPr lvl="1"/>
            <a:r>
              <a:rPr lang="en-US" sz="2800" dirty="0"/>
              <a:t>Hardware Configuration</a:t>
            </a:r>
          </a:p>
          <a:p>
            <a:pPr lvl="1"/>
            <a:r>
              <a:rPr lang="en-US" sz="2800" dirty="0"/>
              <a:t>Software Configuration</a:t>
            </a: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5" name="Straight Connector 74">
            <a:extLst>
              <a:ext uri="{FF2B5EF4-FFF2-40B4-BE49-F238E27FC236}">
                <a16:creationId xmlns:a16="http://schemas.microsoft.com/office/drawing/2014/main" id="{C6DEF8F9-FFEF-4EDB-8A06-8A7884ED42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E0747CA7-2579-4FF5-95CF-E3FA65C9E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a:extLst>
              <a:ext uri="{FF2B5EF4-FFF2-40B4-BE49-F238E27FC236}">
                <a16:creationId xmlns:a16="http://schemas.microsoft.com/office/drawing/2014/main" id="{1C63BD94-CA0C-4C27-BB07-89F71DEA2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4820"/>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81" name="Rectangle 80">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47" name="Rectangle 2"/>
          <p:cNvSpPr>
            <a:spLocks noGrp="1" noChangeArrowheads="1"/>
          </p:cNvSpPr>
          <p:nvPr>
            <p:ph type="title"/>
          </p:nvPr>
        </p:nvSpPr>
        <p:spPr bwMode="auto">
          <a:xfrm>
            <a:off x="492370" y="516835"/>
            <a:ext cx="3084844" cy="5772840"/>
          </a:xfrm>
        </p:spPr>
        <p:txBody>
          <a:bodyPr vert="horz" lIns="91440" tIns="45720" rIns="91440" bIns="45720" numCol="1" rtlCol="0" anchor="ctr" anchorCtr="0" compatLnSpc="1">
            <a:prstTxWarp prst="textNoShape">
              <a:avLst/>
            </a:prstTxWarp>
            <a:normAutofit/>
          </a:bodyPr>
          <a:lstStyle/>
          <a:p>
            <a:pPr>
              <a:defRPr/>
            </a:pPr>
            <a:r>
              <a:rPr lang="en-US" sz="3600" b="1" u="sng">
                <a:solidFill>
                  <a:srgbClr val="FFFFFF"/>
                </a:solidFill>
                <a:effectLst>
                  <a:outerShdw blurRad="38100" dist="38100" dir="2700000" algn="tl">
                    <a:srgbClr val="000000">
                      <a:alpha val="43137"/>
                    </a:srgbClr>
                  </a:outerShdw>
                </a:effectLst>
              </a:rPr>
              <a:t>ODC classification of customer impact</a:t>
            </a:r>
          </a:p>
        </p:txBody>
      </p:sp>
      <p:sp>
        <p:nvSpPr>
          <p:cNvPr id="85" name="Rectangle 84">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7351" name="Rectangle 3">
            <a:extLst>
              <a:ext uri="{FF2B5EF4-FFF2-40B4-BE49-F238E27FC236}">
                <a16:creationId xmlns:a16="http://schemas.microsoft.com/office/drawing/2014/main" id="{43F3229E-7F84-435E-93D0-396648C92CF0}"/>
              </a:ext>
            </a:extLst>
          </p:cNvPr>
          <p:cNvGraphicFramePr>
            <a:graphicFrameLocks noGrp="1"/>
          </p:cNvGraphicFramePr>
          <p:nvPr>
            <p:ph sz="half" idx="1"/>
            <p:extLst>
              <p:ext uri="{D42A27DB-BD31-4B8C-83A1-F6EECF244321}">
                <p14:modId xmlns:p14="http://schemas.microsoft.com/office/powerpoint/2010/main" val="908758976"/>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E1F88EA-5B85-4782-9A95-9C738F48E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E9A9E663-1F8A-406B-B295-B1EF8596D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EC97561C-9294-4114-A5D6-9CF6CF68A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605896"/>
            <a:ext cx="3084844" cy="5646208"/>
          </a:xfrm>
        </p:spPr>
        <p:txBody>
          <a:bodyPr vert="horz" lIns="91440" tIns="45720" rIns="91440" bIns="45720" rtlCol="0" anchor="ctr">
            <a:normAutofit/>
          </a:bodyPr>
          <a:lstStyle/>
          <a:p>
            <a:r>
              <a:rPr lang="en-US" sz="3600">
                <a:solidFill>
                  <a:srgbClr val="FFFFFF"/>
                </a:solidFill>
              </a:rPr>
              <a:t>Fault Analysis</a:t>
            </a:r>
          </a:p>
        </p:txBody>
      </p:sp>
      <p:sp>
        <p:nvSpPr>
          <p:cNvPr id="20" name="Rectangle 19">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4742016" y="605896"/>
            <a:ext cx="6413663" cy="5646208"/>
          </a:xfrm>
          <a:prstGeom prst="rect">
            <a:avLst/>
          </a:prstGeom>
        </p:spPr>
        <p:txBody>
          <a:bodyPr vert="horz" lIns="0" tIns="45720" rIns="0" bIns="45720" rtlCol="0" anchor="ctr">
            <a:normAutofit/>
          </a:bodyPr>
          <a:lstStyle/>
          <a:p>
            <a:pPr marL="342900" indent="-342900" defTabSz="914400">
              <a:lnSpc>
                <a:spcPct val="90000"/>
              </a:lnSpc>
              <a:spcAft>
                <a:spcPts val="600"/>
              </a:spcAft>
              <a:buClr>
                <a:schemeClr val="accent1"/>
              </a:buClr>
              <a:buFont typeface="Calibri" panose="020F0502020204030204" pitchFamily="34" charset="0"/>
              <a:buAutoNum type="arabicParenBoth"/>
            </a:pPr>
            <a:r>
              <a:rPr lang="en-US">
                <a:solidFill>
                  <a:schemeClr val="tx1">
                    <a:lumMod val="75000"/>
                    <a:lumOff val="25000"/>
                  </a:schemeClr>
                </a:solidFill>
              </a:rPr>
              <a:t>What kind of fault is being detected (fault types versus activities)</a:t>
            </a:r>
          </a:p>
          <a:p>
            <a:pPr marL="342900" indent="-342900" defTabSz="914400">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marL="342900" indent="-342900" defTabSz="914400">
              <a:lnSpc>
                <a:spcPct val="90000"/>
              </a:lnSpc>
              <a:spcAft>
                <a:spcPts val="600"/>
              </a:spcAft>
              <a:buClr>
                <a:schemeClr val="accent1"/>
              </a:buClr>
              <a:buFont typeface="Calibri" panose="020F0502020204030204" pitchFamily="34" charset="0"/>
              <a:buAutoNum type="arabicParenBoth"/>
            </a:pPr>
            <a:r>
              <a:rPr lang="en-US">
                <a:solidFill>
                  <a:schemeClr val="tx1">
                    <a:lumMod val="75000"/>
                    <a:lumOff val="25000"/>
                  </a:schemeClr>
                </a:solidFill>
              </a:rPr>
              <a:t> what kind of test or use case triggered detection</a:t>
            </a:r>
          </a:p>
          <a:p>
            <a:pPr defTabSz="914400">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  </a:t>
            </a:r>
          </a:p>
          <a:p>
            <a:pPr defTabSz="914400">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(3) how long faults remain in code before detection</a:t>
            </a:r>
          </a:p>
          <a:p>
            <a:pPr defTabSz="914400">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  </a:t>
            </a:r>
          </a:p>
          <a:p>
            <a:pPr defTabSz="914400">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(4) Patterns in the kinds of faults being detected </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71" name="Rectangle 2"/>
          <p:cNvSpPr>
            <a:spLocks noGrp="1" noChangeArrowheads="1"/>
          </p:cNvSpPr>
          <p:nvPr>
            <p:ph type="title"/>
          </p:nvPr>
        </p:nvSpPr>
        <p:spPr bwMode="auto">
          <a:xfrm>
            <a:off x="492370" y="605896"/>
            <a:ext cx="3084844" cy="5646208"/>
          </a:xfrm>
        </p:spPr>
        <p:txBody>
          <a:bodyPr vert="horz" lIns="91440" tIns="45720" rIns="91440" bIns="45720" numCol="1" rtlCol="0" anchor="ctr" anchorCtr="0" compatLnSpc="1">
            <a:prstTxWarp prst="textNoShape">
              <a:avLst/>
            </a:prstTxWarp>
            <a:normAutofit/>
          </a:bodyPr>
          <a:lstStyle/>
          <a:p>
            <a:pPr>
              <a:defRPr/>
            </a:pPr>
            <a:r>
              <a:rPr lang="en-US" sz="3600" b="1" u="sng">
                <a:solidFill>
                  <a:srgbClr val="FFFFFF"/>
                </a:solidFill>
                <a:effectLst>
                  <a:outerShdw blurRad="38100" dist="38100" dir="2700000" algn="tl">
                    <a:srgbClr val="000000">
                      <a:alpha val="43137"/>
                    </a:srgbClr>
                  </a:outerShdw>
                </a:effectLst>
              </a:rPr>
              <a:t>ODC Fault Analysis		(example 1/4)</a:t>
            </a:r>
          </a:p>
        </p:txBody>
      </p:sp>
      <p:sp>
        <p:nvSpPr>
          <p:cNvPr id="77" name="Rectangle 76">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72" name="Rectangle 3"/>
          <p:cNvSpPr>
            <a:spLocks noGrp="1" noChangeArrowheads="1"/>
          </p:cNvSpPr>
          <p:nvPr>
            <p:ph idx="1"/>
          </p:nvPr>
        </p:nvSpPr>
        <p:spPr bwMode="auto">
          <a:xfrm>
            <a:off x="4742016" y="605896"/>
            <a:ext cx="6413663" cy="5646208"/>
          </a:xfrm>
        </p:spPr>
        <p:txBody>
          <a:bodyPr vert="horz" lIns="91440" tIns="45720" rIns="91440" bIns="45720" numCol="1" rtlCol="0" anchor="ctr" anchorCtr="0" compatLnSpc="1">
            <a:prstTxWarp prst="textNoShape">
              <a:avLst/>
            </a:prstTxWarp>
            <a:normAutofit/>
          </a:bodyPr>
          <a:lstStyle/>
          <a:p>
            <a:pPr>
              <a:buNone/>
            </a:pPr>
            <a:r>
              <a:rPr lang="en-US" dirty="0"/>
              <a:t>1.Distribution of fault types versus activities </a:t>
            </a:r>
          </a:p>
          <a:p>
            <a:pPr lvl="1">
              <a:buNone/>
            </a:pPr>
            <a:r>
              <a:rPr lang="en-US" u="sng" dirty="0"/>
              <a:t>Different quality activities target different classes of faults</a:t>
            </a:r>
          </a:p>
          <a:p>
            <a:pPr lvl="1"/>
            <a:r>
              <a:rPr lang="en-US" dirty="0"/>
              <a:t>example: algorithmic faults are targeted primarily by unit testing. </a:t>
            </a:r>
          </a:p>
          <a:p>
            <a:pPr lvl="3">
              <a:buNone/>
            </a:pPr>
            <a:r>
              <a:rPr lang="en-US" u="sng" dirty="0"/>
              <a:t>Activity</a:t>
            </a:r>
            <a:r>
              <a:rPr lang="en-US" dirty="0"/>
              <a:t>: A high proportion of faults detected by unit testing should belong to this class  </a:t>
            </a:r>
          </a:p>
          <a:p>
            <a:pPr lvl="2"/>
            <a:r>
              <a:rPr lang="en-US" dirty="0"/>
              <a:t>If proportion of algorithmic faults found during unit testing</a:t>
            </a:r>
          </a:p>
          <a:p>
            <a:pPr lvl="3"/>
            <a:r>
              <a:rPr lang="en-US" dirty="0"/>
              <a:t>unusually small </a:t>
            </a:r>
          </a:p>
          <a:p>
            <a:pPr lvl="3"/>
            <a:r>
              <a:rPr lang="en-US" dirty="0"/>
              <a:t>larger than normal </a:t>
            </a:r>
          </a:p>
          <a:p>
            <a:pPr lvl="3">
              <a:buFont typeface="Symbol" pitchFamily="18" charset="2"/>
              <a:buChar char=""/>
            </a:pPr>
            <a:r>
              <a:rPr lang="en-US" dirty="0"/>
              <a:t> unit tests may not have been well designed</a:t>
            </a:r>
          </a:p>
          <a:p>
            <a:pPr lvl="2"/>
            <a:r>
              <a:rPr lang="en-US" dirty="0"/>
              <a:t>proportion of algorithmic faults found during unit testing unusually large </a:t>
            </a:r>
          </a:p>
          <a:p>
            <a:pPr lvl="2">
              <a:buFont typeface="Symbol" pitchFamily="18" charset="2"/>
              <a:buChar char=""/>
            </a:pPr>
            <a:r>
              <a:rPr lang="en-US" dirty="0"/>
              <a:t> integration testing may not focused strongly enough on interface faults</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95" name="Rectangle 2"/>
          <p:cNvSpPr>
            <a:spLocks noGrp="1" noChangeArrowheads="1"/>
          </p:cNvSpPr>
          <p:nvPr>
            <p:ph type="title"/>
          </p:nvPr>
        </p:nvSpPr>
        <p:spPr bwMode="auto">
          <a:xfrm>
            <a:off x="492370" y="605896"/>
            <a:ext cx="3084844" cy="5646208"/>
          </a:xfrm>
        </p:spPr>
        <p:txBody>
          <a:bodyPr vert="horz" lIns="91440" tIns="45720" rIns="91440" bIns="45720" numCol="1" rtlCol="0" anchor="ctr" anchorCtr="0" compatLnSpc="1">
            <a:prstTxWarp prst="textNoShape">
              <a:avLst/>
            </a:prstTxWarp>
            <a:normAutofit/>
          </a:bodyPr>
          <a:lstStyle/>
          <a:p>
            <a:pPr>
              <a:defRPr/>
            </a:pPr>
            <a:r>
              <a:rPr lang="en-US" sz="3600" b="1" u="sng">
                <a:solidFill>
                  <a:srgbClr val="FFFFFF"/>
                </a:solidFill>
                <a:effectLst>
                  <a:outerShdw blurRad="38100" dist="38100" dir="2700000" algn="tl">
                    <a:srgbClr val="000000">
                      <a:alpha val="43137"/>
                    </a:srgbClr>
                  </a:outerShdw>
                </a:effectLst>
              </a:rPr>
              <a:t>ODC Fault Analysis		(example 2/4)</a:t>
            </a:r>
          </a:p>
        </p:txBody>
      </p:sp>
      <p:sp>
        <p:nvSpPr>
          <p:cNvPr id="77" name="Rectangle 76">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96" name="Rectangle 3"/>
          <p:cNvSpPr>
            <a:spLocks noGrp="1" noChangeArrowheads="1"/>
          </p:cNvSpPr>
          <p:nvPr>
            <p:ph idx="1"/>
          </p:nvPr>
        </p:nvSpPr>
        <p:spPr bwMode="auto">
          <a:xfrm>
            <a:off x="4742016" y="605896"/>
            <a:ext cx="6413663" cy="5646208"/>
          </a:xfrm>
        </p:spPr>
        <p:txBody>
          <a:bodyPr vert="horz" lIns="91440" tIns="45720" rIns="91440" bIns="45720" numCol="1" rtlCol="0" anchor="ctr" anchorCtr="0" compatLnSpc="1">
            <a:prstTxWarp prst="textNoShape">
              <a:avLst/>
            </a:prstTxWarp>
            <a:normAutofit/>
          </a:bodyPr>
          <a:lstStyle/>
          <a:p>
            <a:pPr>
              <a:buNone/>
            </a:pPr>
            <a:r>
              <a:rPr lang="en-US" b="1"/>
              <a:t>Distribution of triggers over time during field test</a:t>
            </a:r>
          </a:p>
          <a:p>
            <a:pPr lvl="1"/>
            <a:r>
              <a:rPr lang="en-US"/>
              <a:t>Faults corresponding to simple usage should arise early during field test, while faults corresponding to complex usage should arise late. </a:t>
            </a:r>
          </a:p>
          <a:p>
            <a:pPr lvl="1"/>
            <a:r>
              <a:rPr lang="en-US"/>
              <a:t>The rate of disclosure of new faults should asymptotically decrease</a:t>
            </a:r>
          </a:p>
          <a:p>
            <a:pPr lvl="1"/>
            <a:r>
              <a:rPr lang="en-US"/>
              <a:t>Unexpected distributions of triggers over time may indicate poor system or acceptance test</a:t>
            </a:r>
          </a:p>
          <a:p>
            <a:pPr lvl="2"/>
            <a:r>
              <a:rPr lang="en-US"/>
              <a:t>Triggers that correspond to simple usage reveal many faults late in acceptance testing</a:t>
            </a:r>
          </a:p>
          <a:p>
            <a:pPr lvl="2">
              <a:buFont typeface="Symbol" pitchFamily="18" charset="2"/>
              <a:buChar char=""/>
            </a:pPr>
            <a:r>
              <a:rPr lang="en-US"/>
              <a:t> The sample may not be representative of the user population</a:t>
            </a:r>
          </a:p>
          <a:p>
            <a:pPr lvl="2"/>
            <a:r>
              <a:rPr lang="en-US"/>
              <a:t>Continuously growing faults during acceptance test</a:t>
            </a:r>
          </a:p>
          <a:p>
            <a:pPr lvl="2">
              <a:buFont typeface="Symbol" pitchFamily="18" charset="2"/>
              <a:buChar char=""/>
            </a:pPr>
            <a:r>
              <a:rPr lang="en-US"/>
              <a:t> System testing may have failed</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19" name="Rectangle 2"/>
          <p:cNvSpPr>
            <a:spLocks noGrp="1" noChangeArrowheads="1"/>
          </p:cNvSpPr>
          <p:nvPr>
            <p:ph type="title"/>
          </p:nvPr>
        </p:nvSpPr>
        <p:spPr bwMode="auto">
          <a:xfrm>
            <a:off x="492370" y="605896"/>
            <a:ext cx="3084844" cy="5646208"/>
          </a:xfrm>
        </p:spPr>
        <p:txBody>
          <a:bodyPr vert="horz" lIns="91440" tIns="45720" rIns="91440" bIns="45720" numCol="1" rtlCol="0" anchor="ctr" anchorCtr="0" compatLnSpc="1">
            <a:prstTxWarp prst="textNoShape">
              <a:avLst/>
            </a:prstTxWarp>
            <a:normAutofit/>
          </a:bodyPr>
          <a:lstStyle/>
          <a:p>
            <a:pPr>
              <a:defRPr/>
            </a:pPr>
            <a:r>
              <a:rPr lang="en-US" sz="3600" b="1" u="sng">
                <a:solidFill>
                  <a:srgbClr val="FFFFFF"/>
                </a:solidFill>
                <a:effectLst>
                  <a:outerShdw blurRad="38100" dist="38100" dir="2700000" algn="tl">
                    <a:srgbClr val="000000">
                      <a:alpha val="43137"/>
                    </a:srgbClr>
                  </a:outerShdw>
                </a:effectLst>
              </a:rPr>
              <a:t>ODC Fault Analysis		(example 3/4)</a:t>
            </a:r>
          </a:p>
        </p:txBody>
      </p:sp>
      <p:sp>
        <p:nvSpPr>
          <p:cNvPr id="77" name="Rectangle 76">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20" name="Rectangle 3"/>
          <p:cNvSpPr>
            <a:spLocks noGrp="1" noChangeArrowheads="1"/>
          </p:cNvSpPr>
          <p:nvPr>
            <p:ph idx="1"/>
          </p:nvPr>
        </p:nvSpPr>
        <p:spPr bwMode="auto">
          <a:xfrm>
            <a:off x="4742016" y="605896"/>
            <a:ext cx="6413663" cy="5646208"/>
          </a:xfrm>
        </p:spPr>
        <p:txBody>
          <a:bodyPr vert="horz" lIns="91440" tIns="45720" rIns="91440" bIns="45720" numCol="1" rtlCol="0" anchor="ctr" anchorCtr="0" compatLnSpc="1">
            <a:prstTxWarp prst="textNoShape">
              <a:avLst/>
            </a:prstTxWarp>
            <a:normAutofit/>
          </a:bodyPr>
          <a:lstStyle/>
          <a:p>
            <a:r>
              <a:rPr lang="en-US"/>
              <a:t>Age distribution over target code</a:t>
            </a:r>
          </a:p>
          <a:p>
            <a:pPr lvl="1"/>
            <a:r>
              <a:rPr lang="en-US"/>
              <a:t>Most faults should be located in new and rewritten code</a:t>
            </a:r>
          </a:p>
          <a:p>
            <a:pPr lvl="1"/>
            <a:r>
              <a:rPr lang="en-US"/>
              <a:t>The proportion of faults in new and rewritten code with respect to base and re-fixed code should gradually increase</a:t>
            </a:r>
          </a:p>
          <a:p>
            <a:pPr lvl="1"/>
            <a:r>
              <a:rPr lang="en-US"/>
              <a:t>Different patterns</a:t>
            </a:r>
          </a:p>
          <a:p>
            <a:pPr lvl="1">
              <a:buFont typeface="Symbol" pitchFamily="18" charset="2"/>
              <a:buChar char=""/>
            </a:pPr>
            <a:r>
              <a:rPr lang="en-US"/>
              <a:t>may indicate holes in the fault tracking and removal process</a:t>
            </a:r>
          </a:p>
          <a:p>
            <a:pPr lvl="1">
              <a:buFont typeface="Symbol" pitchFamily="18" charset="2"/>
              <a:buChar char=""/>
            </a:pPr>
            <a:r>
              <a:rPr lang="en-US"/>
              <a:t>may indicate  inadequate test and analysis that failed in revealing faults early</a:t>
            </a:r>
          </a:p>
          <a:p>
            <a:pPr lvl="1"/>
            <a:r>
              <a:rPr lang="en-US"/>
              <a:t>Example</a:t>
            </a:r>
          </a:p>
          <a:p>
            <a:pPr lvl="2"/>
            <a:r>
              <a:rPr lang="en-US"/>
              <a:t>increase of faults located in base code after porting </a:t>
            </a:r>
          </a:p>
          <a:p>
            <a:pPr lvl="2">
              <a:buFont typeface="Symbol" pitchFamily="18" charset="2"/>
              <a:buChar char=""/>
            </a:pPr>
            <a:r>
              <a:rPr lang="en-US"/>
              <a:t> may indicate inadequate tests for portability</a:t>
            </a: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43" name="Rectangle 2"/>
          <p:cNvSpPr>
            <a:spLocks noGrp="1" noChangeArrowheads="1"/>
          </p:cNvSpPr>
          <p:nvPr>
            <p:ph type="title"/>
          </p:nvPr>
        </p:nvSpPr>
        <p:spPr bwMode="auto">
          <a:xfrm>
            <a:off x="492370" y="605896"/>
            <a:ext cx="3084844" cy="5646208"/>
          </a:xfrm>
        </p:spPr>
        <p:txBody>
          <a:bodyPr vert="horz" lIns="91440" tIns="45720" rIns="91440" bIns="45720" numCol="1" rtlCol="0" anchor="ctr" anchorCtr="0" compatLnSpc="1">
            <a:prstTxWarp prst="textNoShape">
              <a:avLst/>
            </a:prstTxWarp>
            <a:normAutofit/>
          </a:bodyPr>
          <a:lstStyle/>
          <a:p>
            <a:pPr>
              <a:defRPr/>
            </a:pPr>
            <a:r>
              <a:rPr lang="en-US" sz="3600" b="1" u="sng">
                <a:solidFill>
                  <a:srgbClr val="FFFFFF"/>
                </a:solidFill>
                <a:effectLst>
                  <a:outerShdw blurRad="38100" dist="38100" dir="2700000" algn="tl">
                    <a:srgbClr val="000000">
                      <a:alpha val="43137"/>
                    </a:srgbClr>
                  </a:outerShdw>
                </a:effectLst>
              </a:rPr>
              <a:t>ODC Fault Analysis		(example 4/4)</a:t>
            </a:r>
          </a:p>
        </p:txBody>
      </p:sp>
      <p:sp>
        <p:nvSpPr>
          <p:cNvPr id="77" name="Rectangle 76">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44" name="Rectangle 3"/>
          <p:cNvSpPr>
            <a:spLocks noGrp="1" noChangeArrowheads="1"/>
          </p:cNvSpPr>
          <p:nvPr>
            <p:ph idx="1"/>
          </p:nvPr>
        </p:nvSpPr>
        <p:spPr bwMode="auto">
          <a:xfrm>
            <a:off x="4742016" y="605896"/>
            <a:ext cx="6413663" cy="5646208"/>
          </a:xfrm>
        </p:spPr>
        <p:txBody>
          <a:bodyPr vert="horz" lIns="91440" tIns="45720" rIns="91440" bIns="45720" numCol="1" rtlCol="0" anchor="ctr" anchorCtr="0" compatLnSpc="1">
            <a:prstTxWarp prst="textNoShape">
              <a:avLst/>
            </a:prstTxWarp>
            <a:normAutofit/>
          </a:bodyPr>
          <a:lstStyle/>
          <a:p>
            <a:r>
              <a:rPr lang="en-US"/>
              <a:t>Distribution of fault classes over time</a:t>
            </a:r>
          </a:p>
          <a:p>
            <a:pPr lvl="1"/>
            <a:r>
              <a:rPr lang="en-US"/>
              <a:t>The proportion of missing code faults should gradually decrease</a:t>
            </a:r>
          </a:p>
          <a:p>
            <a:pPr lvl="1"/>
            <a:r>
              <a:rPr lang="en-US"/>
              <a:t>The percentage of extraneous faults may slowly increase, because missing functionality should be revealed with use</a:t>
            </a:r>
          </a:p>
          <a:p>
            <a:pPr lvl="2"/>
            <a:r>
              <a:rPr lang="en-US"/>
              <a:t>increasing number of missing faults </a:t>
            </a:r>
          </a:p>
          <a:p>
            <a:pPr lvl="2">
              <a:buFont typeface="Symbol" pitchFamily="18" charset="2"/>
              <a:buChar char=""/>
            </a:pPr>
            <a:r>
              <a:rPr lang="en-US"/>
              <a:t> may be a symptom of instability of the product</a:t>
            </a:r>
          </a:p>
          <a:p>
            <a:pPr lvl="2"/>
            <a:r>
              <a:rPr lang="en-US"/>
              <a:t>sudden sharp increase in extraneous faults </a:t>
            </a:r>
          </a:p>
          <a:p>
            <a:pPr lvl="2">
              <a:buFont typeface="Symbol" pitchFamily="18" charset="2"/>
              <a:buChar char=""/>
            </a:pPr>
            <a:r>
              <a:rPr lang="en-US"/>
              <a:t> may indicate maintenance problems</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67" name="Rectangle 2"/>
          <p:cNvSpPr>
            <a:spLocks noGrp="1" noChangeArrowheads="1"/>
          </p:cNvSpPr>
          <p:nvPr>
            <p:ph type="title"/>
          </p:nvPr>
        </p:nvSpPr>
        <p:spPr bwMode="auto">
          <a:xfrm>
            <a:off x="492370" y="516835"/>
            <a:ext cx="3084844" cy="5772840"/>
          </a:xfrm>
        </p:spPr>
        <p:txBody>
          <a:bodyPr vert="horz" lIns="91440" tIns="45720" rIns="91440" bIns="45720" numCol="1" rtlCol="0" anchor="ctr" anchorCtr="0" compatLnSpc="1">
            <a:prstTxWarp prst="textNoShape">
              <a:avLst/>
            </a:prstTxWarp>
            <a:normAutofit/>
          </a:bodyPr>
          <a:lstStyle/>
          <a:p>
            <a:pPr>
              <a:defRPr/>
            </a:pPr>
            <a:r>
              <a:rPr lang="en-US" sz="3600" b="1" u="sng">
                <a:solidFill>
                  <a:srgbClr val="FFFFFF"/>
                </a:solidFill>
                <a:effectLst>
                  <a:outerShdw blurRad="38100" dist="38100" dir="2700000" algn="tl">
                    <a:srgbClr val="000000">
                      <a:alpha val="43137"/>
                    </a:srgbClr>
                  </a:outerShdw>
                </a:effectLst>
              </a:rPr>
              <a:t>Improving the Process</a:t>
            </a:r>
          </a:p>
        </p:txBody>
      </p:sp>
      <p:sp>
        <p:nvSpPr>
          <p:cNvPr id="79" name="Rectangle 78">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2470" name="Rectangle 3">
            <a:extLst>
              <a:ext uri="{FF2B5EF4-FFF2-40B4-BE49-F238E27FC236}">
                <a16:creationId xmlns:a16="http://schemas.microsoft.com/office/drawing/2014/main" id="{4FB86198-BE6D-488A-8265-E9A01F8D5946}"/>
              </a:ext>
            </a:extLst>
          </p:cNvPr>
          <p:cNvGraphicFramePr>
            <a:graphicFrameLocks noGrp="1"/>
          </p:cNvGraphicFramePr>
          <p:nvPr>
            <p:ph idx="1"/>
            <p:extLst>
              <p:ext uri="{D42A27DB-BD31-4B8C-83A1-F6EECF244321}">
                <p14:modId xmlns:p14="http://schemas.microsoft.com/office/powerpoint/2010/main" val="3750587762"/>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495" name="Rectangle 74">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3496" name="Rectangle 76">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91" name="Rectangle 2"/>
          <p:cNvSpPr>
            <a:spLocks noGrp="1" noChangeArrowheads="1"/>
          </p:cNvSpPr>
          <p:nvPr>
            <p:ph type="title"/>
          </p:nvPr>
        </p:nvSpPr>
        <p:spPr bwMode="auto">
          <a:xfrm>
            <a:off x="492370" y="516835"/>
            <a:ext cx="3084844" cy="5772840"/>
          </a:xfrm>
        </p:spPr>
        <p:txBody>
          <a:bodyPr vert="horz" lIns="91440" tIns="45720" rIns="91440" bIns="45720" numCol="1" rtlCol="0" anchor="ctr" anchorCtr="0" compatLnSpc="1">
            <a:prstTxWarp prst="textNoShape">
              <a:avLst/>
            </a:prstTxWarp>
            <a:normAutofit/>
          </a:bodyPr>
          <a:lstStyle/>
          <a:p>
            <a:pPr>
              <a:defRPr/>
            </a:pPr>
            <a:r>
              <a:rPr lang="en-US" sz="3600" b="1" u="sng">
                <a:solidFill>
                  <a:srgbClr val="FFFFFF"/>
                </a:solidFill>
                <a:effectLst>
                  <a:outerShdw blurRad="38100" dist="38100" dir="2700000" algn="tl">
                    <a:srgbClr val="000000">
                      <a:alpha val="43137"/>
                    </a:srgbClr>
                  </a:outerShdw>
                </a:effectLst>
              </a:rPr>
              <a:t>Improving Current and Next Processes</a:t>
            </a:r>
          </a:p>
        </p:txBody>
      </p:sp>
      <p:sp>
        <p:nvSpPr>
          <p:cNvPr id="79" name="Rectangle 78">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3494" name="Rectangle 3">
            <a:extLst>
              <a:ext uri="{FF2B5EF4-FFF2-40B4-BE49-F238E27FC236}">
                <a16:creationId xmlns:a16="http://schemas.microsoft.com/office/drawing/2014/main" id="{F79D26D0-B953-4CA0-B028-95A1E3D62478}"/>
              </a:ext>
            </a:extLst>
          </p:cNvPr>
          <p:cNvGraphicFramePr>
            <a:graphicFrameLocks noGrp="1"/>
          </p:cNvGraphicFramePr>
          <p:nvPr>
            <p:ph idx="1"/>
            <p:extLst>
              <p:ext uri="{D42A27DB-BD31-4B8C-83A1-F6EECF244321}">
                <p14:modId xmlns:p14="http://schemas.microsoft.com/office/powerpoint/2010/main" val="329244500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Book</a:t>
            </a:r>
            <a:endParaRPr lang="en-IN" dirty="0"/>
          </a:p>
        </p:txBody>
      </p:sp>
      <p:sp>
        <p:nvSpPr>
          <p:cNvPr id="3" name="Content Placeholder 2"/>
          <p:cNvSpPr>
            <a:spLocks noGrp="1"/>
          </p:cNvSpPr>
          <p:nvPr>
            <p:ph idx="1"/>
          </p:nvPr>
        </p:nvSpPr>
        <p:spPr>
          <a:xfrm>
            <a:off x="1752600" y="1935480"/>
            <a:ext cx="8686800" cy="4389120"/>
          </a:xfrm>
        </p:spPr>
        <p:txBody>
          <a:bodyPr>
            <a:normAutofit/>
          </a:bodyPr>
          <a:lstStyle/>
          <a:p>
            <a:pPr algn="just">
              <a:buNone/>
            </a:pPr>
            <a:r>
              <a:rPr lang="en-US" sz="3000" dirty="0"/>
              <a:t>Software Testing and Analysis- Process, Principles and Techniques</a:t>
            </a:r>
          </a:p>
          <a:p>
            <a:pPr algn="just">
              <a:buNone/>
            </a:pPr>
            <a:endParaRPr lang="en-US" sz="3000" dirty="0"/>
          </a:p>
          <a:p>
            <a:pPr algn="just">
              <a:buNone/>
            </a:pPr>
            <a:r>
              <a:rPr lang="en-US" sz="3000" dirty="0"/>
              <a:t>By,</a:t>
            </a:r>
          </a:p>
          <a:p>
            <a:pPr algn="just">
              <a:buNone/>
            </a:pPr>
            <a:r>
              <a:rPr lang="en-US" sz="3000" dirty="0"/>
              <a:t>	Mauro </a:t>
            </a:r>
            <a:r>
              <a:rPr lang="en-US" sz="3000" dirty="0" err="1"/>
              <a:t>Pezze</a:t>
            </a:r>
            <a:r>
              <a:rPr lang="en-US" sz="3000" dirty="0"/>
              <a:t> </a:t>
            </a:r>
          </a:p>
          <a:p>
            <a:pPr algn="just">
              <a:buNone/>
            </a:pPr>
            <a:r>
              <a:rPr lang="en-US" sz="3000" dirty="0"/>
              <a:t>   Michal Young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76774" y="534572"/>
            <a:ext cx="11296357" cy="4801314"/>
          </a:xfrm>
          <a:prstGeom prst="rect">
            <a:avLst/>
          </a:prstGeom>
        </p:spPr>
        <p:txBody>
          <a:bodyPr wrap="square">
            <a:spAutoFit/>
          </a:bodyPr>
          <a:lstStyle/>
          <a:p>
            <a:pPr algn="just"/>
            <a:r>
              <a:rPr lang="en-US" sz="2400" dirty="0"/>
              <a:t>What is scaffolding?</a:t>
            </a:r>
            <a:endParaRPr lang="en-IN" sz="2400" dirty="0"/>
          </a:p>
          <a:p>
            <a:pPr algn="just">
              <a:buFont typeface="Arial" pitchFamily="34" charset="0"/>
              <a:buChar char="•"/>
            </a:pPr>
            <a:r>
              <a:rPr lang="en-IN" sz="2400" dirty="0"/>
              <a:t>Code developed to facilitate testing is called scaffolding, by analogy to the temporary structures erected around a building during construction or maintenance.</a:t>
            </a:r>
          </a:p>
          <a:p>
            <a:pPr algn="just"/>
            <a:r>
              <a:rPr lang="en-IN" sz="2400" dirty="0"/>
              <a:t> </a:t>
            </a:r>
          </a:p>
          <a:p>
            <a:pPr algn="just"/>
            <a:r>
              <a:rPr lang="en-IN" sz="2400" dirty="0"/>
              <a:t>Scaffoldings may include </a:t>
            </a:r>
          </a:p>
          <a:p>
            <a:pPr algn="just"/>
            <a:r>
              <a:rPr lang="en-IN" sz="2400" dirty="0"/>
              <a:t>1)Test drivers (substituting for a main or calling population) </a:t>
            </a:r>
          </a:p>
          <a:p>
            <a:pPr algn="just"/>
            <a:r>
              <a:rPr lang="en-IN" sz="2400" dirty="0"/>
              <a:t>2)Test harness (substituting for parts of the deployment environment) </a:t>
            </a:r>
          </a:p>
          <a:p>
            <a:pPr algn="just"/>
            <a:r>
              <a:rPr lang="en-IN" sz="2400" dirty="0"/>
              <a:t>3)Stubs (substituting for functionally called or used by the software under test.</a:t>
            </a:r>
          </a:p>
          <a:p>
            <a:pPr algn="just"/>
            <a:endParaRPr lang="en-US" sz="2400" dirty="0"/>
          </a:p>
          <a:p>
            <a:endParaRPr lang="en-IN" dirty="0"/>
          </a:p>
          <a:p>
            <a:endParaRPr lang="en-US" dirty="0"/>
          </a:p>
          <a:p>
            <a:endParaRPr lang="en-IN" dirty="0"/>
          </a:p>
          <a:p>
            <a:endParaRPr lang="en-IN" dirty="0"/>
          </a:p>
          <a:p>
            <a:endParaRPr lang="en-IN"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15" name="Rectangle 2"/>
          <p:cNvSpPr>
            <a:spLocks noGrp="1" noChangeArrowheads="1"/>
          </p:cNvSpPr>
          <p:nvPr>
            <p:ph type="title"/>
          </p:nvPr>
        </p:nvSpPr>
        <p:spPr bwMode="auto">
          <a:xfrm>
            <a:off x="492370" y="516835"/>
            <a:ext cx="3084844" cy="5772840"/>
          </a:xfrm>
        </p:spPr>
        <p:txBody>
          <a:bodyPr vert="horz" lIns="91440" tIns="45720" rIns="91440" bIns="45720" numCol="1" rtlCol="0" anchor="ctr" anchorCtr="0" compatLnSpc="1">
            <a:prstTxWarp prst="textNoShape">
              <a:avLst/>
            </a:prstTxWarp>
            <a:normAutofit/>
          </a:bodyPr>
          <a:lstStyle/>
          <a:p>
            <a:pPr>
              <a:defRPr/>
            </a:pPr>
            <a:r>
              <a:rPr lang="en-US" sz="3600" b="1" u="sng">
                <a:solidFill>
                  <a:srgbClr val="FFFFFF"/>
                </a:solidFill>
                <a:effectLst>
                  <a:outerShdw blurRad="38100" dist="38100" dir="2700000" algn="tl">
                    <a:srgbClr val="000000">
                      <a:alpha val="43137"/>
                    </a:srgbClr>
                  </a:outerShdw>
                </a:effectLst>
              </a:rPr>
              <a:t>Root cause analysis (RCA)</a:t>
            </a:r>
          </a:p>
        </p:txBody>
      </p:sp>
      <p:sp>
        <p:nvSpPr>
          <p:cNvPr id="79" name="Rectangle 78">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4518" name="Rectangle 3">
            <a:extLst>
              <a:ext uri="{FF2B5EF4-FFF2-40B4-BE49-F238E27FC236}">
                <a16:creationId xmlns:a16="http://schemas.microsoft.com/office/drawing/2014/main" id="{512C2B9B-5A73-4485-A48B-9ECD028847F5}"/>
              </a:ext>
            </a:extLst>
          </p:cNvPr>
          <p:cNvGraphicFramePr>
            <a:graphicFrameLocks noGrp="1"/>
          </p:cNvGraphicFramePr>
          <p:nvPr>
            <p:ph idx="1"/>
            <p:extLst>
              <p:ext uri="{D42A27DB-BD31-4B8C-83A1-F6EECF244321}">
                <p14:modId xmlns:p14="http://schemas.microsoft.com/office/powerpoint/2010/main" val="3083465324"/>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39" name="Rectangle 2"/>
          <p:cNvSpPr>
            <a:spLocks noGrp="1" noChangeArrowheads="1"/>
          </p:cNvSpPr>
          <p:nvPr>
            <p:ph type="title"/>
          </p:nvPr>
        </p:nvSpPr>
        <p:spPr bwMode="auto">
          <a:xfrm>
            <a:off x="492370" y="516835"/>
            <a:ext cx="3084844" cy="5772840"/>
          </a:xfrm>
        </p:spPr>
        <p:txBody>
          <a:bodyPr vert="horz" lIns="91440" tIns="45720" rIns="91440" bIns="45720" numCol="1" rtlCol="0" anchor="ctr" anchorCtr="0" compatLnSpc="1">
            <a:prstTxWarp prst="textNoShape">
              <a:avLst/>
            </a:prstTxWarp>
            <a:normAutofit/>
          </a:bodyPr>
          <a:lstStyle/>
          <a:p>
            <a:pPr>
              <a:defRPr/>
            </a:pPr>
            <a:r>
              <a:rPr lang="en-US" sz="3600" b="1" i="1" u="sng">
                <a:solidFill>
                  <a:srgbClr val="FFFFFF"/>
                </a:solidFill>
                <a:effectLst>
                  <a:outerShdw blurRad="38100" dist="38100" dir="2700000" algn="tl">
                    <a:srgbClr val="000000">
                      <a:alpha val="43137"/>
                    </a:srgbClr>
                  </a:outerShdw>
                </a:effectLst>
              </a:rPr>
              <a:t>What</a:t>
            </a:r>
            <a:r>
              <a:rPr lang="en-US" sz="3600" b="1" u="sng">
                <a:solidFill>
                  <a:srgbClr val="FFFFFF"/>
                </a:solidFill>
                <a:effectLst>
                  <a:outerShdw blurRad="38100" dist="38100" dir="2700000" algn="tl">
                    <a:srgbClr val="000000">
                      <a:alpha val="43137"/>
                    </a:srgbClr>
                  </a:outerShdw>
                </a:effectLst>
              </a:rPr>
              <a:t> are the faults?</a:t>
            </a:r>
          </a:p>
        </p:txBody>
      </p:sp>
      <p:sp>
        <p:nvSpPr>
          <p:cNvPr id="79" name="Rectangle 78">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5542" name="Rectangle 3">
            <a:extLst>
              <a:ext uri="{FF2B5EF4-FFF2-40B4-BE49-F238E27FC236}">
                <a16:creationId xmlns:a16="http://schemas.microsoft.com/office/drawing/2014/main" id="{629174E8-C78D-40C3-93D7-D229FD53302B}"/>
              </a:ext>
            </a:extLst>
          </p:cNvPr>
          <p:cNvGraphicFramePr>
            <a:graphicFrameLocks noGrp="1"/>
          </p:cNvGraphicFramePr>
          <p:nvPr>
            <p:ph idx="1"/>
            <p:extLst>
              <p:ext uri="{D42A27DB-BD31-4B8C-83A1-F6EECF244321}">
                <p14:modId xmlns:p14="http://schemas.microsoft.com/office/powerpoint/2010/main" val="1948766067"/>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bwMode="auto">
          <a:xfrm>
            <a:off x="2667000" y="274638"/>
            <a:ext cx="7010400" cy="792162"/>
          </a:xfrm>
          <a:ln>
            <a:miter lim="800000"/>
            <a:headEnd/>
            <a:tailEnd/>
          </a:ln>
        </p:spPr>
        <p:txBody>
          <a:bodyPr vert="horz" wrap="square" lIns="91440" tIns="45720" rIns="91440" bIns="45720" numCol="1" rtlCol="0" anchor="t" anchorCtr="0" compatLnSpc="1">
            <a:prstTxWarp prst="textNoShape">
              <a:avLst/>
            </a:prstTxWarp>
            <a:normAutofit/>
          </a:bodyPr>
          <a:lstStyle/>
          <a:p>
            <a:pPr>
              <a:defRPr/>
            </a:pPr>
            <a:r>
              <a:rPr lang="en-US" sz="3200" b="1" u="sng" dirty="0">
                <a:solidFill>
                  <a:srgbClr val="FF0000"/>
                </a:solidFill>
                <a:effectLst>
                  <a:outerShdw blurRad="38100" dist="38100" dir="2700000" algn="tl">
                    <a:srgbClr val="000000">
                      <a:alpha val="43137"/>
                    </a:srgbClr>
                  </a:outerShdw>
                </a:effectLst>
              </a:rPr>
              <a:t>Fault Severity</a:t>
            </a:r>
          </a:p>
        </p:txBody>
      </p:sp>
      <p:graphicFrame>
        <p:nvGraphicFramePr>
          <p:cNvPr id="239794" name="Group 178"/>
          <p:cNvGraphicFramePr>
            <a:graphicFrameLocks noGrp="1"/>
          </p:cNvGraphicFramePr>
          <p:nvPr>
            <p:ph type="tbl" idx="1"/>
          </p:nvPr>
        </p:nvGraphicFramePr>
        <p:xfrm>
          <a:off x="1981200" y="1371601"/>
          <a:ext cx="8229600" cy="4647565"/>
        </p:xfrm>
        <a:graphic>
          <a:graphicData uri="http://schemas.openxmlformats.org/drawingml/2006/table">
            <a:tbl>
              <a:tblPr/>
              <a:tblGrid>
                <a:gridCol w="12192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4114800">
                  <a:extLst>
                    <a:ext uri="{9D8B030D-6E8A-4147-A177-3AD203B41FA5}">
                      <a16:colId xmlns:a16="http://schemas.microsoft.com/office/drawing/2014/main" val="20002"/>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80"/>
                          </a:solidFill>
                          <a:effectLst/>
                          <a:latin typeface="Tahoma" pitchFamily="48" charset="0"/>
                        </a:rPr>
                        <a:t>Level</a:t>
                      </a:r>
                      <a:endParaRPr kumimoji="0" lang="en-US" sz="2800" b="0" i="0" u="none" strike="noStrike" cap="none" normalizeH="0" baseline="0" dirty="0">
                        <a:ln>
                          <a:noFill/>
                        </a:ln>
                        <a:solidFill>
                          <a:srgbClr val="000080"/>
                        </a:solidFill>
                        <a:effectLst/>
                        <a:latin typeface="Tahoma" pitchFamily="48" charset="0"/>
                      </a:endParaRPr>
                    </a:p>
                  </a:txBody>
                  <a:tcPr horzOverflow="overflow">
                    <a:lnL cap="flat">
                      <a:noFill/>
                    </a:lnL>
                    <a:lnR w="12700" cap="flat" cmpd="sng" algn="ctr">
                      <a:solidFill>
                        <a:schemeClr val="tx1"/>
                      </a:solidFill>
                      <a:prstDash val="solid"/>
                      <a:miter lim="800000"/>
                      <a:headEnd type="none" w="med" len="med"/>
                      <a:tailEnd type="none" w="sm" len="sm"/>
                    </a:lnR>
                    <a:lnT cap="flat">
                      <a:noFill/>
                    </a:lnT>
                    <a:lnB w="12700" cap="flat" cmpd="sng" algn="ctr">
                      <a:solidFill>
                        <a:schemeClr val="tx1"/>
                      </a:solidFill>
                      <a:prstDash val="solid"/>
                      <a:miter lim="800000"/>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80"/>
                          </a:solidFill>
                          <a:effectLst/>
                          <a:latin typeface="Tahoma" pitchFamily="48" charset="0"/>
                        </a:rPr>
                        <a:t>Description</a:t>
                      </a:r>
                    </a:p>
                  </a:txBody>
                  <a:tcPr horzOverflow="overflow">
                    <a:lnL w="12700" cap="flat" cmpd="sng" algn="ctr">
                      <a:solidFill>
                        <a:schemeClr val="tx1"/>
                      </a:solidFill>
                      <a:prstDash val="solid"/>
                      <a:miter lim="800000"/>
                      <a:headEnd type="none" w="med" len="med"/>
                      <a:tailEnd type="none" w="sm" len="sm"/>
                    </a:lnL>
                    <a:lnR w="12700" cap="flat" cmpd="sng" algn="ctr">
                      <a:solidFill>
                        <a:schemeClr val="tx1"/>
                      </a:solidFill>
                      <a:prstDash val="solid"/>
                      <a:miter lim="800000"/>
                      <a:headEnd type="none" w="med" len="med"/>
                      <a:tailEnd type="none" w="sm" len="sm"/>
                    </a:lnR>
                    <a:lnT cap="flat">
                      <a:noFill/>
                    </a:lnT>
                    <a:lnB w="12700" cap="flat" cmpd="sng" algn="ctr">
                      <a:solidFill>
                        <a:schemeClr val="tx1"/>
                      </a:solidFill>
                      <a:prstDash val="solid"/>
                      <a:miter lim="800000"/>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80"/>
                          </a:solidFill>
                          <a:effectLst/>
                          <a:latin typeface="Tahoma" pitchFamily="48" charset="0"/>
                        </a:rPr>
                        <a:t>Example</a:t>
                      </a:r>
                    </a:p>
                  </a:txBody>
                  <a:tcPr horzOverflow="overflow">
                    <a:lnL w="12700" cap="flat" cmpd="sng" algn="ctr">
                      <a:solidFill>
                        <a:schemeClr val="tx1"/>
                      </a:solidFill>
                      <a:prstDash val="solid"/>
                      <a:miter lim="800000"/>
                      <a:headEnd type="none" w="med" len="med"/>
                      <a:tailEnd type="none" w="sm" len="sm"/>
                    </a:lnL>
                    <a:lnR cap="flat">
                      <a:noFill/>
                    </a:lnR>
                    <a:lnT cap="flat">
                      <a:noFill/>
                    </a:lnT>
                    <a:lnB w="12700" cap="flat" cmpd="sng" algn="ctr">
                      <a:solidFill>
                        <a:schemeClr val="tx1"/>
                      </a:solidFill>
                      <a:prstDash val="solid"/>
                      <a:miter lim="800000"/>
                      <a:headEnd type="none" w="med" len="med"/>
                      <a:tailEnd type="none" w="sm" len="sm"/>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1A4422"/>
                          </a:solidFill>
                          <a:effectLst/>
                          <a:latin typeface="Trebuchet MS" pitchFamily="48" charset="0"/>
                        </a:rPr>
                        <a:t>Critical</a:t>
                      </a:r>
                    </a:p>
                  </a:txBody>
                  <a:tcPr horzOverflow="overflow">
                    <a:lnL cap="flat">
                      <a:noFill/>
                    </a:lnL>
                    <a:lnR w="12700" cap="flat" cmpd="sng" algn="ctr">
                      <a:solidFill>
                        <a:schemeClr val="tx1"/>
                      </a:solidFill>
                      <a:prstDash val="solid"/>
                      <a:miter lim="800000"/>
                      <a:headEnd type="none" w="med" len="med"/>
                      <a:tailEnd type="none" w="sm" len="sm"/>
                    </a:lnR>
                    <a:lnT w="12700" cap="flat" cmpd="sng" algn="ctr">
                      <a:solidFill>
                        <a:schemeClr val="tx1"/>
                      </a:solidFill>
                      <a:prstDash val="solid"/>
                      <a:miter lim="800000"/>
                      <a:headEnd type="none" w="med" len="med"/>
                      <a:tailEnd type="none" w="sm" len="sm"/>
                    </a:lnT>
                    <a:lnB w="12700" cap="flat" cmpd="sng" algn="ctr">
                      <a:solidFill>
                        <a:schemeClr val="tx1"/>
                      </a:solidFill>
                      <a:prstDash val="solid"/>
                      <a:miter lim="800000"/>
                      <a:headEnd type="none" w="med" len="med"/>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1A4422"/>
                          </a:solidFill>
                          <a:effectLst/>
                          <a:latin typeface="Trebuchet MS" pitchFamily="48" charset="0"/>
                        </a:rPr>
                        <a:t>The product is unusable</a:t>
                      </a:r>
                    </a:p>
                  </a:txBody>
                  <a:tcPr horzOverflow="overflow">
                    <a:lnL w="12700" cap="flat" cmpd="sng" algn="ctr">
                      <a:solidFill>
                        <a:schemeClr val="tx1"/>
                      </a:solidFill>
                      <a:prstDash val="solid"/>
                      <a:miter lim="800000"/>
                      <a:headEnd type="none" w="med" len="med"/>
                      <a:tailEnd type="none" w="sm" len="sm"/>
                    </a:lnL>
                    <a:lnR w="12700" cap="flat" cmpd="sng" algn="ctr">
                      <a:solidFill>
                        <a:schemeClr val="tx1"/>
                      </a:solidFill>
                      <a:prstDash val="solid"/>
                      <a:miter lim="800000"/>
                      <a:headEnd type="none" w="med" len="med"/>
                      <a:tailEnd type="none" w="sm" len="sm"/>
                    </a:lnR>
                    <a:lnT w="12700" cap="flat" cmpd="sng" algn="ctr">
                      <a:solidFill>
                        <a:schemeClr val="tx1"/>
                      </a:solidFill>
                      <a:prstDash val="solid"/>
                      <a:miter lim="800000"/>
                      <a:headEnd type="none" w="med" len="med"/>
                      <a:tailEnd type="none" w="sm" len="sm"/>
                    </a:lnT>
                    <a:lnB w="12700" cap="flat" cmpd="sng" algn="ctr">
                      <a:solidFill>
                        <a:schemeClr val="tx1"/>
                      </a:solidFill>
                      <a:prstDash val="solid"/>
                      <a:miter lim="800000"/>
                      <a:headEnd type="none" w="med" len="med"/>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1A4422"/>
                          </a:solidFill>
                          <a:effectLst/>
                          <a:latin typeface="Trebuchet MS" pitchFamily="48" charset="0"/>
                        </a:rPr>
                        <a:t>The fault causes the program to crash</a:t>
                      </a:r>
                    </a:p>
                  </a:txBody>
                  <a:tcPr horzOverflow="overflow">
                    <a:lnL w="12700" cap="flat" cmpd="sng" algn="ctr">
                      <a:solidFill>
                        <a:schemeClr val="tx1"/>
                      </a:solidFill>
                      <a:prstDash val="solid"/>
                      <a:miter lim="800000"/>
                      <a:headEnd type="none" w="med" len="med"/>
                      <a:tailEnd type="none" w="sm" len="sm"/>
                    </a:lnL>
                    <a:lnR cap="flat">
                      <a:noFill/>
                    </a:lnR>
                    <a:lnT w="12700" cap="flat" cmpd="sng" algn="ctr">
                      <a:solidFill>
                        <a:schemeClr val="tx1"/>
                      </a:solidFill>
                      <a:prstDash val="solid"/>
                      <a:miter lim="800000"/>
                      <a:headEnd type="none" w="med" len="med"/>
                      <a:tailEnd type="none" w="sm" len="sm"/>
                    </a:lnT>
                    <a:lnB w="12700" cap="flat" cmpd="sng" algn="ctr">
                      <a:solidFill>
                        <a:schemeClr val="tx1"/>
                      </a:solidFill>
                      <a:prstDash val="solid"/>
                      <a:miter lim="800000"/>
                      <a:headEnd type="none" w="med" len="med"/>
                      <a:tailEnd type="none" w="sm" len="sm"/>
                    </a:lnB>
                    <a:lnTlToBr>
                      <a:noFill/>
                    </a:lnTlToBr>
                    <a:lnBlToTr>
                      <a:noFill/>
                    </a:lnBlToTr>
                    <a:noFill/>
                  </a:tcPr>
                </a:tc>
                <a:extLst>
                  <a:ext uri="{0D108BD9-81ED-4DB2-BD59-A6C34878D82A}">
                    <a16:rowId xmlns:a16="http://schemas.microsoft.com/office/drawing/2014/main" val="10001"/>
                  </a:ext>
                </a:extLst>
              </a:tr>
              <a:tr h="914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1A4422"/>
                          </a:solidFill>
                          <a:effectLst/>
                          <a:latin typeface="Trebuchet MS" pitchFamily="48" charset="0"/>
                        </a:rPr>
                        <a:t>Severe</a:t>
                      </a:r>
                    </a:p>
                  </a:txBody>
                  <a:tcPr horzOverflow="overflow">
                    <a:lnL cap="flat">
                      <a:noFill/>
                    </a:lnL>
                    <a:lnR w="12700" cap="flat" cmpd="sng" algn="ctr">
                      <a:solidFill>
                        <a:schemeClr val="tx1"/>
                      </a:solidFill>
                      <a:prstDash val="solid"/>
                      <a:miter lim="800000"/>
                      <a:headEnd type="none" w="med" len="med"/>
                      <a:tailEnd type="none" w="sm" len="sm"/>
                    </a:lnR>
                    <a:lnT w="12700" cap="flat" cmpd="sng" algn="ctr">
                      <a:solidFill>
                        <a:schemeClr val="tx1"/>
                      </a:solidFill>
                      <a:prstDash val="solid"/>
                      <a:miter lim="800000"/>
                      <a:headEnd type="none" w="med" len="med"/>
                      <a:tailEnd type="none" w="sm" len="sm"/>
                    </a:lnT>
                    <a:lnB w="12700" cap="flat" cmpd="sng" algn="ctr">
                      <a:solidFill>
                        <a:schemeClr val="tx1"/>
                      </a:solidFill>
                      <a:prstDash val="solid"/>
                      <a:miter lim="800000"/>
                      <a:headEnd type="none" w="med" len="med"/>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1A4422"/>
                          </a:solidFill>
                          <a:effectLst/>
                          <a:latin typeface="Trebuchet MS" pitchFamily="48" charset="0"/>
                        </a:rPr>
                        <a:t>Some product features cannot be used, and there is no workaround</a:t>
                      </a:r>
                    </a:p>
                  </a:txBody>
                  <a:tcPr horzOverflow="overflow">
                    <a:lnL w="12700" cap="flat" cmpd="sng" algn="ctr">
                      <a:solidFill>
                        <a:schemeClr val="tx1"/>
                      </a:solidFill>
                      <a:prstDash val="solid"/>
                      <a:miter lim="800000"/>
                      <a:headEnd type="none" w="med" len="med"/>
                      <a:tailEnd type="none" w="sm" len="sm"/>
                    </a:lnL>
                    <a:lnR w="12700" cap="flat" cmpd="sng" algn="ctr">
                      <a:solidFill>
                        <a:schemeClr val="tx1"/>
                      </a:solidFill>
                      <a:prstDash val="solid"/>
                      <a:miter lim="800000"/>
                      <a:headEnd type="none" w="med" len="med"/>
                      <a:tailEnd type="none" w="sm" len="sm"/>
                    </a:lnR>
                    <a:lnT w="12700" cap="flat" cmpd="sng" algn="ctr">
                      <a:solidFill>
                        <a:schemeClr val="tx1"/>
                      </a:solidFill>
                      <a:prstDash val="solid"/>
                      <a:miter lim="800000"/>
                      <a:headEnd type="none" w="med" len="med"/>
                      <a:tailEnd type="none" w="sm" len="sm"/>
                    </a:lnT>
                    <a:lnB w="12700" cap="flat" cmpd="sng" algn="ctr">
                      <a:solidFill>
                        <a:schemeClr val="tx1"/>
                      </a:solidFill>
                      <a:prstDash val="solid"/>
                      <a:miter lim="800000"/>
                      <a:headEnd type="none" w="med" len="med"/>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1A4422"/>
                          </a:solidFill>
                          <a:effectLst/>
                          <a:latin typeface="Trebuchet MS" pitchFamily="48" charset="0"/>
                        </a:rPr>
                        <a:t>The fault inhibits importing files saved with a previous version of the program, and there is no workaround</a:t>
                      </a:r>
                    </a:p>
                  </a:txBody>
                  <a:tcPr horzOverflow="overflow">
                    <a:lnL w="12700" cap="flat" cmpd="sng" algn="ctr">
                      <a:solidFill>
                        <a:schemeClr val="tx1"/>
                      </a:solidFill>
                      <a:prstDash val="solid"/>
                      <a:miter lim="800000"/>
                      <a:headEnd type="none" w="med" len="med"/>
                      <a:tailEnd type="none" w="sm" len="sm"/>
                    </a:lnL>
                    <a:lnR cap="flat">
                      <a:noFill/>
                    </a:lnR>
                    <a:lnT w="12700" cap="flat" cmpd="sng" algn="ctr">
                      <a:solidFill>
                        <a:schemeClr val="tx1"/>
                      </a:solidFill>
                      <a:prstDash val="solid"/>
                      <a:miter lim="800000"/>
                      <a:headEnd type="none" w="med" len="med"/>
                      <a:tailEnd type="none" w="sm" len="sm"/>
                    </a:lnT>
                    <a:lnB w="12700" cap="flat" cmpd="sng" algn="ctr">
                      <a:solidFill>
                        <a:schemeClr val="tx1"/>
                      </a:solidFill>
                      <a:prstDash val="solid"/>
                      <a:miter lim="800000"/>
                      <a:headEnd type="none" w="med" len="med"/>
                      <a:tailEnd type="none" w="sm" len="sm"/>
                    </a:lnB>
                    <a:lnTlToBr>
                      <a:noFill/>
                    </a:lnTlToBr>
                    <a:lnBlToTr>
                      <a:noFill/>
                    </a:lnBlToTr>
                    <a:noFill/>
                  </a:tcPr>
                </a:tc>
                <a:extLst>
                  <a:ext uri="{0D108BD9-81ED-4DB2-BD59-A6C34878D82A}">
                    <a16:rowId xmlns:a16="http://schemas.microsoft.com/office/drawing/2014/main" val="10002"/>
                  </a:ext>
                </a:extLst>
              </a:tr>
              <a:tr h="1447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1A4422"/>
                          </a:solidFill>
                          <a:effectLst/>
                          <a:latin typeface="Trebuchet MS" pitchFamily="48" charset="0"/>
                        </a:rPr>
                        <a:t>Moderate</a:t>
                      </a:r>
                    </a:p>
                  </a:txBody>
                  <a:tcPr horzOverflow="overflow">
                    <a:lnL cap="flat">
                      <a:noFill/>
                    </a:lnL>
                    <a:lnR w="12700" cap="flat" cmpd="sng" algn="ctr">
                      <a:solidFill>
                        <a:schemeClr val="tx1"/>
                      </a:solidFill>
                      <a:prstDash val="solid"/>
                      <a:miter lim="800000"/>
                      <a:headEnd type="none" w="med" len="med"/>
                      <a:tailEnd type="none" w="sm" len="sm"/>
                    </a:lnR>
                    <a:lnT w="12700" cap="flat" cmpd="sng" algn="ctr">
                      <a:solidFill>
                        <a:schemeClr val="tx1"/>
                      </a:solidFill>
                      <a:prstDash val="solid"/>
                      <a:miter lim="800000"/>
                      <a:headEnd type="none" w="med" len="med"/>
                      <a:tailEnd type="none" w="sm" len="sm"/>
                    </a:lnT>
                    <a:lnB w="12700" cap="flat" cmpd="sng" algn="ctr">
                      <a:solidFill>
                        <a:schemeClr val="tx1"/>
                      </a:solidFill>
                      <a:prstDash val="solid"/>
                      <a:miter lim="800000"/>
                      <a:headEnd type="none" w="med" len="med"/>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1A4422"/>
                          </a:solidFill>
                          <a:effectLst/>
                          <a:latin typeface="Trebuchet MS" pitchFamily="48" charset="0"/>
                        </a:rPr>
                        <a:t>Some product features require workarounds to use, and reduce efficiency, reliability, or convenience and usability</a:t>
                      </a:r>
                    </a:p>
                  </a:txBody>
                  <a:tcPr horzOverflow="overflow">
                    <a:lnL w="12700" cap="flat" cmpd="sng" algn="ctr">
                      <a:solidFill>
                        <a:schemeClr val="tx1"/>
                      </a:solidFill>
                      <a:prstDash val="solid"/>
                      <a:miter lim="800000"/>
                      <a:headEnd type="none" w="med" len="med"/>
                      <a:tailEnd type="none" w="sm" len="sm"/>
                    </a:lnL>
                    <a:lnR w="12700" cap="flat" cmpd="sng" algn="ctr">
                      <a:solidFill>
                        <a:schemeClr val="tx1"/>
                      </a:solidFill>
                      <a:prstDash val="solid"/>
                      <a:miter lim="800000"/>
                      <a:headEnd type="none" w="med" len="med"/>
                      <a:tailEnd type="none" w="sm" len="sm"/>
                    </a:lnR>
                    <a:lnT w="12700" cap="flat" cmpd="sng" algn="ctr">
                      <a:solidFill>
                        <a:schemeClr val="tx1"/>
                      </a:solidFill>
                      <a:prstDash val="solid"/>
                      <a:miter lim="800000"/>
                      <a:headEnd type="none" w="med" len="med"/>
                      <a:tailEnd type="none" w="sm" len="sm"/>
                    </a:lnT>
                    <a:lnB w="12700" cap="flat" cmpd="sng" algn="ctr">
                      <a:solidFill>
                        <a:schemeClr val="tx1"/>
                      </a:solidFill>
                      <a:prstDash val="solid"/>
                      <a:miter lim="800000"/>
                      <a:headEnd type="none" w="med" len="med"/>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1A4422"/>
                          </a:solidFill>
                          <a:effectLst/>
                          <a:latin typeface="Trebuchet MS" pitchFamily="48" charset="0"/>
                        </a:rPr>
                        <a:t>The fault inhibits exporting in Postscript format.</a:t>
                      </a:r>
                      <a:br>
                        <a:rPr kumimoji="0" lang="en-US" sz="1800" b="0" i="0" u="none" strike="noStrike" cap="none" normalizeH="0" baseline="0">
                          <a:ln>
                            <a:noFill/>
                          </a:ln>
                          <a:solidFill>
                            <a:srgbClr val="1A4422"/>
                          </a:solidFill>
                          <a:effectLst/>
                          <a:latin typeface="Trebuchet MS" pitchFamily="48" charset="0"/>
                        </a:rPr>
                      </a:br>
                      <a:r>
                        <a:rPr kumimoji="0" lang="en-US" sz="1800" b="0" i="0" u="none" strike="noStrike" cap="none" normalizeH="0" baseline="0">
                          <a:ln>
                            <a:noFill/>
                          </a:ln>
                          <a:solidFill>
                            <a:srgbClr val="1A4422"/>
                          </a:solidFill>
                          <a:effectLst/>
                          <a:latin typeface="Trebuchet MS" pitchFamily="48" charset="0"/>
                        </a:rPr>
                        <a:t>Postscript can be produced using the printing facility, but with  loss of usability and efficiency</a:t>
                      </a:r>
                    </a:p>
                  </a:txBody>
                  <a:tcPr horzOverflow="overflow">
                    <a:lnL w="12700" cap="flat" cmpd="sng" algn="ctr">
                      <a:solidFill>
                        <a:schemeClr val="tx1"/>
                      </a:solidFill>
                      <a:prstDash val="solid"/>
                      <a:miter lim="800000"/>
                      <a:headEnd type="none" w="med" len="med"/>
                      <a:tailEnd type="none" w="sm" len="sm"/>
                    </a:lnL>
                    <a:lnR cap="flat">
                      <a:noFill/>
                    </a:lnR>
                    <a:lnT w="12700" cap="flat" cmpd="sng" algn="ctr">
                      <a:solidFill>
                        <a:schemeClr val="tx1"/>
                      </a:solidFill>
                      <a:prstDash val="solid"/>
                      <a:miter lim="800000"/>
                      <a:headEnd type="none" w="med" len="med"/>
                      <a:tailEnd type="none" w="sm" len="sm"/>
                    </a:lnT>
                    <a:lnB w="12700" cap="flat" cmpd="sng" algn="ctr">
                      <a:solidFill>
                        <a:schemeClr val="tx1"/>
                      </a:solidFill>
                      <a:prstDash val="solid"/>
                      <a:miter lim="800000"/>
                      <a:headEnd type="none" w="med" len="med"/>
                      <a:tailEnd type="none" w="sm" len="sm"/>
                    </a:lnB>
                    <a:lnTlToBr>
                      <a:noFill/>
                    </a:lnTlToBr>
                    <a:lnBlToTr>
                      <a:noFill/>
                    </a:lnBlToTr>
                    <a:noFill/>
                  </a:tcPr>
                </a:tc>
                <a:extLst>
                  <a:ext uri="{0D108BD9-81ED-4DB2-BD59-A6C34878D82A}">
                    <a16:rowId xmlns:a16="http://schemas.microsoft.com/office/drawing/2014/main" val="10003"/>
                  </a:ext>
                </a:extLst>
              </a:tr>
              <a:tr h="1203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1A4422"/>
                          </a:solidFill>
                          <a:effectLst/>
                          <a:latin typeface="Trebuchet MS" pitchFamily="48" charset="0"/>
                        </a:rPr>
                        <a:t>Cosmetic</a:t>
                      </a:r>
                    </a:p>
                  </a:txBody>
                  <a:tcPr horzOverflow="overflow">
                    <a:lnL cap="flat">
                      <a:noFill/>
                    </a:lnL>
                    <a:lnR w="12700" cap="flat" cmpd="sng" algn="ctr">
                      <a:solidFill>
                        <a:schemeClr val="tx1"/>
                      </a:solidFill>
                      <a:prstDash val="solid"/>
                      <a:miter lim="800000"/>
                      <a:headEnd type="none" w="med" len="med"/>
                      <a:tailEnd type="none" w="sm" len="sm"/>
                    </a:lnR>
                    <a:lnT w="12700" cap="flat" cmpd="sng" algn="ctr">
                      <a:solidFill>
                        <a:schemeClr val="tx1"/>
                      </a:solidFill>
                      <a:prstDash val="solid"/>
                      <a:miter lim="800000"/>
                      <a:headEnd type="none" w="med" len="med"/>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1A4422"/>
                          </a:solidFill>
                          <a:effectLst/>
                          <a:latin typeface="Trebuchet MS" pitchFamily="48" charset="0"/>
                        </a:rPr>
                        <a:t>Minor inconvenience</a:t>
                      </a:r>
                    </a:p>
                  </a:txBody>
                  <a:tcPr horzOverflow="overflow">
                    <a:lnL w="12700" cap="flat" cmpd="sng" algn="ctr">
                      <a:solidFill>
                        <a:schemeClr val="tx1"/>
                      </a:solidFill>
                      <a:prstDash val="solid"/>
                      <a:miter lim="800000"/>
                      <a:headEnd type="none" w="med" len="med"/>
                      <a:tailEnd type="none" w="sm" len="sm"/>
                    </a:lnL>
                    <a:lnR w="12700" cap="flat" cmpd="sng" algn="ctr">
                      <a:solidFill>
                        <a:schemeClr val="tx1"/>
                      </a:solidFill>
                      <a:prstDash val="solid"/>
                      <a:miter lim="800000"/>
                      <a:headEnd type="none" w="med" len="med"/>
                      <a:tailEnd type="none" w="sm" len="sm"/>
                    </a:lnR>
                    <a:lnT w="12700" cap="flat" cmpd="sng" algn="ctr">
                      <a:solidFill>
                        <a:schemeClr val="tx1"/>
                      </a:solidFill>
                      <a:prstDash val="solid"/>
                      <a:miter lim="800000"/>
                      <a:headEnd type="none" w="med" len="med"/>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1A4422"/>
                          </a:solidFill>
                          <a:effectLst/>
                          <a:latin typeface="Trebuchet MS" pitchFamily="48" charset="0"/>
                        </a:rPr>
                        <a:t>The fault limits the choice of colors for customizing the  graphical interface, violating the specification but causing only minor inconvenience</a:t>
                      </a:r>
                    </a:p>
                  </a:txBody>
                  <a:tcPr horzOverflow="overflow">
                    <a:lnL w="12700" cap="flat" cmpd="sng" algn="ctr">
                      <a:solidFill>
                        <a:schemeClr val="tx1"/>
                      </a:solidFill>
                      <a:prstDash val="solid"/>
                      <a:miter lim="800000"/>
                      <a:headEnd type="none" w="med" len="med"/>
                      <a:tailEnd type="none" w="sm" len="sm"/>
                    </a:lnL>
                    <a:lnR cap="flat">
                      <a:noFill/>
                    </a:lnR>
                    <a:lnT w="12700" cap="flat" cmpd="sng" algn="ctr">
                      <a:solidFill>
                        <a:schemeClr val="tx1"/>
                      </a:solidFill>
                      <a:prstDash val="solid"/>
                      <a:miter lim="800000"/>
                      <a:headEnd type="none" w="med" len="med"/>
                      <a:tailEnd type="none" w="sm" len="sm"/>
                    </a:lnT>
                    <a:lnB cap="flat">
                      <a:noFill/>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11" name="Rectangle 2"/>
          <p:cNvSpPr>
            <a:spLocks noGrp="1" noChangeArrowheads="1"/>
          </p:cNvSpPr>
          <p:nvPr>
            <p:ph type="title"/>
          </p:nvPr>
        </p:nvSpPr>
        <p:spPr bwMode="auto">
          <a:xfrm>
            <a:off x="492370" y="516835"/>
            <a:ext cx="3084844" cy="5772840"/>
          </a:xfrm>
        </p:spPr>
        <p:txBody>
          <a:bodyPr vert="horz" lIns="91440" tIns="45720" rIns="91440" bIns="45720" numCol="1" rtlCol="0" anchor="ctr" anchorCtr="0" compatLnSpc="1">
            <a:prstTxWarp prst="textNoShape">
              <a:avLst/>
            </a:prstTxWarp>
            <a:normAutofit/>
          </a:bodyPr>
          <a:lstStyle/>
          <a:p>
            <a:pPr>
              <a:defRPr/>
            </a:pPr>
            <a:r>
              <a:rPr lang="en-US" sz="3600" b="1" i="1" u="sng">
                <a:solidFill>
                  <a:srgbClr val="FFFFFF"/>
                </a:solidFill>
                <a:effectLst>
                  <a:outerShdw blurRad="38100" dist="38100" dir="2700000" algn="tl">
                    <a:srgbClr val="000000">
                      <a:alpha val="43137"/>
                    </a:srgbClr>
                  </a:outerShdw>
                </a:effectLst>
              </a:rPr>
              <a:t>Why </a:t>
            </a:r>
            <a:r>
              <a:rPr lang="en-US" sz="3600" b="1" u="sng">
                <a:solidFill>
                  <a:srgbClr val="FFFFFF"/>
                </a:solidFill>
                <a:effectLst>
                  <a:outerShdw blurRad="38100" dist="38100" dir="2700000" algn="tl">
                    <a:srgbClr val="000000">
                      <a:alpha val="43137"/>
                    </a:srgbClr>
                  </a:outerShdw>
                </a:effectLst>
              </a:rPr>
              <a:t>did faults occur?</a:t>
            </a:r>
          </a:p>
        </p:txBody>
      </p:sp>
      <p:sp>
        <p:nvSpPr>
          <p:cNvPr id="79" name="Rectangle 78">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8614" name="Rectangle 3">
            <a:extLst>
              <a:ext uri="{FF2B5EF4-FFF2-40B4-BE49-F238E27FC236}">
                <a16:creationId xmlns:a16="http://schemas.microsoft.com/office/drawing/2014/main" id="{8DCF61C0-4F02-4D0B-933B-FFB3CF9CA598}"/>
              </a:ext>
            </a:extLst>
          </p:cNvPr>
          <p:cNvGraphicFramePr>
            <a:graphicFrameLocks noGrp="1"/>
          </p:cNvGraphicFramePr>
          <p:nvPr>
            <p:ph idx="1"/>
            <p:extLst>
              <p:ext uri="{D42A27DB-BD31-4B8C-83A1-F6EECF244321}">
                <p14:modId xmlns:p14="http://schemas.microsoft.com/office/powerpoint/2010/main" val="2216647990"/>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59" name="Rectangle 2"/>
          <p:cNvSpPr>
            <a:spLocks noGrp="1" noChangeArrowheads="1"/>
          </p:cNvSpPr>
          <p:nvPr>
            <p:ph type="title"/>
          </p:nvPr>
        </p:nvSpPr>
        <p:spPr bwMode="auto">
          <a:xfrm>
            <a:off x="492370" y="516835"/>
            <a:ext cx="3084844" cy="5772840"/>
          </a:xfrm>
        </p:spPr>
        <p:txBody>
          <a:bodyPr vert="horz" lIns="91440" tIns="45720" rIns="91440" bIns="45720" numCol="1" rtlCol="0" anchor="ctr" anchorCtr="0" compatLnSpc="1">
            <a:prstTxWarp prst="textNoShape">
              <a:avLst/>
            </a:prstTxWarp>
            <a:normAutofit/>
          </a:bodyPr>
          <a:lstStyle/>
          <a:p>
            <a:pPr>
              <a:defRPr/>
            </a:pPr>
            <a:r>
              <a:rPr lang="en-US" sz="3600" b="1" u="sng">
                <a:solidFill>
                  <a:srgbClr val="FFFFFF"/>
                </a:solidFill>
                <a:effectLst>
                  <a:outerShdw blurRad="38100" dist="38100" dir="2700000" algn="tl">
                    <a:srgbClr val="000000">
                      <a:alpha val="43137"/>
                    </a:srgbClr>
                  </a:outerShdw>
                </a:effectLst>
              </a:rPr>
              <a:t>How could faults be prevented?</a:t>
            </a:r>
          </a:p>
        </p:txBody>
      </p:sp>
      <p:sp>
        <p:nvSpPr>
          <p:cNvPr id="79" name="Rectangle 78">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0662" name="Rectangle 3">
            <a:extLst>
              <a:ext uri="{FF2B5EF4-FFF2-40B4-BE49-F238E27FC236}">
                <a16:creationId xmlns:a16="http://schemas.microsoft.com/office/drawing/2014/main" id="{8AABDB8B-A790-4CCE-8767-77F6F3D356B6}"/>
              </a:ext>
            </a:extLst>
          </p:cNvPr>
          <p:cNvGraphicFramePr>
            <a:graphicFrameLocks noGrp="1"/>
          </p:cNvGraphicFramePr>
          <p:nvPr>
            <p:ph idx="1"/>
            <p:extLst>
              <p:ext uri="{D42A27DB-BD31-4B8C-83A1-F6EECF244321}">
                <p14:modId xmlns:p14="http://schemas.microsoft.com/office/powerpoint/2010/main" val="2254614906"/>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5"/>
          <p:cNvSpPr>
            <a:spLocks noGrp="1" noChangeArrowheads="1"/>
          </p:cNvSpPr>
          <p:nvPr>
            <p:ph type="title"/>
          </p:nvPr>
        </p:nvSpPr>
        <p:spPr bwMode="auto">
          <a:xfrm>
            <a:off x="2209800" y="228601"/>
            <a:ext cx="7620000" cy="868363"/>
          </a:xfrm>
          <a:ln>
            <a:miter lim="800000"/>
            <a:headEnd/>
            <a:tailEnd/>
          </a:ln>
        </p:spPr>
        <p:txBody>
          <a:bodyPr vert="horz" wrap="square" lIns="91440" tIns="45720" rIns="91440" bIns="45720" numCol="1" rtlCol="0" anchor="t" anchorCtr="0" compatLnSpc="1">
            <a:prstTxWarp prst="textNoShape">
              <a:avLst/>
            </a:prstTxWarp>
            <a:normAutofit/>
          </a:bodyPr>
          <a:lstStyle/>
          <a:p>
            <a:pPr>
              <a:defRPr/>
            </a:pPr>
            <a:r>
              <a:rPr lang="en-US" b="1" u="sng" dirty="0">
                <a:solidFill>
                  <a:srgbClr val="FF0000"/>
                </a:solidFill>
                <a:effectLst>
                  <a:outerShdw blurRad="38100" dist="38100" dir="2700000" algn="tl">
                    <a:srgbClr val="000000">
                      <a:alpha val="43137"/>
                    </a:srgbClr>
                  </a:outerShdw>
                </a:effectLst>
              </a:rPr>
              <a:t>The Quality Team</a:t>
            </a:r>
            <a:endParaRPr lang="it-IT" b="1" u="sng" dirty="0">
              <a:solidFill>
                <a:srgbClr val="FF0000"/>
              </a:solidFill>
              <a:effectLst>
                <a:outerShdw blurRad="38100" dist="38100" dir="2700000" algn="tl">
                  <a:srgbClr val="000000">
                    <a:alpha val="43137"/>
                  </a:srgbClr>
                </a:outerShdw>
              </a:effectLst>
            </a:endParaRPr>
          </a:p>
        </p:txBody>
      </p:sp>
      <p:sp>
        <p:nvSpPr>
          <p:cNvPr id="71685" name="Rectangle 6"/>
          <p:cNvSpPr>
            <a:spLocks noGrp="1" noChangeArrowheads="1"/>
          </p:cNvSpPr>
          <p:nvPr>
            <p:ph idx="1"/>
          </p:nvPr>
        </p:nvSpPr>
        <p:spPr bwMode="auto">
          <a:xfrm>
            <a:off x="908538" y="2027236"/>
            <a:ext cx="8229600" cy="4525963"/>
          </a:xfrm>
          <a:noFill/>
          <a:ln>
            <a:miter lim="800000"/>
            <a:headEnd/>
            <a:tailEnd/>
          </a:ln>
        </p:spPr>
        <p:txBody>
          <a:bodyPr vert="horz" wrap="square" lIns="91440" tIns="45720" rIns="91440" bIns="45720" numCol="1" rtlCol="0" anchor="t" anchorCtr="0" compatLnSpc="1">
            <a:prstTxWarp prst="textNoShape">
              <a:avLst/>
            </a:prstTxWarp>
            <a:normAutofit/>
          </a:bodyPr>
          <a:lstStyle/>
          <a:p>
            <a:r>
              <a:rPr lang="en-US" sz="2000" dirty="0"/>
              <a:t>The quality plan must assign roles and responsibilities to people</a:t>
            </a:r>
          </a:p>
          <a:p>
            <a:r>
              <a:rPr lang="en-US" sz="2000" dirty="0"/>
              <a:t>assignment of responsibility occurs at </a:t>
            </a:r>
          </a:p>
          <a:p>
            <a:pPr lvl="1"/>
            <a:r>
              <a:rPr lang="en-US" sz="2000" dirty="0"/>
              <a:t>strategic level </a:t>
            </a:r>
          </a:p>
          <a:p>
            <a:pPr lvl="2"/>
            <a:r>
              <a:rPr lang="en-US" sz="2000" dirty="0"/>
              <a:t>test and analysis strategy</a:t>
            </a:r>
          </a:p>
          <a:p>
            <a:pPr lvl="2"/>
            <a:r>
              <a:rPr lang="en-US" sz="2000" dirty="0"/>
              <a:t>structure of the organization</a:t>
            </a:r>
          </a:p>
          <a:p>
            <a:pPr lvl="2"/>
            <a:r>
              <a:rPr lang="en-US" sz="2000" dirty="0"/>
              <a:t>external requirements (e.g., certification agency)</a:t>
            </a:r>
          </a:p>
          <a:p>
            <a:pPr lvl="1"/>
            <a:r>
              <a:rPr lang="en-US" sz="2000" dirty="0"/>
              <a:t>tactical level</a:t>
            </a:r>
          </a:p>
          <a:p>
            <a:pPr lvl="2"/>
            <a:r>
              <a:rPr lang="en-US" sz="2000" dirty="0"/>
              <a:t>test and analysis plan</a:t>
            </a:r>
          </a:p>
        </p:txBody>
      </p:sp>
      <p:sp>
        <p:nvSpPr>
          <p:cNvPr id="71683" name="Rectangle 2"/>
          <p:cNvSpPr>
            <a:spLocks noChangeArrowheads="1"/>
          </p:cNvSpPr>
          <p:nvPr/>
        </p:nvSpPr>
        <p:spPr bwMode="auto">
          <a:xfrm>
            <a:off x="1524000" y="304801"/>
            <a:ext cx="9144000" cy="722313"/>
          </a:xfrm>
          <a:prstGeom prst="rect">
            <a:avLst/>
          </a:prstGeom>
          <a:noFill/>
          <a:ln w="9525">
            <a:noFill/>
            <a:miter lim="800000"/>
            <a:headEnd/>
            <a:tailEnd/>
          </a:ln>
        </p:spPr>
        <p:txBody>
          <a:bodyPr anchor="ctr"/>
          <a:lstStyle/>
          <a:p>
            <a:pPr algn="ctr">
              <a:lnSpc>
                <a:spcPct val="80000"/>
              </a:lnSpc>
            </a:pPr>
            <a:endParaRPr lang="it-IT" sz="3000" b="1">
              <a:solidFill>
                <a:schemeClr val="tx2"/>
              </a:solidFill>
            </a:endParaRP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07" name="Rectangle 4"/>
          <p:cNvSpPr>
            <a:spLocks noGrp="1" noChangeArrowheads="1"/>
          </p:cNvSpPr>
          <p:nvPr>
            <p:ph type="title"/>
          </p:nvPr>
        </p:nvSpPr>
        <p:spPr bwMode="auto">
          <a:xfrm>
            <a:off x="492370" y="605896"/>
            <a:ext cx="3084844" cy="5646208"/>
          </a:xfrm>
        </p:spPr>
        <p:txBody>
          <a:bodyPr vert="horz" lIns="91440" tIns="45720" rIns="91440" bIns="45720" numCol="1" rtlCol="0" anchor="ctr" anchorCtr="0" compatLnSpc="1">
            <a:prstTxWarp prst="textNoShape">
              <a:avLst/>
            </a:prstTxWarp>
            <a:normAutofit/>
          </a:bodyPr>
          <a:lstStyle/>
          <a:p>
            <a:pPr>
              <a:defRPr/>
            </a:pPr>
            <a:r>
              <a:rPr lang="en-US" sz="3600" b="1" u="sng">
                <a:solidFill>
                  <a:srgbClr val="FFFFFF"/>
                </a:solidFill>
                <a:effectLst>
                  <a:outerShdw blurRad="38100" dist="38100" dir="2700000" algn="tl">
                    <a:srgbClr val="000000">
                      <a:alpha val="43137"/>
                    </a:srgbClr>
                  </a:outerShdw>
                </a:effectLst>
              </a:rPr>
              <a:t>Roles and Responsibilities </a:t>
            </a:r>
            <a:br>
              <a:rPr lang="en-US" sz="3600" b="1" u="sng">
                <a:solidFill>
                  <a:srgbClr val="FFFFFF"/>
                </a:solidFill>
                <a:effectLst>
                  <a:outerShdw blurRad="38100" dist="38100" dir="2700000" algn="tl">
                    <a:srgbClr val="000000">
                      <a:alpha val="43137"/>
                    </a:srgbClr>
                  </a:outerShdw>
                </a:effectLst>
              </a:rPr>
            </a:br>
            <a:r>
              <a:rPr lang="en-US" sz="3600" b="1" u="sng">
                <a:solidFill>
                  <a:srgbClr val="FFFFFF"/>
                </a:solidFill>
                <a:effectLst>
                  <a:outerShdw blurRad="38100" dist="38100" dir="2700000" algn="tl">
                    <a:srgbClr val="000000">
                      <a:alpha val="43137"/>
                    </a:srgbClr>
                  </a:outerShdw>
                </a:effectLst>
              </a:rPr>
              <a:t>at Tactical Level</a:t>
            </a:r>
          </a:p>
        </p:txBody>
      </p:sp>
      <p:sp>
        <p:nvSpPr>
          <p:cNvPr id="77" name="Rectangle 76">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08" name="Rectangle 5"/>
          <p:cNvSpPr>
            <a:spLocks noGrp="1" noChangeArrowheads="1"/>
          </p:cNvSpPr>
          <p:nvPr>
            <p:ph idx="1"/>
          </p:nvPr>
        </p:nvSpPr>
        <p:spPr bwMode="auto">
          <a:xfrm>
            <a:off x="4742016" y="605896"/>
            <a:ext cx="6413663" cy="5646208"/>
          </a:xfrm>
        </p:spPr>
        <p:txBody>
          <a:bodyPr vert="horz" lIns="91440" tIns="45720" rIns="91440" bIns="45720" numCol="1" rtlCol="0" anchor="ctr" anchorCtr="0" compatLnSpc="1">
            <a:prstTxWarp prst="textNoShape">
              <a:avLst/>
            </a:prstTxWarp>
            <a:normAutofit/>
          </a:bodyPr>
          <a:lstStyle/>
          <a:p>
            <a:r>
              <a:rPr lang="en-US"/>
              <a:t>balance level of effort across time </a:t>
            </a:r>
          </a:p>
          <a:p>
            <a:r>
              <a:rPr lang="en-US"/>
              <a:t>manage personal interactions</a:t>
            </a:r>
          </a:p>
          <a:p>
            <a:r>
              <a:rPr lang="en-US"/>
              <a:t>ensure sufficient accountability that quality tasks are not easily overlooked</a:t>
            </a:r>
          </a:p>
          <a:p>
            <a:r>
              <a:rPr lang="en-US"/>
              <a:t>encourage objective judgment of quality </a:t>
            </a:r>
          </a:p>
          <a:p>
            <a:r>
              <a:rPr lang="en-US"/>
              <a:t>prevent it from being subverted by schedule pressure</a:t>
            </a:r>
          </a:p>
          <a:p>
            <a:r>
              <a:rPr lang="en-US"/>
              <a:t>foster shared commitment to quality among all  team members</a:t>
            </a:r>
          </a:p>
          <a:p>
            <a:r>
              <a:rPr lang="en-US"/>
              <a:t>develop and communicate shared knowledge and values regarding quality</a:t>
            </a: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79" name="Rectangle 2"/>
          <p:cNvSpPr>
            <a:spLocks noGrp="1" noChangeArrowheads="1"/>
          </p:cNvSpPr>
          <p:nvPr>
            <p:ph type="title"/>
          </p:nvPr>
        </p:nvSpPr>
        <p:spPr bwMode="auto">
          <a:xfrm>
            <a:off x="492370" y="516835"/>
            <a:ext cx="3084844" cy="5772840"/>
          </a:xfrm>
        </p:spPr>
        <p:txBody>
          <a:bodyPr vert="horz" lIns="91440" tIns="45720" rIns="91440" bIns="45720" numCol="1" rtlCol="0" anchor="ctr" anchorCtr="0" compatLnSpc="1">
            <a:prstTxWarp prst="textNoShape">
              <a:avLst/>
            </a:prstTxWarp>
            <a:normAutofit/>
          </a:bodyPr>
          <a:lstStyle/>
          <a:p>
            <a:pPr>
              <a:defRPr/>
            </a:pPr>
            <a:r>
              <a:rPr lang="en-US" sz="3600" b="1" u="sng">
                <a:solidFill>
                  <a:srgbClr val="FFFFFF"/>
                </a:solidFill>
                <a:effectLst>
                  <a:outerShdw blurRad="38100" dist="38100" dir="2700000" algn="tl">
                    <a:srgbClr val="000000">
                      <a:alpha val="43137"/>
                    </a:srgbClr>
                  </a:outerShdw>
                </a:effectLst>
              </a:rPr>
              <a:t>Independent Testing Team</a:t>
            </a:r>
          </a:p>
        </p:txBody>
      </p:sp>
      <p:sp>
        <p:nvSpPr>
          <p:cNvPr id="79" name="Rectangle 78">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5782" name="Rectangle 3">
            <a:extLst>
              <a:ext uri="{FF2B5EF4-FFF2-40B4-BE49-F238E27FC236}">
                <a16:creationId xmlns:a16="http://schemas.microsoft.com/office/drawing/2014/main" id="{09F57D16-A485-409E-A881-195CAE76FA65}"/>
              </a:ext>
            </a:extLst>
          </p:cNvPr>
          <p:cNvGraphicFramePr>
            <a:graphicFrameLocks noGrp="1"/>
          </p:cNvGraphicFramePr>
          <p:nvPr>
            <p:ph idx="1"/>
            <p:extLst>
              <p:ext uri="{D42A27DB-BD31-4B8C-83A1-F6EECF244321}">
                <p14:modId xmlns:p14="http://schemas.microsoft.com/office/powerpoint/2010/main" val="1237093846"/>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704088"/>
            <a:ext cx="8229600" cy="896112"/>
          </a:xfrm>
        </p:spPr>
        <p:txBody>
          <a:bodyPr>
            <a:normAutofit fontScale="90000"/>
          </a:bodyPr>
          <a:lstStyle/>
          <a:p>
            <a:pPr algn="ctr"/>
            <a:r>
              <a:rPr lang="en-US" b="1" dirty="0"/>
              <a:t>3. Scaffolding ...</a:t>
            </a:r>
            <a:br>
              <a:rPr lang="en-US" b="1" dirty="0"/>
            </a:br>
            <a:endParaRPr lang="en-US" b="1" dirty="0"/>
          </a:p>
        </p:txBody>
      </p:sp>
      <p:sp>
        <p:nvSpPr>
          <p:cNvPr id="6" name="Content Placeholder 5"/>
          <p:cNvSpPr>
            <a:spLocks noGrp="1"/>
          </p:cNvSpPr>
          <p:nvPr>
            <p:ph idx="1"/>
          </p:nvPr>
        </p:nvSpPr>
        <p:spPr>
          <a:xfrm>
            <a:off x="2057400" y="838200"/>
            <a:ext cx="8229600" cy="5486400"/>
          </a:xfrm>
        </p:spPr>
        <p:txBody>
          <a:bodyPr>
            <a:normAutofit fontScale="77500" lnSpcReduction="20000"/>
          </a:bodyPr>
          <a:lstStyle/>
          <a:p>
            <a:pPr marL="342900" indent="-342900" algn="just"/>
            <a:endParaRPr lang="en-IN" sz="2800" dirty="0"/>
          </a:p>
          <a:p>
            <a:pPr marL="342900" indent="-342900" algn="just"/>
            <a:r>
              <a:rPr lang="en-IN" sz="2800" dirty="0"/>
              <a:t>Sometimes scaffolding is required to simply make module executable, but even in incremental development with immediate integration of each module, scaffolding for controllability and </a:t>
            </a:r>
            <a:r>
              <a:rPr lang="en-IN" sz="2800" dirty="0" err="1"/>
              <a:t>observability</a:t>
            </a:r>
            <a:r>
              <a:rPr lang="en-IN" sz="2800" dirty="0"/>
              <a:t> may be required because the external interfaces of the system may not provide sufficient control to drive the module under test through test cases, or sufficient </a:t>
            </a:r>
            <a:r>
              <a:rPr lang="en-IN" sz="2800" dirty="0" err="1"/>
              <a:t>observability</a:t>
            </a:r>
            <a:r>
              <a:rPr lang="en-IN" sz="2800" dirty="0"/>
              <a:t> of the effect. </a:t>
            </a:r>
          </a:p>
          <a:p>
            <a:endParaRPr lang="en-US" sz="2800" dirty="0"/>
          </a:p>
          <a:p>
            <a:r>
              <a:rPr lang="en-US" sz="2800" dirty="0"/>
              <a:t>Test driver</a:t>
            </a:r>
          </a:p>
          <a:p>
            <a:pPr lvl="1"/>
            <a:r>
              <a:rPr lang="en-US" sz="2800" dirty="0"/>
              <a:t>Substituting A “main” program for running a test</a:t>
            </a:r>
          </a:p>
          <a:p>
            <a:r>
              <a:rPr lang="en-US" sz="2800" dirty="0"/>
              <a:t>Test stubs</a:t>
            </a:r>
          </a:p>
          <a:p>
            <a:pPr lvl="1"/>
            <a:r>
              <a:rPr lang="en-US" sz="2800" dirty="0"/>
              <a:t>Substitute for called functions/methods/objects </a:t>
            </a:r>
          </a:p>
          <a:p>
            <a:r>
              <a:rPr lang="en-US" sz="2800" dirty="0"/>
              <a:t>Test harness</a:t>
            </a:r>
          </a:p>
          <a:p>
            <a:pPr lvl="1"/>
            <a:r>
              <a:rPr lang="en-US" sz="2800" dirty="0"/>
              <a:t>Substitutes for other parts of the deployed environment</a:t>
            </a:r>
          </a:p>
          <a:p>
            <a:pPr lvl="1"/>
            <a:r>
              <a:rPr lang="en-US" sz="2800" dirty="0"/>
              <a:t>Ex: Software simulation of a hardware device</a:t>
            </a:r>
          </a:p>
          <a:p>
            <a:pPr lvl="1">
              <a:buNone/>
            </a:pPr>
            <a:r>
              <a:rPr lang="en-US" dirty="0"/>
              <a:t>=================================</a:t>
            </a:r>
          </a:p>
          <a:p>
            <a:pPr lvl="1">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2330" y="692426"/>
            <a:ext cx="8229600" cy="914400"/>
          </a:xfrm>
        </p:spPr>
        <p:txBody>
          <a:bodyPr>
            <a:normAutofit/>
          </a:bodyPr>
          <a:lstStyle/>
          <a:p>
            <a:pPr algn="ctr"/>
            <a:r>
              <a:rPr lang="en-US" b="1" dirty="0"/>
              <a:t>4. Generic Vs Specific Scaffolding</a:t>
            </a:r>
            <a:endParaRPr lang="en-IN" b="1" dirty="0"/>
          </a:p>
        </p:txBody>
      </p:sp>
      <p:sp>
        <p:nvSpPr>
          <p:cNvPr id="3" name="Content Placeholder 2"/>
          <p:cNvSpPr>
            <a:spLocks noGrp="1"/>
          </p:cNvSpPr>
          <p:nvPr>
            <p:ph idx="1"/>
          </p:nvPr>
        </p:nvSpPr>
        <p:spPr/>
        <p:txBody>
          <a:bodyPr/>
          <a:lstStyle/>
          <a:p>
            <a:pPr algn="just"/>
            <a:r>
              <a:rPr lang="en-US" dirty="0"/>
              <a:t>At </a:t>
            </a:r>
            <a:r>
              <a:rPr lang="en-US" sz="2000" dirty="0"/>
              <a:t>least some level of generic scaffolding support can be used across a fairly wide class of applications</a:t>
            </a:r>
          </a:p>
          <a:p>
            <a:pPr algn="just">
              <a:buNone/>
            </a:pPr>
            <a:endParaRPr lang="en-US" sz="2000" dirty="0"/>
          </a:p>
          <a:p>
            <a:pPr algn="just"/>
            <a:r>
              <a:rPr lang="en-US" sz="2000" dirty="0"/>
              <a:t>For large test suites writing each test case and a scaffold for each is impractical.</a:t>
            </a:r>
          </a:p>
          <a:p>
            <a:endParaRPr lang="en-IN" sz="2000" dirty="0"/>
          </a:p>
          <a:p>
            <a:r>
              <a:rPr lang="en-IN" sz="2000" dirty="0"/>
              <a:t>Fully generic scaffolding may suffice for small numbers of hand-written test cases .The simplest form of scaffolding is a driver program that runs a single, specific test case .</a:t>
            </a:r>
          </a:p>
          <a:p>
            <a:pPr algn="just"/>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4FA244-BD84-45C7-BF1E-DD6DAA87F958}"/>
              </a:ext>
            </a:extLst>
          </p:cNvPr>
          <p:cNvSpPr>
            <a:spLocks noGrp="1"/>
          </p:cNvSpPr>
          <p:nvPr>
            <p:ph idx="4294967295"/>
          </p:nvPr>
        </p:nvSpPr>
        <p:spPr>
          <a:xfrm>
            <a:off x="0" y="1846263"/>
            <a:ext cx="11476038" cy="4022725"/>
          </a:xfrm>
        </p:spPr>
        <p:txBody>
          <a:bodyPr>
            <a:normAutofit/>
          </a:bodyPr>
          <a:lstStyle/>
          <a:p>
            <a:pPr algn="ctr"/>
            <a:r>
              <a:rPr lang="en-IN" sz="4800" i="1" dirty="0">
                <a:solidFill>
                  <a:srgbClr val="0070C0"/>
                </a:solidFill>
              </a:rPr>
              <a:t>It is not the strongest of the species that survives, nor the most intelligent , but the one most responsive to change.</a:t>
            </a:r>
            <a:endParaRPr lang="en-IN" sz="4800" dirty="0">
              <a:solidFill>
                <a:srgbClr val="0070C0"/>
              </a:solidFill>
            </a:endParaRPr>
          </a:p>
        </p:txBody>
      </p:sp>
      <p:pic>
        <p:nvPicPr>
          <p:cNvPr id="4" name="Picture 3">
            <a:extLst>
              <a:ext uri="{FF2B5EF4-FFF2-40B4-BE49-F238E27FC236}">
                <a16:creationId xmlns:a16="http://schemas.microsoft.com/office/drawing/2014/main" id="{72AB662F-4C97-405D-8695-42BF1AD898CB}"/>
              </a:ext>
            </a:extLst>
          </p:cNvPr>
          <p:cNvPicPr>
            <a:picLocks noChangeAspect="1"/>
          </p:cNvPicPr>
          <p:nvPr/>
        </p:nvPicPr>
        <p:blipFill>
          <a:blip r:embed="rId2"/>
          <a:stretch>
            <a:fillRect/>
          </a:stretch>
        </p:blipFill>
        <p:spPr>
          <a:xfrm>
            <a:off x="4776787" y="4135438"/>
            <a:ext cx="2638425" cy="1733550"/>
          </a:xfrm>
          <a:prstGeom prst="rect">
            <a:avLst/>
          </a:prstGeom>
        </p:spPr>
      </p:pic>
    </p:spTree>
    <p:extLst>
      <p:ext uri="{BB962C8B-B14F-4D97-AF65-F5344CB8AC3E}">
        <p14:creationId xmlns:p14="http://schemas.microsoft.com/office/powerpoint/2010/main" val="1531302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5. Test Oracles</a:t>
            </a:r>
            <a:endParaRPr lang="en-IN" b="1"/>
          </a:p>
        </p:txBody>
      </p:sp>
      <p:sp>
        <p:nvSpPr>
          <p:cNvPr id="3" name="Content Placeholder 2"/>
          <p:cNvSpPr>
            <a:spLocks noGrp="1"/>
          </p:cNvSpPr>
          <p:nvPr>
            <p:ph idx="1"/>
          </p:nvPr>
        </p:nvSpPr>
        <p:spPr>
          <a:xfrm>
            <a:off x="3882683" y="1631852"/>
            <a:ext cx="7765366" cy="4403188"/>
          </a:xfrm>
        </p:spPr>
        <p:txBody>
          <a:bodyPr>
            <a:normAutofit/>
          </a:bodyPr>
          <a:lstStyle/>
          <a:p>
            <a:pPr>
              <a:lnSpc>
                <a:spcPct val="90000"/>
              </a:lnSpc>
            </a:pPr>
            <a:r>
              <a:rPr lang="en-US" sz="1500" b="1" dirty="0"/>
              <a:t>Software that applies a pass/fail criterion to a program execution is called a test oracle/ oracle</a:t>
            </a:r>
          </a:p>
          <a:p>
            <a:pPr>
              <a:lnSpc>
                <a:spcPct val="90000"/>
              </a:lnSpc>
            </a:pPr>
            <a:endParaRPr lang="en-US" sz="1500" b="1" dirty="0"/>
          </a:p>
          <a:p>
            <a:pPr>
              <a:lnSpc>
                <a:spcPct val="90000"/>
              </a:lnSpc>
            </a:pPr>
            <a:r>
              <a:rPr lang="en-IN" sz="1500" b="1" dirty="0"/>
              <a:t>A test oracle may apply a pass/fail criterion that reflects only a part of the actual program specification, or is an approximation, and therefore passes some program executions it ought to fail </a:t>
            </a:r>
          </a:p>
          <a:p>
            <a:pPr>
              <a:lnSpc>
                <a:spcPct val="90000"/>
              </a:lnSpc>
              <a:buNone/>
            </a:pPr>
            <a:endParaRPr lang="en-IN" sz="1500" b="1" dirty="0"/>
          </a:p>
          <a:p>
            <a:pPr>
              <a:lnSpc>
                <a:spcPct val="90000"/>
              </a:lnSpc>
            </a:pPr>
            <a:r>
              <a:rPr lang="en-IN" sz="1500" b="1" dirty="0"/>
              <a:t>The best oracle we can obtain is an oracle that detects deviations from expectation that may or may not be actual failure </a:t>
            </a:r>
          </a:p>
          <a:p>
            <a:pPr>
              <a:lnSpc>
                <a:spcPct val="90000"/>
              </a:lnSpc>
            </a:pPr>
            <a:endParaRPr lang="en-US" sz="1500" b="1" dirty="0"/>
          </a:p>
          <a:p>
            <a:pPr>
              <a:lnSpc>
                <a:spcPct val="90000"/>
              </a:lnSpc>
              <a:buNone/>
            </a:pPr>
            <a:r>
              <a:rPr lang="en-US" sz="1500" b="1" dirty="0"/>
              <a:t>Helpful in:-</a:t>
            </a:r>
          </a:p>
          <a:p>
            <a:pPr>
              <a:lnSpc>
                <a:spcPct val="90000"/>
              </a:lnSpc>
            </a:pPr>
            <a:r>
              <a:rPr lang="en-US" sz="1500" b="1" dirty="0"/>
              <a:t>Automated test oracles make it possible to classify behaviors that exceed human capacity</a:t>
            </a:r>
          </a:p>
          <a:p>
            <a:pPr lvl="1">
              <a:lnSpc>
                <a:spcPct val="90000"/>
              </a:lnSpc>
            </a:pPr>
            <a:r>
              <a:rPr lang="en-US" sz="1500" b="1" dirty="0"/>
              <a:t>Generates Voluminous output data in a machine readable form</a:t>
            </a:r>
          </a:p>
          <a:p>
            <a:pPr lvl="1">
              <a:lnSpc>
                <a:spcPct val="90000"/>
              </a:lnSpc>
              <a:buNone/>
            </a:pPr>
            <a:endParaRPr lang="en-US" sz="1500" b="1" dirty="0"/>
          </a:p>
        </p:txBody>
      </p:sp>
      <p:pic>
        <p:nvPicPr>
          <p:cNvPr id="7" name="Graphic 6" descr="Database">
            <a:extLst>
              <a:ext uri="{FF2B5EF4-FFF2-40B4-BE49-F238E27FC236}">
                <a16:creationId xmlns:a16="http://schemas.microsoft.com/office/drawing/2014/main" id="{D73A9E18-B6FB-4AD4-9A09-F28957E055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4352" y="2467985"/>
            <a:ext cx="3019646" cy="301964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44616" y="881210"/>
            <a:ext cx="7417925" cy="1517035"/>
          </a:xfrm>
        </p:spPr>
        <p:txBody>
          <a:bodyPr>
            <a:normAutofit/>
          </a:bodyPr>
          <a:lstStyle/>
          <a:p>
            <a:r>
              <a:rPr lang="en-US">
                <a:solidFill>
                  <a:schemeClr val="tx1"/>
                </a:solidFill>
              </a:rPr>
              <a:t>Test oracles</a:t>
            </a:r>
            <a:endParaRPr lang="en-IN">
              <a:solidFill>
                <a:schemeClr val="tx1"/>
              </a:solidFill>
            </a:endParaRPr>
          </a:p>
        </p:txBody>
      </p:sp>
      <p:sp>
        <p:nvSpPr>
          <p:cNvPr id="3" name="Content Placeholder 2"/>
          <p:cNvSpPr>
            <a:spLocks noGrp="1"/>
          </p:cNvSpPr>
          <p:nvPr>
            <p:ph idx="1"/>
          </p:nvPr>
        </p:nvSpPr>
        <p:spPr>
          <a:xfrm>
            <a:off x="3844616" y="2626840"/>
            <a:ext cx="7245103" cy="3131777"/>
          </a:xfrm>
        </p:spPr>
        <p:txBody>
          <a:bodyPr>
            <a:normAutofit/>
          </a:bodyPr>
          <a:lstStyle/>
          <a:p>
            <a:r>
              <a:rPr lang="en-IN" dirty="0"/>
              <a:t>It is used to execute a test suite automatically if execution results may be manually inspected to apply a pass/fail criterion. </a:t>
            </a:r>
          </a:p>
          <a:p>
            <a:r>
              <a:rPr lang="en-IN" dirty="0"/>
              <a:t>Relying on human intervention to judge test outcomes is not merely expensive, but also unreliable. </a:t>
            </a:r>
          </a:p>
          <a:p>
            <a:r>
              <a:rPr lang="en-IN" dirty="0"/>
              <a:t>person cannot maintain the level of attention required to identify one failure in a hundred program executions, little more one or ten thousand. That is a job for a computer. </a:t>
            </a:r>
          </a:p>
          <a:p>
            <a:r>
              <a:rPr lang="en-IN" b="1"/>
              <a:t>Software that applies a pass/fail criterion to a program execution is called a test oracle, often shortened to oracle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3409" y="559477"/>
            <a:ext cx="3765200" cy="5709931"/>
          </a:xfrm>
        </p:spPr>
        <p:txBody>
          <a:bodyPr>
            <a:normAutofit/>
          </a:bodyPr>
          <a:lstStyle/>
          <a:p>
            <a:pPr algn="ctr"/>
            <a:r>
              <a:rPr lang="en-US" dirty="0"/>
              <a:t>Types: Comparison based oracle</a:t>
            </a:r>
            <a:endParaRPr lang="en-IN"/>
          </a:p>
        </p:txBody>
      </p:sp>
      <p:graphicFrame>
        <p:nvGraphicFramePr>
          <p:cNvPr id="5" name="Content Placeholder 2">
            <a:extLst>
              <a:ext uri="{FF2B5EF4-FFF2-40B4-BE49-F238E27FC236}">
                <a16:creationId xmlns:a16="http://schemas.microsoft.com/office/drawing/2014/main" id="{DD60E368-468F-4862-9D44-508F6AB86E47}"/>
              </a:ext>
            </a:extLst>
          </p:cNvPr>
          <p:cNvGraphicFramePr>
            <a:graphicFrameLocks noGrp="1"/>
          </p:cNvGraphicFramePr>
          <p:nvPr>
            <p:ph idx="1"/>
            <p:extLst>
              <p:ext uri="{D42A27DB-BD31-4B8C-83A1-F6EECF244321}">
                <p14:modId xmlns:p14="http://schemas.microsoft.com/office/powerpoint/2010/main" val="2699175330"/>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25032" y="4519486"/>
            <a:ext cx="10366743" cy="1054907"/>
          </a:xfrm>
        </p:spPr>
        <p:txBody>
          <a:bodyPr vert="horz" lIns="91440" tIns="45720" rIns="91440" bIns="45720" rtlCol="0" anchor="ctr">
            <a:normAutofit/>
          </a:bodyPr>
          <a:lstStyle/>
          <a:p>
            <a:pPr algn="ctr">
              <a:lnSpc>
                <a:spcPct val="83000"/>
              </a:lnSpc>
            </a:pPr>
            <a:r>
              <a:rPr lang="en-US" sz="3700" cap="all" spc="-100">
                <a:solidFill>
                  <a:schemeClr val="bg1"/>
                </a:solidFill>
              </a:rPr>
              <a:t>Comparison-based oracle</a:t>
            </a:r>
            <a:br>
              <a:rPr lang="en-US" sz="3700" cap="all" spc="-100">
                <a:solidFill>
                  <a:schemeClr val="bg1"/>
                </a:solidFill>
              </a:rPr>
            </a:br>
            <a:endParaRPr lang="en-US" sz="3700" cap="all" spc="-100">
              <a:solidFill>
                <a:schemeClr val="bg1"/>
              </a:solidFill>
            </a:endParaRPr>
          </a:p>
        </p:txBody>
      </p:sp>
      <p:pic>
        <p:nvPicPr>
          <p:cNvPr id="1026" name="Picture 2"/>
          <p:cNvPicPr>
            <a:picLocks noGrp="1" noChangeAspect="1" noChangeArrowheads="1"/>
          </p:cNvPicPr>
          <p:nvPr>
            <p:ph idx="1"/>
          </p:nvPr>
        </p:nvPicPr>
        <p:blipFill>
          <a:blip r:embed="rId2" cstate="print"/>
          <a:stretch>
            <a:fillRect/>
          </a:stretch>
        </p:blipFill>
        <p:spPr bwMode="auto">
          <a:xfrm>
            <a:off x="922655" y="645106"/>
            <a:ext cx="10333682" cy="3229275"/>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Partial oracle</a:t>
            </a:r>
            <a:endParaRPr lang="en-IN"/>
          </a:p>
        </p:txBody>
      </p:sp>
      <p:graphicFrame>
        <p:nvGraphicFramePr>
          <p:cNvPr id="5" name="Content Placeholder 2">
            <a:extLst>
              <a:ext uri="{FF2B5EF4-FFF2-40B4-BE49-F238E27FC236}">
                <a16:creationId xmlns:a16="http://schemas.microsoft.com/office/drawing/2014/main" id="{20A898C8-CF1C-4822-B644-F0628C06EDBC}"/>
              </a:ext>
            </a:extLst>
          </p:cNvPr>
          <p:cNvGraphicFramePr>
            <a:graphicFrameLocks noGrp="1"/>
          </p:cNvGraphicFramePr>
          <p:nvPr>
            <p:ph idx="1"/>
            <p:extLst>
              <p:ext uri="{D42A27DB-BD31-4B8C-83A1-F6EECF244321}">
                <p14:modId xmlns:p14="http://schemas.microsoft.com/office/powerpoint/2010/main" val="3840044037"/>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3409" y="559477"/>
            <a:ext cx="3765200" cy="5709931"/>
          </a:xfrm>
        </p:spPr>
        <p:txBody>
          <a:bodyPr>
            <a:normAutofit/>
          </a:bodyPr>
          <a:lstStyle/>
          <a:p>
            <a:pPr algn="ctr"/>
            <a:r>
              <a:rPr lang="en-US" dirty="0"/>
              <a:t>Self checking oracle</a:t>
            </a:r>
            <a:endParaRPr lang="en-IN"/>
          </a:p>
        </p:txBody>
      </p:sp>
      <p:graphicFrame>
        <p:nvGraphicFramePr>
          <p:cNvPr id="5" name="Content Placeholder 2">
            <a:extLst>
              <a:ext uri="{FF2B5EF4-FFF2-40B4-BE49-F238E27FC236}">
                <a16:creationId xmlns:a16="http://schemas.microsoft.com/office/drawing/2014/main" id="{BD8ABF72-DE0D-42B9-AEF3-C2ECC4C38A6B}"/>
              </a:ext>
            </a:extLst>
          </p:cNvPr>
          <p:cNvGraphicFramePr>
            <a:graphicFrameLocks noGrp="1"/>
          </p:cNvGraphicFramePr>
          <p:nvPr>
            <p:ph idx="1"/>
            <p:extLst>
              <p:ext uri="{D42A27DB-BD31-4B8C-83A1-F6EECF244321}">
                <p14:modId xmlns:p14="http://schemas.microsoft.com/office/powerpoint/2010/main" val="1967860242"/>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2667000"/>
            <a:ext cx="8305800" cy="1143000"/>
          </a:xfrm>
        </p:spPr>
        <p:txBody>
          <a:bodyPr>
            <a:normAutofit fontScale="90000"/>
          </a:bodyPr>
          <a:lstStyle/>
          <a:p>
            <a:pPr algn="ctr"/>
            <a:r>
              <a:rPr lang="en-US" sz="6000" b="1" dirty="0"/>
              <a:t>Test Execution</a:t>
            </a:r>
            <a:br>
              <a:rPr lang="en-US" sz="6000" b="1" dirty="0"/>
            </a:br>
            <a:r>
              <a:rPr lang="en-US" sz="6000" b="1" dirty="0"/>
              <a:t>ch-17</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707830" y="727823"/>
            <a:ext cx="3329150" cy="5402353"/>
          </a:xfrm>
        </p:spPr>
        <p:txBody>
          <a:bodyPr vert="horz" lIns="91440" tIns="45720" rIns="91440" bIns="45720" rtlCol="0" anchor="ctr">
            <a:normAutofit/>
          </a:bodyPr>
          <a:lstStyle/>
          <a:p>
            <a:r>
              <a:rPr lang="en-US"/>
              <a:t>Self-Checking Code as Oracle</a:t>
            </a:r>
          </a:p>
        </p:txBody>
      </p:sp>
      <p:pic>
        <p:nvPicPr>
          <p:cNvPr id="222213" name="Picture 5" descr="Harness-self-check.pdf                                         00089516Macintosh HD                   C2DAC9E8:"/>
          <p:cNvPicPr>
            <a:picLocks noGrp="1" noChangeAspect="1" noChangeArrowheads="1"/>
          </p:cNvPicPr>
          <p:nvPr>
            <p:ph sz="half" idx="1"/>
          </p:nvPr>
        </p:nvPicPr>
        <p:blipFill>
          <a:blip r:embed="rId3" cstate="print"/>
          <a:stretch>
            <a:fillRect/>
          </a:stretch>
        </p:blipFill>
        <p:spPr>
          <a:xfrm>
            <a:off x="2248381" y="1574932"/>
            <a:ext cx="7695238" cy="2107936"/>
          </a:xfrm>
          <a:prstGeom prst="rect">
            <a:avLst/>
          </a:prstGeom>
        </p:spPr>
      </p:pic>
      <p:sp>
        <p:nvSpPr>
          <p:cNvPr id="222212" name="Rectangle 4"/>
          <p:cNvSpPr>
            <a:spLocks noGrp="1" noChangeArrowheads="1"/>
          </p:cNvSpPr>
          <p:nvPr>
            <p:ph type="body" sz="half" idx="2"/>
          </p:nvPr>
        </p:nvSpPr>
        <p:spPr>
          <a:xfrm>
            <a:off x="4521614" y="727823"/>
            <a:ext cx="6927842" cy="3072900"/>
          </a:xfrm>
        </p:spPr>
        <p:txBody>
          <a:bodyPr vert="horz" lIns="91440" tIns="45720" rIns="91440" bIns="45720" rtlCol="0">
            <a:normAutofit/>
          </a:bodyPr>
          <a:lstStyle/>
          <a:p>
            <a:r>
              <a:rPr lang="en-US"/>
              <a:t>An oracle can also be written as </a:t>
            </a:r>
            <a:r>
              <a:rPr lang="en-US" i="1"/>
              <a:t>self-checks</a:t>
            </a:r>
            <a:endParaRPr lang="en-US"/>
          </a:p>
          <a:p>
            <a:pPr lvl="1"/>
            <a:r>
              <a:rPr lang="en-US"/>
              <a:t>Often possible to judge correctness without predicting results</a:t>
            </a:r>
          </a:p>
          <a:p>
            <a:r>
              <a:rPr lang="en-US"/>
              <a:t>Advantages and limits: Usable with large, automatically generated test suites, but often only a </a:t>
            </a:r>
            <a:r>
              <a:rPr lang="en-US" i="1"/>
              <a:t>partial</a:t>
            </a:r>
            <a:r>
              <a:rPr lang="en-US"/>
              <a:t> check</a:t>
            </a:r>
          </a:p>
          <a:p>
            <a:r>
              <a:rPr lang="en-US"/>
              <a:t>Self checks are assertions which are useful for module, subsystem level specifications rather for overall behavior of software.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Contd..</a:t>
            </a:r>
            <a:endParaRPr lang="en-IN" dirty="0"/>
          </a:p>
        </p:txBody>
      </p:sp>
      <p:sp>
        <p:nvSpPr>
          <p:cNvPr id="3" name="Content Placeholder 2"/>
          <p:cNvSpPr>
            <a:spLocks noGrp="1"/>
          </p:cNvSpPr>
          <p:nvPr>
            <p:ph sz="half" idx="1"/>
          </p:nvPr>
        </p:nvSpPr>
        <p:spPr>
          <a:xfrm>
            <a:off x="1981200" y="1447800"/>
            <a:ext cx="8229600" cy="5257800"/>
          </a:xfrm>
        </p:spPr>
        <p:txBody>
          <a:bodyPr>
            <a:normAutofit/>
          </a:bodyPr>
          <a:lstStyle/>
          <a:p>
            <a:r>
              <a:rPr lang="en-IN"/>
              <a:t>Self checks are written at function level, for a method or properties.</a:t>
            </a:r>
          </a:p>
          <a:p>
            <a:r>
              <a:rPr lang="en-IN"/>
              <a:t>Public void mutltiplicationofzero()</a:t>
            </a:r>
          </a:p>
          <a:p>
            <a:r>
              <a:rPr lang="en-IN"/>
              <a:t>{</a:t>
            </a:r>
          </a:p>
          <a:p>
            <a:r>
              <a:rPr lang="en-IN"/>
              <a:t>     assertEquals(“10*0 must be 0”,0,testmultiply(10,0));    </a:t>
            </a:r>
          </a:p>
          <a:p>
            <a:r>
              <a:rPr lang="en-IN"/>
              <a:t>     assertEquals(“0*0 must be 0”,0,testmultiply(0,0));</a:t>
            </a:r>
          </a:p>
          <a:p>
            <a:r>
              <a:rPr lang="en-IN"/>
              <a:t>}</a:t>
            </a:r>
          </a:p>
          <a:p>
            <a:r>
              <a:rPr lang="en-IN"/>
              <a:t>Public void propertiesOSort(string[] ip)</a:t>
            </a:r>
          </a:p>
          <a:p>
            <a:r>
              <a:rPr lang="en-IN"/>
              <a:t>{</a:t>
            </a:r>
          </a:p>
          <a:p>
            <a:r>
              <a:rPr lang="en-IN"/>
              <a:t>   string[] sorted=quicksort(ip);</a:t>
            </a:r>
          </a:p>
          <a:p>
            <a:r>
              <a:rPr lang="en-IN"/>
              <a:t>   assert(sorted.size==0, “This array cannot be empty”</a:t>
            </a:r>
          </a:p>
          <a:p>
            <a:r>
              <a:rPr lang="en-IN"/>
              <a:t>}</a:t>
            </a:r>
          </a:p>
          <a:p>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Capture and Replay</a:t>
            </a:r>
            <a:br>
              <a:rPr lang="en-US" b="1" dirty="0"/>
            </a:br>
            <a:endParaRPr lang="en-US" b="1" dirty="0"/>
          </a:p>
        </p:txBody>
      </p:sp>
      <p:sp>
        <p:nvSpPr>
          <p:cNvPr id="3" name="Content Placeholder 2"/>
          <p:cNvSpPr>
            <a:spLocks noGrp="1"/>
          </p:cNvSpPr>
          <p:nvPr>
            <p:ph idx="1"/>
          </p:nvPr>
        </p:nvSpPr>
        <p:spPr>
          <a:xfrm>
            <a:off x="1752600" y="1524000"/>
            <a:ext cx="8686800" cy="5029200"/>
          </a:xfrm>
        </p:spPr>
        <p:txBody>
          <a:bodyPr/>
          <a:lstStyle/>
          <a:p>
            <a:pPr algn="just"/>
            <a:r>
              <a:rPr lang="en-US" dirty="0"/>
              <a:t>Sometimes there is no alternative to human input and observation</a:t>
            </a:r>
          </a:p>
          <a:p>
            <a:pPr algn="just">
              <a:buNone/>
            </a:pPr>
            <a:r>
              <a:rPr lang="en-US" dirty="0"/>
              <a:t>– Even if we separate testing program functionality from GUI, some testing of the GUI is required</a:t>
            </a:r>
          </a:p>
          <a:p>
            <a:pPr algn="just">
              <a:buNone/>
            </a:pPr>
            <a:endParaRPr lang="en-US" dirty="0"/>
          </a:p>
          <a:p>
            <a:pPr algn="just"/>
            <a:r>
              <a:rPr lang="en-US" dirty="0"/>
              <a:t>We can at least cut repetition of human testing</a:t>
            </a:r>
          </a:p>
          <a:p>
            <a:pPr algn="just"/>
            <a:endParaRPr lang="en-US" dirty="0"/>
          </a:p>
          <a:p>
            <a:pPr algn="just"/>
            <a:r>
              <a:rPr lang="en-US" dirty="0"/>
              <a:t>Capture a manually run test case, replay it automatically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3409" y="559477"/>
            <a:ext cx="3765200" cy="5709931"/>
          </a:xfrm>
        </p:spPr>
        <p:txBody>
          <a:bodyPr>
            <a:normAutofit/>
          </a:bodyPr>
          <a:lstStyle/>
          <a:p>
            <a:pPr algn="ctr"/>
            <a:r>
              <a:rPr lang="en-US" dirty="0"/>
              <a:t>Capture and Replay</a:t>
            </a:r>
            <a:endParaRPr lang="en-IN"/>
          </a:p>
        </p:txBody>
      </p:sp>
      <p:graphicFrame>
        <p:nvGraphicFramePr>
          <p:cNvPr id="5" name="Content Placeholder 2">
            <a:extLst>
              <a:ext uri="{FF2B5EF4-FFF2-40B4-BE49-F238E27FC236}">
                <a16:creationId xmlns:a16="http://schemas.microsoft.com/office/drawing/2014/main" id="{91BB7EED-4008-47C2-BF9A-031CF9E0C757}"/>
              </a:ext>
            </a:extLst>
          </p:cNvPr>
          <p:cNvGraphicFramePr>
            <a:graphicFrameLocks noGrp="1"/>
          </p:cNvGraphicFramePr>
          <p:nvPr>
            <p:ph idx="1"/>
            <p:extLst>
              <p:ext uri="{D42A27DB-BD31-4B8C-83A1-F6EECF244321}">
                <p14:modId xmlns:p14="http://schemas.microsoft.com/office/powerpoint/2010/main" val="3745593254"/>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829E218-74FB-4455-98BE-F2C5BA897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E8D75FD-D4F9-4D11-B70D-82EFCB4CF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83CF4D-5E4C-40A9-BA30-CA80510590D3}"/>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Syllabus</a:t>
            </a:r>
          </a:p>
        </p:txBody>
      </p:sp>
      <p:pic>
        <p:nvPicPr>
          <p:cNvPr id="4" name="Content Placeholder 3">
            <a:extLst>
              <a:ext uri="{FF2B5EF4-FFF2-40B4-BE49-F238E27FC236}">
                <a16:creationId xmlns:a16="http://schemas.microsoft.com/office/drawing/2014/main" id="{1311D9BC-7F71-41DB-BDC4-C7655327C69F}"/>
              </a:ext>
            </a:extLst>
          </p:cNvPr>
          <p:cNvPicPr>
            <a:picLocks noGrp="1" noChangeAspect="1"/>
          </p:cNvPicPr>
          <p:nvPr>
            <p:ph idx="1"/>
          </p:nvPr>
        </p:nvPicPr>
        <p:blipFill rotWithShape="1">
          <a:blip r:embed="rId2"/>
          <a:srcRect t="509" r="-1" b="-1"/>
          <a:stretch/>
        </p:blipFill>
        <p:spPr>
          <a:xfrm>
            <a:off x="635457" y="640080"/>
            <a:ext cx="10916463" cy="3602736"/>
          </a:xfrm>
          <a:prstGeom prst="rect">
            <a:avLst/>
          </a:prstGeom>
        </p:spPr>
      </p:pic>
      <p:cxnSp>
        <p:nvCxnSpPr>
          <p:cNvPr id="17" name="Straight Connector 16">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CFB8C0F-4E01-4C10-A861-0C16EB92D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459915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pPr algn="ctr"/>
            <a:br>
              <a:rPr lang="en-US" sz="4400" dirty="0"/>
            </a:br>
            <a:endParaRPr lang="en-IN" sz="4400" dirty="0"/>
          </a:p>
        </p:txBody>
      </p:sp>
      <p:sp>
        <p:nvSpPr>
          <p:cNvPr id="7" name="Subtitle 6"/>
          <p:cNvSpPr>
            <a:spLocks noGrp="1"/>
          </p:cNvSpPr>
          <p:nvPr>
            <p:ph type="subTitle" idx="1"/>
          </p:nvPr>
        </p:nvSpPr>
        <p:spPr/>
        <p:txBody>
          <a:bodyPr>
            <a:normAutofit/>
          </a:bodyPr>
          <a:lstStyle/>
          <a:p>
            <a:pPr algn="ctr"/>
            <a:r>
              <a:rPr lang="en-US" sz="4800" b="1" dirty="0"/>
              <a:t>Basic Principles</a:t>
            </a:r>
            <a:endParaRPr lang="en-IN" sz="4800" b="1" dirty="0"/>
          </a:p>
          <a:p>
            <a:endParaRPr lang="en-IN" dirty="0"/>
          </a:p>
        </p:txBody>
      </p:sp>
    </p:spTree>
    <p:extLst>
      <p:ext uri="{BB962C8B-B14F-4D97-AF65-F5344CB8AC3E}">
        <p14:creationId xmlns:p14="http://schemas.microsoft.com/office/powerpoint/2010/main" val="7360947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Book</a:t>
            </a:r>
            <a:endParaRPr lang="en-IN" dirty="0"/>
          </a:p>
        </p:txBody>
      </p:sp>
      <p:sp>
        <p:nvSpPr>
          <p:cNvPr id="3" name="Content Placeholder 2"/>
          <p:cNvSpPr>
            <a:spLocks noGrp="1"/>
          </p:cNvSpPr>
          <p:nvPr>
            <p:ph idx="1"/>
          </p:nvPr>
        </p:nvSpPr>
        <p:spPr>
          <a:xfrm>
            <a:off x="1752600" y="1935480"/>
            <a:ext cx="8686800" cy="4389120"/>
          </a:xfrm>
        </p:spPr>
        <p:txBody>
          <a:bodyPr>
            <a:normAutofit/>
          </a:bodyPr>
          <a:lstStyle/>
          <a:p>
            <a:pPr algn="just">
              <a:buNone/>
            </a:pPr>
            <a:r>
              <a:rPr lang="en-US" sz="3000" dirty="0"/>
              <a:t>Software Testing and Analysis- Process, Principles and Techniques</a:t>
            </a:r>
          </a:p>
          <a:p>
            <a:pPr algn="just">
              <a:buNone/>
            </a:pPr>
            <a:r>
              <a:rPr lang="en-US" sz="3000" dirty="0"/>
              <a:t>By,</a:t>
            </a:r>
          </a:p>
          <a:p>
            <a:pPr algn="just">
              <a:buNone/>
            </a:pPr>
            <a:r>
              <a:rPr lang="en-US" sz="3000" dirty="0"/>
              <a:t>	Mauro </a:t>
            </a:r>
            <a:r>
              <a:rPr lang="en-US" sz="3000" dirty="0" err="1"/>
              <a:t>Pezze</a:t>
            </a:r>
            <a:r>
              <a:rPr lang="en-US" sz="3000" dirty="0"/>
              <a:t> </a:t>
            </a:r>
          </a:p>
          <a:p>
            <a:pPr algn="just">
              <a:buNone/>
            </a:pPr>
            <a:r>
              <a:rPr lang="en-US" sz="3000" dirty="0"/>
              <a:t>   Michal Young</a:t>
            </a:r>
          </a:p>
          <a:p>
            <a:pPr algn="just">
              <a:buNone/>
            </a:pPr>
            <a:endParaRPr lang="en-US" sz="3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C4CE3F3-266B-4BEB-8103-F3683067B5D3}"/>
              </a:ext>
            </a:extLst>
          </p:cNvPr>
          <p:cNvSpPr>
            <a:spLocks noGrp="1"/>
          </p:cNvSpPr>
          <p:nvPr>
            <p:ph type="title"/>
          </p:nvPr>
        </p:nvSpPr>
        <p:spPr>
          <a:xfrm>
            <a:off x="492370" y="516835"/>
            <a:ext cx="3084844" cy="5772840"/>
          </a:xfrm>
        </p:spPr>
        <p:txBody>
          <a:bodyPr anchor="ctr">
            <a:normAutofit/>
          </a:bodyPr>
          <a:lstStyle/>
          <a:p>
            <a:r>
              <a:rPr lang="en-IN" sz="3600">
                <a:solidFill>
                  <a:srgbClr val="FFFFFF"/>
                </a:solidFill>
              </a:rPr>
              <a:t>What is Regression Testing?</a:t>
            </a:r>
          </a:p>
        </p:txBody>
      </p:sp>
      <p:sp>
        <p:nvSpPr>
          <p:cNvPr id="23" name="Rectangle 22">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Content Placeholder 2">
            <a:extLst>
              <a:ext uri="{FF2B5EF4-FFF2-40B4-BE49-F238E27FC236}">
                <a16:creationId xmlns:a16="http://schemas.microsoft.com/office/drawing/2014/main" id="{A2CF260F-A069-455A-8A77-A0A658D146AB}"/>
              </a:ext>
            </a:extLst>
          </p:cNvPr>
          <p:cNvGraphicFramePr>
            <a:graphicFrameLocks noGrp="1"/>
          </p:cNvGraphicFramePr>
          <p:nvPr>
            <p:ph idx="1"/>
            <p:extLst>
              <p:ext uri="{D42A27DB-BD31-4B8C-83A1-F6EECF244321}">
                <p14:modId xmlns:p14="http://schemas.microsoft.com/office/powerpoint/2010/main" val="3849537587"/>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40840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C6DEF8F9-FFEF-4EDB-8A06-8A7884ED42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0747CA7-2579-4FF5-95CF-E3FA65C9E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1C63BD94-CA0C-4C27-BB07-89F71DEA2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4820"/>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DF156255-2C92-4FF2-9342-1BB100D46F43}"/>
              </a:ext>
            </a:extLst>
          </p:cNvPr>
          <p:cNvGraphicFramePr>
            <a:graphicFrameLocks noGrp="1"/>
          </p:cNvGraphicFramePr>
          <p:nvPr>
            <p:ph idx="4294967295"/>
            <p:extLst>
              <p:ext uri="{D42A27DB-BD31-4B8C-83A1-F6EECF244321}">
                <p14:modId xmlns:p14="http://schemas.microsoft.com/office/powerpoint/2010/main" val="325858801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160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10">
            <a:extLst>
              <a:ext uri="{FF2B5EF4-FFF2-40B4-BE49-F238E27FC236}">
                <a16:creationId xmlns:a16="http://schemas.microsoft.com/office/drawing/2014/main" id="{B44C3061-D558-447B-A988-09ECE1446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 name="Rectangle 12">
            <a:extLst>
              <a:ext uri="{FF2B5EF4-FFF2-40B4-BE49-F238E27FC236}">
                <a16:creationId xmlns:a16="http://schemas.microsoft.com/office/drawing/2014/main" id="{59339771-9C8F-497E-8974-E09A86FEE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rgbClr val="90941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E0A1412-4F8A-445A-A6D0-51A332783F14}"/>
              </a:ext>
            </a:extLst>
          </p:cNvPr>
          <p:cNvSpPr>
            <a:spLocks noGrp="1"/>
          </p:cNvSpPr>
          <p:nvPr>
            <p:ph type="title"/>
          </p:nvPr>
        </p:nvSpPr>
        <p:spPr>
          <a:xfrm>
            <a:off x="492370" y="516835"/>
            <a:ext cx="3084844" cy="2103875"/>
          </a:xfrm>
        </p:spPr>
        <p:txBody>
          <a:bodyPr>
            <a:normAutofit/>
          </a:bodyPr>
          <a:lstStyle/>
          <a:p>
            <a:r>
              <a:rPr lang="en-IN" sz="3600" dirty="0">
                <a:solidFill>
                  <a:srgbClr val="FFFFFF"/>
                </a:solidFill>
              </a:rPr>
              <a:t>Regression Analysis</a:t>
            </a:r>
          </a:p>
        </p:txBody>
      </p:sp>
      <p:sp>
        <p:nvSpPr>
          <p:cNvPr id="8" name="Content Placeholder 7">
            <a:extLst>
              <a:ext uri="{FF2B5EF4-FFF2-40B4-BE49-F238E27FC236}">
                <a16:creationId xmlns:a16="http://schemas.microsoft.com/office/drawing/2014/main" id="{B1316DF5-519F-4D6A-9617-7DFE2E753641}"/>
              </a:ext>
            </a:extLst>
          </p:cNvPr>
          <p:cNvSpPr>
            <a:spLocks noGrp="1"/>
          </p:cNvSpPr>
          <p:nvPr>
            <p:ph idx="1"/>
          </p:nvPr>
        </p:nvSpPr>
        <p:spPr>
          <a:xfrm>
            <a:off x="492371" y="2653800"/>
            <a:ext cx="3084844" cy="3335519"/>
          </a:xfrm>
        </p:spPr>
        <p:txBody>
          <a:bodyPr>
            <a:normAutofit/>
          </a:bodyPr>
          <a:lstStyle/>
          <a:p>
            <a:r>
              <a:rPr lang="en-US" sz="1500" dirty="0">
                <a:solidFill>
                  <a:srgbClr val="FFFFFF"/>
                </a:solidFill>
              </a:rPr>
              <a:t>Earlier Version</a:t>
            </a:r>
          </a:p>
        </p:txBody>
      </p:sp>
      <p:sp>
        <p:nvSpPr>
          <p:cNvPr id="10" name="Rectangle 14">
            <a:extLst>
              <a:ext uri="{FF2B5EF4-FFF2-40B4-BE49-F238E27FC236}">
                <a16:creationId xmlns:a16="http://schemas.microsoft.com/office/drawing/2014/main" id="{BDB54B0B-6CFB-4B92-A5DC-5DCD05BE5B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rgbClr val="F4FC0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Content Placeholder 3">
            <a:extLst>
              <a:ext uri="{FF2B5EF4-FFF2-40B4-BE49-F238E27FC236}">
                <a16:creationId xmlns:a16="http://schemas.microsoft.com/office/drawing/2014/main" id="{F4329C84-BE62-4270-A7AF-B44889E35412}"/>
              </a:ext>
            </a:extLst>
          </p:cNvPr>
          <p:cNvPicPr>
            <a:picLocks noChangeAspect="1"/>
          </p:cNvPicPr>
          <p:nvPr/>
        </p:nvPicPr>
        <p:blipFill rotWithShape="1">
          <a:blip r:embed="rId2"/>
          <a:srcRect l="5391" r="11430" b="2"/>
          <a:stretch/>
        </p:blipFill>
        <p:spPr>
          <a:xfrm>
            <a:off x="4742017" y="640080"/>
            <a:ext cx="6798082" cy="5577840"/>
          </a:xfrm>
          <a:prstGeom prst="rect">
            <a:avLst/>
          </a:prstGeom>
        </p:spPr>
      </p:pic>
    </p:spTree>
    <p:extLst>
      <p:ext uri="{BB962C8B-B14F-4D97-AF65-F5344CB8AC3E}">
        <p14:creationId xmlns:p14="http://schemas.microsoft.com/office/powerpoint/2010/main" val="2603057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TEST EXECUTION</a:t>
            </a:r>
            <a:endParaRPr lang="en-IN" b="1" dirty="0"/>
          </a:p>
        </p:txBody>
      </p:sp>
      <p:sp>
        <p:nvSpPr>
          <p:cNvPr id="3" name="Content Placeholder 2"/>
          <p:cNvSpPr>
            <a:spLocks noGrp="1"/>
          </p:cNvSpPr>
          <p:nvPr>
            <p:ph idx="1"/>
          </p:nvPr>
        </p:nvSpPr>
        <p:spPr/>
        <p:txBody>
          <a:bodyPr/>
          <a:lstStyle/>
          <a:p>
            <a:pPr marL="514350" indent="-514350">
              <a:buFont typeface="+mj-lt"/>
              <a:buAutoNum type="arabicPeriod"/>
            </a:pPr>
            <a:r>
              <a:rPr lang="en-US" dirty="0"/>
              <a:t>Overview</a:t>
            </a:r>
          </a:p>
          <a:p>
            <a:pPr marL="514350" indent="-514350">
              <a:buFont typeface="+mj-lt"/>
              <a:buAutoNum type="arabicPeriod"/>
            </a:pPr>
            <a:r>
              <a:rPr lang="en-US" dirty="0"/>
              <a:t>From Test Case Specifications to Test Cases</a:t>
            </a:r>
          </a:p>
          <a:p>
            <a:pPr marL="514350" indent="-514350">
              <a:buFont typeface="+mj-lt"/>
              <a:buAutoNum type="arabicPeriod"/>
            </a:pPr>
            <a:r>
              <a:rPr lang="en-US" dirty="0"/>
              <a:t>Scaffolding</a:t>
            </a:r>
          </a:p>
          <a:p>
            <a:pPr marL="514350" indent="-514350">
              <a:buFont typeface="+mj-lt"/>
              <a:buAutoNum type="arabicPeriod"/>
            </a:pPr>
            <a:r>
              <a:rPr lang="en-US" dirty="0"/>
              <a:t>Generic Vs Specific Scaffolding</a:t>
            </a:r>
          </a:p>
          <a:p>
            <a:pPr marL="514350" indent="-514350">
              <a:buFont typeface="+mj-lt"/>
              <a:buAutoNum type="arabicPeriod"/>
            </a:pPr>
            <a:r>
              <a:rPr lang="en-US" dirty="0"/>
              <a:t>Test Oracles</a:t>
            </a:r>
          </a:p>
          <a:p>
            <a:pPr marL="514350" indent="-514350">
              <a:buFont typeface="+mj-lt"/>
              <a:buAutoNum type="arabicPeriod"/>
            </a:pPr>
            <a:r>
              <a:rPr lang="en-US" dirty="0"/>
              <a:t>Self Checks as Oracles</a:t>
            </a:r>
          </a:p>
          <a:p>
            <a:pPr marL="514350" indent="-514350">
              <a:buFont typeface="+mj-lt"/>
              <a:buAutoNum type="arabicPeriod"/>
            </a:pPr>
            <a:r>
              <a:rPr lang="en-US" dirty="0"/>
              <a:t>Capture and Replay</a:t>
            </a:r>
          </a:p>
          <a:p>
            <a:pPr marL="514350" indent="-514350">
              <a:buNone/>
            </a:pPr>
            <a:endParaRPr lang="en-US" dirty="0"/>
          </a:p>
          <a:p>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829E218-74FB-4455-98BE-F2C5BA897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E8D75FD-D4F9-4D11-B70D-82EFCB4CF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AA95F9-2025-4D0F-B80E-0A54C4DA9814}"/>
              </a:ext>
            </a:extLst>
          </p:cNvPr>
          <p:cNvSpPr>
            <a:spLocks noGrp="1"/>
          </p:cNvSpPr>
          <p:nvPr>
            <p:ph type="title"/>
          </p:nvPr>
        </p:nvSpPr>
        <p:spPr>
          <a:xfrm>
            <a:off x="633999" y="4550229"/>
            <a:ext cx="10909073" cy="1057655"/>
          </a:xfrm>
        </p:spPr>
        <p:txBody>
          <a:bodyPr vert="horz" lIns="91440" tIns="45720" rIns="91440" bIns="45720" rtlCol="0" anchor="b">
            <a:normAutofit fontScale="90000"/>
          </a:bodyPr>
          <a:lstStyle/>
          <a:p>
            <a:r>
              <a:rPr lang="en-US" sz="6000" dirty="0">
                <a:solidFill>
                  <a:schemeClr val="tx1">
                    <a:lumMod val="85000"/>
                    <a:lumOff val="15000"/>
                  </a:schemeClr>
                </a:solidFill>
              </a:rPr>
              <a:t>How to find which test cases to test?</a:t>
            </a:r>
          </a:p>
        </p:txBody>
      </p:sp>
      <p:pic>
        <p:nvPicPr>
          <p:cNvPr id="4" name="Content Placeholder 3">
            <a:extLst>
              <a:ext uri="{FF2B5EF4-FFF2-40B4-BE49-F238E27FC236}">
                <a16:creationId xmlns:a16="http://schemas.microsoft.com/office/drawing/2014/main" id="{446DE355-BDAE-468E-8094-92639813BA4A}"/>
              </a:ext>
            </a:extLst>
          </p:cNvPr>
          <p:cNvPicPr>
            <a:picLocks noGrp="1" noChangeAspect="1"/>
          </p:cNvPicPr>
          <p:nvPr>
            <p:ph idx="1"/>
          </p:nvPr>
        </p:nvPicPr>
        <p:blipFill rotWithShape="1">
          <a:blip r:embed="rId2"/>
          <a:srcRect t="2448" r="-1" b="48839"/>
          <a:stretch/>
        </p:blipFill>
        <p:spPr>
          <a:xfrm>
            <a:off x="635457" y="640080"/>
            <a:ext cx="10916463" cy="3602736"/>
          </a:xfrm>
          <a:prstGeom prst="rect">
            <a:avLst/>
          </a:prstGeom>
        </p:spPr>
      </p:pic>
      <p:cxnSp>
        <p:nvCxnSpPr>
          <p:cNvPr id="17" name="Straight Connector 16">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CFB8C0F-4E01-4C10-A861-0C16EB92D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88084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3409" y="4625009"/>
            <a:ext cx="4700956" cy="1644399"/>
          </a:xfrm>
        </p:spPr>
        <p:txBody>
          <a:bodyPr>
            <a:normAutofit/>
          </a:bodyPr>
          <a:lstStyle/>
          <a:p>
            <a:pPr algn="ctr"/>
            <a:r>
              <a:rPr lang="en-US" b="1" dirty="0"/>
              <a:t>Basic Principles-chapter 2</a:t>
            </a:r>
            <a:endParaRPr lang="en-IN" b="1" dirty="0"/>
          </a:p>
        </p:txBody>
      </p:sp>
      <p:graphicFrame>
        <p:nvGraphicFramePr>
          <p:cNvPr id="14" name="Content Placeholder 2">
            <a:extLst>
              <a:ext uri="{FF2B5EF4-FFF2-40B4-BE49-F238E27FC236}">
                <a16:creationId xmlns:a16="http://schemas.microsoft.com/office/drawing/2014/main" id="{719F1A44-E28F-417B-9B66-31C0AFB80670}"/>
              </a:ext>
            </a:extLst>
          </p:cNvPr>
          <p:cNvGraphicFramePr>
            <a:graphicFrameLocks noGrp="1"/>
          </p:cNvGraphicFramePr>
          <p:nvPr>
            <p:ph idx="1"/>
            <p:extLst>
              <p:ext uri="{D42A27DB-BD31-4B8C-83A1-F6EECF244321}">
                <p14:modId xmlns:p14="http://schemas.microsoft.com/office/powerpoint/2010/main" val="984060089"/>
              </p:ext>
            </p:extLst>
          </p:nvPr>
        </p:nvGraphicFramePr>
        <p:xfrm>
          <a:off x="5478124" y="1789043"/>
          <a:ext cx="5295893" cy="4242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86802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3409" y="559477"/>
            <a:ext cx="3765200" cy="5709931"/>
          </a:xfrm>
        </p:spPr>
        <p:txBody>
          <a:bodyPr>
            <a:normAutofit/>
          </a:bodyPr>
          <a:lstStyle/>
          <a:p>
            <a:pPr algn="ctr"/>
            <a:r>
              <a:rPr lang="en-IN" b="1"/>
              <a:t> Principles</a:t>
            </a:r>
            <a:br>
              <a:rPr lang="en-IN" b="1"/>
            </a:br>
            <a:endParaRPr lang="en-IN"/>
          </a:p>
        </p:txBody>
      </p:sp>
      <p:graphicFrame>
        <p:nvGraphicFramePr>
          <p:cNvPr id="5" name="Content Placeholder 2">
            <a:extLst>
              <a:ext uri="{FF2B5EF4-FFF2-40B4-BE49-F238E27FC236}">
                <a16:creationId xmlns:a16="http://schemas.microsoft.com/office/drawing/2014/main" id="{2934B285-9F10-433D-B536-6B4EBD01F0ED}"/>
              </a:ext>
            </a:extLst>
          </p:cNvPr>
          <p:cNvGraphicFramePr>
            <a:graphicFrameLocks noGrp="1"/>
          </p:cNvGraphicFramePr>
          <p:nvPr>
            <p:ph idx="1"/>
            <p:extLst>
              <p:ext uri="{D42A27DB-BD31-4B8C-83A1-F6EECF244321}">
                <p14:modId xmlns:p14="http://schemas.microsoft.com/office/powerpoint/2010/main" val="2703974113"/>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3409" y="559477"/>
            <a:ext cx="3765200" cy="5709931"/>
          </a:xfrm>
        </p:spPr>
        <p:txBody>
          <a:bodyPr>
            <a:normAutofit/>
          </a:bodyPr>
          <a:lstStyle/>
          <a:p>
            <a:pPr algn="ctr"/>
            <a:r>
              <a:rPr lang="en-IN" b="1"/>
              <a:t>Sensitivity: Better to fail every time than sometimes</a:t>
            </a:r>
          </a:p>
        </p:txBody>
      </p:sp>
      <p:graphicFrame>
        <p:nvGraphicFramePr>
          <p:cNvPr id="14" name="Content Placeholder 2">
            <a:extLst>
              <a:ext uri="{FF2B5EF4-FFF2-40B4-BE49-F238E27FC236}">
                <a16:creationId xmlns:a16="http://schemas.microsoft.com/office/drawing/2014/main" id="{730C951F-5AAB-413B-8DE8-E354921C0DCD}"/>
              </a:ext>
            </a:extLst>
          </p:cNvPr>
          <p:cNvGraphicFramePr>
            <a:graphicFrameLocks noGrp="1"/>
          </p:cNvGraphicFramePr>
          <p:nvPr>
            <p:ph idx="1"/>
            <p:extLst>
              <p:ext uri="{D42A27DB-BD31-4B8C-83A1-F6EECF244321}">
                <p14:modId xmlns:p14="http://schemas.microsoft.com/office/powerpoint/2010/main" val="266022346"/>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2DAADBF-32A6-456D-999D-C8E7DB40092E}"/>
              </a:ext>
            </a:extLst>
          </p:cNvPr>
          <p:cNvSpPr/>
          <p:nvPr/>
        </p:nvSpPr>
        <p:spPr>
          <a:xfrm>
            <a:off x="477078" y="751344"/>
            <a:ext cx="10919792" cy="5539978"/>
          </a:xfrm>
          <a:prstGeom prst="rect">
            <a:avLst/>
          </a:prstGeom>
        </p:spPr>
        <p:txBody>
          <a:bodyPr wrap="square">
            <a:spAutoFit/>
          </a:bodyPr>
          <a:lstStyle/>
          <a:p>
            <a:pPr algn="just"/>
            <a:r>
              <a:rPr lang="en-IN" sz="2400" dirty="0"/>
              <a:t> #include &lt;</a:t>
            </a:r>
            <a:r>
              <a:rPr lang="en-IN" sz="2400" dirty="0" err="1"/>
              <a:t>assert.h</a:t>
            </a:r>
            <a:r>
              <a:rPr lang="en-IN" sz="2400" dirty="0"/>
              <a:t>&gt; </a:t>
            </a:r>
          </a:p>
          <a:p>
            <a:pPr algn="just"/>
            <a:r>
              <a:rPr lang="en-IN" sz="2400" dirty="0"/>
              <a:t>char before[ ] = "=Before=";    </a:t>
            </a:r>
          </a:p>
          <a:p>
            <a:pPr algn="just"/>
            <a:r>
              <a:rPr lang="en-IN" sz="2400" dirty="0"/>
              <a:t>char middle[ ] = "Middle";    </a:t>
            </a:r>
          </a:p>
          <a:p>
            <a:pPr algn="just"/>
            <a:r>
              <a:rPr lang="en-IN" sz="2400" dirty="0"/>
              <a:t>char after[ ] = "=After=";    </a:t>
            </a:r>
          </a:p>
          <a:p>
            <a:pPr algn="just"/>
            <a:r>
              <a:rPr lang="en-IN" sz="2400" dirty="0"/>
              <a:t>void show() {  </a:t>
            </a:r>
          </a:p>
          <a:p>
            <a:pPr algn="just"/>
            <a:r>
              <a:rPr lang="en-IN" sz="2400" dirty="0" err="1"/>
              <a:t>printf</a:t>
            </a:r>
            <a:r>
              <a:rPr lang="en-IN" sz="2400" dirty="0"/>
              <a:t>("%s\</a:t>
            </a:r>
            <a:r>
              <a:rPr lang="en-IN" sz="2400" dirty="0" err="1"/>
              <a:t>n%s</a:t>
            </a:r>
            <a:r>
              <a:rPr lang="en-IN" sz="2400" dirty="0"/>
              <a:t>\</a:t>
            </a:r>
            <a:r>
              <a:rPr lang="en-IN" sz="2400" dirty="0" err="1"/>
              <a:t>n%s</a:t>
            </a:r>
            <a:r>
              <a:rPr lang="en-IN" sz="2400" dirty="0"/>
              <a:t>\n", before, middle, after);   </a:t>
            </a:r>
          </a:p>
          <a:p>
            <a:pPr algn="just"/>
            <a:r>
              <a:rPr lang="en-IN" sz="2400" dirty="0"/>
              <a:t>}</a:t>
            </a:r>
          </a:p>
          <a:p>
            <a:pPr algn="just"/>
            <a:r>
              <a:rPr lang="en-IN" sz="2400" dirty="0"/>
              <a:t>void </a:t>
            </a:r>
            <a:r>
              <a:rPr lang="en-IN" sz="2400" dirty="0" err="1"/>
              <a:t>stringCopy</a:t>
            </a:r>
            <a:r>
              <a:rPr lang="en-IN" sz="2400" dirty="0"/>
              <a:t>(char *target, </a:t>
            </a:r>
            <a:r>
              <a:rPr lang="en-IN" sz="2400" dirty="0" err="1"/>
              <a:t>const</a:t>
            </a:r>
            <a:r>
              <a:rPr lang="en-IN" sz="2400" dirty="0"/>
              <a:t> char *source, int </a:t>
            </a:r>
            <a:r>
              <a:rPr lang="en-IN" sz="2400" dirty="0" err="1"/>
              <a:t>howBig</a:t>
            </a:r>
            <a:r>
              <a:rPr lang="en-IN" sz="2400" dirty="0"/>
              <a:t>);    </a:t>
            </a:r>
          </a:p>
          <a:p>
            <a:pPr algn="just"/>
            <a:r>
              <a:rPr lang="en-IN" sz="2400" dirty="0"/>
              <a:t> int main(int </a:t>
            </a:r>
            <a:r>
              <a:rPr lang="en-IN" sz="2400" dirty="0" err="1"/>
              <a:t>argc</a:t>
            </a:r>
            <a:r>
              <a:rPr lang="en-IN" sz="2400" dirty="0"/>
              <a:t>, char *</a:t>
            </a:r>
            <a:r>
              <a:rPr lang="en-IN" sz="2400" dirty="0" err="1"/>
              <a:t>argv</a:t>
            </a:r>
            <a:r>
              <a:rPr lang="en-IN" sz="2400" dirty="0"/>
              <a:t>) {    </a:t>
            </a:r>
          </a:p>
          <a:p>
            <a:pPr algn="just"/>
            <a:r>
              <a:rPr lang="en-IN" sz="2400" dirty="0"/>
              <a:t>show();    </a:t>
            </a:r>
          </a:p>
          <a:p>
            <a:pPr algn="just"/>
            <a:r>
              <a:rPr lang="en-IN" sz="2400" dirty="0" err="1"/>
              <a:t>strcpy</a:t>
            </a:r>
            <a:r>
              <a:rPr lang="en-IN" sz="2400" dirty="0"/>
              <a:t>(middle, "Muddled"); </a:t>
            </a:r>
          </a:p>
          <a:p>
            <a:pPr algn="just"/>
            <a:r>
              <a:rPr lang="en-IN" sz="2400" dirty="0"/>
              <a:t>show();    </a:t>
            </a:r>
          </a:p>
          <a:p>
            <a:pPr algn="just"/>
            <a:r>
              <a:rPr lang="en-IN" sz="2400" dirty="0" err="1"/>
              <a:t>strncpy</a:t>
            </a:r>
            <a:r>
              <a:rPr lang="en-IN" sz="2400" dirty="0"/>
              <a:t>(middle, "Muddled", </a:t>
            </a:r>
            <a:r>
              <a:rPr lang="en-IN" sz="2400" dirty="0" err="1"/>
              <a:t>sizeof</a:t>
            </a:r>
            <a:r>
              <a:rPr lang="en-IN" sz="2400" dirty="0"/>
              <a:t>(middle)); show();    </a:t>
            </a:r>
          </a:p>
          <a:p>
            <a:pPr algn="just"/>
            <a:r>
              <a:rPr lang="en-IN" sz="2400" dirty="0" err="1"/>
              <a:t>stringCopy</a:t>
            </a:r>
            <a:r>
              <a:rPr lang="en-IN" sz="2400" dirty="0"/>
              <a:t>(middle, "Muddled",</a:t>
            </a:r>
            <a:r>
              <a:rPr lang="en-IN" sz="2400" dirty="0" err="1"/>
              <a:t>sizeof</a:t>
            </a:r>
            <a:r>
              <a:rPr lang="en-IN" sz="2400" dirty="0"/>
              <a:t>(middle)); show();    </a:t>
            </a:r>
          </a:p>
          <a:p>
            <a:pPr algn="just"/>
            <a:endParaRPr lang="en-IN" dirty="0"/>
          </a:p>
        </p:txBody>
      </p:sp>
    </p:spTree>
    <p:extLst>
      <p:ext uri="{BB962C8B-B14F-4D97-AF65-F5344CB8AC3E}">
        <p14:creationId xmlns:p14="http://schemas.microsoft.com/office/powerpoint/2010/main" val="35326379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3409" y="559477"/>
            <a:ext cx="3765200" cy="5709931"/>
          </a:xfrm>
        </p:spPr>
        <p:txBody>
          <a:bodyPr>
            <a:normAutofit/>
          </a:bodyPr>
          <a:lstStyle/>
          <a:p>
            <a:pPr algn="ctr"/>
            <a:r>
              <a:rPr lang="en-IN" b="1"/>
              <a:t>Sensitivity</a:t>
            </a:r>
          </a:p>
        </p:txBody>
      </p:sp>
      <p:graphicFrame>
        <p:nvGraphicFramePr>
          <p:cNvPr id="16" name="Content Placeholder 2">
            <a:extLst>
              <a:ext uri="{FF2B5EF4-FFF2-40B4-BE49-F238E27FC236}">
                <a16:creationId xmlns:a16="http://schemas.microsoft.com/office/drawing/2014/main" id="{5117A1EA-4DF2-4C86-92B2-79F48D6DEA22}"/>
              </a:ext>
            </a:extLst>
          </p:cNvPr>
          <p:cNvGraphicFramePr>
            <a:graphicFrameLocks noGrp="1"/>
          </p:cNvGraphicFramePr>
          <p:nvPr>
            <p:ph idx="1"/>
            <p:extLst>
              <p:ext uri="{D42A27DB-BD31-4B8C-83A1-F6EECF244321}">
                <p14:modId xmlns:p14="http://schemas.microsoft.com/office/powerpoint/2010/main" val="2009412268"/>
              </p:ext>
            </p:extLst>
          </p:nvPr>
        </p:nvGraphicFramePr>
        <p:xfrm>
          <a:off x="5478124" y="1828799"/>
          <a:ext cx="5998259" cy="4202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12918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E933E-B8F1-479F-9257-F54D78FAE2C3}"/>
              </a:ext>
            </a:extLst>
          </p:cNvPr>
          <p:cNvSpPr>
            <a:spLocks noGrp="1"/>
          </p:cNvSpPr>
          <p:nvPr>
            <p:ph type="title"/>
          </p:nvPr>
        </p:nvSpPr>
        <p:spPr>
          <a:xfrm>
            <a:off x="573409" y="559477"/>
            <a:ext cx="3765200" cy="5709931"/>
          </a:xfrm>
        </p:spPr>
        <p:txBody>
          <a:bodyPr>
            <a:normAutofit/>
          </a:bodyPr>
          <a:lstStyle/>
          <a:p>
            <a:pPr algn="ctr"/>
            <a:r>
              <a:rPr lang="en-IN" dirty="0"/>
              <a:t>Sensitivity</a:t>
            </a:r>
            <a:endParaRPr lang="en-IN"/>
          </a:p>
        </p:txBody>
      </p:sp>
      <p:graphicFrame>
        <p:nvGraphicFramePr>
          <p:cNvPr id="5" name="Content Placeholder 2">
            <a:extLst>
              <a:ext uri="{FF2B5EF4-FFF2-40B4-BE49-F238E27FC236}">
                <a16:creationId xmlns:a16="http://schemas.microsoft.com/office/drawing/2014/main" id="{C612A47B-6342-4F4E-BBAD-E627F3FE4652}"/>
              </a:ext>
            </a:extLst>
          </p:cNvPr>
          <p:cNvGraphicFramePr>
            <a:graphicFrameLocks noGrp="1"/>
          </p:cNvGraphicFramePr>
          <p:nvPr>
            <p:ph idx="1"/>
            <p:extLst>
              <p:ext uri="{D42A27DB-BD31-4B8C-83A1-F6EECF244321}">
                <p14:modId xmlns:p14="http://schemas.microsoft.com/office/powerpoint/2010/main" val="1521984069"/>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62225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3409" y="559477"/>
            <a:ext cx="3765200" cy="5709931"/>
          </a:xfrm>
        </p:spPr>
        <p:txBody>
          <a:bodyPr>
            <a:normAutofit/>
          </a:bodyPr>
          <a:lstStyle/>
          <a:p>
            <a:pPr algn="ctr"/>
            <a:r>
              <a:rPr lang="en-IN" b="1"/>
              <a:t>Sensitivity</a:t>
            </a:r>
          </a:p>
        </p:txBody>
      </p:sp>
      <p:graphicFrame>
        <p:nvGraphicFramePr>
          <p:cNvPr id="5" name="Content Placeholder 2">
            <a:extLst>
              <a:ext uri="{FF2B5EF4-FFF2-40B4-BE49-F238E27FC236}">
                <a16:creationId xmlns:a16="http://schemas.microsoft.com/office/drawing/2014/main" id="{1FD780E9-16FD-49E6-A421-A34486217080}"/>
              </a:ext>
            </a:extLst>
          </p:cNvPr>
          <p:cNvGraphicFramePr>
            <a:graphicFrameLocks noGrp="1"/>
          </p:cNvGraphicFramePr>
          <p:nvPr>
            <p:ph idx="1"/>
            <p:extLst>
              <p:ext uri="{D42A27DB-BD31-4B8C-83A1-F6EECF244321}">
                <p14:modId xmlns:p14="http://schemas.microsoft.com/office/powerpoint/2010/main" val="3015642465"/>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29824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516835"/>
            <a:ext cx="3084844" cy="5772840"/>
          </a:xfrm>
        </p:spPr>
        <p:txBody>
          <a:bodyPr anchor="ctr">
            <a:normAutofit/>
          </a:bodyPr>
          <a:lstStyle/>
          <a:p>
            <a:r>
              <a:rPr lang="en-US" sz="3600" b="1">
                <a:solidFill>
                  <a:srgbClr val="FFFFFF"/>
                </a:solidFill>
              </a:rPr>
              <a:t>Redundancy-Making Intensions Explicit</a:t>
            </a:r>
            <a:endParaRPr lang="en-IN" sz="3600" b="1">
              <a:solidFill>
                <a:srgbClr val="FFFFFF"/>
              </a:solidFill>
            </a:endParaRPr>
          </a:p>
        </p:txBody>
      </p:sp>
      <p:sp>
        <p:nvSpPr>
          <p:cNvPr id="14" name="Rectangle 13">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Content Placeholder 2">
            <a:extLst>
              <a:ext uri="{FF2B5EF4-FFF2-40B4-BE49-F238E27FC236}">
                <a16:creationId xmlns:a16="http://schemas.microsoft.com/office/drawing/2014/main" id="{FAA2D4C8-E7C4-448F-B40E-C3BCA3BA85A9}"/>
              </a:ext>
            </a:extLst>
          </p:cNvPr>
          <p:cNvGraphicFramePr>
            <a:graphicFrameLocks noGrp="1"/>
          </p:cNvGraphicFramePr>
          <p:nvPr>
            <p:ph idx="1"/>
            <p:extLst>
              <p:ext uri="{D42A27DB-BD31-4B8C-83A1-F6EECF244321}">
                <p14:modId xmlns:p14="http://schemas.microsoft.com/office/powerpoint/2010/main" val="3738519044"/>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p:cNvSpPr>
            <a:spLocks noGrp="1"/>
          </p:cNvSpPr>
          <p:nvPr>
            <p:ph type="title"/>
          </p:nvPr>
        </p:nvSpPr>
        <p:spPr>
          <a:xfrm>
            <a:off x="8177212" y="634946"/>
            <a:ext cx="3372529" cy="5055904"/>
          </a:xfrm>
        </p:spPr>
        <p:txBody>
          <a:bodyPr anchor="ctr">
            <a:normAutofit/>
          </a:bodyPr>
          <a:lstStyle/>
          <a:p>
            <a:r>
              <a:rPr lang="en-US" b="1"/>
              <a:t>Redundancy-Making Intensions Explicit</a:t>
            </a:r>
            <a:endParaRPr lang="en-IN" b="1"/>
          </a:p>
        </p:txBody>
      </p:sp>
      <p:cxnSp>
        <p:nvCxnSpPr>
          <p:cNvPr id="13" name="Straight Connector 12">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194563F-A66F-4B71-9C8D-5610CF13D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4403595A-19F1-44C4-8C24-6E498B5F7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2">
            <a:extLst>
              <a:ext uri="{FF2B5EF4-FFF2-40B4-BE49-F238E27FC236}">
                <a16:creationId xmlns:a16="http://schemas.microsoft.com/office/drawing/2014/main" id="{781E7459-48A5-4C55-AD34-7109A249E483}"/>
              </a:ext>
            </a:extLst>
          </p:cNvPr>
          <p:cNvGraphicFramePr>
            <a:graphicFrameLocks noGrp="1"/>
          </p:cNvGraphicFramePr>
          <p:nvPr>
            <p:ph idx="1"/>
            <p:extLst>
              <p:ext uri="{D42A27DB-BD31-4B8C-83A1-F6EECF244321}">
                <p14:modId xmlns:p14="http://schemas.microsoft.com/office/powerpoint/2010/main" val="3067839009"/>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1A584-282C-4289-9509-8F41B4EBFDDC}"/>
              </a:ext>
            </a:extLst>
          </p:cNvPr>
          <p:cNvSpPr>
            <a:spLocks noGrp="1"/>
          </p:cNvSpPr>
          <p:nvPr>
            <p:ph type="title"/>
          </p:nvPr>
        </p:nvSpPr>
        <p:spPr/>
        <p:txBody>
          <a:bodyPr/>
          <a:lstStyle/>
          <a:p>
            <a:r>
              <a:rPr lang="en-IN" dirty="0"/>
              <a:t>What is Test Execution Phase?</a:t>
            </a:r>
          </a:p>
        </p:txBody>
      </p:sp>
      <p:sp>
        <p:nvSpPr>
          <p:cNvPr id="3" name="Content Placeholder 2">
            <a:extLst>
              <a:ext uri="{FF2B5EF4-FFF2-40B4-BE49-F238E27FC236}">
                <a16:creationId xmlns:a16="http://schemas.microsoft.com/office/drawing/2014/main" id="{BE1FDC65-5D42-4F47-933F-35F918F2EBAF}"/>
              </a:ext>
            </a:extLst>
          </p:cNvPr>
          <p:cNvSpPr>
            <a:spLocks noGrp="1"/>
          </p:cNvSpPr>
          <p:nvPr>
            <p:ph idx="1"/>
          </p:nvPr>
        </p:nvSpPr>
        <p:spPr/>
        <p:txBody>
          <a:bodyPr>
            <a:normAutofit/>
          </a:bodyPr>
          <a:lstStyle/>
          <a:p>
            <a:pPr marL="0" indent="0" algn="ctr">
              <a:buNone/>
            </a:pPr>
            <a:r>
              <a:rPr lang="en-IN" sz="2800" b="1" dirty="0"/>
              <a:t>Test execution is, without doubt, the most important and ‘happening’ phase in the </a:t>
            </a:r>
            <a:r>
              <a:rPr lang="en-IN" sz="2800" b="1" dirty="0">
                <a:hlinkClick r:id="rId2" tooltip="STLC"/>
              </a:rPr>
              <a:t>STLC</a:t>
            </a:r>
            <a:r>
              <a:rPr lang="en-IN" sz="2800" b="1" dirty="0"/>
              <a:t> and the entire development lifecycle.</a:t>
            </a:r>
            <a:r>
              <a:rPr lang="en-IN" sz="2800" dirty="0"/>
              <a:t> </a:t>
            </a:r>
          </a:p>
          <a:p>
            <a:pPr marL="0" indent="0" algn="ctr">
              <a:buNone/>
            </a:pPr>
            <a:endParaRPr lang="en-IN" sz="2800" dirty="0"/>
          </a:p>
          <a:p>
            <a:pPr marL="0" indent="0" algn="ctr">
              <a:buNone/>
            </a:pPr>
            <a:r>
              <a:rPr lang="en-IN" sz="2800" dirty="0">
                <a:solidFill>
                  <a:srgbClr val="FF0000"/>
                </a:solidFill>
              </a:rPr>
              <a:t>“ The entire teamwork is validated here”</a:t>
            </a:r>
          </a:p>
        </p:txBody>
      </p:sp>
    </p:spTree>
    <p:extLst>
      <p:ext uri="{BB962C8B-B14F-4D97-AF65-F5344CB8AC3E}">
        <p14:creationId xmlns:p14="http://schemas.microsoft.com/office/powerpoint/2010/main" val="3185668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1097280" y="286603"/>
            <a:ext cx="10058400" cy="1450757"/>
          </a:xfrm>
        </p:spPr>
        <p:txBody>
          <a:bodyPr>
            <a:normAutofit/>
          </a:bodyPr>
          <a:lstStyle/>
          <a:p>
            <a:r>
              <a:rPr lang="en-US" b="1"/>
              <a:t>Redundancy-Making Intensions Explicit</a:t>
            </a:r>
            <a:endParaRPr lang="en-IN" b="1"/>
          </a:p>
        </p:txBody>
      </p:sp>
      <p:graphicFrame>
        <p:nvGraphicFramePr>
          <p:cNvPr id="6" name="Content Placeholder 2">
            <a:extLst>
              <a:ext uri="{FF2B5EF4-FFF2-40B4-BE49-F238E27FC236}">
                <a16:creationId xmlns:a16="http://schemas.microsoft.com/office/drawing/2014/main" id="{0A55447C-4956-40CE-BE38-EEE7C5EE4341}"/>
              </a:ext>
            </a:extLst>
          </p:cNvPr>
          <p:cNvGraphicFramePr>
            <a:graphicFrameLocks noGrp="1"/>
          </p:cNvGraphicFramePr>
          <p:nvPr>
            <p:ph idx="1"/>
            <p:extLst>
              <p:ext uri="{D42A27DB-BD31-4B8C-83A1-F6EECF244321}">
                <p14:modId xmlns:p14="http://schemas.microsoft.com/office/powerpoint/2010/main" val="3658716418"/>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37324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1"/>
          <p:cNvSpPr>
            <a:spLocks noGrp="1"/>
          </p:cNvSpPr>
          <p:nvPr>
            <p:ph type="title"/>
          </p:nvPr>
        </p:nvSpPr>
        <p:spPr>
          <a:xfrm>
            <a:off x="492370" y="516835"/>
            <a:ext cx="3084844" cy="5772840"/>
          </a:xfrm>
        </p:spPr>
        <p:txBody>
          <a:bodyPr anchor="ctr">
            <a:normAutofit/>
          </a:bodyPr>
          <a:lstStyle/>
          <a:p>
            <a:r>
              <a:rPr lang="en-US" sz="3600" b="1">
                <a:solidFill>
                  <a:srgbClr val="FFFFFF"/>
                </a:solidFill>
              </a:rPr>
              <a:t>Redundancy-Making Intensions Explicit</a:t>
            </a:r>
            <a:endParaRPr lang="en-IN" sz="3600" b="1">
              <a:solidFill>
                <a:srgbClr val="FFFFFF"/>
              </a:solidFill>
            </a:endParaRPr>
          </a:p>
        </p:txBody>
      </p:sp>
      <p:sp>
        <p:nvSpPr>
          <p:cNvPr id="24" name="Rectangle 23">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5" name="Content Placeholder 2">
            <a:extLst>
              <a:ext uri="{FF2B5EF4-FFF2-40B4-BE49-F238E27FC236}">
                <a16:creationId xmlns:a16="http://schemas.microsoft.com/office/drawing/2014/main" id="{5096A7E3-28F5-4E47-B1AF-B5FB4E10BCFF}"/>
              </a:ext>
            </a:extLst>
          </p:cNvPr>
          <p:cNvGraphicFramePr>
            <a:graphicFrameLocks noGrp="1"/>
          </p:cNvGraphicFramePr>
          <p:nvPr>
            <p:ph idx="1"/>
            <p:extLst>
              <p:ext uri="{D42A27DB-BD31-4B8C-83A1-F6EECF244321}">
                <p14:modId xmlns:p14="http://schemas.microsoft.com/office/powerpoint/2010/main" val="9593067"/>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71428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516835"/>
            <a:ext cx="3084844" cy="5772840"/>
          </a:xfrm>
        </p:spPr>
        <p:txBody>
          <a:bodyPr anchor="ctr">
            <a:normAutofit/>
          </a:bodyPr>
          <a:lstStyle/>
          <a:p>
            <a:r>
              <a:rPr lang="en-US" sz="3600" b="1">
                <a:solidFill>
                  <a:srgbClr val="FFFFFF"/>
                </a:solidFill>
              </a:rPr>
              <a:t>Restriction – Making the problem easier</a:t>
            </a:r>
            <a:endParaRPr lang="en-IN" sz="3600" b="1">
              <a:solidFill>
                <a:srgbClr val="FFFFFF"/>
              </a:solidFill>
            </a:endParaRPr>
          </a:p>
        </p:txBody>
      </p:sp>
      <p:sp>
        <p:nvSpPr>
          <p:cNvPr id="23" name="Rectangle 22">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4" name="Content Placeholder 2">
            <a:extLst>
              <a:ext uri="{FF2B5EF4-FFF2-40B4-BE49-F238E27FC236}">
                <a16:creationId xmlns:a16="http://schemas.microsoft.com/office/drawing/2014/main" id="{71D9F24F-6E19-4A07-9B72-0842472096D2}"/>
              </a:ext>
            </a:extLst>
          </p:cNvPr>
          <p:cNvGraphicFramePr>
            <a:graphicFrameLocks noGrp="1"/>
          </p:cNvGraphicFramePr>
          <p:nvPr>
            <p:ph idx="1"/>
            <p:extLst>
              <p:ext uri="{D42A27DB-BD31-4B8C-83A1-F6EECF244321}">
                <p14:modId xmlns:p14="http://schemas.microsoft.com/office/powerpoint/2010/main" val="2008578954"/>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605896"/>
            <a:ext cx="3084844" cy="5646208"/>
          </a:xfrm>
        </p:spPr>
        <p:txBody>
          <a:bodyPr anchor="ctr">
            <a:normAutofit/>
          </a:bodyPr>
          <a:lstStyle/>
          <a:p>
            <a:r>
              <a:rPr lang="en-US" sz="3600" b="1">
                <a:solidFill>
                  <a:srgbClr val="FFFFFF"/>
                </a:solidFill>
              </a:rPr>
              <a:t>Restriction – Making the problem easier</a:t>
            </a:r>
            <a:endParaRPr lang="en-IN" sz="3600" b="1">
              <a:solidFill>
                <a:srgbClr val="FFFFFF"/>
              </a:solidFill>
            </a:endParaRPr>
          </a:p>
        </p:txBody>
      </p:sp>
      <p:sp>
        <p:nvSpPr>
          <p:cNvPr id="30" name="Rectangle 29">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4742016" y="605896"/>
            <a:ext cx="6413663" cy="5646208"/>
          </a:xfrm>
        </p:spPr>
        <p:txBody>
          <a:bodyPr anchor="ctr">
            <a:normAutofit/>
          </a:bodyPr>
          <a:lstStyle/>
          <a:p>
            <a:pPr marL="0" indent="0">
              <a:buNone/>
            </a:pPr>
            <a:r>
              <a:rPr lang="en-IN" sz="1600" b="1" dirty="0"/>
              <a:t>Figure 3.2</a:t>
            </a:r>
            <a:r>
              <a:rPr lang="en-IN" sz="1600" dirty="0"/>
              <a:t>: Can the variable k ever be uninitialized the first time </a:t>
            </a:r>
            <a:r>
              <a:rPr lang="en-IN" sz="1600" dirty="0" err="1"/>
              <a:t>i</a:t>
            </a:r>
            <a:r>
              <a:rPr lang="en-IN" sz="1600" dirty="0"/>
              <a:t> is added to it? The property is undecidable, so Java enforces a simpler, stricter property.</a:t>
            </a:r>
          </a:p>
          <a:p>
            <a:pPr marL="0" indent="0">
              <a:buNone/>
            </a:pPr>
            <a:r>
              <a:rPr lang="en-IN" sz="1600" dirty="0"/>
              <a:t>6    static void questionable() {   </a:t>
            </a:r>
          </a:p>
          <a:p>
            <a:pPr marL="0" indent="0">
              <a:buNone/>
            </a:pPr>
            <a:r>
              <a:rPr lang="en-IN" sz="1600" dirty="0"/>
              <a:t> 7             int k;    </a:t>
            </a:r>
          </a:p>
          <a:p>
            <a:pPr marL="0" indent="0">
              <a:buNone/>
            </a:pPr>
            <a:r>
              <a:rPr lang="en-IN" sz="1600" dirty="0"/>
              <a:t>8             for (int </a:t>
            </a:r>
            <a:r>
              <a:rPr lang="en-IN" sz="1600" dirty="0" err="1"/>
              <a:t>i</a:t>
            </a:r>
            <a:r>
              <a:rPr lang="en-IN" sz="1600" dirty="0"/>
              <a:t>=0; </a:t>
            </a:r>
            <a:r>
              <a:rPr lang="en-IN" sz="1600" dirty="0" err="1"/>
              <a:t>i</a:t>
            </a:r>
            <a:r>
              <a:rPr lang="en-IN" sz="1600" dirty="0"/>
              <a:t> &lt; 10; ++</a:t>
            </a:r>
            <a:r>
              <a:rPr lang="en-IN" sz="1600" dirty="0" err="1"/>
              <a:t>i</a:t>
            </a:r>
            <a:r>
              <a:rPr lang="en-IN" sz="1600" dirty="0"/>
              <a:t>) {    </a:t>
            </a:r>
          </a:p>
          <a:p>
            <a:pPr marL="0" indent="0">
              <a:buNone/>
            </a:pPr>
            <a:r>
              <a:rPr lang="en-IN" sz="1600" dirty="0"/>
              <a:t>9                 if (</a:t>
            </a:r>
            <a:r>
              <a:rPr lang="en-IN" sz="1600" dirty="0" err="1"/>
              <a:t>someCondition</a:t>
            </a:r>
            <a:r>
              <a:rPr lang="en-IN" sz="1600" dirty="0"/>
              <a:t>(</a:t>
            </a:r>
            <a:r>
              <a:rPr lang="en-IN" sz="1600" dirty="0" err="1"/>
              <a:t>i</a:t>
            </a:r>
            <a:r>
              <a:rPr lang="en-IN" sz="1600" dirty="0"/>
              <a:t>)) {    </a:t>
            </a:r>
          </a:p>
          <a:p>
            <a:pPr marL="0" indent="0">
              <a:buNone/>
            </a:pPr>
            <a:r>
              <a:rPr lang="en-IN" sz="1600" dirty="0"/>
              <a:t>10                    k=0;    </a:t>
            </a:r>
          </a:p>
          <a:p>
            <a:pPr marL="0" indent="0">
              <a:buNone/>
            </a:pPr>
            <a:r>
              <a:rPr lang="en-IN" sz="1600" dirty="0"/>
              <a:t>11                } else {    </a:t>
            </a:r>
          </a:p>
          <a:p>
            <a:pPr marL="0" indent="0">
              <a:buNone/>
            </a:pPr>
            <a:r>
              <a:rPr lang="en-IN" sz="1600" dirty="0"/>
              <a:t>12                    k+=</a:t>
            </a:r>
            <a:r>
              <a:rPr lang="en-IN" sz="1600" dirty="0" err="1"/>
              <a:t>i</a:t>
            </a:r>
            <a:r>
              <a:rPr lang="en-IN" sz="1600" dirty="0"/>
              <a:t>;   </a:t>
            </a:r>
          </a:p>
          <a:p>
            <a:pPr marL="342900" indent="-342900">
              <a:buAutoNum type="arabicPlain" startAt="13"/>
            </a:pPr>
            <a:r>
              <a:rPr lang="en-IN" sz="1600" dirty="0"/>
              <a:t>}    </a:t>
            </a:r>
          </a:p>
          <a:p>
            <a:pPr marL="0" indent="0">
              <a:buNone/>
            </a:pPr>
            <a:r>
              <a:rPr lang="en-IN" sz="1600" dirty="0"/>
              <a:t>14            }   </a:t>
            </a:r>
          </a:p>
          <a:p>
            <a:pPr marL="0" indent="0">
              <a:buNone/>
            </a:pPr>
            <a:r>
              <a:rPr lang="en-IN" sz="1600" dirty="0"/>
              <a:t>15            </a:t>
            </a:r>
            <a:r>
              <a:rPr lang="en-IN" sz="1600" dirty="0" err="1"/>
              <a:t>System.out.println</a:t>
            </a:r>
            <a:r>
              <a:rPr lang="en-IN" sz="1600" dirty="0"/>
              <a:t>(k);    </a:t>
            </a:r>
          </a:p>
          <a:p>
            <a:pPr marL="0" indent="0">
              <a:buNone/>
            </a:pPr>
            <a:r>
              <a:rPr lang="en-IN" sz="1600" dirty="0"/>
              <a:t>16    }   </a:t>
            </a:r>
          </a:p>
          <a:p>
            <a:pPr marL="0" indent="0">
              <a:buNone/>
            </a:pPr>
            <a:r>
              <a:rPr lang="en-IN" sz="1600" dirty="0"/>
              <a:t> 17  }</a:t>
            </a:r>
          </a:p>
          <a:p>
            <a:pPr marL="342900" indent="-342900">
              <a:buAutoNum type="arabicPlain" startAt="13"/>
            </a:pPr>
            <a:endParaRPr lang="en-IN" sz="1600" dirty="0"/>
          </a:p>
        </p:txBody>
      </p:sp>
    </p:spTree>
    <p:extLst>
      <p:ext uri="{BB962C8B-B14F-4D97-AF65-F5344CB8AC3E}">
        <p14:creationId xmlns:p14="http://schemas.microsoft.com/office/powerpoint/2010/main" val="6184096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516835"/>
            <a:ext cx="3084844" cy="5772840"/>
          </a:xfrm>
        </p:spPr>
        <p:txBody>
          <a:bodyPr anchor="ctr">
            <a:normAutofit/>
          </a:bodyPr>
          <a:lstStyle/>
          <a:p>
            <a:r>
              <a:rPr lang="en-US" sz="3600" b="1">
                <a:solidFill>
                  <a:srgbClr val="FFFFFF"/>
                </a:solidFill>
              </a:rPr>
              <a:t>Restriction – Making the problem easier</a:t>
            </a:r>
            <a:endParaRPr lang="en-IN" sz="3600" b="1">
              <a:solidFill>
                <a:srgbClr val="FFFFFF"/>
              </a:solidFill>
            </a:endParaRPr>
          </a:p>
        </p:txBody>
      </p:sp>
      <p:sp>
        <p:nvSpPr>
          <p:cNvPr id="14" name="Rectangle 13">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E4772E7-2E42-4DDE-B3C0-5D21EDA846EE}"/>
              </a:ext>
            </a:extLst>
          </p:cNvPr>
          <p:cNvGraphicFramePr>
            <a:graphicFrameLocks noGrp="1"/>
          </p:cNvGraphicFramePr>
          <p:nvPr>
            <p:ph idx="1"/>
            <p:extLst>
              <p:ext uri="{D42A27DB-BD31-4B8C-83A1-F6EECF244321}">
                <p14:modId xmlns:p14="http://schemas.microsoft.com/office/powerpoint/2010/main" val="3198148673"/>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24639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a:t>Restriction – Making the problem easier</a:t>
            </a:r>
            <a:endParaRPr lang="en-IN" sz="4400" b="1"/>
          </a:p>
        </p:txBody>
      </p:sp>
      <p:graphicFrame>
        <p:nvGraphicFramePr>
          <p:cNvPr id="5" name="Content Placeholder 2">
            <a:extLst>
              <a:ext uri="{FF2B5EF4-FFF2-40B4-BE49-F238E27FC236}">
                <a16:creationId xmlns:a16="http://schemas.microsoft.com/office/drawing/2014/main" id="{0D668755-4BD0-462E-A2A0-1029FA200229}"/>
              </a:ext>
            </a:extLst>
          </p:cNvPr>
          <p:cNvGraphicFramePr>
            <a:graphicFrameLocks noGrp="1"/>
          </p:cNvGraphicFramePr>
          <p:nvPr>
            <p:ph idx="1"/>
            <p:extLst>
              <p:ext uri="{D42A27DB-BD31-4B8C-83A1-F6EECF244321}">
                <p14:modId xmlns:p14="http://schemas.microsoft.com/office/powerpoint/2010/main" val="2676709939"/>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00569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516835"/>
            <a:ext cx="3084844" cy="5772840"/>
          </a:xfrm>
        </p:spPr>
        <p:txBody>
          <a:bodyPr anchor="ctr">
            <a:normAutofit/>
          </a:bodyPr>
          <a:lstStyle/>
          <a:p>
            <a:r>
              <a:rPr lang="en-US" sz="3600" b="1">
                <a:solidFill>
                  <a:srgbClr val="FFFFFF"/>
                </a:solidFill>
              </a:rPr>
              <a:t>Restriction – Making the problem easier</a:t>
            </a:r>
            <a:endParaRPr lang="en-IN" sz="3600" b="1">
              <a:solidFill>
                <a:srgbClr val="FFFFFF"/>
              </a:solidFill>
            </a:endParaRPr>
          </a:p>
        </p:txBody>
      </p:sp>
      <p:sp>
        <p:nvSpPr>
          <p:cNvPr id="23" name="Rectangle 22">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4" name="Content Placeholder 2">
            <a:extLst>
              <a:ext uri="{FF2B5EF4-FFF2-40B4-BE49-F238E27FC236}">
                <a16:creationId xmlns:a16="http://schemas.microsoft.com/office/drawing/2014/main" id="{5C73A2C8-1071-4F2D-AC88-CA244F53310A}"/>
              </a:ext>
            </a:extLst>
          </p:cNvPr>
          <p:cNvGraphicFramePr>
            <a:graphicFrameLocks noGrp="1"/>
          </p:cNvGraphicFramePr>
          <p:nvPr>
            <p:ph idx="1"/>
            <p:extLst>
              <p:ext uri="{D42A27DB-BD31-4B8C-83A1-F6EECF244321}">
                <p14:modId xmlns:p14="http://schemas.microsoft.com/office/powerpoint/2010/main" val="1865461578"/>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03507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605896"/>
            <a:ext cx="3084844" cy="5646208"/>
          </a:xfrm>
        </p:spPr>
        <p:txBody>
          <a:bodyPr anchor="ctr">
            <a:normAutofit/>
          </a:bodyPr>
          <a:lstStyle/>
          <a:p>
            <a:r>
              <a:rPr lang="en-US" sz="3600" b="1">
                <a:solidFill>
                  <a:srgbClr val="FFFFFF"/>
                </a:solidFill>
              </a:rPr>
              <a:t>Restriction – Making the problem easier</a:t>
            </a:r>
            <a:endParaRPr lang="en-IN" sz="3600" b="1">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4742016" y="605896"/>
            <a:ext cx="6413663" cy="5646208"/>
          </a:xfrm>
        </p:spPr>
        <p:txBody>
          <a:bodyPr anchor="ctr">
            <a:normAutofit/>
          </a:bodyPr>
          <a:lstStyle/>
          <a:p>
            <a:r>
              <a:rPr lang="en-IN" b="1" i="1" dirty="0"/>
              <a:t>The restriction principle is useful mainly during design and specification</a:t>
            </a:r>
            <a:r>
              <a:rPr lang="en-IN" dirty="0"/>
              <a:t>; it can seldom be applied post hoc on a complete software product. </a:t>
            </a:r>
          </a:p>
          <a:p>
            <a:r>
              <a:rPr lang="en-IN" dirty="0"/>
              <a:t>In other words, restriction is mainly a principle to be applied in design for test. </a:t>
            </a:r>
          </a:p>
          <a:p>
            <a:r>
              <a:rPr lang="en-IN" dirty="0"/>
              <a:t>Often it can be applied not only to solve a single problem (like detecting potential access of uninitialized variables, or </a:t>
            </a:r>
            <a:r>
              <a:rPr lang="en-IN" dirty="0" err="1"/>
              <a:t>nonserializable</a:t>
            </a:r>
            <a:r>
              <a:rPr lang="en-IN" dirty="0"/>
              <a:t> execution of transactions) but also at a more general, architectural level to simplify a whole set of analysis problems.</a:t>
            </a:r>
          </a:p>
          <a:p>
            <a:r>
              <a:rPr lang="en-IN" b="1" dirty="0"/>
              <a:t>Stateless component interfaces </a:t>
            </a:r>
            <a:r>
              <a:rPr lang="en-IN" dirty="0"/>
              <a:t>are an example of </a:t>
            </a:r>
            <a:r>
              <a:rPr lang="en-IN" b="1" dirty="0"/>
              <a:t>restriction applied at the architectural level</a:t>
            </a:r>
            <a:r>
              <a:rPr lang="en-IN" dirty="0"/>
              <a:t>. </a:t>
            </a:r>
          </a:p>
          <a:p>
            <a:r>
              <a:rPr lang="en-IN" dirty="0"/>
              <a:t>An interface is stateless if each service request (method call, remote procedure call, message send and reply) is independent of all others; that is, the service does not "remember" anything about previous requests. </a:t>
            </a:r>
            <a:endParaRPr lang="en-IN" i="1" dirty="0"/>
          </a:p>
        </p:txBody>
      </p:sp>
    </p:spTree>
    <p:extLst>
      <p:ext uri="{BB962C8B-B14F-4D97-AF65-F5344CB8AC3E}">
        <p14:creationId xmlns:p14="http://schemas.microsoft.com/office/powerpoint/2010/main" val="19192488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a:t>Restriction – Making the problem easier</a:t>
            </a:r>
            <a:endParaRPr lang="en-IN" sz="4400" b="1"/>
          </a:p>
        </p:txBody>
      </p:sp>
      <p:graphicFrame>
        <p:nvGraphicFramePr>
          <p:cNvPr id="5" name="Content Placeholder 2">
            <a:extLst>
              <a:ext uri="{FF2B5EF4-FFF2-40B4-BE49-F238E27FC236}">
                <a16:creationId xmlns:a16="http://schemas.microsoft.com/office/drawing/2014/main" id="{AB5D7181-AFDC-42CE-AE48-520AEDFE0B46}"/>
              </a:ext>
            </a:extLst>
          </p:cNvPr>
          <p:cNvGraphicFramePr>
            <a:graphicFrameLocks noGrp="1"/>
          </p:cNvGraphicFramePr>
          <p:nvPr>
            <p:ph idx="1"/>
            <p:extLst>
              <p:ext uri="{D42A27DB-BD31-4B8C-83A1-F6EECF244321}">
                <p14:modId xmlns:p14="http://schemas.microsoft.com/office/powerpoint/2010/main" val="1117669218"/>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67068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3409" y="559477"/>
            <a:ext cx="3765200" cy="5709931"/>
          </a:xfrm>
        </p:spPr>
        <p:txBody>
          <a:bodyPr>
            <a:normAutofit/>
          </a:bodyPr>
          <a:lstStyle/>
          <a:p>
            <a:pPr algn="ctr"/>
            <a:r>
              <a:rPr lang="en-US" b="1" dirty="0"/>
              <a:t>Partition – divide and conquer</a:t>
            </a:r>
            <a:endParaRPr lang="en-IN" b="1" dirty="0"/>
          </a:p>
        </p:txBody>
      </p:sp>
      <p:graphicFrame>
        <p:nvGraphicFramePr>
          <p:cNvPr id="5" name="Content Placeholder 2">
            <a:extLst>
              <a:ext uri="{FF2B5EF4-FFF2-40B4-BE49-F238E27FC236}">
                <a16:creationId xmlns:a16="http://schemas.microsoft.com/office/drawing/2014/main" id="{C93BEC8B-90CA-41B1-9746-1368EDBE84D2}"/>
              </a:ext>
            </a:extLst>
          </p:cNvPr>
          <p:cNvGraphicFramePr>
            <a:graphicFrameLocks noGrp="1"/>
          </p:cNvGraphicFramePr>
          <p:nvPr>
            <p:ph idx="1"/>
            <p:extLst>
              <p:ext uri="{D42A27DB-BD31-4B8C-83A1-F6EECF244321}">
                <p14:modId xmlns:p14="http://schemas.microsoft.com/office/powerpoint/2010/main" val="1458265313"/>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2D769-D64C-4599-B508-0047DFDEE96A}"/>
              </a:ext>
            </a:extLst>
          </p:cNvPr>
          <p:cNvSpPr>
            <a:spLocks noGrp="1"/>
          </p:cNvSpPr>
          <p:nvPr>
            <p:ph type="title"/>
          </p:nvPr>
        </p:nvSpPr>
        <p:spPr/>
        <p:txBody>
          <a:bodyPr/>
          <a:lstStyle/>
          <a:p>
            <a:r>
              <a:rPr lang="en-IN" dirty="0"/>
              <a:t>In Test Execution Phase</a:t>
            </a:r>
          </a:p>
        </p:txBody>
      </p:sp>
      <p:sp>
        <p:nvSpPr>
          <p:cNvPr id="3" name="Content Placeholder 2">
            <a:extLst>
              <a:ext uri="{FF2B5EF4-FFF2-40B4-BE49-F238E27FC236}">
                <a16:creationId xmlns:a16="http://schemas.microsoft.com/office/drawing/2014/main" id="{576778FA-47DF-432F-97BC-C57F5D45CFC4}"/>
              </a:ext>
            </a:extLst>
          </p:cNvPr>
          <p:cNvSpPr>
            <a:spLocks noGrp="1"/>
          </p:cNvSpPr>
          <p:nvPr>
            <p:ph idx="1"/>
          </p:nvPr>
        </p:nvSpPr>
        <p:spPr/>
        <p:txBody>
          <a:bodyPr/>
          <a:lstStyle/>
          <a:p>
            <a:r>
              <a:rPr lang="en-IN" sz="2800" dirty="0"/>
              <a:t>Has the Business Analyst interpreted the requirements correctly?</a:t>
            </a:r>
          </a:p>
          <a:p>
            <a:r>
              <a:rPr lang="en-IN" sz="2800" dirty="0"/>
              <a:t>Has the development team translated the business requirements to functional requirement and eventually to code correctly?</a:t>
            </a:r>
          </a:p>
          <a:p>
            <a:r>
              <a:rPr lang="en-IN" sz="2800" dirty="0"/>
              <a:t>Has the data architect and DBAs designed the right back-end systems?</a:t>
            </a:r>
          </a:p>
          <a:p>
            <a:endParaRPr lang="en-IN" dirty="0"/>
          </a:p>
        </p:txBody>
      </p:sp>
    </p:spTree>
    <p:extLst>
      <p:ext uri="{BB962C8B-B14F-4D97-AF65-F5344CB8AC3E}">
        <p14:creationId xmlns:p14="http://schemas.microsoft.com/office/powerpoint/2010/main" val="20414516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3409" y="559477"/>
            <a:ext cx="3765200" cy="5709931"/>
          </a:xfrm>
        </p:spPr>
        <p:txBody>
          <a:bodyPr>
            <a:normAutofit/>
          </a:bodyPr>
          <a:lstStyle/>
          <a:p>
            <a:pPr algn="ctr"/>
            <a:r>
              <a:rPr lang="en-US" b="1" dirty="0"/>
              <a:t>Partition – divide and conquer</a:t>
            </a:r>
            <a:endParaRPr lang="en-IN" b="1" dirty="0"/>
          </a:p>
        </p:txBody>
      </p:sp>
      <p:graphicFrame>
        <p:nvGraphicFramePr>
          <p:cNvPr id="5" name="Content Placeholder 2">
            <a:extLst>
              <a:ext uri="{FF2B5EF4-FFF2-40B4-BE49-F238E27FC236}">
                <a16:creationId xmlns:a16="http://schemas.microsoft.com/office/drawing/2014/main" id="{D9EFE46D-6A21-4485-8976-3047F5F3436D}"/>
              </a:ext>
            </a:extLst>
          </p:cNvPr>
          <p:cNvGraphicFramePr>
            <a:graphicFrameLocks noGrp="1"/>
          </p:cNvGraphicFramePr>
          <p:nvPr>
            <p:ph idx="1"/>
            <p:extLst>
              <p:ext uri="{D42A27DB-BD31-4B8C-83A1-F6EECF244321}">
                <p14:modId xmlns:p14="http://schemas.microsoft.com/office/powerpoint/2010/main" val="1273541474"/>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84825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3409" y="559477"/>
            <a:ext cx="3765200" cy="5709931"/>
          </a:xfrm>
        </p:spPr>
        <p:txBody>
          <a:bodyPr>
            <a:normAutofit/>
          </a:bodyPr>
          <a:lstStyle/>
          <a:p>
            <a:pPr algn="ctr"/>
            <a:r>
              <a:rPr lang="en-US" b="1" dirty="0"/>
              <a:t>Partition – divide and conquer</a:t>
            </a:r>
            <a:endParaRPr lang="en-IN" b="1" dirty="0"/>
          </a:p>
        </p:txBody>
      </p:sp>
      <p:graphicFrame>
        <p:nvGraphicFramePr>
          <p:cNvPr id="5" name="Content Placeholder 2">
            <a:extLst>
              <a:ext uri="{FF2B5EF4-FFF2-40B4-BE49-F238E27FC236}">
                <a16:creationId xmlns:a16="http://schemas.microsoft.com/office/drawing/2014/main" id="{BB0D6FA2-233C-4440-A837-D9949A68F3E0}"/>
              </a:ext>
            </a:extLst>
          </p:cNvPr>
          <p:cNvGraphicFramePr>
            <a:graphicFrameLocks noGrp="1"/>
          </p:cNvGraphicFramePr>
          <p:nvPr>
            <p:ph idx="1"/>
            <p:extLst>
              <p:ext uri="{D42A27DB-BD31-4B8C-83A1-F6EECF244321}">
                <p14:modId xmlns:p14="http://schemas.microsoft.com/office/powerpoint/2010/main" val="896030359"/>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26225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3409" y="559477"/>
            <a:ext cx="3765200" cy="5709931"/>
          </a:xfrm>
        </p:spPr>
        <p:txBody>
          <a:bodyPr>
            <a:normAutofit/>
          </a:bodyPr>
          <a:lstStyle/>
          <a:p>
            <a:pPr algn="ctr"/>
            <a:r>
              <a:rPr lang="en-US" b="1"/>
              <a:t>Partition – divide and conquer</a:t>
            </a:r>
            <a:endParaRPr lang="en-US"/>
          </a:p>
        </p:txBody>
      </p:sp>
      <p:graphicFrame>
        <p:nvGraphicFramePr>
          <p:cNvPr id="5" name="Content Placeholder 2">
            <a:extLst>
              <a:ext uri="{FF2B5EF4-FFF2-40B4-BE49-F238E27FC236}">
                <a16:creationId xmlns:a16="http://schemas.microsoft.com/office/drawing/2014/main" id="{54FD6A14-29B1-4786-9437-0D74707E8D39}"/>
              </a:ext>
            </a:extLst>
          </p:cNvPr>
          <p:cNvGraphicFramePr>
            <a:graphicFrameLocks noGrp="1"/>
          </p:cNvGraphicFramePr>
          <p:nvPr>
            <p:ph idx="1"/>
            <p:extLst>
              <p:ext uri="{D42A27DB-BD31-4B8C-83A1-F6EECF244321}">
                <p14:modId xmlns:p14="http://schemas.microsoft.com/office/powerpoint/2010/main" val="1110600327"/>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516835"/>
            <a:ext cx="3084844" cy="5772840"/>
          </a:xfrm>
        </p:spPr>
        <p:txBody>
          <a:bodyPr anchor="ctr">
            <a:normAutofit/>
          </a:bodyPr>
          <a:lstStyle/>
          <a:p>
            <a:r>
              <a:rPr lang="en-US" sz="3600" b="1">
                <a:solidFill>
                  <a:srgbClr val="FFFFFF"/>
                </a:solidFill>
              </a:rPr>
              <a:t>Visibility – Making information accessible</a:t>
            </a:r>
            <a:endParaRPr lang="en-IN" sz="3600" b="1">
              <a:solidFill>
                <a:srgbClr val="FFFFFF"/>
              </a:solidFill>
            </a:endParaRPr>
          </a:p>
        </p:txBody>
      </p:sp>
      <p:sp>
        <p:nvSpPr>
          <p:cNvPr id="14" name="Rectangle 13">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DF57E265-B0C5-442D-B961-B70CCC2CEE3C}"/>
              </a:ext>
            </a:extLst>
          </p:cNvPr>
          <p:cNvGraphicFramePr>
            <a:graphicFrameLocks noGrp="1"/>
          </p:cNvGraphicFramePr>
          <p:nvPr>
            <p:ph idx="1"/>
            <p:extLst>
              <p:ext uri="{D42A27DB-BD31-4B8C-83A1-F6EECF244321}">
                <p14:modId xmlns:p14="http://schemas.microsoft.com/office/powerpoint/2010/main" val="1094439034"/>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516835"/>
            <a:ext cx="3084844" cy="5772840"/>
          </a:xfrm>
        </p:spPr>
        <p:txBody>
          <a:bodyPr anchor="ctr">
            <a:normAutofit/>
          </a:bodyPr>
          <a:lstStyle/>
          <a:p>
            <a:r>
              <a:rPr lang="en-US" sz="3600" b="1">
                <a:solidFill>
                  <a:srgbClr val="FFFFFF"/>
                </a:solidFill>
              </a:rPr>
              <a:t>Visibility – Making information accessible</a:t>
            </a:r>
            <a:endParaRPr lang="en-IN" sz="3600" b="1">
              <a:solidFill>
                <a:srgbClr val="FFFFFF"/>
              </a:solidFill>
            </a:endParaRPr>
          </a:p>
        </p:txBody>
      </p:sp>
      <p:sp>
        <p:nvSpPr>
          <p:cNvPr id="14" name="Rectangle 13">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1972526E-227A-440F-8FFE-9AA8C21B5DBA}"/>
              </a:ext>
            </a:extLst>
          </p:cNvPr>
          <p:cNvGraphicFramePr>
            <a:graphicFrameLocks noGrp="1"/>
          </p:cNvGraphicFramePr>
          <p:nvPr>
            <p:ph idx="1"/>
            <p:extLst>
              <p:ext uri="{D42A27DB-BD31-4B8C-83A1-F6EECF244321}">
                <p14:modId xmlns:p14="http://schemas.microsoft.com/office/powerpoint/2010/main" val="605432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12698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516835"/>
            <a:ext cx="3084844" cy="5772840"/>
          </a:xfrm>
        </p:spPr>
        <p:txBody>
          <a:bodyPr anchor="ctr">
            <a:normAutofit/>
          </a:bodyPr>
          <a:lstStyle/>
          <a:p>
            <a:r>
              <a:rPr lang="en-US" sz="3600" b="1">
                <a:solidFill>
                  <a:srgbClr val="FFFFFF"/>
                </a:solidFill>
              </a:rPr>
              <a:t>Feedback  </a:t>
            </a:r>
            <a:endParaRPr lang="en-IN" sz="3600" b="1">
              <a:solidFill>
                <a:srgbClr val="FFFFFF"/>
              </a:solidFill>
            </a:endParaRPr>
          </a:p>
        </p:txBody>
      </p:sp>
      <p:sp>
        <p:nvSpPr>
          <p:cNvPr id="14" name="Rectangle 13">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4A9C93F4-6F0F-4E44-BC5A-79FC05FFB20B}"/>
              </a:ext>
            </a:extLst>
          </p:cNvPr>
          <p:cNvGraphicFramePr>
            <a:graphicFrameLocks noGrp="1"/>
          </p:cNvGraphicFramePr>
          <p:nvPr>
            <p:ph idx="1"/>
            <p:extLst>
              <p:ext uri="{D42A27DB-BD31-4B8C-83A1-F6EECF244321}">
                <p14:modId xmlns:p14="http://schemas.microsoft.com/office/powerpoint/2010/main" val="244715977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516835"/>
            <a:ext cx="3084844" cy="5772840"/>
          </a:xfrm>
        </p:spPr>
        <p:txBody>
          <a:bodyPr anchor="ctr">
            <a:normAutofit/>
          </a:bodyPr>
          <a:lstStyle/>
          <a:p>
            <a:r>
              <a:rPr lang="en-US" sz="3600" b="1">
                <a:solidFill>
                  <a:srgbClr val="FFFFFF"/>
                </a:solidFill>
              </a:rPr>
              <a:t>Summary</a:t>
            </a:r>
            <a:endParaRPr lang="en-IN" sz="3600" b="1">
              <a:solidFill>
                <a:srgbClr val="FFFFFF"/>
              </a:solidFill>
            </a:endParaRPr>
          </a:p>
        </p:txBody>
      </p:sp>
      <p:sp>
        <p:nvSpPr>
          <p:cNvPr id="18" name="Rectangle 13">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9" name="Content Placeholder 2">
            <a:extLst>
              <a:ext uri="{FF2B5EF4-FFF2-40B4-BE49-F238E27FC236}">
                <a16:creationId xmlns:a16="http://schemas.microsoft.com/office/drawing/2014/main" id="{6B2EB8B3-7EC4-4B88-A16A-845F0B12ABBA}"/>
              </a:ext>
            </a:extLst>
          </p:cNvPr>
          <p:cNvGraphicFramePr>
            <a:graphicFrameLocks noGrp="1"/>
          </p:cNvGraphicFramePr>
          <p:nvPr>
            <p:ph idx="1"/>
            <p:extLst>
              <p:ext uri="{D42A27DB-BD31-4B8C-83A1-F6EECF244321}">
                <p14:modId xmlns:p14="http://schemas.microsoft.com/office/powerpoint/2010/main" val="2784034834"/>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3CF4D-5E4C-40A9-BA30-CA80510590D3}"/>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Syllabus</a:t>
            </a:r>
          </a:p>
        </p:txBody>
      </p:sp>
      <p:pic>
        <p:nvPicPr>
          <p:cNvPr id="4" name="Content Placeholder 3">
            <a:extLst>
              <a:ext uri="{FF2B5EF4-FFF2-40B4-BE49-F238E27FC236}">
                <a16:creationId xmlns:a16="http://schemas.microsoft.com/office/drawing/2014/main" id="{1311D9BC-7F71-41DB-BDC4-C7655327C69F}"/>
              </a:ext>
            </a:extLst>
          </p:cNvPr>
          <p:cNvPicPr>
            <a:picLocks noGrp="1" noChangeAspect="1"/>
          </p:cNvPicPr>
          <p:nvPr>
            <p:ph idx="1"/>
          </p:nvPr>
        </p:nvPicPr>
        <p:blipFill rotWithShape="1">
          <a:blip r:embed="rId2"/>
          <a:srcRect t="509" r="-1" b="-1"/>
          <a:stretch/>
        </p:blipFill>
        <p:spPr>
          <a:xfrm>
            <a:off x="635457" y="640080"/>
            <a:ext cx="10916463" cy="3602736"/>
          </a:xfrm>
          <a:prstGeom prst="rect">
            <a:avLst/>
          </a:prstGeom>
        </p:spPr>
      </p:pic>
    </p:spTree>
    <p:extLst>
      <p:ext uri="{BB962C8B-B14F-4D97-AF65-F5344CB8AC3E}">
        <p14:creationId xmlns:p14="http://schemas.microsoft.com/office/powerpoint/2010/main" val="13366790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5000"/>
              </a:schemeClr>
              <a:schemeClr val="bg1">
                <a:shade val="92000"/>
                <a:satMod val="115000"/>
              </a:schemeClr>
            </a:duotone>
          </a:blip>
          <a:tile tx="0" ty="0" sx="60000" sy="6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263520" y="1272800"/>
            <a:ext cx="6544620" cy="4312402"/>
          </a:xfrm>
        </p:spPr>
        <p:txBody>
          <a:bodyPr anchor="ctr">
            <a:normAutofit/>
          </a:bodyPr>
          <a:lstStyle/>
          <a:p>
            <a:pPr algn="r"/>
            <a:r>
              <a:rPr lang="en-IN">
                <a:solidFill>
                  <a:schemeClr val="tx1"/>
                </a:solidFill>
              </a:rPr>
              <a:t>Chapter 4</a:t>
            </a:r>
          </a:p>
        </p:txBody>
      </p:sp>
      <p:sp>
        <p:nvSpPr>
          <p:cNvPr id="5" name="Subtitle 4"/>
          <p:cNvSpPr>
            <a:spLocks noGrp="1"/>
          </p:cNvSpPr>
          <p:nvPr>
            <p:ph type="subTitle" idx="1"/>
          </p:nvPr>
        </p:nvSpPr>
        <p:spPr>
          <a:xfrm>
            <a:off x="2293364" y="4356651"/>
            <a:ext cx="8635116" cy="2044149"/>
          </a:xfrm>
        </p:spPr>
        <p:txBody>
          <a:bodyPr anchor="ctr">
            <a:normAutofit/>
          </a:bodyPr>
          <a:lstStyle/>
          <a:p>
            <a:pPr algn="l">
              <a:spcAft>
                <a:spcPts val="600"/>
              </a:spcAft>
            </a:pPr>
            <a:r>
              <a:rPr lang="en-US" sz="2000" b="1" dirty="0"/>
              <a:t>Test and Analysis Activities Within a Software Process</a:t>
            </a:r>
            <a:endParaRPr lang="en-IN" sz="2000" dirty="0"/>
          </a:p>
        </p:txBody>
      </p:sp>
    </p:spTree>
    <p:extLst>
      <p:ext uri="{BB962C8B-B14F-4D97-AF65-F5344CB8AC3E}">
        <p14:creationId xmlns:p14="http://schemas.microsoft.com/office/powerpoint/2010/main" val="4787735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Graphic 6" descr="Gears">
            <a:extLst>
              <a:ext uri="{FF2B5EF4-FFF2-40B4-BE49-F238E27FC236}">
                <a16:creationId xmlns:a16="http://schemas.microsoft.com/office/drawing/2014/main" id="{2A00E01D-2B8C-4F23-8CB5-FA2F46B51C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70887" y="643467"/>
            <a:ext cx="5050225" cy="5050225"/>
          </a:xfrm>
          <a:prstGeom prst="rect">
            <a:avLst/>
          </a:prstGeom>
        </p:spPr>
      </p:pic>
      <p:sp>
        <p:nvSpPr>
          <p:cNvPr id="3" name="Content Placeholder 2">
            <a:extLst>
              <a:ext uri="{FF2B5EF4-FFF2-40B4-BE49-F238E27FC236}">
                <a16:creationId xmlns:a16="http://schemas.microsoft.com/office/drawing/2014/main" id="{66EEF7F3-5773-41DF-9F41-B5DDB0A24381}"/>
              </a:ext>
            </a:extLst>
          </p:cNvPr>
          <p:cNvSpPr>
            <a:spLocks noGrp="1"/>
          </p:cNvSpPr>
          <p:nvPr>
            <p:ph idx="4294967295"/>
          </p:nvPr>
        </p:nvSpPr>
        <p:spPr>
          <a:xfrm>
            <a:off x="2133600" y="1846263"/>
            <a:ext cx="8135815" cy="4022725"/>
          </a:xfrm>
        </p:spPr>
        <p:txBody>
          <a:bodyPr>
            <a:normAutofit/>
          </a:bodyPr>
          <a:lstStyle/>
          <a:p>
            <a:r>
              <a:rPr lang="en-IN" sz="2800" dirty="0"/>
              <a:t>When exactly testing and analysis activity commence in a software process?</a:t>
            </a:r>
          </a:p>
        </p:txBody>
      </p:sp>
    </p:spTree>
    <p:extLst>
      <p:ext uri="{BB962C8B-B14F-4D97-AF65-F5344CB8AC3E}">
        <p14:creationId xmlns:p14="http://schemas.microsoft.com/office/powerpoint/2010/main" val="4046457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EAC1CA0-889F-44EB-A7D8-52C5FA9F7E66}"/>
              </a:ext>
            </a:extLst>
          </p:cNvPr>
          <p:cNvPicPr>
            <a:picLocks noGrp="1" noChangeAspect="1"/>
          </p:cNvPicPr>
          <p:nvPr>
            <p:ph idx="1"/>
          </p:nvPr>
        </p:nvPicPr>
        <p:blipFill>
          <a:blip r:embed="rId2"/>
          <a:stretch>
            <a:fillRect/>
          </a:stretch>
        </p:blipFill>
        <p:spPr>
          <a:xfrm>
            <a:off x="3113696" y="643467"/>
            <a:ext cx="5964607" cy="5571066"/>
          </a:xfrm>
          <a:prstGeom prst="rect">
            <a:avLst/>
          </a:prstGeom>
        </p:spPr>
      </p:pic>
      <p:sp>
        <p:nvSpPr>
          <p:cNvPr id="5" name="TextBox 4">
            <a:extLst>
              <a:ext uri="{FF2B5EF4-FFF2-40B4-BE49-F238E27FC236}">
                <a16:creationId xmlns:a16="http://schemas.microsoft.com/office/drawing/2014/main" id="{97E8EF41-52EE-45B0-91BA-67032B0E21F3}"/>
              </a:ext>
            </a:extLst>
          </p:cNvPr>
          <p:cNvSpPr txBox="1"/>
          <p:nvPr/>
        </p:nvSpPr>
        <p:spPr>
          <a:xfrm>
            <a:off x="9200271" y="6049108"/>
            <a:ext cx="2335237" cy="369332"/>
          </a:xfrm>
          <a:prstGeom prst="rect">
            <a:avLst/>
          </a:prstGeom>
          <a:noFill/>
        </p:spPr>
        <p:txBody>
          <a:bodyPr wrap="square" rtlCol="0">
            <a:spAutoFit/>
          </a:bodyPr>
          <a:lstStyle/>
          <a:p>
            <a:r>
              <a:rPr lang="en-IN" dirty="0"/>
              <a:t>ProfessionalQA.com</a:t>
            </a:r>
          </a:p>
        </p:txBody>
      </p:sp>
    </p:spTree>
    <p:extLst>
      <p:ext uri="{BB962C8B-B14F-4D97-AF65-F5344CB8AC3E}">
        <p14:creationId xmlns:p14="http://schemas.microsoft.com/office/powerpoint/2010/main" val="19917320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605896"/>
            <a:ext cx="3084844" cy="5646208"/>
          </a:xfrm>
        </p:spPr>
        <p:txBody>
          <a:bodyPr anchor="ctr">
            <a:normAutofit/>
          </a:bodyPr>
          <a:lstStyle/>
          <a:p>
            <a:r>
              <a:rPr lang="en-US" sz="3600" b="1">
                <a:solidFill>
                  <a:srgbClr val="FFFFFF"/>
                </a:solidFill>
              </a:rPr>
              <a:t>Test and Analysis Activities Within a Software Process</a:t>
            </a:r>
            <a:endParaRPr lang="en-IN" sz="3600" b="1">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4742016" y="605896"/>
            <a:ext cx="6413663" cy="5646208"/>
          </a:xfrm>
        </p:spPr>
        <p:txBody>
          <a:bodyPr anchor="ctr">
            <a:normAutofit/>
          </a:bodyPr>
          <a:lstStyle/>
          <a:p>
            <a:pPr algn="just"/>
            <a:r>
              <a:rPr lang="en-IN" dirty="0"/>
              <a:t>Testing and analysis activities occur throughout the development and evaluation of software systems, from early requirement engineering through delivery and subsequent evaluation.</a:t>
            </a:r>
          </a:p>
          <a:p>
            <a:r>
              <a:rPr lang="en-IN" dirty="0"/>
              <a:t>There are </a:t>
            </a:r>
            <a:r>
              <a:rPr lang="en-IN" b="1" dirty="0"/>
              <a:t>eight testing </a:t>
            </a:r>
            <a:r>
              <a:rPr lang="en-IN" dirty="0"/>
              <a:t>and analysis activities:-</a:t>
            </a:r>
          </a:p>
          <a:p>
            <a:pPr marL="514350" indent="-514350">
              <a:buFont typeface="+mj-lt"/>
              <a:buAutoNum type="arabicPeriod"/>
            </a:pPr>
            <a:r>
              <a:rPr lang="en-IN" dirty="0"/>
              <a:t> The quality process</a:t>
            </a:r>
          </a:p>
          <a:p>
            <a:pPr marL="514350" indent="-514350">
              <a:buFont typeface="+mj-lt"/>
              <a:buAutoNum type="arabicPeriod"/>
            </a:pPr>
            <a:r>
              <a:rPr lang="en-IN" dirty="0"/>
              <a:t>Planning and monitoring</a:t>
            </a:r>
          </a:p>
          <a:p>
            <a:pPr marL="514350" indent="-514350">
              <a:buFont typeface="+mj-lt"/>
              <a:buAutoNum type="arabicPeriod"/>
            </a:pPr>
            <a:r>
              <a:rPr lang="en-IN" dirty="0"/>
              <a:t>Quality goals</a:t>
            </a:r>
          </a:p>
          <a:p>
            <a:pPr marL="514350" indent="-514350">
              <a:buFont typeface="+mj-lt"/>
              <a:buAutoNum type="arabicPeriod"/>
            </a:pPr>
            <a:r>
              <a:rPr lang="en-IN" dirty="0"/>
              <a:t>Dependability properties</a:t>
            </a:r>
          </a:p>
          <a:p>
            <a:pPr marL="514350" indent="-514350">
              <a:buFont typeface="+mj-lt"/>
              <a:buAutoNum type="arabicPeriod"/>
            </a:pPr>
            <a:r>
              <a:rPr lang="en-IN" dirty="0"/>
              <a:t>Analysis</a:t>
            </a:r>
          </a:p>
          <a:p>
            <a:pPr marL="514350" indent="-514350">
              <a:buFont typeface="+mj-lt"/>
              <a:buAutoNum type="arabicPeriod"/>
            </a:pPr>
            <a:r>
              <a:rPr lang="en-IN" dirty="0"/>
              <a:t>Testing</a:t>
            </a:r>
          </a:p>
          <a:p>
            <a:pPr marL="514350" indent="-514350">
              <a:buFont typeface="+mj-lt"/>
              <a:buAutoNum type="arabicPeriod"/>
            </a:pPr>
            <a:r>
              <a:rPr lang="en-IN" dirty="0"/>
              <a:t>Improving the process</a:t>
            </a:r>
          </a:p>
          <a:p>
            <a:pPr marL="514350" indent="-514350">
              <a:buFont typeface="+mj-lt"/>
              <a:buAutoNum type="arabicPeriod"/>
            </a:pPr>
            <a:r>
              <a:rPr lang="en-IN" dirty="0"/>
              <a:t>Organizational factors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F3FD947-4FB0-4F4A-91C0-7E3052FF1430}"/>
              </a:ext>
            </a:extLst>
          </p:cNvPr>
          <p:cNvSpPr>
            <a:spLocks noGrp="1"/>
          </p:cNvSpPr>
          <p:nvPr>
            <p:ph type="title"/>
          </p:nvPr>
        </p:nvSpPr>
        <p:spPr>
          <a:xfrm>
            <a:off x="492370" y="516835"/>
            <a:ext cx="3084844" cy="5772840"/>
          </a:xfrm>
        </p:spPr>
        <p:txBody>
          <a:bodyPr anchor="ctr">
            <a:normAutofit/>
          </a:bodyPr>
          <a:lstStyle/>
          <a:p>
            <a:r>
              <a:rPr lang="en-IN" sz="3600">
                <a:solidFill>
                  <a:srgbClr val="FFFFFF"/>
                </a:solidFill>
              </a:rPr>
              <a:t>Are we calling the testing activity as quality process?</a:t>
            </a:r>
          </a:p>
        </p:txBody>
      </p:sp>
      <p:sp>
        <p:nvSpPr>
          <p:cNvPr id="14" name="Rectangle 13">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9DB1E669-ACC5-4B83-9BFD-C27E7340798B}"/>
              </a:ext>
            </a:extLst>
          </p:cNvPr>
          <p:cNvGraphicFramePr>
            <a:graphicFrameLocks noGrp="1"/>
          </p:cNvGraphicFramePr>
          <p:nvPr>
            <p:ph idx="1"/>
            <p:extLst>
              <p:ext uri="{D42A27DB-BD31-4B8C-83A1-F6EECF244321}">
                <p14:modId xmlns:p14="http://schemas.microsoft.com/office/powerpoint/2010/main" val="3884482458"/>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6309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C6DEF8F9-FFEF-4EDB-8A06-8A7884ED42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0747CA7-2579-4FF5-95CF-E3FA65C9E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1C63BD94-CA0C-4C27-BB07-89F71DEA2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4820"/>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5F87726-4BC3-41E3-94D7-1A6D6D1E333A}"/>
              </a:ext>
            </a:extLst>
          </p:cNvPr>
          <p:cNvSpPr>
            <a:spLocks noGrp="1"/>
          </p:cNvSpPr>
          <p:nvPr>
            <p:ph type="title" idx="4294967295"/>
          </p:nvPr>
        </p:nvSpPr>
        <p:spPr>
          <a:xfrm>
            <a:off x="1097280" y="286603"/>
            <a:ext cx="10058400" cy="1450757"/>
          </a:xfrm>
        </p:spPr>
        <p:txBody>
          <a:bodyPr vert="horz" lIns="91440" tIns="45720" rIns="91440" bIns="45720" rtlCol="0" anchor="b">
            <a:normAutofit/>
          </a:bodyPr>
          <a:lstStyle/>
          <a:p>
            <a:r>
              <a:rPr lang="en-US"/>
              <a:t>What is the difference between QA and tester?</a:t>
            </a:r>
          </a:p>
        </p:txBody>
      </p:sp>
      <p:graphicFrame>
        <p:nvGraphicFramePr>
          <p:cNvPr id="5" name="Content Placeholder 2">
            <a:extLst>
              <a:ext uri="{FF2B5EF4-FFF2-40B4-BE49-F238E27FC236}">
                <a16:creationId xmlns:a16="http://schemas.microsoft.com/office/drawing/2014/main" id="{D42D7697-EC34-4F53-B00A-914EE9A384A7}"/>
              </a:ext>
            </a:extLst>
          </p:cNvPr>
          <p:cNvGraphicFramePr>
            <a:graphicFrameLocks noGrp="1"/>
          </p:cNvGraphicFramePr>
          <p:nvPr>
            <p:ph idx="4294967295"/>
            <p:extLst>
              <p:ext uri="{D42A27DB-BD31-4B8C-83A1-F6EECF244321}">
                <p14:modId xmlns:p14="http://schemas.microsoft.com/office/powerpoint/2010/main" val="1645168021"/>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38977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625" y="381000"/>
            <a:ext cx="8534400" cy="609600"/>
          </a:xfrm>
        </p:spPr>
        <p:txBody>
          <a:bodyPr>
            <a:noAutofit/>
          </a:bodyPr>
          <a:lstStyle/>
          <a:p>
            <a:pPr algn="ctr"/>
            <a:r>
              <a:rPr lang="en-US" b="1" dirty="0"/>
              <a:t>What is Quality Process?</a:t>
            </a:r>
            <a:endParaRPr lang="en-IN" b="1" dirty="0"/>
          </a:p>
        </p:txBody>
      </p:sp>
      <p:graphicFrame>
        <p:nvGraphicFramePr>
          <p:cNvPr id="6" name="Content Placeholder 5">
            <a:extLst>
              <a:ext uri="{FF2B5EF4-FFF2-40B4-BE49-F238E27FC236}">
                <a16:creationId xmlns:a16="http://schemas.microsoft.com/office/drawing/2014/main" id="{5D0D316C-DB10-427C-A6E4-8BE36DD3A0EA}"/>
              </a:ext>
            </a:extLst>
          </p:cNvPr>
          <p:cNvGraphicFramePr>
            <a:graphicFrameLocks noGrp="1"/>
          </p:cNvGraphicFramePr>
          <p:nvPr>
            <p:ph idx="1"/>
            <p:extLst>
              <p:ext uri="{D42A27DB-BD31-4B8C-83A1-F6EECF244321}">
                <p14:modId xmlns:p14="http://schemas.microsoft.com/office/powerpoint/2010/main" val="3134877627"/>
              </p:ext>
            </p:extLst>
          </p:nvPr>
        </p:nvGraphicFramePr>
        <p:xfrm>
          <a:off x="1800224" y="2584174"/>
          <a:ext cx="8854523" cy="20805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91397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Software Project Scheduling and Tracking</a:t>
            </a:r>
          </a:p>
        </p:txBody>
      </p:sp>
    </p:spTree>
    <p:extLst>
      <p:ext uri="{BB962C8B-B14F-4D97-AF65-F5344CB8AC3E}">
        <p14:creationId xmlns:p14="http://schemas.microsoft.com/office/powerpoint/2010/main" val="25910263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370" y="516835"/>
            <a:ext cx="3084844" cy="5772840"/>
          </a:xfrm>
        </p:spPr>
        <p:txBody>
          <a:bodyPr anchor="ctr">
            <a:normAutofit/>
          </a:bodyPr>
          <a:lstStyle/>
          <a:p>
            <a:r>
              <a:rPr lang="en-US" sz="3600">
                <a:solidFill>
                  <a:srgbClr val="FFFFFF"/>
                </a:solidFill>
              </a:rPr>
              <a:t>Planning and monitoring</a:t>
            </a:r>
            <a:endParaRPr lang="en-IN" sz="3600">
              <a:solidFill>
                <a:srgbClr val="FFFFFF"/>
              </a:solidFill>
            </a:endParaRPr>
          </a:p>
        </p:txBody>
      </p:sp>
      <p:graphicFrame>
        <p:nvGraphicFramePr>
          <p:cNvPr id="5" name="Content Placeholder 2">
            <a:extLst>
              <a:ext uri="{FF2B5EF4-FFF2-40B4-BE49-F238E27FC236}">
                <a16:creationId xmlns:a16="http://schemas.microsoft.com/office/drawing/2014/main" id="{444C49AF-8B7B-4580-B759-0C431EEE54CA}"/>
              </a:ext>
            </a:extLst>
          </p:cNvPr>
          <p:cNvGraphicFramePr>
            <a:graphicFrameLocks noGrp="1"/>
          </p:cNvGraphicFramePr>
          <p:nvPr>
            <p:ph idx="1"/>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86887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bwMode="auto">
          <a:xfrm>
            <a:off x="1097280" y="286603"/>
            <a:ext cx="10058400" cy="1450757"/>
          </a:xfrm>
        </p:spPr>
        <p:txBody>
          <a:bodyPr vert="horz" lIns="91440" tIns="45720" rIns="91440" bIns="45720" numCol="1" rtlCol="0" anchorCtr="0" compatLnSpc="1">
            <a:prstTxWarp prst="textNoShape">
              <a:avLst/>
            </a:prstTxWarp>
            <a:normAutofit/>
          </a:bodyPr>
          <a:lstStyle/>
          <a:p>
            <a:r>
              <a:rPr lang="en-US" b="1" u="sng"/>
              <a:t>What are Planning and Monitoring?</a:t>
            </a:r>
          </a:p>
        </p:txBody>
      </p:sp>
      <p:graphicFrame>
        <p:nvGraphicFramePr>
          <p:cNvPr id="20486" name="Rectangle 3">
            <a:extLst>
              <a:ext uri="{FF2B5EF4-FFF2-40B4-BE49-F238E27FC236}">
                <a16:creationId xmlns:a16="http://schemas.microsoft.com/office/drawing/2014/main" id="{E40012BD-3D1B-4BE0-8FE4-75B76CDDF09F}"/>
              </a:ext>
            </a:extLst>
          </p:cNvPr>
          <p:cNvGraphicFramePr>
            <a:graphicFrameLocks noGrp="1"/>
          </p:cNvGraphicFramePr>
          <p:nvPr>
            <p:ph idx="1"/>
            <p:extLst>
              <p:ext uri="{D42A27DB-BD31-4B8C-83A1-F6EECF244321}">
                <p14:modId xmlns:p14="http://schemas.microsoft.com/office/powerpoint/2010/main" val="3083116291"/>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24933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dirty="0"/>
              <a:t>What are we discussing still?</a:t>
            </a:r>
          </a:p>
        </p:txBody>
      </p:sp>
      <p:graphicFrame>
        <p:nvGraphicFramePr>
          <p:cNvPr id="5" name="Content Placeholder 2">
            <a:extLst>
              <a:ext uri="{FF2B5EF4-FFF2-40B4-BE49-F238E27FC236}">
                <a16:creationId xmlns:a16="http://schemas.microsoft.com/office/drawing/2014/main" id="{FFDBE70C-E75A-4457-94B7-11E3CC05349B}"/>
              </a:ext>
            </a:extLst>
          </p:cNvPr>
          <p:cNvGraphicFramePr>
            <a:graphicFrameLocks noGrp="1"/>
          </p:cNvGraphicFramePr>
          <p:nvPr>
            <p:ph idx="1"/>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48326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1175290" y="889000"/>
            <a:ext cx="5682710" cy="67916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none" lIns="63500" tIns="25400" rIns="63500" bIns="25400" rtlCol="0" anchor="t">
            <a:spAutoFit/>
          </a:bodyPr>
          <a:lstStyle/>
          <a:p>
            <a:r>
              <a:rPr lang="en-US" altLang="en-US" b="1" dirty="0"/>
              <a:t>Why Are Projects Late?</a:t>
            </a:r>
          </a:p>
        </p:txBody>
      </p:sp>
      <p:graphicFrame>
        <p:nvGraphicFramePr>
          <p:cNvPr id="2" name="Diagram 1"/>
          <p:cNvGraphicFramePr/>
          <p:nvPr/>
        </p:nvGraphicFramePr>
        <p:xfrm>
          <a:off x="1175290" y="1828800"/>
          <a:ext cx="10026110" cy="4279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07834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9189720" cy="1186597"/>
          </a:xfrm>
        </p:spPr>
        <p:txBody>
          <a:bodyPr/>
          <a:lstStyle/>
          <a:p>
            <a:r>
              <a:rPr lang="en-US" b="1" dirty="0"/>
              <a:t>How can we avoid it?</a:t>
            </a:r>
          </a:p>
        </p:txBody>
      </p:sp>
      <p:sp>
        <p:nvSpPr>
          <p:cNvPr id="3" name="Content Placeholder 2"/>
          <p:cNvSpPr>
            <a:spLocks noGrp="1"/>
          </p:cNvSpPr>
          <p:nvPr>
            <p:ph idx="1"/>
          </p:nvPr>
        </p:nvSpPr>
        <p:spPr/>
        <p:txBody>
          <a:bodyPr/>
          <a:lstStyle/>
          <a:p>
            <a:endParaRPr lang="en-US" dirty="0"/>
          </a:p>
          <a:p>
            <a:endParaRPr lang="en-US" dirty="0"/>
          </a:p>
        </p:txBody>
      </p:sp>
      <p:sp>
        <p:nvSpPr>
          <p:cNvPr id="5" name="TextBox 4"/>
          <p:cNvSpPr txBox="1"/>
          <p:nvPr/>
        </p:nvSpPr>
        <p:spPr>
          <a:xfrm>
            <a:off x="1097280" y="1943100"/>
            <a:ext cx="9380220" cy="4862870"/>
          </a:xfrm>
          <a:prstGeom prst="rect">
            <a:avLst/>
          </a:prstGeom>
          <a:noFill/>
        </p:spPr>
        <p:txBody>
          <a:bodyPr wrap="square" rtlCol="0">
            <a:spAutoFit/>
          </a:bodyPr>
          <a:lstStyle/>
          <a:p>
            <a:pPr marL="342900" indent="-342900">
              <a:buFont typeface="Wingdings" panose="05000000000000000000" pitchFamily="2" charset="2"/>
              <a:buChar char="Ø"/>
            </a:pPr>
            <a:r>
              <a:rPr lang="en-US" altLang="en-US" sz="2400" dirty="0"/>
              <a:t>All technical projects involve 100s of small tasks</a:t>
            </a:r>
          </a:p>
          <a:p>
            <a:pPr marL="342900" indent="-342900">
              <a:buFont typeface="Wingdings" panose="05000000000000000000" pitchFamily="2" charset="2"/>
              <a:buChar char="Ø"/>
            </a:pPr>
            <a:r>
              <a:rPr lang="en-US" altLang="en-US" sz="2400" dirty="0"/>
              <a:t>Some tasks do no affect the project completion</a:t>
            </a:r>
          </a:p>
          <a:p>
            <a:pPr marL="342900" indent="-342900">
              <a:buFont typeface="Wingdings" panose="05000000000000000000" pitchFamily="2" charset="2"/>
              <a:buChar char="Ø"/>
            </a:pPr>
            <a:r>
              <a:rPr lang="en-US" altLang="en-US" sz="2400" dirty="0"/>
              <a:t>Other tasks are </a:t>
            </a:r>
            <a:r>
              <a:rPr lang="en-US" altLang="en-US" sz="2400" i="1" u="sng" dirty="0">
                <a:solidFill>
                  <a:schemeClr val="tx2"/>
                </a:solidFill>
                <a:effectLst>
                  <a:outerShdw blurRad="38100" dist="38100" dir="2700000" algn="tl">
                    <a:srgbClr val="C0C0C0"/>
                  </a:outerShdw>
                </a:effectLst>
              </a:rPr>
              <a:t>critical</a:t>
            </a:r>
            <a:r>
              <a:rPr lang="en-US" altLang="en-US" sz="2400" dirty="0"/>
              <a:t> for project completion</a:t>
            </a:r>
          </a:p>
          <a:p>
            <a:pPr marL="342900" indent="-342900">
              <a:buFont typeface="Wingdings" panose="05000000000000000000" pitchFamily="2" charset="2"/>
              <a:buChar char="Ø"/>
            </a:pPr>
            <a:endParaRPr lang="en-US" altLang="en-US" sz="2400" dirty="0"/>
          </a:p>
          <a:p>
            <a:r>
              <a:rPr lang="en-US" altLang="en-US" sz="2800" dirty="0">
                <a:solidFill>
                  <a:srgbClr val="C00000"/>
                </a:solidFill>
              </a:rPr>
              <a:t>Project manager must:</a:t>
            </a:r>
          </a:p>
          <a:p>
            <a:pPr marL="201168" lvl="1" indent="0">
              <a:buNone/>
            </a:pPr>
            <a:r>
              <a:rPr lang="en-US" altLang="en-US" sz="2400" dirty="0"/>
              <a:t>define all project tasks</a:t>
            </a:r>
          </a:p>
          <a:p>
            <a:pPr marL="201168" lvl="1" indent="0">
              <a:buNone/>
            </a:pPr>
            <a:r>
              <a:rPr lang="en-US" altLang="en-US" sz="2400" dirty="0"/>
              <a:t>build a network that depicts their interdependence</a:t>
            </a:r>
          </a:p>
          <a:p>
            <a:pPr marL="201168" lvl="1" indent="0">
              <a:buNone/>
            </a:pPr>
            <a:r>
              <a:rPr lang="en-US" altLang="en-US" sz="2400" dirty="0"/>
              <a:t>identify the </a:t>
            </a:r>
            <a:r>
              <a:rPr lang="en-US" altLang="en-US" sz="2400" i="1" u="sng" dirty="0">
                <a:effectLst>
                  <a:outerShdw blurRad="38100" dist="38100" dir="2700000" algn="tl">
                    <a:srgbClr val="C0C0C0"/>
                  </a:outerShdw>
                </a:effectLst>
              </a:rPr>
              <a:t>critical</a:t>
            </a:r>
            <a:r>
              <a:rPr lang="en-US" altLang="en-US" sz="2400" dirty="0"/>
              <a:t>  tasks</a:t>
            </a:r>
          </a:p>
          <a:p>
            <a:pPr marL="201168" lvl="1" indent="0">
              <a:buNone/>
            </a:pPr>
            <a:r>
              <a:rPr lang="en-US" altLang="en-US" sz="2400" dirty="0"/>
              <a:t>track the progress of these tasks</a:t>
            </a:r>
          </a:p>
          <a:p>
            <a:pPr marL="201168" lvl="1" indent="0">
              <a:buNone/>
            </a:pPr>
            <a:r>
              <a:rPr lang="en-US" altLang="en-US" sz="2400" dirty="0"/>
              <a:t>recognize the delay “</a:t>
            </a:r>
            <a:r>
              <a:rPr lang="en-US" altLang="en-US" sz="2400" i="1" dirty="0">
                <a:effectLst>
                  <a:outerShdw blurRad="38100" dist="38100" dir="2700000" algn="tl">
                    <a:srgbClr val="C0C0C0"/>
                  </a:outerShdw>
                </a:effectLst>
              </a:rPr>
              <a:t>one day at a time”</a:t>
            </a:r>
            <a:endParaRPr lang="en-US" altLang="en-US" sz="2400" dirty="0">
              <a:solidFill>
                <a:schemeClr val="accent2"/>
              </a:solidFill>
            </a:endParaRPr>
          </a:p>
          <a:p>
            <a:endParaRPr lang="en-US" altLang="en-US" sz="2400" dirty="0"/>
          </a:p>
          <a:p>
            <a:endParaRPr lang="en-US" altLang="en-US" sz="2400" dirty="0"/>
          </a:p>
          <a:p>
            <a:endParaRPr lang="en-US" dirty="0"/>
          </a:p>
        </p:txBody>
      </p:sp>
    </p:spTree>
    <p:extLst>
      <p:ext uri="{BB962C8B-B14F-4D97-AF65-F5344CB8AC3E}">
        <p14:creationId xmlns:p14="http://schemas.microsoft.com/office/powerpoint/2010/main" val="298514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fade">
                                      <p:cBhvr>
                                        <p:cTn id="24" dur="500"/>
                                        <p:tgtEl>
                                          <p:spTgt spid="5">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8" end="8"/>
                                            </p:txEl>
                                          </p:spTgt>
                                        </p:tgtEl>
                                        <p:attrNameLst>
                                          <p:attrName>style.visibility</p:attrName>
                                        </p:attrNameLst>
                                      </p:cBhvr>
                                      <p:to>
                                        <p:strVal val="visible"/>
                                      </p:to>
                                    </p:set>
                                    <p:animEffect transition="in" filter="fade">
                                      <p:cBhvr>
                                        <p:cTn id="30" dur="500"/>
                                        <p:tgtEl>
                                          <p:spTgt spid="5">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animEffect transition="in" filter="fade">
                                      <p:cBhvr>
                                        <p:cTn id="33"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1684C-0EF0-4A60-8163-A26D69F81B93}"/>
              </a:ext>
            </a:extLst>
          </p:cNvPr>
          <p:cNvSpPr>
            <a:spLocks noGrp="1"/>
          </p:cNvSpPr>
          <p:nvPr>
            <p:ph type="title"/>
          </p:nvPr>
        </p:nvSpPr>
        <p:spPr>
          <a:xfrm>
            <a:off x="7957225" y="1559768"/>
            <a:ext cx="2978281" cy="3135379"/>
          </a:xfrm>
        </p:spPr>
        <p:txBody>
          <a:bodyPr vert="horz" lIns="91440" tIns="45720" rIns="91440" bIns="45720" rtlCol="0" anchor="ctr">
            <a:normAutofit/>
          </a:bodyPr>
          <a:lstStyle/>
          <a:p>
            <a:pPr algn="ctr">
              <a:lnSpc>
                <a:spcPct val="83000"/>
              </a:lnSpc>
            </a:pPr>
            <a:r>
              <a:rPr lang="en-US" cap="all" spc="-100">
                <a:solidFill>
                  <a:schemeClr val="bg1"/>
                </a:solidFill>
              </a:rPr>
              <a:t>Entry Criteria</a:t>
            </a:r>
          </a:p>
        </p:txBody>
      </p:sp>
      <p:pic>
        <p:nvPicPr>
          <p:cNvPr id="5" name="Content Placeholder 4" descr="A picture containing text&#10;&#10;Description automatically generated">
            <a:extLst>
              <a:ext uri="{FF2B5EF4-FFF2-40B4-BE49-F238E27FC236}">
                <a16:creationId xmlns:a16="http://schemas.microsoft.com/office/drawing/2014/main" id="{D980DEBC-E1A1-4771-966B-C5CFE98660FF}"/>
              </a:ext>
            </a:extLst>
          </p:cNvPr>
          <p:cNvPicPr>
            <a:picLocks noGrp="1" noChangeAspect="1"/>
          </p:cNvPicPr>
          <p:nvPr>
            <p:ph idx="1"/>
          </p:nvPr>
        </p:nvPicPr>
        <p:blipFill>
          <a:blip r:embed="rId2"/>
          <a:stretch>
            <a:fillRect/>
          </a:stretch>
        </p:blipFill>
        <p:spPr>
          <a:xfrm>
            <a:off x="643192" y="889437"/>
            <a:ext cx="6202238" cy="5076000"/>
          </a:xfrm>
          <a:prstGeom prst="rect">
            <a:avLst/>
          </a:prstGeom>
        </p:spPr>
      </p:pic>
    </p:spTree>
    <p:extLst>
      <p:ext uri="{BB962C8B-B14F-4D97-AF65-F5344CB8AC3E}">
        <p14:creationId xmlns:p14="http://schemas.microsoft.com/office/powerpoint/2010/main" val="28921563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217613" y="831850"/>
            <a:ext cx="7772400" cy="865188"/>
          </a:xfrm>
        </p:spPr>
        <p:txBody>
          <a:bodyPr>
            <a:normAutofit/>
          </a:bodyPr>
          <a:lstStyle/>
          <a:p>
            <a:r>
              <a:rPr lang="en-US" altLang="en-US" sz="3200" b="1" i="1" dirty="0">
                <a:effectLst>
                  <a:outerShdw blurRad="38100" dist="38100" dir="2700000" algn="tl">
                    <a:srgbClr val="C0C0C0"/>
                  </a:outerShdw>
                </a:effectLst>
              </a:rPr>
              <a:t>Two different Perspectives to view Scheduling</a:t>
            </a:r>
            <a:endParaRPr lang="en-US" altLang="en-US" sz="3200" b="1" dirty="0"/>
          </a:p>
        </p:txBody>
      </p:sp>
      <p:sp>
        <p:nvSpPr>
          <p:cNvPr id="7171" name="Rectangle 3"/>
          <p:cNvSpPr>
            <a:spLocks noChangeArrowheads="1"/>
          </p:cNvSpPr>
          <p:nvPr/>
        </p:nvSpPr>
        <p:spPr bwMode="auto">
          <a:xfrm>
            <a:off x="2362200" y="3505200"/>
            <a:ext cx="2895600" cy="1828800"/>
          </a:xfrm>
          <a:prstGeom prst="rect">
            <a:avLst/>
          </a:prstGeom>
          <a:solidFill>
            <a:schemeClr val="accent1"/>
          </a:solidFill>
          <a:ln w="9525">
            <a:solidFill>
              <a:schemeClr val="tx1"/>
            </a:solidFill>
            <a:miter lim="800000"/>
            <a:headEnd/>
            <a:tailEnd/>
          </a:ln>
          <a:effectLst>
            <a:outerShdw dist="107763" dir="13500000" algn="ctr" rotWithShape="0">
              <a:schemeClr val="bg2"/>
            </a:outerShdw>
          </a:effectLst>
        </p:spPr>
        <p:txBody>
          <a:bodyPr anchorCtr="1"/>
          <a:lstStyle/>
          <a:p>
            <a:r>
              <a:rPr lang="en-US" altLang="en-US" b="1"/>
              <a:t>End date for completion has been finalized</a:t>
            </a:r>
          </a:p>
        </p:txBody>
      </p:sp>
      <p:sp>
        <p:nvSpPr>
          <p:cNvPr id="7174" name="Rectangle 6"/>
          <p:cNvSpPr>
            <a:spLocks noChangeArrowheads="1"/>
          </p:cNvSpPr>
          <p:nvPr/>
        </p:nvSpPr>
        <p:spPr bwMode="auto">
          <a:xfrm>
            <a:off x="6858000" y="3505200"/>
            <a:ext cx="2895600" cy="1828800"/>
          </a:xfrm>
          <a:prstGeom prst="rect">
            <a:avLst/>
          </a:prstGeom>
          <a:solidFill>
            <a:srgbClr val="00CC66"/>
          </a:solidFill>
          <a:ln w="9525">
            <a:solidFill>
              <a:schemeClr val="tx1"/>
            </a:solidFill>
            <a:miter lim="800000"/>
            <a:headEnd/>
            <a:tailEnd/>
          </a:ln>
          <a:effectLst>
            <a:outerShdw dist="107763" dir="13500000" algn="ctr" rotWithShape="0">
              <a:schemeClr val="bg2"/>
            </a:outerShdw>
          </a:effectLst>
        </p:spPr>
        <p:txBody>
          <a:bodyPr anchorCtr="1"/>
          <a:lstStyle/>
          <a:p>
            <a:r>
              <a:rPr lang="en-US" altLang="en-US" b="1"/>
              <a:t>Only Rough time-frame is given</a:t>
            </a:r>
          </a:p>
        </p:txBody>
      </p:sp>
      <p:sp>
        <p:nvSpPr>
          <p:cNvPr id="7176" name="AutoShape 8"/>
          <p:cNvSpPr>
            <a:spLocks noChangeArrowheads="1"/>
          </p:cNvSpPr>
          <p:nvPr/>
        </p:nvSpPr>
        <p:spPr bwMode="auto">
          <a:xfrm rot="2423735">
            <a:off x="5257800" y="1981200"/>
            <a:ext cx="381000" cy="1371600"/>
          </a:xfrm>
          <a:prstGeom prst="downArrow">
            <a:avLst>
              <a:gd name="adj1" fmla="val 50000"/>
              <a:gd name="adj2" fmla="val 900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7" name="AutoShape 9"/>
          <p:cNvSpPr>
            <a:spLocks noChangeArrowheads="1"/>
          </p:cNvSpPr>
          <p:nvPr/>
        </p:nvSpPr>
        <p:spPr bwMode="auto">
          <a:xfrm rot="19176265" flipH="1">
            <a:off x="6553200" y="1981200"/>
            <a:ext cx="381000" cy="1371600"/>
          </a:xfrm>
          <a:prstGeom prst="downArrow">
            <a:avLst>
              <a:gd name="adj1" fmla="val 50000"/>
              <a:gd name="adj2" fmla="val 900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1085689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4" name="Rectangle 2"/>
          <p:cNvSpPr>
            <a:spLocks noGrp="1" noChangeArrowheads="1"/>
          </p:cNvSpPr>
          <p:nvPr>
            <p:ph type="title"/>
          </p:nvPr>
        </p:nvSpPr>
        <p:spPr>
          <a:xfrm>
            <a:off x="492370" y="516835"/>
            <a:ext cx="3084844" cy="5772840"/>
          </a:xfrm>
        </p:spPr>
        <p:txBody>
          <a:bodyPr anchor="ctr">
            <a:normAutofit/>
          </a:bodyPr>
          <a:lstStyle/>
          <a:p>
            <a:r>
              <a:rPr lang="en-US" altLang="en-US" sz="3600" b="1" i="1">
                <a:solidFill>
                  <a:srgbClr val="FFFFFF"/>
                </a:solidFill>
                <a:effectLst>
                  <a:outerShdw blurRad="38100" dist="38100" dir="2700000" algn="tl">
                    <a:srgbClr val="C0C0C0"/>
                  </a:outerShdw>
                </a:effectLst>
              </a:rPr>
              <a:t>Basic Principles for SE Scheduling</a:t>
            </a:r>
            <a:endParaRPr lang="en-US" altLang="en-US" sz="3600" b="1">
              <a:solidFill>
                <a:srgbClr val="FFFFFF"/>
              </a:solidFill>
            </a:endParaRPr>
          </a:p>
        </p:txBody>
      </p:sp>
      <p:sp>
        <p:nvSpPr>
          <p:cNvPr id="78" name="Rectangle 77">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8197" name="Rectangle 3">
            <a:extLst>
              <a:ext uri="{FF2B5EF4-FFF2-40B4-BE49-F238E27FC236}">
                <a16:creationId xmlns:a16="http://schemas.microsoft.com/office/drawing/2014/main" id="{34EC29E9-BB2F-48CB-9266-93307FA39D5F}"/>
              </a:ext>
            </a:extLst>
          </p:cNvPr>
          <p:cNvGraphicFramePr>
            <a:graphicFrameLocks noGrp="1"/>
          </p:cNvGraphicFramePr>
          <p:nvPr>
            <p:ph idx="1"/>
            <p:extLst>
              <p:ext uri="{D42A27DB-BD31-4B8C-83A1-F6EECF244321}">
                <p14:modId xmlns:p14="http://schemas.microsoft.com/office/powerpoint/2010/main" val="1171566328"/>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60406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5" name="AutoShape 9"/>
          <p:cNvSpPr>
            <a:spLocks noChangeArrowheads="1"/>
          </p:cNvSpPr>
          <p:nvPr/>
        </p:nvSpPr>
        <p:spPr bwMode="auto">
          <a:xfrm>
            <a:off x="5410200" y="3199368"/>
            <a:ext cx="609600" cy="762000"/>
          </a:xfrm>
          <a:prstGeom prst="downArrow">
            <a:avLst>
              <a:gd name="adj1" fmla="val 50000"/>
              <a:gd name="adj2" fmla="val 31250"/>
            </a:avLst>
          </a:prstGeom>
          <a:solidFill>
            <a:srgbClr val="00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8" name="Rectangle 2"/>
          <p:cNvSpPr>
            <a:spLocks noGrp="1" noChangeArrowheads="1"/>
          </p:cNvSpPr>
          <p:nvPr>
            <p:ph type="title"/>
          </p:nvPr>
        </p:nvSpPr>
        <p:spPr>
          <a:xfrm>
            <a:off x="1828800" y="710415"/>
            <a:ext cx="7772400" cy="865188"/>
          </a:xfrm>
        </p:spPr>
        <p:txBody>
          <a:bodyPr>
            <a:normAutofit/>
          </a:bodyPr>
          <a:lstStyle/>
          <a:p>
            <a:r>
              <a:rPr lang="en-US" altLang="en-US" sz="3600" b="1" i="1" dirty="0">
                <a:effectLst>
                  <a:outerShdw blurRad="38100" dist="38100" dir="2700000" algn="tl">
                    <a:srgbClr val="C0C0C0"/>
                  </a:outerShdw>
                </a:effectLst>
              </a:rPr>
              <a:t>People and Effort</a:t>
            </a:r>
            <a:endParaRPr lang="en-US" altLang="en-US" sz="3600" b="1" dirty="0"/>
          </a:p>
        </p:txBody>
      </p:sp>
      <p:sp>
        <p:nvSpPr>
          <p:cNvPr id="9219" name="Rectangle 3"/>
          <p:cNvSpPr>
            <a:spLocks noChangeArrowheads="1"/>
          </p:cNvSpPr>
          <p:nvPr/>
        </p:nvSpPr>
        <p:spPr bwMode="auto">
          <a:xfrm>
            <a:off x="1905000" y="1981200"/>
            <a:ext cx="8153400" cy="1143000"/>
          </a:xfrm>
          <a:prstGeom prst="rect">
            <a:avLst/>
          </a:prstGeom>
          <a:solidFill>
            <a:schemeClr val="accent1"/>
          </a:solidFill>
          <a:ln w="9525">
            <a:solidFill>
              <a:schemeClr val="tx1"/>
            </a:solidFill>
            <a:miter lim="800000"/>
            <a:headEnd/>
            <a:tailEnd/>
          </a:ln>
          <a:effectLst>
            <a:outerShdw dist="107763" dir="13500000" algn="ctr" rotWithShape="0">
              <a:schemeClr val="bg2"/>
            </a:outerShdw>
          </a:effectLst>
        </p:spPr>
        <p:txBody>
          <a:bodyPr anchorCtr="1"/>
          <a:lstStyle/>
          <a:p>
            <a:r>
              <a:rPr lang="en-US" altLang="en-US" b="1" dirty="0"/>
              <a:t>“If we fall behind schedule we can always add more programmers and catch to late in the project”</a:t>
            </a:r>
          </a:p>
          <a:p>
            <a:endParaRPr lang="en-US" altLang="en-US" b="1" dirty="0"/>
          </a:p>
        </p:txBody>
      </p:sp>
      <p:sp>
        <p:nvSpPr>
          <p:cNvPr id="9224" name="AutoShape 8"/>
          <p:cNvSpPr>
            <a:spLocks noChangeArrowheads="1"/>
          </p:cNvSpPr>
          <p:nvPr/>
        </p:nvSpPr>
        <p:spPr bwMode="auto">
          <a:xfrm>
            <a:off x="5245100" y="2035194"/>
            <a:ext cx="1333500" cy="980004"/>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chemeClr val="hlink">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7" name="Text Box 11"/>
          <p:cNvSpPr txBox="1">
            <a:spLocks noChangeArrowheads="1"/>
          </p:cNvSpPr>
          <p:nvPr/>
        </p:nvSpPr>
        <p:spPr bwMode="auto">
          <a:xfrm>
            <a:off x="3746500" y="4222234"/>
            <a:ext cx="6324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dirty="0">
                <a:solidFill>
                  <a:srgbClr val="C00000"/>
                </a:solidFill>
              </a:rPr>
              <a:t>Has a disruptive effect on the project</a:t>
            </a:r>
          </a:p>
        </p:txBody>
      </p:sp>
      <p:sp>
        <p:nvSpPr>
          <p:cNvPr id="9228" name="AutoShape 12"/>
          <p:cNvSpPr>
            <a:spLocks noChangeArrowheads="1"/>
          </p:cNvSpPr>
          <p:nvPr/>
        </p:nvSpPr>
        <p:spPr bwMode="auto">
          <a:xfrm>
            <a:off x="5410200" y="4716502"/>
            <a:ext cx="609600" cy="685800"/>
          </a:xfrm>
          <a:prstGeom prst="downArrow">
            <a:avLst>
              <a:gd name="adj1" fmla="val 50000"/>
              <a:gd name="adj2" fmla="val 28125"/>
            </a:avLst>
          </a:prstGeom>
          <a:solidFill>
            <a:srgbClr val="00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9" name="Text Box 13"/>
          <p:cNvSpPr txBox="1">
            <a:spLocks noChangeArrowheads="1"/>
          </p:cNvSpPr>
          <p:nvPr/>
        </p:nvSpPr>
        <p:spPr bwMode="auto">
          <a:xfrm>
            <a:off x="3656013" y="5689600"/>
            <a:ext cx="6324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dirty="0">
                <a:solidFill>
                  <a:srgbClr val="C00000"/>
                </a:solidFill>
              </a:rPr>
              <a:t>Schedules slip even further</a:t>
            </a:r>
          </a:p>
        </p:txBody>
      </p:sp>
    </p:spTree>
    <p:extLst>
      <p:ext uri="{BB962C8B-B14F-4D97-AF65-F5344CB8AC3E}">
        <p14:creationId xmlns:p14="http://schemas.microsoft.com/office/powerpoint/2010/main" val="608382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25"/>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grpId="0" nodeType="afterEffect">
                                  <p:stCondLst>
                                    <p:cond delay="2000"/>
                                  </p:stCondLst>
                                  <p:childTnLst>
                                    <p:set>
                                      <p:cBhvr>
                                        <p:cTn id="13" dur="1" fill="hold">
                                          <p:stCondLst>
                                            <p:cond delay="499"/>
                                          </p:stCondLst>
                                        </p:cTn>
                                        <p:tgtEl>
                                          <p:spTgt spid="9227"/>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9228"/>
                                        </p:tgtEl>
                                        <p:attrNameLst>
                                          <p:attrName>style.visibility</p:attrName>
                                        </p:attrNameLst>
                                      </p:cBhvr>
                                      <p:to>
                                        <p:strVal val="visible"/>
                                      </p:to>
                                    </p:set>
                                  </p:childTnLst>
                                </p:cTn>
                              </p:par>
                            </p:childTnLst>
                          </p:cTn>
                        </p:par>
                        <p:par>
                          <p:cTn id="18" fill="hold" nodeType="afterGroup">
                            <p:stCondLst>
                              <p:cond delay="500"/>
                            </p:stCondLst>
                            <p:childTnLst>
                              <p:par>
                                <p:cTn id="19" presetID="1" presetClass="entr" presetSubtype="0" fill="hold" grpId="0" nodeType="afterEffect">
                                  <p:stCondLst>
                                    <p:cond delay="1000"/>
                                  </p:stCondLst>
                                  <p:childTnLst>
                                    <p:set>
                                      <p:cBhvr>
                                        <p:cTn id="20" dur="1" fill="hold">
                                          <p:stCondLst>
                                            <p:cond delay="499"/>
                                          </p:stCondLst>
                                        </p:cTn>
                                        <p:tgtEl>
                                          <p:spTgt spid="9229"/>
                                        </p:tgtEl>
                                        <p:attrNameLst>
                                          <p:attrName>style.visibility</p:attrName>
                                        </p:attrNameLst>
                                      </p:cBhvr>
                                      <p:to>
                                        <p:strVal val="visible"/>
                                      </p:to>
                                    </p:set>
                                  </p:childTnLst>
                                </p:cTn>
                              </p:par>
                            </p:childTnLst>
                          </p:cTn>
                        </p:par>
                        <p:par>
                          <p:cTn id="21" fill="hold" nodeType="afterGroup">
                            <p:stCondLst>
                              <p:cond delay="2000"/>
                            </p:stCondLst>
                            <p:childTnLst>
                              <p:par>
                                <p:cTn id="22" presetID="1" presetClass="entr" presetSubtype="0" fill="hold" grpId="0" nodeType="afterEffect">
                                  <p:stCondLst>
                                    <p:cond delay="0"/>
                                  </p:stCondLst>
                                  <p:childTnLst>
                                    <p:set>
                                      <p:cBhvr>
                                        <p:cTn id="23" dur="1" fill="hold">
                                          <p:stCondLst>
                                            <p:cond delay="499"/>
                                          </p:stCondLst>
                                        </p:cTn>
                                        <p:tgtEl>
                                          <p:spTgt spid="9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5" grpId="0" animBg="1"/>
      <p:bldP spid="9219" grpId="0" animBg="1" autoUpdateAnimBg="0"/>
      <p:bldP spid="9224" grpId="0" animBg="1"/>
      <p:bldP spid="9227" grpId="0" autoUpdateAnimBg="0"/>
      <p:bldP spid="9228" grpId="0" animBg="1"/>
      <p:bldP spid="9229"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title"/>
          </p:nvPr>
        </p:nvSpPr>
        <p:spPr>
          <a:xfrm>
            <a:off x="1346200" y="841275"/>
            <a:ext cx="7772400" cy="755650"/>
          </a:xfrm>
        </p:spPr>
        <p:txBody>
          <a:bodyPr>
            <a:normAutofit/>
          </a:bodyPr>
          <a:lstStyle/>
          <a:p>
            <a:r>
              <a:rPr lang="en-US" altLang="en-US" sz="3600" b="1" i="1" dirty="0">
                <a:effectLst>
                  <a:outerShdw blurRad="38100" dist="38100" dir="2700000" algn="tl">
                    <a:srgbClr val="C0C0C0"/>
                  </a:outerShdw>
                </a:effectLst>
              </a:rPr>
              <a:t>People and Effort</a:t>
            </a:r>
            <a:endParaRPr lang="en-US" altLang="en-US" sz="3600" b="1" dirty="0"/>
          </a:p>
        </p:txBody>
      </p:sp>
      <p:sp>
        <p:nvSpPr>
          <p:cNvPr id="10244" name="Rectangle 4"/>
          <p:cNvSpPr>
            <a:spLocks noChangeArrowheads="1"/>
          </p:cNvSpPr>
          <p:nvPr/>
        </p:nvSpPr>
        <p:spPr bwMode="auto">
          <a:xfrm>
            <a:off x="2692400" y="1828800"/>
            <a:ext cx="7162800" cy="2057400"/>
          </a:xfrm>
          <a:prstGeom prst="rect">
            <a:avLst/>
          </a:prstGeom>
          <a:solidFill>
            <a:srgbClr val="339966"/>
          </a:solidFill>
          <a:ln w="9525">
            <a:solidFill>
              <a:schemeClr val="tx1"/>
            </a:solidFill>
            <a:miter lim="800000"/>
            <a:headEnd/>
            <a:tailEnd/>
          </a:ln>
          <a:effectLst>
            <a:outerShdw dist="107763" dir="13500000" algn="ctr" rotWithShape="0">
              <a:schemeClr val="bg2"/>
            </a:outerShdw>
          </a:effectLst>
        </p:spPr>
        <p:txBody>
          <a:bodyPr anchorCtr="1"/>
          <a:lstStyle/>
          <a:p>
            <a:r>
              <a:rPr lang="en-US" altLang="en-US" sz="3200" b="1" dirty="0"/>
              <a:t>The relationship between the </a:t>
            </a:r>
            <a:r>
              <a:rPr lang="en-US" altLang="en-US" sz="3200" b="1" dirty="0">
                <a:solidFill>
                  <a:schemeClr val="tx2"/>
                </a:solidFill>
              </a:rPr>
              <a:t>number of people</a:t>
            </a:r>
            <a:r>
              <a:rPr lang="en-US" altLang="en-US" sz="3200" b="1" dirty="0"/>
              <a:t> working in software project and overall </a:t>
            </a:r>
            <a:r>
              <a:rPr lang="en-US" altLang="en-US" sz="3200" b="1" dirty="0">
                <a:solidFill>
                  <a:schemeClr val="tx2"/>
                </a:solidFill>
              </a:rPr>
              <a:t>productivity</a:t>
            </a:r>
            <a:r>
              <a:rPr lang="en-US" altLang="en-US" sz="3200" b="1" dirty="0"/>
              <a:t> is</a:t>
            </a:r>
          </a:p>
          <a:p>
            <a:r>
              <a:rPr lang="en-US" altLang="en-US" sz="3200" b="1" dirty="0"/>
              <a:t> </a:t>
            </a:r>
            <a:r>
              <a:rPr lang="en-US" altLang="en-US" sz="3200" b="1" i="1" u="sng" dirty="0">
                <a:solidFill>
                  <a:schemeClr val="hlink"/>
                </a:solidFill>
              </a:rPr>
              <a:t>not linear</a:t>
            </a:r>
            <a:endParaRPr lang="en-US" altLang="en-US" b="1" dirty="0"/>
          </a:p>
        </p:txBody>
      </p:sp>
      <p:sp>
        <p:nvSpPr>
          <p:cNvPr id="10249" name="Oval 9"/>
          <p:cNvSpPr>
            <a:spLocks noChangeArrowheads="1"/>
          </p:cNvSpPr>
          <p:nvPr/>
        </p:nvSpPr>
        <p:spPr bwMode="auto">
          <a:xfrm>
            <a:off x="2971800" y="4495900"/>
            <a:ext cx="6019800" cy="1298377"/>
          </a:xfrm>
          <a:prstGeom prst="ellipse">
            <a:avLst/>
          </a:prstGeom>
          <a:solidFill>
            <a:schemeClr val="accent1"/>
          </a:solidFill>
          <a:ln>
            <a:noFill/>
          </a:ln>
          <a:effectLst>
            <a:prstShdw prst="shdw18" dist="17961" dir="135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anchor="ctr">
            <a:spAutoFit/>
          </a:bodyPr>
          <a:lstStyle/>
          <a:p>
            <a:r>
              <a:rPr lang="en-US" altLang="en-US" b="1" i="1">
                <a:solidFill>
                  <a:schemeClr val="hlink"/>
                </a:solidFill>
                <a:latin typeface="Arial" panose="020B0604020202020204" pitchFamily="34" charset="0"/>
              </a:rPr>
              <a:t>Fewer people</a:t>
            </a:r>
            <a:r>
              <a:rPr lang="en-US" altLang="en-US">
                <a:latin typeface="Arial" panose="020B0604020202020204" pitchFamily="34" charset="0"/>
              </a:rPr>
              <a:t> and </a:t>
            </a:r>
            <a:r>
              <a:rPr lang="en-US" altLang="en-US" b="1" i="1">
                <a:solidFill>
                  <a:schemeClr val="hlink"/>
                </a:solidFill>
                <a:latin typeface="Arial" panose="020B0604020202020204" pitchFamily="34" charset="0"/>
              </a:rPr>
              <a:t>longer time period</a:t>
            </a:r>
            <a:r>
              <a:rPr lang="en-US" altLang="en-US">
                <a:latin typeface="Arial" panose="020B0604020202020204" pitchFamily="34" charset="0"/>
              </a:rPr>
              <a:t> is a </a:t>
            </a:r>
            <a:r>
              <a:rPr lang="en-US" altLang="en-US" u="sng">
                <a:solidFill>
                  <a:schemeClr val="bg1"/>
                </a:solidFill>
                <a:latin typeface="Arial" panose="020B0604020202020204" pitchFamily="34" charset="0"/>
              </a:rPr>
              <a:t>better</a:t>
            </a:r>
            <a:r>
              <a:rPr lang="en-US" altLang="en-US">
                <a:latin typeface="Arial" panose="020B0604020202020204" pitchFamily="34" charset="0"/>
              </a:rPr>
              <a:t> option for software development</a:t>
            </a:r>
          </a:p>
        </p:txBody>
      </p:sp>
      <p:sp>
        <p:nvSpPr>
          <p:cNvPr id="10251" name="AutoShape 11"/>
          <p:cNvSpPr>
            <a:spLocks noChangeArrowheads="1"/>
          </p:cNvSpPr>
          <p:nvPr/>
        </p:nvSpPr>
        <p:spPr bwMode="auto">
          <a:xfrm>
            <a:off x="5791200" y="4038650"/>
            <a:ext cx="304800" cy="304800"/>
          </a:xfrm>
          <a:prstGeom prst="downArrow">
            <a:avLst>
              <a:gd name="adj1" fmla="val 50000"/>
              <a:gd name="adj2" fmla="val 250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6667905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255713" y="858836"/>
            <a:ext cx="7772400" cy="865188"/>
          </a:xfrm>
        </p:spPr>
        <p:txBody>
          <a:bodyPr/>
          <a:lstStyle/>
          <a:p>
            <a:r>
              <a:rPr lang="en-US" altLang="en-US" b="1" i="1" dirty="0">
                <a:effectLst>
                  <a:outerShdw blurRad="38100" dist="38100" dir="2700000" algn="tl">
                    <a:srgbClr val="C0C0C0"/>
                  </a:outerShdw>
                </a:effectLst>
              </a:rPr>
              <a:t>Effort Distribution</a:t>
            </a:r>
            <a:endParaRPr lang="en-US" altLang="en-US" sz="3400" b="1" dirty="0"/>
          </a:p>
        </p:txBody>
      </p:sp>
      <p:sp>
        <p:nvSpPr>
          <p:cNvPr id="11267" name="Rectangle 3"/>
          <p:cNvSpPr>
            <a:spLocks noChangeArrowheads="1"/>
          </p:cNvSpPr>
          <p:nvPr/>
        </p:nvSpPr>
        <p:spPr bwMode="auto">
          <a:xfrm>
            <a:off x="2514600" y="3733800"/>
            <a:ext cx="2057400" cy="16764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107763" dir="13500000" algn="ctr" rotWithShape="0">
                    <a:schemeClr val="bg2"/>
                  </a:outerShdw>
                </a:effectLst>
              </a14:hiddenEffects>
            </a:ext>
          </a:extLst>
        </p:spPr>
        <p:txBody>
          <a:bodyPr anchorCtr="1">
            <a:flatTx/>
          </a:bodyPr>
          <a:lstStyle/>
          <a:p>
            <a:r>
              <a:rPr lang="en-US" altLang="en-US" b="1"/>
              <a:t>Front-end Analysis &amp; Design</a:t>
            </a:r>
          </a:p>
        </p:txBody>
      </p:sp>
      <p:sp>
        <p:nvSpPr>
          <p:cNvPr id="11268" name="Rectangle 4"/>
          <p:cNvSpPr>
            <a:spLocks noChangeArrowheads="1"/>
          </p:cNvSpPr>
          <p:nvPr/>
        </p:nvSpPr>
        <p:spPr bwMode="auto">
          <a:xfrm>
            <a:off x="4724400" y="1981200"/>
            <a:ext cx="2895600" cy="990600"/>
          </a:xfrm>
          <a:prstGeom prst="rect">
            <a:avLst/>
          </a:prstGeom>
          <a:solidFill>
            <a:srgbClr val="00CC66"/>
          </a:solidFill>
          <a:ln w="9525">
            <a:solidFill>
              <a:schemeClr val="tx1"/>
            </a:solidFill>
            <a:miter lim="800000"/>
            <a:headEnd/>
            <a:tailEnd/>
          </a:ln>
          <a:effectLst>
            <a:outerShdw dist="107763" dir="13500000" algn="ctr" rotWithShape="0">
              <a:schemeClr val="bg2"/>
            </a:outerShdw>
          </a:effectLst>
        </p:spPr>
        <p:txBody>
          <a:bodyPr anchorCtr="1"/>
          <a:lstStyle/>
          <a:p>
            <a:r>
              <a:rPr lang="en-US" altLang="en-US" sz="4400" b="1"/>
              <a:t>40-20-40</a:t>
            </a:r>
          </a:p>
        </p:txBody>
      </p:sp>
      <p:sp>
        <p:nvSpPr>
          <p:cNvPr id="11273" name="Rectangle 9"/>
          <p:cNvSpPr>
            <a:spLocks noChangeArrowheads="1"/>
          </p:cNvSpPr>
          <p:nvPr/>
        </p:nvSpPr>
        <p:spPr bwMode="auto">
          <a:xfrm>
            <a:off x="7924800" y="3733800"/>
            <a:ext cx="1981200" cy="1600200"/>
          </a:xfrm>
          <a:prstGeom prst="rect">
            <a:avLst/>
          </a:prstGeom>
          <a:solidFill>
            <a:srgbClr val="339966"/>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339966"/>
            </a:extrusionClr>
            <a:contourClr>
              <a:srgbClr val="339966"/>
            </a:contourClr>
          </a:sp3d>
          <a:extLst>
            <a:ext uri="{AF507438-7753-43E0-B8FC-AC1667EBCBE1}">
              <a14:hiddenEffects xmlns:a14="http://schemas.microsoft.com/office/drawing/2010/main">
                <a:effectLst>
                  <a:outerShdw dist="107763" dir="13500000" algn="ctr" rotWithShape="0">
                    <a:schemeClr val="bg2"/>
                  </a:outerShdw>
                </a:effectLst>
              </a14:hiddenEffects>
            </a:ext>
          </a:extLst>
        </p:spPr>
        <p:txBody>
          <a:bodyPr anchorCtr="1">
            <a:flatTx/>
          </a:bodyPr>
          <a:lstStyle/>
          <a:p>
            <a:endParaRPr lang="en-US" altLang="en-US" b="1"/>
          </a:p>
          <a:p>
            <a:r>
              <a:rPr lang="en-US" altLang="en-US" b="1"/>
              <a:t>Back-end testing</a:t>
            </a:r>
          </a:p>
        </p:txBody>
      </p:sp>
      <p:sp>
        <p:nvSpPr>
          <p:cNvPr id="11274" name="Oval 10"/>
          <p:cNvSpPr>
            <a:spLocks noChangeArrowheads="1"/>
          </p:cNvSpPr>
          <p:nvPr/>
        </p:nvSpPr>
        <p:spPr bwMode="auto">
          <a:xfrm>
            <a:off x="5334000" y="4703764"/>
            <a:ext cx="1981200" cy="519351"/>
          </a:xfrm>
          <a:prstGeom prst="ellipse">
            <a:avLst/>
          </a:prstGeom>
          <a:solidFill>
            <a:srgbClr val="FFFF99"/>
          </a:solidFill>
          <a:ln w="9525">
            <a:round/>
            <a:headEnd/>
            <a:tailEnd/>
          </a:ln>
          <a:effectLst/>
          <a:scene3d>
            <a:camera prst="legacyPerspectiveBottom"/>
            <a:lightRig rig="legacyFlat3" dir="t"/>
          </a:scene3d>
          <a:sp3d extrusionH="887400" prstMaterial="legacyMatte">
            <a:bevelT w="13500" h="13500" prst="angle"/>
            <a:bevelB w="13500" h="13500" prst="angle"/>
            <a:extrusionClr>
              <a:srgbClr val="FFFF99"/>
            </a:extrusionClr>
            <a:contourClr>
              <a:srgbClr val="FFFF99"/>
            </a:contourClr>
          </a:sp3d>
          <a:extLst>
            <a:ext uri="{AF507438-7753-43E0-B8FC-AC1667EBCBE1}">
              <a14:hiddenEffects xmlns:a14="http://schemas.microsoft.com/office/drawing/2010/main">
                <a:effectLst>
                  <a:outerShdw dist="107763" dir="13500000" algn="ctr" rotWithShape="0">
                    <a:schemeClr val="bg2"/>
                  </a:outerShdw>
                </a:effectLst>
              </a14:hiddenEffects>
            </a:ext>
          </a:extLst>
        </p:spPr>
        <p:txBody>
          <a:bodyPr anchorCtr="1">
            <a:spAutoFit/>
            <a:flatTx/>
          </a:bodyPr>
          <a:lstStyle/>
          <a:p>
            <a:r>
              <a:rPr lang="en-US" altLang="en-US" b="1">
                <a:solidFill>
                  <a:schemeClr val="bg2"/>
                </a:solidFill>
              </a:rPr>
              <a:t>Coding</a:t>
            </a:r>
          </a:p>
        </p:txBody>
      </p:sp>
      <p:sp>
        <p:nvSpPr>
          <p:cNvPr id="11275" name="Line 11"/>
          <p:cNvSpPr>
            <a:spLocks noChangeShapeType="1"/>
          </p:cNvSpPr>
          <p:nvPr/>
        </p:nvSpPr>
        <p:spPr bwMode="auto">
          <a:xfrm>
            <a:off x="6240463" y="2997201"/>
            <a:ext cx="0" cy="1655763"/>
          </a:xfrm>
          <a:prstGeom prst="line">
            <a:avLst/>
          </a:prstGeom>
          <a:noFill/>
          <a:ln w="571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6" name="Line 12"/>
          <p:cNvSpPr>
            <a:spLocks noChangeShapeType="1"/>
          </p:cNvSpPr>
          <p:nvPr/>
        </p:nvSpPr>
        <p:spPr bwMode="auto">
          <a:xfrm flipH="1">
            <a:off x="4800601" y="2997200"/>
            <a:ext cx="1439863" cy="584200"/>
          </a:xfrm>
          <a:prstGeom prst="line">
            <a:avLst/>
          </a:prstGeom>
          <a:noFill/>
          <a:ln w="571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7" name="Line 13"/>
          <p:cNvSpPr>
            <a:spLocks noChangeShapeType="1"/>
          </p:cNvSpPr>
          <p:nvPr/>
        </p:nvSpPr>
        <p:spPr bwMode="auto">
          <a:xfrm>
            <a:off x="6240463" y="2997200"/>
            <a:ext cx="1371600" cy="685800"/>
          </a:xfrm>
          <a:prstGeom prst="line">
            <a:avLst/>
          </a:prstGeom>
          <a:noFill/>
          <a:ln w="571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7028644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76"/>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1267"/>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1275"/>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1127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1277"/>
                                        </p:tgtEl>
                                        <p:attrNameLst>
                                          <p:attrName>style.visibility</p:attrName>
                                        </p:attrNameLst>
                                      </p:cBhvr>
                                      <p:to>
                                        <p:strVal val="visible"/>
                                      </p:to>
                                    </p:set>
                                  </p:childTnLst>
                                </p:cTn>
                              </p:par>
                            </p:childTnLst>
                          </p:cTn>
                        </p:par>
                        <p:par>
                          <p:cTn id="21" fill="hold" nodeType="afterGroup">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112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animBg="1" autoUpdateAnimBg="0"/>
      <p:bldP spid="11273" grpId="0" animBg="1" autoUpdateAnimBg="0"/>
      <p:bldP spid="11274" grpId="0" animBg="1" autoUpdateAnimBg="0"/>
      <p:bldP spid="11275" grpId="0" animBg="1"/>
      <p:bldP spid="11276" grpId="0" animBg="1"/>
      <p:bldP spid="11277"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1327908" y="522054"/>
            <a:ext cx="3585405" cy="512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3000">
                <a:solidFill>
                  <a:schemeClr val="bg2"/>
                </a:solidFill>
                <a:latin typeface="Arial Black" panose="020B0A04020102020204" pitchFamily="34" charset="0"/>
              </a:defRPr>
            </a:lvl1pPr>
            <a:lvl2pPr>
              <a:defRPr sz="3000">
                <a:solidFill>
                  <a:schemeClr val="bg2"/>
                </a:solidFill>
                <a:latin typeface="Arial Black" panose="020B0A04020102020204" pitchFamily="34" charset="0"/>
              </a:defRPr>
            </a:lvl2pPr>
            <a:lvl3pPr>
              <a:defRPr sz="3000">
                <a:solidFill>
                  <a:schemeClr val="bg2"/>
                </a:solidFill>
                <a:latin typeface="Arial Black" panose="020B0A04020102020204" pitchFamily="34" charset="0"/>
              </a:defRPr>
            </a:lvl3pPr>
            <a:lvl4pPr>
              <a:defRPr sz="3000">
                <a:solidFill>
                  <a:schemeClr val="bg2"/>
                </a:solidFill>
                <a:latin typeface="Arial Black" panose="020B0A04020102020204" pitchFamily="34" charset="0"/>
              </a:defRPr>
            </a:lvl4pPr>
            <a:lvl5pPr>
              <a:defRPr sz="3000">
                <a:solidFill>
                  <a:schemeClr val="bg2"/>
                </a:solidFill>
                <a:latin typeface="Arial Black" panose="020B0A04020102020204" pitchFamily="34" charset="0"/>
              </a:defRPr>
            </a:lvl5pPr>
            <a:lvl6pPr marL="457200" algn="ctr" eaLnBrk="0" fontAlgn="base" hangingPunct="0">
              <a:spcBef>
                <a:spcPct val="0"/>
              </a:spcBef>
              <a:spcAft>
                <a:spcPct val="0"/>
              </a:spcAft>
              <a:defRPr sz="3000">
                <a:solidFill>
                  <a:schemeClr val="bg2"/>
                </a:solidFill>
                <a:latin typeface="Arial Black" panose="020B0A04020102020204" pitchFamily="34" charset="0"/>
              </a:defRPr>
            </a:lvl6pPr>
            <a:lvl7pPr marL="914400" algn="ctr" eaLnBrk="0" fontAlgn="base" hangingPunct="0">
              <a:spcBef>
                <a:spcPct val="0"/>
              </a:spcBef>
              <a:spcAft>
                <a:spcPct val="0"/>
              </a:spcAft>
              <a:defRPr sz="3000">
                <a:solidFill>
                  <a:schemeClr val="bg2"/>
                </a:solidFill>
                <a:latin typeface="Arial Black" panose="020B0A04020102020204" pitchFamily="34" charset="0"/>
              </a:defRPr>
            </a:lvl7pPr>
            <a:lvl8pPr marL="1371600" algn="ctr" eaLnBrk="0" fontAlgn="base" hangingPunct="0">
              <a:spcBef>
                <a:spcPct val="0"/>
              </a:spcBef>
              <a:spcAft>
                <a:spcPct val="0"/>
              </a:spcAft>
              <a:defRPr sz="3000">
                <a:solidFill>
                  <a:schemeClr val="bg2"/>
                </a:solidFill>
                <a:latin typeface="Arial Black" panose="020B0A04020102020204" pitchFamily="34" charset="0"/>
              </a:defRPr>
            </a:lvl8pPr>
            <a:lvl9pPr marL="1828800" algn="ctr" eaLnBrk="0" fontAlgn="base" hangingPunct="0">
              <a:spcBef>
                <a:spcPct val="0"/>
              </a:spcBef>
              <a:spcAft>
                <a:spcPct val="0"/>
              </a:spcAft>
              <a:defRPr sz="3000">
                <a:solidFill>
                  <a:schemeClr val="bg2"/>
                </a:solidFill>
                <a:latin typeface="Arial Black" panose="020B0A04020102020204" pitchFamily="34" charset="0"/>
              </a:defRPr>
            </a:lvl9pPr>
          </a:lstStyle>
          <a:p>
            <a:r>
              <a:rPr lang="en-US" altLang="en-US" b="1" i="1" dirty="0">
                <a:solidFill>
                  <a:srgbClr val="C00000"/>
                </a:solidFill>
              </a:rPr>
              <a:t>Effort Allocation</a:t>
            </a:r>
            <a:endParaRPr lang="en-US" altLang="en-US" b="1" dirty="0">
              <a:solidFill>
                <a:srgbClr val="C00000"/>
              </a:solidFill>
            </a:endParaRPr>
          </a:p>
        </p:txBody>
      </p:sp>
      <p:grpSp>
        <p:nvGrpSpPr>
          <p:cNvPr id="41987" name="Group 3"/>
          <p:cNvGrpSpPr>
            <a:grpSpLocks/>
          </p:cNvGrpSpPr>
          <p:nvPr/>
        </p:nvGrpSpPr>
        <p:grpSpPr bwMode="auto">
          <a:xfrm>
            <a:off x="4154489" y="4000500"/>
            <a:ext cx="763587" cy="1982788"/>
            <a:chOff x="1464" y="2052"/>
            <a:chExt cx="481" cy="1249"/>
          </a:xfrm>
        </p:grpSpPr>
        <p:sp>
          <p:nvSpPr>
            <p:cNvPr id="41988" name="Rectangle 4"/>
            <p:cNvSpPr>
              <a:spLocks noChangeArrowheads="1"/>
            </p:cNvSpPr>
            <p:nvPr/>
          </p:nvSpPr>
          <p:spPr bwMode="auto">
            <a:xfrm>
              <a:off x="1468" y="2212"/>
              <a:ext cx="328" cy="1084"/>
            </a:xfrm>
            <a:prstGeom prst="rect">
              <a:avLst/>
            </a:prstGeom>
            <a:solidFill>
              <a:schemeClr val="hlink"/>
            </a:solidFill>
            <a:ln w="12700">
              <a:solidFill>
                <a:schemeClr val="bg2"/>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41989" name="Freeform 5"/>
            <p:cNvSpPr>
              <a:spLocks/>
            </p:cNvSpPr>
            <p:nvPr/>
          </p:nvSpPr>
          <p:spPr bwMode="auto">
            <a:xfrm>
              <a:off x="1464" y="2052"/>
              <a:ext cx="481" cy="1249"/>
            </a:xfrm>
            <a:custGeom>
              <a:avLst/>
              <a:gdLst>
                <a:gd name="T0" fmla="*/ 336 w 481"/>
                <a:gd name="T1" fmla="*/ 1248 h 1249"/>
                <a:gd name="T2" fmla="*/ 480 w 481"/>
                <a:gd name="T3" fmla="*/ 1092 h 1249"/>
                <a:gd name="T4" fmla="*/ 480 w 481"/>
                <a:gd name="T5" fmla="*/ 0 h 1249"/>
                <a:gd name="T6" fmla="*/ 144 w 481"/>
                <a:gd name="T7" fmla="*/ 0 h 1249"/>
                <a:gd name="T8" fmla="*/ 0 w 481"/>
                <a:gd name="T9" fmla="*/ 156 h 1249"/>
                <a:gd name="T10" fmla="*/ 336 w 481"/>
                <a:gd name="T11" fmla="*/ 156 h 1249"/>
                <a:gd name="T12" fmla="*/ 336 w 481"/>
                <a:gd name="T13" fmla="*/ 1248 h 1249"/>
              </a:gdLst>
              <a:ahLst/>
              <a:cxnLst>
                <a:cxn ang="0">
                  <a:pos x="T0" y="T1"/>
                </a:cxn>
                <a:cxn ang="0">
                  <a:pos x="T2" y="T3"/>
                </a:cxn>
                <a:cxn ang="0">
                  <a:pos x="T4" y="T5"/>
                </a:cxn>
                <a:cxn ang="0">
                  <a:pos x="T6" y="T7"/>
                </a:cxn>
                <a:cxn ang="0">
                  <a:pos x="T8" y="T9"/>
                </a:cxn>
                <a:cxn ang="0">
                  <a:pos x="T10" y="T11"/>
                </a:cxn>
                <a:cxn ang="0">
                  <a:pos x="T12" y="T13"/>
                </a:cxn>
              </a:cxnLst>
              <a:rect l="0" t="0" r="r" b="b"/>
              <a:pathLst>
                <a:path w="481" h="1249">
                  <a:moveTo>
                    <a:pt x="336" y="1248"/>
                  </a:moveTo>
                  <a:lnTo>
                    <a:pt x="480" y="1092"/>
                  </a:lnTo>
                  <a:lnTo>
                    <a:pt x="480" y="0"/>
                  </a:lnTo>
                  <a:lnTo>
                    <a:pt x="144" y="0"/>
                  </a:lnTo>
                  <a:lnTo>
                    <a:pt x="0" y="156"/>
                  </a:lnTo>
                  <a:lnTo>
                    <a:pt x="336" y="156"/>
                  </a:lnTo>
                  <a:lnTo>
                    <a:pt x="336" y="1248"/>
                  </a:lnTo>
                </a:path>
              </a:pathLst>
            </a:custGeom>
            <a:solidFill>
              <a:schemeClr val="hlink"/>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en-US"/>
            </a:p>
          </p:txBody>
        </p:sp>
      </p:grpSp>
      <p:grpSp>
        <p:nvGrpSpPr>
          <p:cNvPr id="41990" name="Group 6"/>
          <p:cNvGrpSpPr>
            <a:grpSpLocks/>
          </p:cNvGrpSpPr>
          <p:nvPr/>
        </p:nvGrpSpPr>
        <p:grpSpPr bwMode="auto">
          <a:xfrm>
            <a:off x="4151314" y="3573464"/>
            <a:ext cx="763587" cy="763587"/>
            <a:chOff x="1464" y="1764"/>
            <a:chExt cx="481" cy="481"/>
          </a:xfrm>
        </p:grpSpPr>
        <p:sp>
          <p:nvSpPr>
            <p:cNvPr id="41991" name="Rectangle 7"/>
            <p:cNvSpPr>
              <a:spLocks noChangeArrowheads="1"/>
            </p:cNvSpPr>
            <p:nvPr/>
          </p:nvSpPr>
          <p:spPr bwMode="auto">
            <a:xfrm>
              <a:off x="1468" y="1828"/>
              <a:ext cx="328" cy="412"/>
            </a:xfrm>
            <a:prstGeom prst="rect">
              <a:avLst/>
            </a:prstGeom>
            <a:solidFill>
              <a:schemeClr val="tx2"/>
            </a:solidFill>
            <a:ln w="12700">
              <a:solidFill>
                <a:schemeClr val="bg2"/>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41992" name="Freeform 8"/>
            <p:cNvSpPr>
              <a:spLocks/>
            </p:cNvSpPr>
            <p:nvPr/>
          </p:nvSpPr>
          <p:spPr bwMode="auto">
            <a:xfrm>
              <a:off x="1464" y="1764"/>
              <a:ext cx="481" cy="481"/>
            </a:xfrm>
            <a:custGeom>
              <a:avLst/>
              <a:gdLst>
                <a:gd name="T0" fmla="*/ 336 w 481"/>
                <a:gd name="T1" fmla="*/ 480 h 481"/>
                <a:gd name="T2" fmla="*/ 480 w 481"/>
                <a:gd name="T3" fmla="*/ 420 h 481"/>
                <a:gd name="T4" fmla="*/ 480 w 481"/>
                <a:gd name="T5" fmla="*/ 0 h 481"/>
                <a:gd name="T6" fmla="*/ 144 w 481"/>
                <a:gd name="T7" fmla="*/ 0 h 481"/>
                <a:gd name="T8" fmla="*/ 0 w 481"/>
                <a:gd name="T9" fmla="*/ 60 h 481"/>
                <a:gd name="T10" fmla="*/ 336 w 481"/>
                <a:gd name="T11" fmla="*/ 60 h 481"/>
                <a:gd name="T12" fmla="*/ 336 w 481"/>
                <a:gd name="T13" fmla="*/ 480 h 481"/>
              </a:gdLst>
              <a:ahLst/>
              <a:cxnLst>
                <a:cxn ang="0">
                  <a:pos x="T0" y="T1"/>
                </a:cxn>
                <a:cxn ang="0">
                  <a:pos x="T2" y="T3"/>
                </a:cxn>
                <a:cxn ang="0">
                  <a:pos x="T4" y="T5"/>
                </a:cxn>
                <a:cxn ang="0">
                  <a:pos x="T6" y="T7"/>
                </a:cxn>
                <a:cxn ang="0">
                  <a:pos x="T8" y="T9"/>
                </a:cxn>
                <a:cxn ang="0">
                  <a:pos x="T10" y="T11"/>
                </a:cxn>
                <a:cxn ang="0">
                  <a:pos x="T12" y="T13"/>
                </a:cxn>
              </a:cxnLst>
              <a:rect l="0" t="0" r="r" b="b"/>
              <a:pathLst>
                <a:path w="481" h="481">
                  <a:moveTo>
                    <a:pt x="336" y="480"/>
                  </a:moveTo>
                  <a:lnTo>
                    <a:pt x="480" y="420"/>
                  </a:lnTo>
                  <a:lnTo>
                    <a:pt x="480" y="0"/>
                  </a:lnTo>
                  <a:lnTo>
                    <a:pt x="144" y="0"/>
                  </a:lnTo>
                  <a:lnTo>
                    <a:pt x="0" y="60"/>
                  </a:lnTo>
                  <a:lnTo>
                    <a:pt x="336" y="60"/>
                  </a:lnTo>
                  <a:lnTo>
                    <a:pt x="336" y="480"/>
                  </a:lnTo>
                </a:path>
              </a:pathLst>
            </a:custGeom>
            <a:solidFill>
              <a:schemeClr val="tx2"/>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en-US"/>
            </a:p>
          </p:txBody>
        </p:sp>
      </p:grpSp>
      <p:grpSp>
        <p:nvGrpSpPr>
          <p:cNvPr id="41993" name="Group 9"/>
          <p:cNvGrpSpPr>
            <a:grpSpLocks/>
          </p:cNvGrpSpPr>
          <p:nvPr/>
        </p:nvGrpSpPr>
        <p:grpSpPr bwMode="auto">
          <a:xfrm>
            <a:off x="4151313" y="1916114"/>
            <a:ext cx="762000" cy="1906587"/>
            <a:chOff x="1464" y="708"/>
            <a:chExt cx="481" cy="1249"/>
          </a:xfrm>
        </p:grpSpPr>
        <p:sp>
          <p:nvSpPr>
            <p:cNvPr id="41994" name="Rectangle 10"/>
            <p:cNvSpPr>
              <a:spLocks noChangeArrowheads="1"/>
            </p:cNvSpPr>
            <p:nvPr/>
          </p:nvSpPr>
          <p:spPr bwMode="auto">
            <a:xfrm>
              <a:off x="1468" y="868"/>
              <a:ext cx="328" cy="1084"/>
            </a:xfrm>
            <a:prstGeom prst="rect">
              <a:avLst/>
            </a:prstGeom>
            <a:solidFill>
              <a:schemeClr val="accent2"/>
            </a:solidFill>
            <a:ln w="12700">
              <a:solidFill>
                <a:schemeClr val="bg2"/>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41995" name="Freeform 11"/>
            <p:cNvSpPr>
              <a:spLocks/>
            </p:cNvSpPr>
            <p:nvPr/>
          </p:nvSpPr>
          <p:spPr bwMode="auto">
            <a:xfrm>
              <a:off x="1464" y="708"/>
              <a:ext cx="481" cy="1249"/>
            </a:xfrm>
            <a:custGeom>
              <a:avLst/>
              <a:gdLst>
                <a:gd name="T0" fmla="*/ 336 w 481"/>
                <a:gd name="T1" fmla="*/ 1248 h 1249"/>
                <a:gd name="T2" fmla="*/ 480 w 481"/>
                <a:gd name="T3" fmla="*/ 1092 h 1249"/>
                <a:gd name="T4" fmla="*/ 480 w 481"/>
                <a:gd name="T5" fmla="*/ 0 h 1249"/>
                <a:gd name="T6" fmla="*/ 144 w 481"/>
                <a:gd name="T7" fmla="*/ 0 h 1249"/>
                <a:gd name="T8" fmla="*/ 0 w 481"/>
                <a:gd name="T9" fmla="*/ 156 h 1249"/>
                <a:gd name="T10" fmla="*/ 336 w 481"/>
                <a:gd name="T11" fmla="*/ 156 h 1249"/>
                <a:gd name="T12" fmla="*/ 336 w 481"/>
                <a:gd name="T13" fmla="*/ 1248 h 1249"/>
              </a:gdLst>
              <a:ahLst/>
              <a:cxnLst>
                <a:cxn ang="0">
                  <a:pos x="T0" y="T1"/>
                </a:cxn>
                <a:cxn ang="0">
                  <a:pos x="T2" y="T3"/>
                </a:cxn>
                <a:cxn ang="0">
                  <a:pos x="T4" y="T5"/>
                </a:cxn>
                <a:cxn ang="0">
                  <a:pos x="T6" y="T7"/>
                </a:cxn>
                <a:cxn ang="0">
                  <a:pos x="T8" y="T9"/>
                </a:cxn>
                <a:cxn ang="0">
                  <a:pos x="T10" y="T11"/>
                </a:cxn>
                <a:cxn ang="0">
                  <a:pos x="T12" y="T13"/>
                </a:cxn>
              </a:cxnLst>
              <a:rect l="0" t="0" r="r" b="b"/>
              <a:pathLst>
                <a:path w="481" h="1249">
                  <a:moveTo>
                    <a:pt x="336" y="1248"/>
                  </a:moveTo>
                  <a:lnTo>
                    <a:pt x="480" y="1092"/>
                  </a:lnTo>
                  <a:lnTo>
                    <a:pt x="480" y="0"/>
                  </a:lnTo>
                  <a:lnTo>
                    <a:pt x="144" y="0"/>
                  </a:lnTo>
                  <a:lnTo>
                    <a:pt x="0" y="156"/>
                  </a:lnTo>
                  <a:lnTo>
                    <a:pt x="336" y="156"/>
                  </a:lnTo>
                  <a:lnTo>
                    <a:pt x="336" y="1248"/>
                  </a:lnTo>
                </a:path>
              </a:pathLst>
            </a:custGeom>
            <a:solidFill>
              <a:schemeClr val="accent2"/>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en-US"/>
            </a:p>
          </p:txBody>
        </p:sp>
      </p:grpSp>
      <p:sp>
        <p:nvSpPr>
          <p:cNvPr id="41996" name="Rectangle 12"/>
          <p:cNvSpPr>
            <a:spLocks noChangeArrowheads="1"/>
          </p:cNvSpPr>
          <p:nvPr/>
        </p:nvSpPr>
        <p:spPr bwMode="auto">
          <a:xfrm>
            <a:off x="3021014" y="2343151"/>
            <a:ext cx="1245533" cy="42216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lgn="l">
              <a:lnSpc>
                <a:spcPct val="90000"/>
              </a:lnSpc>
            </a:pPr>
            <a:r>
              <a:rPr lang="en-US" altLang="en-US" sz="2400" b="1">
                <a:solidFill>
                  <a:schemeClr val="bg1"/>
                </a:solidFill>
                <a:effectLst>
                  <a:outerShdw blurRad="38100" dist="38100" dir="2700000" algn="tl">
                    <a:srgbClr val="C0C0C0"/>
                  </a:outerShdw>
                </a:effectLst>
                <a:latin typeface="Arial" panose="020B0604020202020204" pitchFamily="34" charset="0"/>
              </a:rPr>
              <a:t>40-50%</a:t>
            </a:r>
          </a:p>
        </p:txBody>
      </p:sp>
      <p:sp>
        <p:nvSpPr>
          <p:cNvPr id="41997" name="Rectangle 13"/>
          <p:cNvSpPr>
            <a:spLocks noChangeArrowheads="1"/>
          </p:cNvSpPr>
          <p:nvPr/>
        </p:nvSpPr>
        <p:spPr bwMode="auto">
          <a:xfrm>
            <a:off x="2971800" y="5149851"/>
            <a:ext cx="1270000" cy="42216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90487" tIns="44450" rIns="90487" bIns="44450">
            <a:spAutoFit/>
          </a:bodyPr>
          <a:lstStyle/>
          <a:p>
            <a:pPr algn="l">
              <a:lnSpc>
                <a:spcPct val="90000"/>
              </a:lnSpc>
            </a:pPr>
            <a:r>
              <a:rPr lang="en-US" altLang="en-US" sz="2400" b="1">
                <a:solidFill>
                  <a:schemeClr val="bg1"/>
                </a:solidFill>
                <a:effectLst>
                  <a:outerShdw blurRad="38100" dist="38100" dir="2700000" algn="tl">
                    <a:srgbClr val="C0C0C0"/>
                  </a:outerShdw>
                </a:effectLst>
                <a:latin typeface="Arial" panose="020B0604020202020204" pitchFamily="34" charset="0"/>
              </a:rPr>
              <a:t>30-40%</a:t>
            </a:r>
          </a:p>
        </p:txBody>
      </p:sp>
      <p:sp>
        <p:nvSpPr>
          <p:cNvPr id="41998" name="Rectangle 14"/>
          <p:cNvSpPr>
            <a:spLocks noChangeArrowheads="1"/>
          </p:cNvSpPr>
          <p:nvPr/>
        </p:nvSpPr>
        <p:spPr bwMode="auto">
          <a:xfrm>
            <a:off x="5105401" y="1700212"/>
            <a:ext cx="5761382" cy="42830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90487" tIns="44450" rIns="90487" bIns="44450"/>
          <a:lstStyle>
            <a:lvl1pPr marL="342900" indent="-342900" algn="l">
              <a:spcBef>
                <a:spcPct val="20000"/>
              </a:spcBef>
              <a:buChar char="•"/>
              <a:defRPr sz="3200" b="1">
                <a:solidFill>
                  <a:schemeClr val="bg2"/>
                </a:solidFill>
                <a:latin typeface="Times New Roman" panose="02020603050405020304" pitchFamily="18" charset="0"/>
              </a:defRPr>
            </a:lvl1pPr>
            <a:lvl2pPr marL="742950" indent="-285750" algn="l">
              <a:spcBef>
                <a:spcPct val="20000"/>
              </a:spcBef>
              <a:buChar char="–"/>
              <a:defRPr sz="2800" b="1">
                <a:solidFill>
                  <a:schemeClr val="bg2"/>
                </a:solidFill>
                <a:latin typeface="Times New Roman" panose="02020603050405020304" pitchFamily="18" charset="0"/>
              </a:defRPr>
            </a:lvl2pPr>
            <a:lvl3pPr marL="1143000" indent="-228600" algn="l">
              <a:spcBef>
                <a:spcPct val="20000"/>
              </a:spcBef>
              <a:buChar char="•"/>
              <a:defRPr sz="2400" b="1">
                <a:solidFill>
                  <a:schemeClr val="bg2"/>
                </a:solidFill>
                <a:latin typeface="Times New Roman" panose="02020603050405020304" pitchFamily="18" charset="0"/>
              </a:defRPr>
            </a:lvl3pPr>
            <a:lvl4pPr marL="1600200" indent="-228600" algn="l">
              <a:spcBef>
                <a:spcPct val="20000"/>
              </a:spcBef>
              <a:buChar char="–"/>
              <a:defRPr sz="2000" b="1">
                <a:solidFill>
                  <a:schemeClr val="bg2"/>
                </a:solidFill>
                <a:latin typeface="Times New Roman" panose="02020603050405020304" pitchFamily="18" charset="0"/>
              </a:defRPr>
            </a:lvl4pPr>
            <a:lvl5pPr marL="2057400" indent="-228600" algn="l">
              <a:spcBef>
                <a:spcPct val="20000"/>
              </a:spcBef>
              <a:buChar char="»"/>
              <a:defRPr sz="2000" b="1">
                <a:solidFill>
                  <a:schemeClr val="bg2"/>
                </a:solidFill>
                <a:latin typeface="Times New Roman" panose="02020603050405020304" pitchFamily="18" charset="0"/>
              </a:defRPr>
            </a:lvl5pPr>
            <a:lvl6pPr marL="2514600" indent="-228600" eaLnBrk="0" fontAlgn="base" hangingPunct="0">
              <a:spcBef>
                <a:spcPct val="20000"/>
              </a:spcBef>
              <a:spcAft>
                <a:spcPct val="0"/>
              </a:spcAft>
              <a:buChar char="»"/>
              <a:defRPr sz="2000" b="1">
                <a:solidFill>
                  <a:schemeClr val="bg2"/>
                </a:solidFill>
                <a:latin typeface="Times New Roman" panose="02020603050405020304" pitchFamily="18" charset="0"/>
              </a:defRPr>
            </a:lvl6pPr>
            <a:lvl7pPr marL="2971800" indent="-228600" eaLnBrk="0" fontAlgn="base" hangingPunct="0">
              <a:spcBef>
                <a:spcPct val="20000"/>
              </a:spcBef>
              <a:spcAft>
                <a:spcPct val="0"/>
              </a:spcAft>
              <a:buChar char="»"/>
              <a:defRPr sz="2000" b="1">
                <a:solidFill>
                  <a:schemeClr val="bg2"/>
                </a:solidFill>
                <a:latin typeface="Times New Roman" panose="02020603050405020304" pitchFamily="18" charset="0"/>
              </a:defRPr>
            </a:lvl7pPr>
            <a:lvl8pPr marL="3429000" indent="-228600" eaLnBrk="0" fontAlgn="base" hangingPunct="0">
              <a:spcBef>
                <a:spcPct val="20000"/>
              </a:spcBef>
              <a:spcAft>
                <a:spcPct val="0"/>
              </a:spcAft>
              <a:buChar char="»"/>
              <a:defRPr sz="2000" b="1">
                <a:solidFill>
                  <a:schemeClr val="bg2"/>
                </a:solidFill>
                <a:latin typeface="Times New Roman" panose="02020603050405020304" pitchFamily="18" charset="0"/>
              </a:defRPr>
            </a:lvl8pPr>
            <a:lvl9pPr marL="3886200" indent="-228600" eaLnBrk="0" fontAlgn="base" hangingPunct="0">
              <a:spcBef>
                <a:spcPct val="20000"/>
              </a:spcBef>
              <a:spcAft>
                <a:spcPct val="0"/>
              </a:spcAft>
              <a:buChar char="»"/>
              <a:defRPr sz="2000" b="1">
                <a:solidFill>
                  <a:schemeClr val="bg2"/>
                </a:solidFill>
                <a:latin typeface="Times New Roman" panose="02020603050405020304" pitchFamily="18" charset="0"/>
              </a:defRPr>
            </a:lvl9pPr>
          </a:lstStyle>
          <a:p>
            <a:r>
              <a:rPr lang="en-US" altLang="en-US" sz="2800" dirty="0">
                <a:solidFill>
                  <a:schemeClr val="accent2"/>
                </a:solidFill>
              </a:rPr>
              <a:t>“front end” activities</a:t>
            </a:r>
            <a:endParaRPr lang="en-US" altLang="en-US" sz="2800" dirty="0"/>
          </a:p>
          <a:p>
            <a:pPr lvl="1">
              <a:lnSpc>
                <a:spcPct val="65000"/>
              </a:lnSpc>
            </a:pPr>
            <a:r>
              <a:rPr lang="en-US" altLang="en-US" sz="2400" dirty="0">
                <a:solidFill>
                  <a:srgbClr val="FF0000"/>
                </a:solidFill>
              </a:rPr>
              <a:t> customer communication</a:t>
            </a:r>
          </a:p>
          <a:p>
            <a:pPr lvl="1">
              <a:lnSpc>
                <a:spcPct val="65000"/>
              </a:lnSpc>
            </a:pPr>
            <a:r>
              <a:rPr lang="en-US" altLang="en-US" sz="2400" dirty="0">
                <a:solidFill>
                  <a:srgbClr val="FF0000"/>
                </a:solidFill>
              </a:rPr>
              <a:t> analysis</a:t>
            </a:r>
          </a:p>
          <a:p>
            <a:pPr lvl="1">
              <a:lnSpc>
                <a:spcPct val="65000"/>
              </a:lnSpc>
            </a:pPr>
            <a:r>
              <a:rPr lang="en-US" altLang="en-US" sz="2400" dirty="0">
                <a:solidFill>
                  <a:srgbClr val="FF0000"/>
                </a:solidFill>
              </a:rPr>
              <a:t> design</a:t>
            </a:r>
          </a:p>
          <a:p>
            <a:pPr lvl="1">
              <a:lnSpc>
                <a:spcPct val="65000"/>
              </a:lnSpc>
            </a:pPr>
            <a:r>
              <a:rPr lang="en-US" altLang="en-US" sz="2400" dirty="0">
                <a:solidFill>
                  <a:srgbClr val="FF0000"/>
                </a:solidFill>
              </a:rPr>
              <a:t> review and modification</a:t>
            </a:r>
          </a:p>
          <a:p>
            <a:r>
              <a:rPr lang="en-US" altLang="en-US" sz="2800" dirty="0">
                <a:solidFill>
                  <a:schemeClr val="tx2"/>
                </a:solidFill>
              </a:rPr>
              <a:t>construction activities</a:t>
            </a:r>
            <a:endParaRPr lang="en-US" altLang="en-US" sz="2800" dirty="0"/>
          </a:p>
          <a:p>
            <a:pPr lvl="1"/>
            <a:r>
              <a:rPr lang="en-US" altLang="en-US" sz="2400" dirty="0"/>
              <a:t> </a:t>
            </a:r>
            <a:r>
              <a:rPr lang="en-US" altLang="en-US" sz="2400" dirty="0">
                <a:solidFill>
                  <a:srgbClr val="FF0000"/>
                </a:solidFill>
              </a:rPr>
              <a:t>coding or code generation</a:t>
            </a:r>
          </a:p>
          <a:p>
            <a:r>
              <a:rPr lang="en-US" altLang="en-US" sz="2800" dirty="0">
                <a:solidFill>
                  <a:schemeClr val="hlink"/>
                </a:solidFill>
              </a:rPr>
              <a:t>testing and installation</a:t>
            </a:r>
            <a:endParaRPr lang="en-US" altLang="en-US" sz="2800" dirty="0"/>
          </a:p>
          <a:p>
            <a:pPr lvl="1">
              <a:lnSpc>
                <a:spcPct val="65000"/>
              </a:lnSpc>
            </a:pPr>
            <a:r>
              <a:rPr lang="en-US" altLang="en-US" sz="2400" dirty="0"/>
              <a:t> </a:t>
            </a:r>
            <a:r>
              <a:rPr lang="en-US" altLang="en-US" sz="2400" dirty="0">
                <a:solidFill>
                  <a:srgbClr val="FF0000"/>
                </a:solidFill>
              </a:rPr>
              <a:t>unit, integration</a:t>
            </a:r>
          </a:p>
          <a:p>
            <a:pPr lvl="1">
              <a:lnSpc>
                <a:spcPct val="65000"/>
              </a:lnSpc>
            </a:pPr>
            <a:r>
              <a:rPr lang="en-US" altLang="en-US" sz="2400" dirty="0">
                <a:solidFill>
                  <a:srgbClr val="FF0000"/>
                </a:solidFill>
              </a:rPr>
              <a:t> white-box, black box</a:t>
            </a:r>
          </a:p>
          <a:p>
            <a:pPr lvl="1">
              <a:lnSpc>
                <a:spcPct val="65000"/>
              </a:lnSpc>
            </a:pPr>
            <a:r>
              <a:rPr lang="en-US" altLang="en-US" sz="2400" dirty="0">
                <a:solidFill>
                  <a:srgbClr val="FF0000"/>
                </a:solidFill>
              </a:rPr>
              <a:t> regression </a:t>
            </a:r>
          </a:p>
        </p:txBody>
      </p:sp>
      <p:sp>
        <p:nvSpPr>
          <p:cNvPr id="41999" name="Rectangle 15"/>
          <p:cNvSpPr>
            <a:spLocks noChangeArrowheads="1"/>
          </p:cNvSpPr>
          <p:nvPr/>
        </p:nvSpPr>
        <p:spPr bwMode="auto">
          <a:xfrm>
            <a:off x="2944814" y="3790951"/>
            <a:ext cx="1245533" cy="42216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lgn="l">
              <a:lnSpc>
                <a:spcPct val="90000"/>
              </a:lnSpc>
            </a:pPr>
            <a:r>
              <a:rPr lang="en-US" altLang="en-US" sz="2400" b="1">
                <a:solidFill>
                  <a:schemeClr val="bg1"/>
                </a:solidFill>
                <a:effectLst>
                  <a:outerShdw blurRad="38100" dist="38100" dir="2700000" algn="tl">
                    <a:srgbClr val="C0C0C0"/>
                  </a:outerShdw>
                </a:effectLst>
                <a:latin typeface="Arial" panose="020B0604020202020204" pitchFamily="34" charset="0"/>
              </a:rPr>
              <a:t>15-20%</a:t>
            </a:r>
          </a:p>
        </p:txBody>
      </p:sp>
    </p:spTree>
    <p:extLst>
      <p:ext uri="{BB962C8B-B14F-4D97-AF65-F5344CB8AC3E}">
        <p14:creationId xmlns:p14="http://schemas.microsoft.com/office/powerpoint/2010/main" val="427603894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600200" y="723900"/>
            <a:ext cx="7772400" cy="647700"/>
          </a:xfrm>
        </p:spPr>
        <p:txBody>
          <a:bodyPr>
            <a:normAutofit/>
          </a:bodyPr>
          <a:lstStyle/>
          <a:p>
            <a:r>
              <a:rPr lang="en-US" altLang="en-US" sz="3600" b="1" i="1" dirty="0">
                <a:effectLst>
                  <a:outerShdw blurRad="38100" dist="38100" dir="2700000" algn="tl">
                    <a:srgbClr val="C0C0C0"/>
                  </a:outerShdw>
                </a:effectLst>
              </a:rPr>
              <a:t>Effort Distribution</a:t>
            </a:r>
          </a:p>
        </p:txBody>
      </p:sp>
      <p:graphicFrame>
        <p:nvGraphicFramePr>
          <p:cNvPr id="13315" name="Object 3"/>
          <p:cNvGraphicFramePr>
            <a:graphicFrameLocks noGrp="1" noChangeAspect="1"/>
          </p:cNvGraphicFramePr>
          <p:nvPr>
            <p:ph type="chart" idx="1"/>
          </p:nvPr>
        </p:nvGraphicFramePr>
        <p:xfrm>
          <a:off x="2128838" y="1697038"/>
          <a:ext cx="7778750" cy="4108450"/>
        </p:xfrm>
        <a:graphic>
          <a:graphicData uri="http://schemas.openxmlformats.org/presentationml/2006/ole">
            <mc:AlternateContent xmlns:mc="http://schemas.openxmlformats.org/markup-compatibility/2006">
              <mc:Choice xmlns:v="urn:schemas-microsoft-com:vml" Requires="v">
                <p:oleObj spid="_x0000_s5140" name="Chart" r:id="rId3" imgW="7772583" imgH="4114694" progId="MSGraph.Chart.8">
                  <p:embed followColorScheme="full"/>
                </p:oleObj>
              </mc:Choice>
              <mc:Fallback>
                <p:oleObj name="Chart" r:id="rId3" imgW="7772583" imgH="4114694" progId="MSGraph.Chart.8">
                  <p:embed followColorScheme="full"/>
                  <p:pic>
                    <p:nvPicPr>
                      <p:cNvPr id="13315" name="Object 3"/>
                      <p:cNvPicPr>
                        <a:picLocks noChangeAspect="1" noChangeArrowheads="1"/>
                      </p:cNvPicPr>
                      <p:nvPr/>
                    </p:nvPicPr>
                    <p:blipFill>
                      <a:blip r:embed="rId4"/>
                      <a:srcRect/>
                      <a:stretch>
                        <a:fillRect/>
                      </a:stretch>
                    </p:blipFill>
                    <p:spPr bwMode="auto">
                      <a:xfrm>
                        <a:off x="2128838" y="1697038"/>
                        <a:ext cx="7778750" cy="410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6" name="Text Box 4"/>
          <p:cNvSpPr txBox="1">
            <a:spLocks noChangeArrowheads="1"/>
          </p:cNvSpPr>
          <p:nvPr/>
        </p:nvSpPr>
        <p:spPr bwMode="auto">
          <a:xfrm>
            <a:off x="5638800" y="13716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400" b="1">
                <a:solidFill>
                  <a:srgbClr val="339966"/>
                </a:solidFill>
              </a:rPr>
              <a:t>(2-3%)</a:t>
            </a:r>
            <a:endParaRPr lang="en-US" altLang="en-US" sz="2400">
              <a:solidFill>
                <a:srgbClr val="339966"/>
              </a:solidFill>
            </a:endParaRPr>
          </a:p>
        </p:txBody>
      </p:sp>
      <p:sp>
        <p:nvSpPr>
          <p:cNvPr id="13317" name="Text Box 5"/>
          <p:cNvSpPr txBox="1">
            <a:spLocks noChangeArrowheads="1"/>
          </p:cNvSpPr>
          <p:nvPr/>
        </p:nvSpPr>
        <p:spPr bwMode="auto">
          <a:xfrm>
            <a:off x="8610600" y="21336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400" b="1">
                <a:solidFill>
                  <a:srgbClr val="339966"/>
                </a:solidFill>
              </a:rPr>
              <a:t>(20-25%)</a:t>
            </a:r>
            <a:endParaRPr lang="en-US" altLang="en-US" sz="2400">
              <a:solidFill>
                <a:srgbClr val="339966"/>
              </a:solidFill>
            </a:endParaRPr>
          </a:p>
        </p:txBody>
      </p:sp>
      <p:sp>
        <p:nvSpPr>
          <p:cNvPr id="13320" name="Text Box 8"/>
          <p:cNvSpPr txBox="1">
            <a:spLocks noChangeArrowheads="1"/>
          </p:cNvSpPr>
          <p:nvPr/>
        </p:nvSpPr>
        <p:spPr bwMode="auto">
          <a:xfrm>
            <a:off x="3635375" y="6008688"/>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400" b="1" dirty="0">
                <a:solidFill>
                  <a:srgbClr val="339966"/>
                </a:solidFill>
              </a:rPr>
              <a:t>(15 -20%)</a:t>
            </a:r>
            <a:endParaRPr lang="en-US" altLang="en-US" sz="2400" dirty="0">
              <a:solidFill>
                <a:srgbClr val="339966"/>
              </a:solidFill>
            </a:endParaRPr>
          </a:p>
        </p:txBody>
      </p:sp>
      <p:sp>
        <p:nvSpPr>
          <p:cNvPr id="13321" name="Text Box 9"/>
          <p:cNvSpPr txBox="1">
            <a:spLocks noChangeArrowheads="1"/>
          </p:cNvSpPr>
          <p:nvPr/>
        </p:nvSpPr>
        <p:spPr bwMode="auto">
          <a:xfrm>
            <a:off x="8458200" y="46482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400" b="1">
                <a:solidFill>
                  <a:srgbClr val="339966"/>
                </a:solidFill>
              </a:rPr>
              <a:t>(20-25%)</a:t>
            </a:r>
            <a:endParaRPr lang="en-US" altLang="en-US" sz="2400">
              <a:solidFill>
                <a:srgbClr val="339966"/>
              </a:solidFill>
            </a:endParaRPr>
          </a:p>
        </p:txBody>
      </p:sp>
      <p:sp>
        <p:nvSpPr>
          <p:cNvPr id="13322" name="Text Box 10"/>
          <p:cNvSpPr txBox="1">
            <a:spLocks noChangeArrowheads="1"/>
          </p:cNvSpPr>
          <p:nvPr/>
        </p:nvSpPr>
        <p:spPr bwMode="auto">
          <a:xfrm>
            <a:off x="1752600" y="28956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400" b="1">
                <a:solidFill>
                  <a:srgbClr val="339966"/>
                </a:solidFill>
              </a:rPr>
              <a:t>(30 - 40%)</a:t>
            </a:r>
            <a:endParaRPr lang="en-US" altLang="en-US" sz="2400">
              <a:solidFill>
                <a:srgbClr val="339966"/>
              </a:solidFill>
            </a:endParaRPr>
          </a:p>
        </p:txBody>
      </p:sp>
      <p:sp>
        <p:nvSpPr>
          <p:cNvPr id="13323" name="Text Box 11"/>
          <p:cNvSpPr txBox="1">
            <a:spLocks noChangeArrowheads="1"/>
          </p:cNvSpPr>
          <p:nvPr/>
        </p:nvSpPr>
        <p:spPr bwMode="auto">
          <a:xfrm>
            <a:off x="2257425" y="2073275"/>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400" b="1" dirty="0">
                <a:solidFill>
                  <a:srgbClr val="339966"/>
                </a:solidFill>
              </a:rPr>
              <a:t>Testing</a:t>
            </a:r>
            <a:endParaRPr lang="en-US" altLang="en-US" sz="2400" dirty="0">
              <a:solidFill>
                <a:srgbClr val="339966"/>
              </a:solidFill>
            </a:endParaRPr>
          </a:p>
        </p:txBody>
      </p:sp>
      <p:sp>
        <p:nvSpPr>
          <p:cNvPr id="13324" name="Text Box 12"/>
          <p:cNvSpPr txBox="1">
            <a:spLocks noChangeArrowheads="1"/>
          </p:cNvSpPr>
          <p:nvPr/>
        </p:nvSpPr>
        <p:spPr bwMode="auto">
          <a:xfrm>
            <a:off x="4727575" y="5805488"/>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400" b="1">
                <a:solidFill>
                  <a:srgbClr val="339966"/>
                </a:solidFill>
              </a:rPr>
              <a:t>Coding</a:t>
            </a:r>
            <a:endParaRPr lang="en-US" altLang="en-US" sz="2400">
              <a:solidFill>
                <a:srgbClr val="339966"/>
              </a:solidFill>
            </a:endParaRPr>
          </a:p>
        </p:txBody>
      </p:sp>
      <p:sp>
        <p:nvSpPr>
          <p:cNvPr id="13325" name="Text Box 13"/>
          <p:cNvSpPr txBox="1">
            <a:spLocks noChangeArrowheads="1"/>
          </p:cNvSpPr>
          <p:nvPr/>
        </p:nvSpPr>
        <p:spPr bwMode="auto">
          <a:xfrm>
            <a:off x="7896225" y="1844675"/>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400" b="1">
                <a:solidFill>
                  <a:srgbClr val="339966"/>
                </a:solidFill>
              </a:rPr>
              <a:t>RA</a:t>
            </a:r>
            <a:endParaRPr lang="en-US" altLang="en-US" sz="2400">
              <a:solidFill>
                <a:srgbClr val="339966"/>
              </a:solidFill>
            </a:endParaRPr>
          </a:p>
        </p:txBody>
      </p:sp>
      <p:sp>
        <p:nvSpPr>
          <p:cNvPr id="13326" name="Text Box 14"/>
          <p:cNvSpPr txBox="1">
            <a:spLocks noChangeArrowheads="1"/>
          </p:cNvSpPr>
          <p:nvPr/>
        </p:nvSpPr>
        <p:spPr bwMode="auto">
          <a:xfrm>
            <a:off x="7967663" y="5229225"/>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400" b="1">
                <a:solidFill>
                  <a:srgbClr val="339966"/>
                </a:solidFill>
              </a:rPr>
              <a:t>SD</a:t>
            </a:r>
            <a:endParaRPr lang="en-US" altLang="en-US" sz="2400">
              <a:solidFill>
                <a:srgbClr val="339966"/>
              </a:solidFill>
            </a:endParaRPr>
          </a:p>
        </p:txBody>
      </p:sp>
    </p:spTree>
    <p:extLst>
      <p:ext uri="{BB962C8B-B14F-4D97-AF65-F5344CB8AC3E}">
        <p14:creationId xmlns:p14="http://schemas.microsoft.com/office/powerpoint/2010/main" val="936605460"/>
      </p:ext>
    </p:extLst>
  </p:cSld>
  <p:clrMapOvr>
    <a:masterClrMapping/>
  </p:clrMapOvr>
  <p:transition>
    <p:random/>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097280" y="286603"/>
            <a:ext cx="10058400" cy="1450757"/>
          </a:xfrm>
        </p:spPr>
        <p:txBody>
          <a:bodyPr>
            <a:normAutofit/>
          </a:bodyPr>
          <a:lstStyle/>
          <a:p>
            <a:r>
              <a:rPr lang="en-US" altLang="en-US"/>
              <a:t>Scheduling and Planning</a:t>
            </a:r>
          </a:p>
        </p:txBody>
      </p:sp>
      <p:graphicFrame>
        <p:nvGraphicFramePr>
          <p:cNvPr id="2" name="Diagram 1"/>
          <p:cNvGraphicFramePr/>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767618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94" name="Rectangle 2"/>
          <p:cNvSpPr>
            <a:spLocks noGrp="1" noChangeArrowheads="1"/>
          </p:cNvSpPr>
          <p:nvPr>
            <p:ph type="title"/>
          </p:nvPr>
        </p:nvSpPr>
        <p:spPr>
          <a:xfrm>
            <a:off x="492370" y="605896"/>
            <a:ext cx="3084844" cy="5646208"/>
          </a:xfrm>
        </p:spPr>
        <p:txBody>
          <a:bodyPr anchor="ctr">
            <a:normAutofit/>
          </a:bodyPr>
          <a:lstStyle/>
          <a:p>
            <a:r>
              <a:rPr lang="en-US" altLang="en-US" sz="3600">
                <a:solidFill>
                  <a:srgbClr val="FFFFFF"/>
                </a:solidFill>
              </a:rPr>
              <a:t>Identifying Tasks</a:t>
            </a:r>
          </a:p>
        </p:txBody>
      </p:sp>
      <p:sp>
        <p:nvSpPr>
          <p:cNvPr id="76" name="Rectangle 75">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95" name="Rectangle 3"/>
          <p:cNvSpPr>
            <a:spLocks noGrp="1" noChangeArrowheads="1"/>
          </p:cNvSpPr>
          <p:nvPr>
            <p:ph idx="1"/>
          </p:nvPr>
        </p:nvSpPr>
        <p:spPr>
          <a:xfrm>
            <a:off x="4742016" y="605896"/>
            <a:ext cx="6413663" cy="5646208"/>
          </a:xfrm>
        </p:spPr>
        <p:txBody>
          <a:bodyPr anchor="ctr">
            <a:normAutofit/>
          </a:bodyPr>
          <a:lstStyle/>
          <a:p>
            <a:pPr>
              <a:buFontTx/>
              <a:buNone/>
            </a:pPr>
            <a:r>
              <a:rPr lang="en-US" altLang="en-US"/>
              <a:t>Step 1:</a:t>
            </a:r>
            <a:endParaRPr lang="en-US" altLang="en-US" dirty="0"/>
          </a:p>
          <a:p>
            <a:pPr>
              <a:buFontTx/>
              <a:buNone/>
            </a:pPr>
            <a:r>
              <a:rPr lang="en-US" altLang="en-US" dirty="0"/>
              <a:t>	identify the tasks required to be performed. </a:t>
            </a:r>
          </a:p>
          <a:p>
            <a:pPr>
              <a:buFontTx/>
              <a:buNone/>
            </a:pPr>
            <a:r>
              <a:rPr lang="en-US" altLang="en-US" dirty="0"/>
              <a:t>	These tasks will comprise software engineering activities broken down for product functions. </a:t>
            </a:r>
          </a:p>
          <a:p>
            <a:pPr>
              <a:buFontTx/>
              <a:buNone/>
            </a:pPr>
            <a:r>
              <a:rPr lang="en-US" altLang="en-US" dirty="0"/>
              <a:t>	A schedule is not a fixed entity and as such it will be refined as a project progresses. </a:t>
            </a:r>
          </a:p>
          <a:p>
            <a:pPr lvl="1">
              <a:buFontTx/>
              <a:buChar char="•"/>
            </a:pPr>
            <a:r>
              <a:rPr lang="en-US" altLang="en-US" dirty="0"/>
              <a:t>Initially rough </a:t>
            </a:r>
          </a:p>
          <a:p>
            <a:pPr lvl="1">
              <a:buFontTx/>
              <a:buNone/>
            </a:pPr>
            <a:r>
              <a:rPr lang="en-US" altLang="en-US" dirty="0"/>
              <a:t>	a project schedule usually refers to the </a:t>
            </a:r>
            <a:r>
              <a:rPr lang="en-US" altLang="en-US"/>
              <a:t>work tasks, deliverables and milestones</a:t>
            </a:r>
            <a:r>
              <a:rPr lang="en-US" altLang="en-US" dirty="0"/>
              <a:t> for major software engineering activities and major product functions </a:t>
            </a:r>
          </a:p>
          <a:p>
            <a:pPr lvl="1">
              <a:buFontTx/>
              <a:buChar char="•"/>
            </a:pPr>
            <a:r>
              <a:rPr lang="en-US" altLang="en-US" dirty="0"/>
              <a:t>is refined in detail </a:t>
            </a:r>
          </a:p>
          <a:p>
            <a:pPr lvl="1">
              <a:buFontTx/>
              <a:buNone/>
            </a:pPr>
            <a:r>
              <a:rPr lang="en-US" altLang="en-US" dirty="0"/>
              <a:t>	as the project progresses to refer to specific tasks and activities that must be completed for those major activities and functions. </a:t>
            </a:r>
          </a:p>
        </p:txBody>
      </p:sp>
    </p:spTree>
    <p:extLst>
      <p:ext uri="{BB962C8B-B14F-4D97-AF65-F5344CB8AC3E}">
        <p14:creationId xmlns:p14="http://schemas.microsoft.com/office/powerpoint/2010/main" val="314865954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097280" y="286603"/>
            <a:ext cx="10058400" cy="1450757"/>
          </a:xfrm>
        </p:spPr>
        <p:txBody>
          <a:bodyPr>
            <a:normAutofit/>
          </a:bodyPr>
          <a:lstStyle/>
          <a:p>
            <a:r>
              <a:rPr lang="en-US" altLang="en-US" b="1"/>
              <a:t>Selecting Project Tasks</a:t>
            </a:r>
          </a:p>
        </p:txBody>
      </p:sp>
      <p:graphicFrame>
        <p:nvGraphicFramePr>
          <p:cNvPr id="60421" name="Rectangle 3">
            <a:extLst>
              <a:ext uri="{FF2B5EF4-FFF2-40B4-BE49-F238E27FC236}">
                <a16:creationId xmlns:a16="http://schemas.microsoft.com/office/drawing/2014/main" id="{15402101-ABEF-4E34-A15B-B4E82B85D4FB}"/>
              </a:ext>
            </a:extLst>
          </p:cNvPr>
          <p:cNvGraphicFramePr>
            <a:graphicFrameLocks noGrp="1"/>
          </p:cNvGraphicFramePr>
          <p:nvPr>
            <p:ph idx="1"/>
            <p:extLst>
              <p:ext uri="{D42A27DB-BD31-4B8C-83A1-F6EECF244321}">
                <p14:modId xmlns:p14="http://schemas.microsoft.com/office/powerpoint/2010/main" val="46868728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8640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A409A2E-3E7D-4858-A433-2B8BAA2079C7}"/>
              </a:ext>
            </a:extLst>
          </p:cNvPr>
          <p:cNvPicPr>
            <a:picLocks noGrp="1" noChangeAspect="1"/>
          </p:cNvPicPr>
          <p:nvPr>
            <p:ph idx="1"/>
          </p:nvPr>
        </p:nvPicPr>
        <p:blipFill>
          <a:blip r:embed="rId2"/>
          <a:stretch>
            <a:fillRect/>
          </a:stretch>
        </p:blipFill>
        <p:spPr>
          <a:xfrm>
            <a:off x="1406827" y="803063"/>
            <a:ext cx="9378346" cy="5251874"/>
          </a:xfrm>
          <a:prstGeom prst="rect">
            <a:avLst/>
          </a:prstGeom>
        </p:spPr>
      </p:pic>
      <p:sp>
        <p:nvSpPr>
          <p:cNvPr id="5" name="TextBox 4">
            <a:extLst>
              <a:ext uri="{FF2B5EF4-FFF2-40B4-BE49-F238E27FC236}">
                <a16:creationId xmlns:a16="http://schemas.microsoft.com/office/drawing/2014/main" id="{09AEFCBD-955A-4A08-9769-56D600ECE2C1}"/>
              </a:ext>
            </a:extLst>
          </p:cNvPr>
          <p:cNvSpPr txBox="1"/>
          <p:nvPr/>
        </p:nvSpPr>
        <p:spPr>
          <a:xfrm>
            <a:off x="9298744" y="5795889"/>
            <a:ext cx="2416243" cy="369332"/>
          </a:xfrm>
          <a:prstGeom prst="rect">
            <a:avLst/>
          </a:prstGeom>
          <a:noFill/>
        </p:spPr>
        <p:txBody>
          <a:bodyPr wrap="square" rtlCol="0">
            <a:spAutoFit/>
          </a:bodyPr>
          <a:lstStyle/>
          <a:p>
            <a:r>
              <a:rPr lang="en-IN" dirty="0"/>
              <a:t>professionalQA.com</a:t>
            </a:r>
          </a:p>
        </p:txBody>
      </p:sp>
    </p:spTree>
    <p:extLst>
      <p:ext uri="{BB962C8B-B14F-4D97-AF65-F5344CB8AC3E}">
        <p14:creationId xmlns:p14="http://schemas.microsoft.com/office/powerpoint/2010/main" val="334526967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1442" name="Rectangle 2"/>
          <p:cNvSpPr>
            <a:spLocks noGrp="1" noChangeArrowheads="1"/>
          </p:cNvSpPr>
          <p:nvPr>
            <p:ph type="title"/>
          </p:nvPr>
        </p:nvSpPr>
        <p:spPr>
          <a:xfrm>
            <a:off x="990932" y="286603"/>
            <a:ext cx="6750987" cy="1450757"/>
          </a:xfrm>
        </p:spPr>
        <p:txBody>
          <a:bodyPr>
            <a:normAutofit/>
          </a:bodyPr>
          <a:lstStyle/>
          <a:p>
            <a:r>
              <a:rPr lang="en-US" altLang="en-US" b="1">
                <a:solidFill>
                  <a:schemeClr val="accent2"/>
                </a:solidFill>
              </a:rPr>
              <a:t>Selecting Project Tasks</a:t>
            </a:r>
          </a:p>
        </p:txBody>
      </p:sp>
      <p:sp>
        <p:nvSpPr>
          <p:cNvPr id="61443" name="Rectangle 3"/>
          <p:cNvSpPr>
            <a:spLocks noGrp="1" noChangeArrowheads="1"/>
          </p:cNvSpPr>
          <p:nvPr>
            <p:ph idx="1"/>
          </p:nvPr>
        </p:nvSpPr>
        <p:spPr>
          <a:xfrm>
            <a:off x="1044204" y="2023962"/>
            <a:ext cx="6697715" cy="3845131"/>
          </a:xfrm>
        </p:spPr>
        <p:txBody>
          <a:bodyPr>
            <a:normAutofit/>
          </a:bodyPr>
          <a:lstStyle/>
          <a:p>
            <a:pPr>
              <a:buFontTx/>
              <a:buNone/>
            </a:pPr>
            <a:r>
              <a:rPr lang="en-US" altLang="en-US" sz="1900"/>
              <a:t>	Many software engineering tasks have deliverables.</a:t>
            </a:r>
          </a:p>
          <a:p>
            <a:pPr>
              <a:buFontTx/>
              <a:buNone/>
            </a:pPr>
            <a:r>
              <a:rPr lang="en-US" altLang="en-US" sz="1900"/>
              <a:t>	For example, the Software Requirements Specification (SRS) might be the deliverable produced as a result of requirements analysis. </a:t>
            </a:r>
          </a:p>
          <a:p>
            <a:pPr>
              <a:buFontTx/>
              <a:buNone/>
            </a:pPr>
            <a:r>
              <a:rPr lang="en-US" altLang="en-US" sz="1900"/>
              <a:t>	Milestones are objectively identifiable points in a project. They are generally associated with the completion of a major activity. It is often a good idea to associate them with deliverables. </a:t>
            </a:r>
          </a:p>
          <a:p>
            <a:pPr>
              <a:buFontTx/>
              <a:buNone/>
            </a:pPr>
            <a:r>
              <a:rPr lang="en-US" altLang="en-US" sz="1900"/>
              <a:t>	For example, a milestone might be established at initial requirements sign-off. This checkpoint will come after the requirements documents have been produced, inspected, corrected and signed off on. The only rule for establishing a checkpoint is that you must be able to objectively determine if that milestone has been reached. </a:t>
            </a:r>
          </a:p>
          <a:p>
            <a:endParaRPr lang="en-US" altLang="en-US" sz="1900"/>
          </a:p>
        </p:txBody>
      </p:sp>
      <p:sp>
        <p:nvSpPr>
          <p:cNvPr id="74" name="Rectangle 73">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 name="Rectangle 75">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7587701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1097280" y="286603"/>
            <a:ext cx="10058400" cy="1450757"/>
          </a:xfrm>
          <a:extLst>
            <a:ext uri="{91240B29-F687-4F45-9708-019B960494DF}">
              <a14:hiddenLine xmlns:a14="http://schemas.microsoft.com/office/drawing/2010/main" w="12700">
                <a:solidFill>
                  <a:schemeClr val="tx1"/>
                </a:solidFill>
                <a:miter lim="800000"/>
                <a:headEnd/>
                <a:tailEnd/>
              </a14:hiddenLine>
            </a:ext>
          </a:extLst>
        </p:spPr>
        <p:txBody>
          <a:bodyPr vert="horz" lIns="63500" tIns="25400" rIns="63500" bIns="25400" rtlCol="0">
            <a:normAutofit/>
          </a:bodyPr>
          <a:lstStyle/>
          <a:p>
            <a:r>
              <a:rPr lang="en-US" altLang="en-US" b="1"/>
              <a:t>Defining Task Sets</a:t>
            </a:r>
          </a:p>
        </p:txBody>
      </p:sp>
      <p:graphicFrame>
        <p:nvGraphicFramePr>
          <p:cNvPr id="177157" name="Rectangle 3">
            <a:extLst>
              <a:ext uri="{FF2B5EF4-FFF2-40B4-BE49-F238E27FC236}">
                <a16:creationId xmlns:a16="http://schemas.microsoft.com/office/drawing/2014/main" id="{39D12A18-5B0D-4D58-85CA-2FCD0007F17A}"/>
              </a:ext>
            </a:extLst>
          </p:cNvPr>
          <p:cNvGraphicFramePr>
            <a:graphicFrameLocks noGrp="1"/>
          </p:cNvGraphicFramePr>
          <p:nvPr>
            <p:ph idx="1"/>
            <p:extLst>
              <p:ext uri="{D42A27DB-BD31-4B8C-83A1-F6EECF244321}">
                <p14:modId xmlns:p14="http://schemas.microsoft.com/office/powerpoint/2010/main" val="27688752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9301037"/>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97280" y="286603"/>
            <a:ext cx="10058400" cy="1450757"/>
          </a:xfrm>
        </p:spPr>
        <p:txBody>
          <a:bodyPr>
            <a:normAutofit/>
          </a:bodyPr>
          <a:lstStyle/>
          <a:p>
            <a:r>
              <a:rPr lang="en-US" altLang="en-US" i="1">
                <a:effectLst>
                  <a:outerShdw blurRad="38100" dist="38100" dir="2700000" algn="tl">
                    <a:srgbClr val="C0C0C0"/>
                  </a:outerShdw>
                </a:effectLst>
              </a:rPr>
              <a:t>Software Project Types</a:t>
            </a:r>
            <a:endParaRPr lang="en-US" altLang="en-US"/>
          </a:p>
        </p:txBody>
      </p:sp>
      <p:graphicFrame>
        <p:nvGraphicFramePr>
          <p:cNvPr id="14341" name="Rectangle 3">
            <a:extLst>
              <a:ext uri="{FF2B5EF4-FFF2-40B4-BE49-F238E27FC236}">
                <a16:creationId xmlns:a16="http://schemas.microsoft.com/office/drawing/2014/main" id="{309D5CE1-DD1A-49D9-9779-96DFC0896486}"/>
              </a:ext>
            </a:extLst>
          </p:cNvPr>
          <p:cNvGraphicFramePr>
            <a:graphicFrameLocks noGrp="1"/>
          </p:cNvGraphicFramePr>
          <p:nvPr>
            <p:ph idx="1"/>
            <p:extLst>
              <p:ext uri="{D42A27DB-BD31-4B8C-83A1-F6EECF244321}">
                <p14:modId xmlns:p14="http://schemas.microsoft.com/office/powerpoint/2010/main" val="910967138"/>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704625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2743200" y="1066800"/>
            <a:ext cx="4985467" cy="67916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none" lIns="63500" tIns="25400" rIns="63500" bIns="25400" rtlCol="0" anchor="t">
            <a:spAutoFit/>
          </a:bodyPr>
          <a:lstStyle/>
          <a:p>
            <a:r>
              <a:rPr lang="en-US" altLang="en-US"/>
              <a:t>Task Set Refinement</a:t>
            </a:r>
          </a:p>
        </p:txBody>
      </p:sp>
      <p:sp>
        <p:nvSpPr>
          <p:cNvPr id="178179" name="Text Box 3"/>
          <p:cNvSpPr txBox="1">
            <a:spLocks noChangeArrowheads="1"/>
          </p:cNvSpPr>
          <p:nvPr/>
        </p:nvSpPr>
        <p:spPr bwMode="auto">
          <a:xfrm>
            <a:off x="3429000" y="1981201"/>
            <a:ext cx="57229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300"/>
              </a:spcBef>
            </a:pPr>
            <a:r>
              <a:rPr lang="en-US" altLang="en-US" sz="1600" b="1">
                <a:latin typeface="Palatino" pitchFamily="-128" charset="0"/>
              </a:rPr>
              <a:t>1.1     </a:t>
            </a:r>
            <a:r>
              <a:rPr lang="en-US" altLang="en-US" sz="1600" b="1">
                <a:solidFill>
                  <a:schemeClr val="folHlink"/>
                </a:solidFill>
                <a:latin typeface="Palatino" pitchFamily="-128" charset="0"/>
              </a:rPr>
              <a:t>Concept scoping</a:t>
            </a:r>
            <a:r>
              <a:rPr lang="en-US" altLang="en-US" sz="1600">
                <a:latin typeface="Palatino" pitchFamily="-128" charset="0"/>
              </a:rPr>
              <a:t> determines the overall scope of the project.</a:t>
            </a:r>
            <a:endParaRPr lang="en-US" altLang="en-US" sz="1600" b="1">
              <a:latin typeface="Palatino" pitchFamily="-128" charset="0"/>
            </a:endParaRPr>
          </a:p>
        </p:txBody>
      </p:sp>
      <p:sp>
        <p:nvSpPr>
          <p:cNvPr id="178180" name="Text Box 4"/>
          <p:cNvSpPr txBox="1">
            <a:spLocks noChangeArrowheads="1"/>
          </p:cNvSpPr>
          <p:nvPr/>
        </p:nvSpPr>
        <p:spPr bwMode="auto">
          <a:xfrm>
            <a:off x="4038600" y="2590801"/>
            <a:ext cx="576738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pPr>
            <a:r>
              <a:rPr lang="en-US" altLang="en-US" sz="900"/>
              <a:t>Task definition:  Task 1.1  Concept Scoping  </a:t>
            </a:r>
          </a:p>
          <a:p>
            <a:pPr>
              <a:spcBef>
                <a:spcPts val="300"/>
              </a:spcBef>
            </a:pPr>
            <a:r>
              <a:rPr lang="en-US" altLang="en-US" sz="900"/>
              <a:t>1.1.1	Identify need, benefits and potential customers;</a:t>
            </a:r>
          </a:p>
          <a:p>
            <a:pPr>
              <a:spcBef>
                <a:spcPts val="300"/>
              </a:spcBef>
            </a:pPr>
            <a:r>
              <a:rPr lang="en-US" altLang="en-US" sz="900"/>
              <a:t>1.1.2	Define desired output/control and input events that drive the application;</a:t>
            </a:r>
          </a:p>
          <a:p>
            <a:pPr>
              <a:spcBef>
                <a:spcPts val="300"/>
              </a:spcBef>
            </a:pPr>
            <a:r>
              <a:rPr lang="en-US" altLang="en-US" sz="900"/>
              <a:t>	Begin Task 1.1.2</a:t>
            </a:r>
          </a:p>
          <a:p>
            <a:pPr>
              <a:spcBef>
                <a:spcPts val="300"/>
              </a:spcBef>
            </a:pPr>
            <a:r>
              <a:rPr lang="en-US" altLang="en-US" sz="900"/>
              <a:t>	1.1.2.1	FTR:  Review written description of need</a:t>
            </a:r>
          </a:p>
          <a:p>
            <a:pPr lvl="1"/>
            <a:r>
              <a:rPr lang="en-US" altLang="en-US" sz="900">
                <a:latin typeface="Times" panose="02020603050405020304" pitchFamily="18" charset="0"/>
              </a:rPr>
              <a:t> FTR indicates that a formal technical review (Chapter 26) is to be conducted.</a:t>
            </a:r>
          </a:p>
          <a:p>
            <a:pPr>
              <a:spcBef>
                <a:spcPts val="300"/>
              </a:spcBef>
            </a:pPr>
            <a:r>
              <a:rPr lang="en-US" altLang="en-US" sz="900"/>
              <a:t>	1.1.2.2	Derive a list of customer visible outputs/inputs</a:t>
            </a:r>
          </a:p>
          <a:p>
            <a:pPr>
              <a:spcBef>
                <a:spcPts val="300"/>
              </a:spcBef>
            </a:pPr>
            <a:r>
              <a:rPr lang="en-US" altLang="en-US" sz="900"/>
              <a:t>	1.1.2.3	FTR:  Review outputs/inputs with customer and revise as required;</a:t>
            </a:r>
          </a:p>
          <a:p>
            <a:pPr>
              <a:spcBef>
                <a:spcPts val="300"/>
              </a:spcBef>
            </a:pPr>
            <a:r>
              <a:rPr lang="en-US" altLang="en-US" sz="900"/>
              <a:t>	endtask Task 1.1.2</a:t>
            </a:r>
          </a:p>
          <a:p>
            <a:pPr>
              <a:spcBef>
                <a:spcPts val="300"/>
              </a:spcBef>
            </a:pPr>
            <a:r>
              <a:rPr lang="en-US" altLang="en-US" sz="900"/>
              <a:t>1.1.3	Define the functionality/behavior for each major function;</a:t>
            </a:r>
          </a:p>
          <a:p>
            <a:pPr>
              <a:spcBef>
                <a:spcPts val="300"/>
              </a:spcBef>
            </a:pPr>
            <a:r>
              <a:rPr lang="en-US" altLang="en-US" sz="900"/>
              <a:t>	Begin Task 1.1.3</a:t>
            </a:r>
          </a:p>
          <a:p>
            <a:pPr>
              <a:spcBef>
                <a:spcPts val="300"/>
              </a:spcBef>
            </a:pPr>
            <a:r>
              <a:rPr lang="en-US" altLang="en-US" sz="900"/>
              <a:t>	1.1.3.1	FTR:  Review output and input data objects derived in task 1.1.2;</a:t>
            </a:r>
          </a:p>
          <a:p>
            <a:pPr>
              <a:spcBef>
                <a:spcPts val="300"/>
              </a:spcBef>
            </a:pPr>
            <a:r>
              <a:rPr lang="en-US" altLang="en-US" sz="900"/>
              <a:t>	1.1.3.2	Derive a model of functions/behaviors;</a:t>
            </a:r>
          </a:p>
          <a:p>
            <a:pPr>
              <a:spcBef>
                <a:spcPts val="300"/>
              </a:spcBef>
            </a:pPr>
            <a:r>
              <a:rPr lang="en-US" altLang="en-US" sz="900"/>
              <a:t>	1.1.3.3	FTR:  Review functions/behaviors with customer and revise as required;</a:t>
            </a:r>
          </a:p>
          <a:p>
            <a:pPr>
              <a:spcBef>
                <a:spcPts val="300"/>
              </a:spcBef>
            </a:pPr>
            <a:r>
              <a:rPr lang="en-US" altLang="en-US" sz="900"/>
              <a:t>	endtask Task 1.1.3</a:t>
            </a:r>
          </a:p>
          <a:p>
            <a:pPr>
              <a:spcBef>
                <a:spcPts val="300"/>
              </a:spcBef>
            </a:pPr>
            <a:r>
              <a:rPr lang="en-US" altLang="en-US" sz="900"/>
              <a:t>1.1.4	Isolate those elements of the technology to be implemented in software; </a:t>
            </a:r>
          </a:p>
          <a:p>
            <a:pPr>
              <a:spcBef>
                <a:spcPts val="300"/>
              </a:spcBef>
            </a:pPr>
            <a:r>
              <a:rPr lang="en-US" altLang="en-US" sz="900"/>
              <a:t>1.1.5	Research availability of existing software;</a:t>
            </a:r>
          </a:p>
          <a:p>
            <a:pPr>
              <a:spcBef>
                <a:spcPts val="300"/>
              </a:spcBef>
            </a:pPr>
            <a:r>
              <a:rPr lang="en-US" altLang="en-US" sz="900"/>
              <a:t>1.1.6	Define technical feasibility;</a:t>
            </a:r>
          </a:p>
          <a:p>
            <a:pPr>
              <a:spcBef>
                <a:spcPts val="300"/>
              </a:spcBef>
            </a:pPr>
            <a:r>
              <a:rPr lang="en-US" altLang="en-US" sz="900"/>
              <a:t>1.1.7	Make quick estimate of size;</a:t>
            </a:r>
          </a:p>
          <a:p>
            <a:pPr>
              <a:spcBef>
                <a:spcPts val="300"/>
              </a:spcBef>
            </a:pPr>
            <a:r>
              <a:rPr lang="en-US" altLang="en-US" sz="900"/>
              <a:t>1.1.8	Create a Scope Definition;</a:t>
            </a:r>
          </a:p>
          <a:p>
            <a:r>
              <a:rPr lang="en-US" altLang="en-US" sz="900"/>
              <a:t>endTask definition:   Task 1.1</a:t>
            </a:r>
          </a:p>
        </p:txBody>
      </p:sp>
      <p:sp>
        <p:nvSpPr>
          <p:cNvPr id="178181" name="AutoShape 5"/>
          <p:cNvSpPr>
            <a:spLocks noChangeArrowheads="1"/>
          </p:cNvSpPr>
          <p:nvPr/>
        </p:nvSpPr>
        <p:spPr bwMode="auto">
          <a:xfrm>
            <a:off x="2544764" y="1989138"/>
            <a:ext cx="841375" cy="3268662"/>
          </a:xfrm>
          <a:prstGeom prst="curvedRightArrow">
            <a:avLst>
              <a:gd name="adj1" fmla="val 77698"/>
              <a:gd name="adj2" fmla="val 155396"/>
              <a:gd name="adj3" fmla="val 33333"/>
            </a:avLst>
          </a:prstGeom>
          <a:solidFill>
            <a:srgbClr val="AD278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82" name="Text Box 6"/>
          <p:cNvSpPr txBox="1">
            <a:spLocks noChangeArrowheads="1"/>
          </p:cNvSpPr>
          <p:nvPr/>
        </p:nvSpPr>
        <p:spPr bwMode="auto">
          <a:xfrm>
            <a:off x="2362201" y="5257801"/>
            <a:ext cx="17684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pPr>
            <a:r>
              <a:rPr lang="en-US" altLang="en-US" b="1">
                <a:latin typeface="Helvetica" panose="020B0604020202020204" pitchFamily="34" charset="0"/>
              </a:rPr>
              <a:t>is refined to</a:t>
            </a:r>
          </a:p>
        </p:txBody>
      </p:sp>
      <p:sp>
        <p:nvSpPr>
          <p:cNvPr id="178183" name="AutoShape 7"/>
          <p:cNvSpPr>
            <a:spLocks/>
          </p:cNvSpPr>
          <p:nvPr/>
        </p:nvSpPr>
        <p:spPr bwMode="auto">
          <a:xfrm>
            <a:off x="3810000" y="2514600"/>
            <a:ext cx="414338" cy="3790950"/>
          </a:xfrm>
          <a:prstGeom prst="leftBrace">
            <a:avLst>
              <a:gd name="adj1" fmla="val 76245"/>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779079988"/>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7" name="Straight Connector 76">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9" name="Rectangle 78">
            <a:extLst>
              <a:ext uri="{FF2B5EF4-FFF2-40B4-BE49-F238E27FC236}">
                <a16:creationId xmlns:a16="http://schemas.microsoft.com/office/drawing/2014/main" id="{34461041-8413-4023-ABA7-9E499B0AD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203" name="Rectangle 3"/>
          <p:cNvSpPr>
            <a:spLocks noGrp="1" noChangeArrowheads="1"/>
          </p:cNvSpPr>
          <p:nvPr>
            <p:ph type="title"/>
          </p:nvPr>
        </p:nvSpPr>
        <p:spPr>
          <a:xfrm>
            <a:off x="633999" y="4550229"/>
            <a:ext cx="10909073" cy="1057655"/>
          </a:xfrm>
          <a:extLst>
            <a:ext uri="{91240B29-F687-4F45-9708-019B960494DF}">
              <a14:hiddenLine xmlns:a14="http://schemas.microsoft.com/office/drawing/2010/main" w="12700">
                <a:solidFill>
                  <a:schemeClr val="tx1"/>
                </a:solidFill>
                <a:miter lim="800000"/>
                <a:headEnd/>
                <a:tailEnd/>
              </a14:hiddenLine>
            </a:ext>
          </a:extLst>
        </p:spPr>
        <p:txBody>
          <a:bodyPr vert="horz" lIns="91440" tIns="45720" rIns="91440" bIns="45720" rtlCol="0" anchor="b">
            <a:normAutofit/>
          </a:bodyPr>
          <a:lstStyle/>
          <a:p>
            <a:r>
              <a:rPr lang="en-US" altLang="en-US" sz="6000">
                <a:solidFill>
                  <a:schemeClr val="tx1">
                    <a:lumMod val="85000"/>
                    <a:lumOff val="15000"/>
                  </a:schemeClr>
                </a:solidFill>
              </a:rPr>
              <a:t>Define a Task Network</a:t>
            </a:r>
          </a:p>
        </p:txBody>
      </p:sp>
      <p:pic>
        <p:nvPicPr>
          <p:cNvPr id="179204" name="Picture 4"/>
          <p:cNvPicPr>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5457" y="640080"/>
            <a:ext cx="9027867" cy="360273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1" name="Straight Connector 80">
            <a:extLst>
              <a:ext uri="{FF2B5EF4-FFF2-40B4-BE49-F238E27FC236}">
                <a16:creationId xmlns:a16="http://schemas.microsoft.com/office/drawing/2014/main" id="{F05BCF04-4702-43D0-BE8F-DBF6C2F651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D841E764-4629-49E0-994A-6F92FEFB9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 name="Rectangle 84">
            <a:extLst>
              <a:ext uri="{FF2B5EF4-FFF2-40B4-BE49-F238E27FC236}">
                <a16:creationId xmlns:a16="http://schemas.microsoft.com/office/drawing/2014/main" id="{95635077-9890-4CC8-9792-28743EBFE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4254854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2743200" y="1066801"/>
            <a:ext cx="6705600" cy="633413"/>
          </a:xfrm>
        </p:spPr>
        <p:txBody>
          <a:bodyPr>
            <a:normAutofit fontScale="90000"/>
          </a:bodyPr>
          <a:lstStyle/>
          <a:p>
            <a:r>
              <a:rPr lang="en-US" altLang="en-US"/>
              <a:t>Timeline Charts</a:t>
            </a:r>
          </a:p>
        </p:txBody>
      </p:sp>
      <p:grpSp>
        <p:nvGrpSpPr>
          <p:cNvPr id="180264" name="Group 40"/>
          <p:cNvGrpSpPr>
            <a:grpSpLocks/>
          </p:cNvGrpSpPr>
          <p:nvPr/>
        </p:nvGrpSpPr>
        <p:grpSpPr bwMode="auto">
          <a:xfrm>
            <a:off x="3429000" y="2133600"/>
            <a:ext cx="6230938" cy="3873500"/>
            <a:chOff x="683" y="968"/>
            <a:chExt cx="4486" cy="2766"/>
          </a:xfrm>
        </p:grpSpPr>
        <p:sp>
          <p:nvSpPr>
            <p:cNvPr id="180227" name="Rectangle 3"/>
            <p:cNvSpPr>
              <a:spLocks noChangeArrowheads="1"/>
            </p:cNvSpPr>
            <p:nvPr/>
          </p:nvSpPr>
          <p:spPr bwMode="auto">
            <a:xfrm>
              <a:off x="683" y="971"/>
              <a:ext cx="4468" cy="276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228" name="Rectangle 4"/>
            <p:cNvSpPr>
              <a:spLocks noChangeArrowheads="1"/>
            </p:cNvSpPr>
            <p:nvPr/>
          </p:nvSpPr>
          <p:spPr bwMode="auto">
            <a:xfrm>
              <a:off x="683" y="971"/>
              <a:ext cx="4468" cy="2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229" name="Rectangle 5"/>
            <p:cNvSpPr>
              <a:spLocks noChangeArrowheads="1"/>
            </p:cNvSpPr>
            <p:nvPr/>
          </p:nvSpPr>
          <p:spPr bwMode="auto">
            <a:xfrm>
              <a:off x="692" y="971"/>
              <a:ext cx="872" cy="276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230" name="Rectangle 6"/>
            <p:cNvSpPr>
              <a:spLocks noChangeArrowheads="1"/>
            </p:cNvSpPr>
            <p:nvPr/>
          </p:nvSpPr>
          <p:spPr bwMode="auto">
            <a:xfrm>
              <a:off x="1561" y="968"/>
              <a:ext cx="584" cy="275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231" name="Rectangle 7"/>
            <p:cNvSpPr>
              <a:spLocks noChangeArrowheads="1"/>
            </p:cNvSpPr>
            <p:nvPr/>
          </p:nvSpPr>
          <p:spPr bwMode="auto">
            <a:xfrm>
              <a:off x="2151" y="974"/>
              <a:ext cx="584" cy="276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232" name="Rectangle 8"/>
            <p:cNvSpPr>
              <a:spLocks noChangeArrowheads="1"/>
            </p:cNvSpPr>
            <p:nvPr/>
          </p:nvSpPr>
          <p:spPr bwMode="auto">
            <a:xfrm>
              <a:off x="2741" y="971"/>
              <a:ext cx="584" cy="276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233" name="Rectangle 9"/>
            <p:cNvSpPr>
              <a:spLocks noChangeArrowheads="1"/>
            </p:cNvSpPr>
            <p:nvPr/>
          </p:nvSpPr>
          <p:spPr bwMode="auto">
            <a:xfrm>
              <a:off x="3331" y="968"/>
              <a:ext cx="584" cy="275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234" name="Rectangle 10"/>
            <p:cNvSpPr>
              <a:spLocks noChangeArrowheads="1"/>
            </p:cNvSpPr>
            <p:nvPr/>
          </p:nvSpPr>
          <p:spPr bwMode="auto">
            <a:xfrm>
              <a:off x="3930" y="974"/>
              <a:ext cx="584" cy="276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235" name="Line 11"/>
            <p:cNvSpPr>
              <a:spLocks noChangeShapeType="1"/>
            </p:cNvSpPr>
            <p:nvPr/>
          </p:nvSpPr>
          <p:spPr bwMode="auto">
            <a:xfrm>
              <a:off x="1528" y="981"/>
              <a:ext cx="0" cy="2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236" name="Text Box 12"/>
            <p:cNvSpPr txBox="1">
              <a:spLocks noChangeArrowheads="1"/>
            </p:cNvSpPr>
            <p:nvPr/>
          </p:nvSpPr>
          <p:spPr bwMode="auto">
            <a:xfrm>
              <a:off x="822" y="1026"/>
              <a:ext cx="496"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1400" b="1">
                  <a:latin typeface="Helvetica" panose="020B0604020202020204" pitchFamily="34" charset="0"/>
                </a:rPr>
                <a:t>Tasks</a:t>
              </a:r>
            </a:p>
          </p:txBody>
        </p:sp>
        <p:sp>
          <p:nvSpPr>
            <p:cNvPr id="180237" name="Text Box 13"/>
            <p:cNvSpPr txBox="1">
              <a:spLocks noChangeArrowheads="1"/>
            </p:cNvSpPr>
            <p:nvPr/>
          </p:nvSpPr>
          <p:spPr bwMode="auto">
            <a:xfrm>
              <a:off x="1621" y="1043"/>
              <a:ext cx="574"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1400" b="1">
                  <a:latin typeface="Helvetica" panose="020B0604020202020204" pitchFamily="34" charset="0"/>
                </a:rPr>
                <a:t>Week 1</a:t>
              </a:r>
              <a:endParaRPr lang="en-US" altLang="en-US" sz="1600" b="1">
                <a:latin typeface="Helvetica" panose="020B0604020202020204" pitchFamily="34" charset="0"/>
              </a:endParaRPr>
            </a:p>
          </p:txBody>
        </p:sp>
        <p:sp>
          <p:nvSpPr>
            <p:cNvPr id="180238" name="Text Box 14"/>
            <p:cNvSpPr txBox="1">
              <a:spLocks noChangeArrowheads="1"/>
            </p:cNvSpPr>
            <p:nvPr/>
          </p:nvSpPr>
          <p:spPr bwMode="auto">
            <a:xfrm>
              <a:off x="2202" y="1050"/>
              <a:ext cx="574"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1400" b="1">
                  <a:latin typeface="Helvetica" panose="020B0604020202020204" pitchFamily="34" charset="0"/>
                </a:rPr>
                <a:t>Week 2</a:t>
              </a:r>
              <a:endParaRPr lang="en-US" altLang="en-US" sz="1600" b="1">
                <a:latin typeface="Helvetica" panose="020B0604020202020204" pitchFamily="34" charset="0"/>
              </a:endParaRPr>
            </a:p>
          </p:txBody>
        </p:sp>
        <p:sp>
          <p:nvSpPr>
            <p:cNvPr id="180239" name="Text Box 15"/>
            <p:cNvSpPr txBox="1">
              <a:spLocks noChangeArrowheads="1"/>
            </p:cNvSpPr>
            <p:nvPr/>
          </p:nvSpPr>
          <p:spPr bwMode="auto">
            <a:xfrm>
              <a:off x="2783" y="1046"/>
              <a:ext cx="573"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1400" b="1">
                  <a:latin typeface="Helvetica" panose="020B0604020202020204" pitchFamily="34" charset="0"/>
                </a:rPr>
                <a:t>Week 3</a:t>
              </a:r>
              <a:endParaRPr lang="en-US" altLang="en-US" sz="1600" b="1">
                <a:latin typeface="Helvetica" panose="020B0604020202020204" pitchFamily="34" charset="0"/>
              </a:endParaRPr>
            </a:p>
          </p:txBody>
        </p:sp>
        <p:sp>
          <p:nvSpPr>
            <p:cNvPr id="180240" name="Text Box 16"/>
            <p:cNvSpPr txBox="1">
              <a:spLocks noChangeArrowheads="1"/>
            </p:cNvSpPr>
            <p:nvPr/>
          </p:nvSpPr>
          <p:spPr bwMode="auto">
            <a:xfrm>
              <a:off x="3364" y="1043"/>
              <a:ext cx="574"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1400" b="1">
                  <a:latin typeface="Helvetica" panose="020B0604020202020204" pitchFamily="34" charset="0"/>
                </a:rPr>
                <a:t>Week 4</a:t>
              </a:r>
              <a:endParaRPr lang="en-US" altLang="en-US" sz="1600" b="1">
                <a:latin typeface="Helvetica" panose="020B0604020202020204" pitchFamily="34" charset="0"/>
              </a:endParaRPr>
            </a:p>
          </p:txBody>
        </p:sp>
        <p:sp>
          <p:nvSpPr>
            <p:cNvPr id="180241" name="Text Box 17"/>
            <p:cNvSpPr txBox="1">
              <a:spLocks noChangeArrowheads="1"/>
            </p:cNvSpPr>
            <p:nvPr/>
          </p:nvSpPr>
          <p:spPr bwMode="auto">
            <a:xfrm>
              <a:off x="4553" y="1046"/>
              <a:ext cx="581"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1400" b="1">
                  <a:latin typeface="Helvetica" panose="020B0604020202020204" pitchFamily="34" charset="0"/>
                </a:rPr>
                <a:t>Week n</a:t>
              </a:r>
              <a:endParaRPr lang="en-US" altLang="en-US" sz="1600" b="1">
                <a:latin typeface="Helvetica" panose="020B0604020202020204" pitchFamily="34" charset="0"/>
              </a:endParaRPr>
            </a:p>
          </p:txBody>
        </p:sp>
        <p:sp>
          <p:nvSpPr>
            <p:cNvPr id="180242" name="Text Box 18"/>
            <p:cNvSpPr txBox="1">
              <a:spLocks noChangeArrowheads="1"/>
            </p:cNvSpPr>
            <p:nvPr/>
          </p:nvSpPr>
          <p:spPr bwMode="auto">
            <a:xfrm>
              <a:off x="896" y="1364"/>
              <a:ext cx="50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1400">
                  <a:latin typeface="Palatino" pitchFamily="-128" charset="0"/>
                </a:rPr>
                <a:t>Task 1</a:t>
              </a:r>
            </a:p>
          </p:txBody>
        </p:sp>
        <p:sp>
          <p:nvSpPr>
            <p:cNvPr id="180243" name="Text Box 19"/>
            <p:cNvSpPr txBox="1">
              <a:spLocks noChangeArrowheads="1"/>
            </p:cNvSpPr>
            <p:nvPr/>
          </p:nvSpPr>
          <p:spPr bwMode="auto">
            <a:xfrm>
              <a:off x="896" y="1542"/>
              <a:ext cx="50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1400">
                  <a:latin typeface="Palatino" pitchFamily="-128" charset="0"/>
                </a:rPr>
                <a:t>Task 2</a:t>
              </a:r>
            </a:p>
          </p:txBody>
        </p:sp>
        <p:sp>
          <p:nvSpPr>
            <p:cNvPr id="180244" name="Text Box 20"/>
            <p:cNvSpPr txBox="1">
              <a:spLocks noChangeArrowheads="1"/>
            </p:cNvSpPr>
            <p:nvPr/>
          </p:nvSpPr>
          <p:spPr bwMode="auto">
            <a:xfrm>
              <a:off x="896" y="1711"/>
              <a:ext cx="50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1400">
                  <a:latin typeface="Palatino" pitchFamily="-128" charset="0"/>
                </a:rPr>
                <a:t>Task 3</a:t>
              </a:r>
            </a:p>
          </p:txBody>
        </p:sp>
        <p:sp>
          <p:nvSpPr>
            <p:cNvPr id="180245" name="Text Box 21"/>
            <p:cNvSpPr txBox="1">
              <a:spLocks noChangeArrowheads="1"/>
            </p:cNvSpPr>
            <p:nvPr/>
          </p:nvSpPr>
          <p:spPr bwMode="auto">
            <a:xfrm>
              <a:off x="896" y="1881"/>
              <a:ext cx="434"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en-US" altLang="en-US" sz="1400">
                  <a:latin typeface="Palatino" pitchFamily="-128" charset="0"/>
                </a:rPr>
                <a:t>Task 4</a:t>
              </a:r>
            </a:p>
          </p:txBody>
        </p:sp>
        <p:sp>
          <p:nvSpPr>
            <p:cNvPr id="180246" name="Text Box 22"/>
            <p:cNvSpPr txBox="1">
              <a:spLocks noChangeArrowheads="1"/>
            </p:cNvSpPr>
            <p:nvPr/>
          </p:nvSpPr>
          <p:spPr bwMode="auto">
            <a:xfrm>
              <a:off x="896" y="2049"/>
              <a:ext cx="50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1400">
                  <a:latin typeface="Palatino" pitchFamily="-128" charset="0"/>
                </a:rPr>
                <a:t>Task 5</a:t>
              </a:r>
            </a:p>
          </p:txBody>
        </p:sp>
        <p:sp>
          <p:nvSpPr>
            <p:cNvPr id="180247" name="Text Box 23"/>
            <p:cNvSpPr txBox="1">
              <a:spLocks noChangeArrowheads="1"/>
            </p:cNvSpPr>
            <p:nvPr/>
          </p:nvSpPr>
          <p:spPr bwMode="auto">
            <a:xfrm>
              <a:off x="896" y="2217"/>
              <a:ext cx="50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1400">
                  <a:latin typeface="Palatino" pitchFamily="-128" charset="0"/>
                </a:rPr>
                <a:t>Task 6</a:t>
              </a:r>
            </a:p>
          </p:txBody>
        </p:sp>
        <p:sp>
          <p:nvSpPr>
            <p:cNvPr id="180248" name="Text Box 24"/>
            <p:cNvSpPr txBox="1">
              <a:spLocks noChangeArrowheads="1"/>
            </p:cNvSpPr>
            <p:nvPr/>
          </p:nvSpPr>
          <p:spPr bwMode="auto">
            <a:xfrm>
              <a:off x="896" y="2386"/>
              <a:ext cx="50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1400">
                  <a:latin typeface="Palatino" pitchFamily="-128" charset="0"/>
                </a:rPr>
                <a:t>Task 7</a:t>
              </a:r>
            </a:p>
          </p:txBody>
        </p:sp>
        <p:sp>
          <p:nvSpPr>
            <p:cNvPr id="180249" name="Text Box 25"/>
            <p:cNvSpPr txBox="1">
              <a:spLocks noChangeArrowheads="1"/>
            </p:cNvSpPr>
            <p:nvPr/>
          </p:nvSpPr>
          <p:spPr bwMode="auto">
            <a:xfrm>
              <a:off x="902" y="2554"/>
              <a:ext cx="50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1400">
                  <a:latin typeface="Palatino" pitchFamily="-128" charset="0"/>
                </a:rPr>
                <a:t>Task 8</a:t>
              </a:r>
            </a:p>
          </p:txBody>
        </p:sp>
        <p:sp>
          <p:nvSpPr>
            <p:cNvPr id="180250" name="Text Box 26"/>
            <p:cNvSpPr txBox="1">
              <a:spLocks noChangeArrowheads="1"/>
            </p:cNvSpPr>
            <p:nvPr/>
          </p:nvSpPr>
          <p:spPr bwMode="auto">
            <a:xfrm>
              <a:off x="902" y="2733"/>
              <a:ext cx="50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1400">
                  <a:latin typeface="Palatino" pitchFamily="-128" charset="0"/>
                </a:rPr>
                <a:t>Task 9</a:t>
              </a:r>
            </a:p>
          </p:txBody>
        </p:sp>
        <p:sp>
          <p:nvSpPr>
            <p:cNvPr id="180251" name="Text Box 27"/>
            <p:cNvSpPr txBox="1">
              <a:spLocks noChangeArrowheads="1"/>
            </p:cNvSpPr>
            <p:nvPr/>
          </p:nvSpPr>
          <p:spPr bwMode="auto">
            <a:xfrm>
              <a:off x="902" y="2901"/>
              <a:ext cx="57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1400">
                  <a:latin typeface="Palatino" pitchFamily="-128" charset="0"/>
                </a:rPr>
                <a:t>Task 10</a:t>
              </a:r>
            </a:p>
          </p:txBody>
        </p:sp>
        <p:sp>
          <p:nvSpPr>
            <p:cNvPr id="180252" name="Text Box 28"/>
            <p:cNvSpPr txBox="1">
              <a:spLocks noChangeArrowheads="1"/>
            </p:cNvSpPr>
            <p:nvPr/>
          </p:nvSpPr>
          <p:spPr bwMode="auto">
            <a:xfrm>
              <a:off x="902" y="3070"/>
              <a:ext cx="515"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en-US" altLang="en-US" sz="1400">
                  <a:latin typeface="Palatino" pitchFamily="-128" charset="0"/>
                </a:rPr>
                <a:t>Task 11</a:t>
              </a:r>
            </a:p>
          </p:txBody>
        </p:sp>
        <p:sp>
          <p:nvSpPr>
            <p:cNvPr id="180253" name="Text Box 29"/>
            <p:cNvSpPr txBox="1">
              <a:spLocks noChangeArrowheads="1"/>
            </p:cNvSpPr>
            <p:nvPr/>
          </p:nvSpPr>
          <p:spPr bwMode="auto">
            <a:xfrm>
              <a:off x="902" y="3239"/>
              <a:ext cx="57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1400">
                  <a:latin typeface="Palatino" pitchFamily="-128" charset="0"/>
                </a:rPr>
                <a:t>Task 12</a:t>
              </a:r>
            </a:p>
          </p:txBody>
        </p:sp>
        <p:sp>
          <p:nvSpPr>
            <p:cNvPr id="180254" name="Rectangle 30"/>
            <p:cNvSpPr>
              <a:spLocks noChangeArrowheads="1"/>
            </p:cNvSpPr>
            <p:nvPr/>
          </p:nvSpPr>
          <p:spPr bwMode="auto">
            <a:xfrm>
              <a:off x="1600" y="1405"/>
              <a:ext cx="755" cy="81"/>
            </a:xfrm>
            <a:prstGeom prst="rect">
              <a:avLst/>
            </a:prstGeom>
            <a:solidFill>
              <a:srgbClr val="AD278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255" name="Rectangle 31"/>
            <p:cNvSpPr>
              <a:spLocks noChangeArrowheads="1"/>
            </p:cNvSpPr>
            <p:nvPr/>
          </p:nvSpPr>
          <p:spPr bwMode="auto">
            <a:xfrm>
              <a:off x="1920" y="1574"/>
              <a:ext cx="1231" cy="91"/>
            </a:xfrm>
            <a:prstGeom prst="rect">
              <a:avLst/>
            </a:prstGeom>
            <a:solidFill>
              <a:srgbClr val="AD278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256" name="Rectangle 32"/>
            <p:cNvSpPr>
              <a:spLocks noChangeArrowheads="1"/>
            </p:cNvSpPr>
            <p:nvPr/>
          </p:nvSpPr>
          <p:spPr bwMode="auto">
            <a:xfrm>
              <a:off x="2914" y="2774"/>
              <a:ext cx="1231" cy="91"/>
            </a:xfrm>
            <a:prstGeom prst="rect">
              <a:avLst/>
            </a:prstGeom>
            <a:solidFill>
              <a:srgbClr val="AD278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257" name="Rectangle 33"/>
            <p:cNvSpPr>
              <a:spLocks noChangeArrowheads="1"/>
            </p:cNvSpPr>
            <p:nvPr/>
          </p:nvSpPr>
          <p:spPr bwMode="auto">
            <a:xfrm>
              <a:off x="2146" y="3277"/>
              <a:ext cx="1231" cy="91"/>
            </a:xfrm>
            <a:prstGeom prst="rect">
              <a:avLst/>
            </a:prstGeom>
            <a:solidFill>
              <a:srgbClr val="AD278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258" name="Rectangle 34"/>
            <p:cNvSpPr>
              <a:spLocks noChangeArrowheads="1"/>
            </p:cNvSpPr>
            <p:nvPr/>
          </p:nvSpPr>
          <p:spPr bwMode="auto">
            <a:xfrm>
              <a:off x="3931" y="2981"/>
              <a:ext cx="1231" cy="91"/>
            </a:xfrm>
            <a:prstGeom prst="rect">
              <a:avLst/>
            </a:prstGeom>
            <a:solidFill>
              <a:srgbClr val="AD278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259" name="Rectangle 35"/>
            <p:cNvSpPr>
              <a:spLocks noChangeArrowheads="1"/>
            </p:cNvSpPr>
            <p:nvPr/>
          </p:nvSpPr>
          <p:spPr bwMode="auto">
            <a:xfrm>
              <a:off x="2151" y="1895"/>
              <a:ext cx="2355" cy="81"/>
            </a:xfrm>
            <a:prstGeom prst="rect">
              <a:avLst/>
            </a:prstGeom>
            <a:solidFill>
              <a:srgbClr val="AD278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260" name="Rectangle 36"/>
            <p:cNvSpPr>
              <a:spLocks noChangeArrowheads="1"/>
            </p:cNvSpPr>
            <p:nvPr/>
          </p:nvSpPr>
          <p:spPr bwMode="auto">
            <a:xfrm>
              <a:off x="2739" y="2069"/>
              <a:ext cx="755" cy="81"/>
            </a:xfrm>
            <a:prstGeom prst="rect">
              <a:avLst/>
            </a:prstGeom>
            <a:solidFill>
              <a:srgbClr val="AD278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261" name="Rectangle 37"/>
            <p:cNvSpPr>
              <a:spLocks noChangeArrowheads="1"/>
            </p:cNvSpPr>
            <p:nvPr/>
          </p:nvSpPr>
          <p:spPr bwMode="auto">
            <a:xfrm>
              <a:off x="2368" y="2257"/>
              <a:ext cx="459" cy="81"/>
            </a:xfrm>
            <a:prstGeom prst="rect">
              <a:avLst/>
            </a:prstGeom>
            <a:solidFill>
              <a:srgbClr val="AD278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262" name="Rectangle 38"/>
            <p:cNvSpPr>
              <a:spLocks noChangeArrowheads="1"/>
            </p:cNvSpPr>
            <p:nvPr/>
          </p:nvSpPr>
          <p:spPr bwMode="auto">
            <a:xfrm>
              <a:off x="3481" y="2435"/>
              <a:ext cx="908" cy="81"/>
            </a:xfrm>
            <a:prstGeom prst="rect">
              <a:avLst/>
            </a:prstGeom>
            <a:solidFill>
              <a:srgbClr val="AD278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263" name="Rectangle 39"/>
            <p:cNvSpPr>
              <a:spLocks noChangeArrowheads="1"/>
            </p:cNvSpPr>
            <p:nvPr/>
          </p:nvSpPr>
          <p:spPr bwMode="auto">
            <a:xfrm>
              <a:off x="3919" y="2622"/>
              <a:ext cx="1250" cy="71"/>
            </a:xfrm>
            <a:prstGeom prst="rect">
              <a:avLst/>
            </a:prstGeom>
            <a:solidFill>
              <a:srgbClr val="AD278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14013354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7" name="Straight Connector 76">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9" name="Rectangle 78">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181252" name="Picture 4"/>
          <p:cNvPicPr>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1326892"/>
            <a:ext cx="6275667" cy="420421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 name="Rectangle 80">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51" name="Rectangle 3"/>
          <p:cNvSpPr>
            <a:spLocks noGrp="1" noChangeArrowheads="1"/>
          </p:cNvSpPr>
          <p:nvPr>
            <p:ph type="title"/>
          </p:nvPr>
        </p:nvSpPr>
        <p:spPr>
          <a:xfrm>
            <a:off x="8096885" y="640080"/>
            <a:ext cx="3659246" cy="2926080"/>
          </a:xfrm>
          <a:extLst>
            <a:ext uri="{91240B29-F687-4F45-9708-019B960494DF}">
              <a14:hiddenLine xmlns:a14="http://schemas.microsoft.com/office/drawing/2010/main" w="12700">
                <a:solidFill>
                  <a:schemeClr val="tx1"/>
                </a:solidFill>
                <a:miter lim="800000"/>
                <a:headEnd/>
                <a:tailEnd/>
              </a14:hiddenLine>
            </a:ext>
          </a:extLst>
        </p:spPr>
        <p:txBody>
          <a:bodyPr vert="horz" lIns="91440" tIns="45720" rIns="91440" bIns="45720" rtlCol="0" anchor="b">
            <a:normAutofit/>
          </a:bodyPr>
          <a:lstStyle/>
          <a:p>
            <a:r>
              <a:rPr lang="en-US" altLang="en-US" sz="4400">
                <a:solidFill>
                  <a:srgbClr val="FFFFFF"/>
                </a:solidFill>
              </a:rPr>
              <a:t>Use Automated Tools to</a:t>
            </a:r>
            <a:br>
              <a:rPr lang="en-US" altLang="en-US" sz="4400">
                <a:solidFill>
                  <a:srgbClr val="FFFFFF"/>
                </a:solidFill>
              </a:rPr>
            </a:br>
            <a:r>
              <a:rPr lang="en-US" altLang="en-US" sz="4400">
                <a:solidFill>
                  <a:srgbClr val="FFFFFF"/>
                </a:solidFill>
              </a:rPr>
              <a:t>Derive a Timeline Chart</a:t>
            </a:r>
          </a:p>
        </p:txBody>
      </p:sp>
      <p:sp>
        <p:nvSpPr>
          <p:cNvPr id="83" name="Rectangle 82">
            <a:extLst>
              <a:ext uri="{FF2B5EF4-FFF2-40B4-BE49-F238E27FC236}">
                <a16:creationId xmlns:a16="http://schemas.microsoft.com/office/drawing/2014/main" id="{EF9C14D5-64ED-4C3C-A0D2-6C2AE1AE92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90681318"/>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90" name="Rectangle 2"/>
          <p:cNvSpPr>
            <a:spLocks noGrp="1" noChangeArrowheads="1"/>
          </p:cNvSpPr>
          <p:nvPr>
            <p:ph type="title"/>
          </p:nvPr>
        </p:nvSpPr>
        <p:spPr>
          <a:xfrm>
            <a:off x="492370" y="605896"/>
            <a:ext cx="3084844" cy="5646208"/>
          </a:xfrm>
        </p:spPr>
        <p:txBody>
          <a:bodyPr anchor="ctr">
            <a:normAutofit/>
          </a:bodyPr>
          <a:lstStyle/>
          <a:p>
            <a:r>
              <a:rPr lang="en-US" altLang="en-US" sz="3600" b="1">
                <a:solidFill>
                  <a:srgbClr val="FFFFFF"/>
                </a:solidFill>
              </a:rPr>
              <a:t>Activity Network Diagrams</a:t>
            </a:r>
          </a:p>
        </p:txBody>
      </p:sp>
      <p:sp>
        <p:nvSpPr>
          <p:cNvPr id="76" name="Rectangle 75">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91" name="Rectangle 3"/>
          <p:cNvSpPr>
            <a:spLocks noGrp="1" noChangeArrowheads="1"/>
          </p:cNvSpPr>
          <p:nvPr>
            <p:ph idx="1"/>
          </p:nvPr>
        </p:nvSpPr>
        <p:spPr>
          <a:xfrm>
            <a:off x="4742016" y="605896"/>
            <a:ext cx="6413663" cy="5646208"/>
          </a:xfrm>
        </p:spPr>
        <p:txBody>
          <a:bodyPr anchor="ctr">
            <a:normAutofit/>
          </a:bodyPr>
          <a:lstStyle/>
          <a:p>
            <a:pPr>
              <a:buFontTx/>
              <a:buNone/>
            </a:pPr>
            <a:r>
              <a:rPr lang="en-US" altLang="en-US"/>
              <a:t>	An activity network diagram provides a notation for documenting </a:t>
            </a:r>
          </a:p>
          <a:p>
            <a:pPr lvl="1">
              <a:buFontTx/>
              <a:buChar char="•"/>
            </a:pPr>
            <a:r>
              <a:rPr lang="en-US" altLang="en-US"/>
              <a:t>	a network of tasks needed to complete a project, </a:t>
            </a:r>
          </a:p>
          <a:p>
            <a:pPr lvl="1">
              <a:buFontTx/>
              <a:buChar char="•"/>
            </a:pPr>
            <a:r>
              <a:rPr lang="en-US" altLang="en-US"/>
              <a:t>	their interdependencies </a:t>
            </a:r>
          </a:p>
          <a:p>
            <a:pPr lvl="1">
              <a:buFontTx/>
              <a:buChar char="•"/>
            </a:pPr>
            <a:r>
              <a:rPr lang="en-US" altLang="en-US"/>
              <a:t>	the times required for each task. </a:t>
            </a:r>
          </a:p>
          <a:p>
            <a:pPr>
              <a:buFontTx/>
              <a:buNone/>
            </a:pPr>
            <a:r>
              <a:rPr lang="en-US" altLang="en-US"/>
              <a:t>	There are a number of activity network techniques which are similar in nature. The most commonly used include PERT (Project Evaluation and Review Technique) and CPM (Critical Path Method).</a:t>
            </a:r>
          </a:p>
        </p:txBody>
      </p:sp>
    </p:spTree>
    <p:extLst>
      <p:ext uri="{BB962C8B-B14F-4D97-AF65-F5344CB8AC3E}">
        <p14:creationId xmlns:p14="http://schemas.microsoft.com/office/powerpoint/2010/main" val="348769146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14" name="Rectangle 2"/>
          <p:cNvSpPr>
            <a:spLocks noGrp="1" noChangeArrowheads="1"/>
          </p:cNvSpPr>
          <p:nvPr>
            <p:ph type="title"/>
          </p:nvPr>
        </p:nvSpPr>
        <p:spPr>
          <a:xfrm>
            <a:off x="492370" y="605896"/>
            <a:ext cx="3084844" cy="5646208"/>
          </a:xfrm>
        </p:spPr>
        <p:txBody>
          <a:bodyPr anchor="ctr">
            <a:normAutofit/>
          </a:bodyPr>
          <a:lstStyle/>
          <a:p>
            <a:r>
              <a:rPr lang="en-US" altLang="en-US" sz="3600" b="1">
                <a:solidFill>
                  <a:srgbClr val="FFFFFF"/>
                </a:solidFill>
              </a:rPr>
              <a:t>Pert Chart</a:t>
            </a:r>
          </a:p>
        </p:txBody>
      </p:sp>
      <p:sp>
        <p:nvSpPr>
          <p:cNvPr id="76" name="Rectangle 75">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15" name="Rectangle 3"/>
          <p:cNvSpPr>
            <a:spLocks noGrp="1" noChangeArrowheads="1"/>
          </p:cNvSpPr>
          <p:nvPr>
            <p:ph idx="1"/>
          </p:nvPr>
        </p:nvSpPr>
        <p:spPr>
          <a:xfrm>
            <a:off x="4742016" y="605896"/>
            <a:ext cx="6413663" cy="5646208"/>
          </a:xfrm>
        </p:spPr>
        <p:txBody>
          <a:bodyPr anchor="ctr">
            <a:normAutofit/>
          </a:bodyPr>
          <a:lstStyle/>
          <a:p>
            <a:pPr>
              <a:buFontTx/>
              <a:buNone/>
            </a:pPr>
            <a:r>
              <a:rPr lang="en-US" altLang="en-US"/>
              <a:t>	A simple PERT chart comprises circles (nodes) to represent events within the development lifecycle</a:t>
            </a:r>
          </a:p>
          <a:p>
            <a:pPr>
              <a:buFontTx/>
              <a:buNone/>
            </a:pPr>
            <a:r>
              <a:rPr lang="en-US" altLang="en-US"/>
              <a:t>	For example commencement / completion of tasks, and lines (edges) which represent the the tasks. The lines are additionally labeled by the estimated duration of the task. </a:t>
            </a:r>
          </a:p>
          <a:p>
            <a:pPr>
              <a:buFontTx/>
              <a:buNone/>
            </a:pPr>
            <a:r>
              <a:rPr lang="en-US" altLang="en-US"/>
              <a:t>	</a:t>
            </a:r>
            <a:r>
              <a:rPr lang="en-US" altLang="en-US" u="sng"/>
              <a:t>Note:</a:t>
            </a:r>
            <a:r>
              <a:rPr lang="en-US" altLang="en-US"/>
              <a:t> there are a number of variations to this notation. A real PERT chart shows earliest time to completion, latest time to completion, and slack in the circles also. </a:t>
            </a:r>
          </a:p>
          <a:p>
            <a:pPr>
              <a:buFontTx/>
              <a:buNone/>
            </a:pPr>
            <a:r>
              <a:rPr lang="en-US" altLang="en-US"/>
              <a:t>	</a:t>
            </a:r>
          </a:p>
        </p:txBody>
      </p:sp>
    </p:spTree>
    <p:extLst>
      <p:ext uri="{BB962C8B-B14F-4D97-AF65-F5344CB8AC3E}">
        <p14:creationId xmlns:p14="http://schemas.microsoft.com/office/powerpoint/2010/main" val="351345048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38" name="Rectangle 2"/>
          <p:cNvSpPr>
            <a:spLocks noGrp="1" noChangeArrowheads="1"/>
          </p:cNvSpPr>
          <p:nvPr>
            <p:ph type="title"/>
          </p:nvPr>
        </p:nvSpPr>
        <p:spPr>
          <a:xfrm>
            <a:off x="492370" y="516835"/>
            <a:ext cx="3084844" cy="5772840"/>
          </a:xfrm>
        </p:spPr>
        <p:txBody>
          <a:bodyPr anchor="ctr">
            <a:normAutofit/>
          </a:bodyPr>
          <a:lstStyle/>
          <a:p>
            <a:r>
              <a:rPr lang="en-US" altLang="en-US" sz="3600">
                <a:solidFill>
                  <a:srgbClr val="FFFFFF"/>
                </a:solidFill>
              </a:rPr>
              <a:t>How to construct a PERT chart</a:t>
            </a:r>
          </a:p>
        </p:txBody>
      </p:sp>
      <p:sp>
        <p:nvSpPr>
          <p:cNvPr id="78" name="Rectangle 77">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5541" name="Rectangle 3">
            <a:extLst>
              <a:ext uri="{FF2B5EF4-FFF2-40B4-BE49-F238E27FC236}">
                <a16:creationId xmlns:a16="http://schemas.microsoft.com/office/drawing/2014/main" id="{662D196E-98D9-4789-8325-A2286CC90BC7}"/>
              </a:ext>
            </a:extLst>
          </p:cNvPr>
          <p:cNvGraphicFramePr>
            <a:graphicFrameLocks noGrp="1"/>
          </p:cNvGraphicFramePr>
          <p:nvPr>
            <p:ph idx="1"/>
            <p:extLst>
              <p:ext uri="{D42A27DB-BD31-4B8C-83A1-F6EECF244321}">
                <p14:modId xmlns:p14="http://schemas.microsoft.com/office/powerpoint/2010/main" val="656407388"/>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345761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C843476-C165-4DE6-890A-69A0C76466D0}">
  <we:reference id="wa104178141" version="3.10.0.52" store="en-US" storeType="OMEX"/>
  <we:alternateReferences>
    <we:reference id="WA104178141" version="3.10.0.52" store="WA10417814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593</TotalTime>
  <Words>14243</Words>
  <Application>Microsoft Office PowerPoint</Application>
  <PresentationFormat>Widescreen</PresentationFormat>
  <Paragraphs>1514</Paragraphs>
  <Slides>207</Slides>
  <Notes>53</Notes>
  <HiddenSlides>1</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2</vt:i4>
      </vt:variant>
      <vt:variant>
        <vt:lpstr>Slide Titles</vt:lpstr>
      </vt:variant>
      <vt:variant>
        <vt:i4>207</vt:i4>
      </vt:variant>
    </vt:vector>
  </HeadingPairs>
  <TitlesOfParts>
    <vt:vector size="224" baseType="lpstr">
      <vt:lpstr>Algerian</vt:lpstr>
      <vt:lpstr>Arial</vt:lpstr>
      <vt:lpstr>Arial Black</vt:lpstr>
      <vt:lpstr>Calibri</vt:lpstr>
      <vt:lpstr>Calibri Light</vt:lpstr>
      <vt:lpstr>Helvetica</vt:lpstr>
      <vt:lpstr>Palatino</vt:lpstr>
      <vt:lpstr>Symbol</vt:lpstr>
      <vt:lpstr>Tahoma</vt:lpstr>
      <vt:lpstr>Times</vt:lpstr>
      <vt:lpstr>Times New Roman</vt:lpstr>
      <vt:lpstr>Trebuchet MS</vt:lpstr>
      <vt:lpstr>Verdana</vt:lpstr>
      <vt:lpstr>Wingdings</vt:lpstr>
      <vt:lpstr>Retrospect</vt:lpstr>
      <vt:lpstr>Chart</vt:lpstr>
      <vt:lpstr>Visio</vt:lpstr>
      <vt:lpstr>Module 4 </vt:lpstr>
      <vt:lpstr>Text Book</vt:lpstr>
      <vt:lpstr>Test Execution ch-17</vt:lpstr>
      <vt:lpstr>TEST EXECUTION</vt:lpstr>
      <vt:lpstr>What is Test Execution Phase?</vt:lpstr>
      <vt:lpstr>In Test Execution Phase</vt:lpstr>
      <vt:lpstr>PowerPoint Presentation</vt:lpstr>
      <vt:lpstr>Entry Criteria</vt:lpstr>
      <vt:lpstr>PowerPoint Presentation</vt:lpstr>
      <vt:lpstr>What is Test Execution Phase?</vt:lpstr>
      <vt:lpstr>Steps typically in Test Execution Phase</vt:lpstr>
      <vt:lpstr>Objective</vt:lpstr>
      <vt:lpstr>1. Overview</vt:lpstr>
      <vt:lpstr>1. Overview</vt:lpstr>
      <vt:lpstr>2. From Test Case Specifications to Test Cases</vt:lpstr>
      <vt:lpstr>PowerPoint Presentation</vt:lpstr>
      <vt:lpstr>PowerPoint Presentation</vt:lpstr>
      <vt:lpstr>Purpose of scaffolding</vt:lpstr>
      <vt:lpstr>3. Scaffolding</vt:lpstr>
      <vt:lpstr>PowerPoint Presentation</vt:lpstr>
      <vt:lpstr>3. Scaffolding ... </vt:lpstr>
      <vt:lpstr>4. Generic Vs Specific Scaffolding</vt:lpstr>
      <vt:lpstr>PowerPoint Presentation</vt:lpstr>
      <vt:lpstr>5. Test Oracles</vt:lpstr>
      <vt:lpstr>Test oracles</vt:lpstr>
      <vt:lpstr>Types: Comparison based oracle</vt:lpstr>
      <vt:lpstr>Comparison-based oracle </vt:lpstr>
      <vt:lpstr>Partial oracle</vt:lpstr>
      <vt:lpstr>Self checking oracle</vt:lpstr>
      <vt:lpstr>Self-Checking Code as Oracle</vt:lpstr>
      <vt:lpstr>Contd..</vt:lpstr>
      <vt:lpstr>Capture and Replay </vt:lpstr>
      <vt:lpstr>Capture and Replay</vt:lpstr>
      <vt:lpstr>Syllabus</vt:lpstr>
      <vt:lpstr> </vt:lpstr>
      <vt:lpstr>Text Book</vt:lpstr>
      <vt:lpstr>What is Regression Testing?</vt:lpstr>
      <vt:lpstr>PowerPoint Presentation</vt:lpstr>
      <vt:lpstr>Regression Analysis</vt:lpstr>
      <vt:lpstr>How to find which test cases to test?</vt:lpstr>
      <vt:lpstr>Basic Principles-chapter 2</vt:lpstr>
      <vt:lpstr> Principles </vt:lpstr>
      <vt:lpstr>Sensitivity: Better to fail every time than sometimes</vt:lpstr>
      <vt:lpstr>PowerPoint Presentation</vt:lpstr>
      <vt:lpstr>Sensitivity</vt:lpstr>
      <vt:lpstr>Sensitivity</vt:lpstr>
      <vt:lpstr>Sensitivity</vt:lpstr>
      <vt:lpstr>Redundancy-Making Intensions Explicit</vt:lpstr>
      <vt:lpstr>Redundancy-Making Intensions Explicit</vt:lpstr>
      <vt:lpstr>Redundancy-Making Intensions Explicit</vt:lpstr>
      <vt:lpstr>Redundancy-Making Intensions Explicit</vt:lpstr>
      <vt:lpstr>Restriction – Making the problem easier</vt:lpstr>
      <vt:lpstr>Restriction – Making the problem easier</vt:lpstr>
      <vt:lpstr>Restriction – Making the problem easier</vt:lpstr>
      <vt:lpstr>Restriction – Making the problem easier</vt:lpstr>
      <vt:lpstr>Restriction – Making the problem easier</vt:lpstr>
      <vt:lpstr>Restriction – Making the problem easier</vt:lpstr>
      <vt:lpstr>Restriction – Making the problem easier</vt:lpstr>
      <vt:lpstr>Partition – divide and conquer</vt:lpstr>
      <vt:lpstr>Partition – divide and conquer</vt:lpstr>
      <vt:lpstr>Partition – divide and conquer</vt:lpstr>
      <vt:lpstr>Partition – divide and conquer</vt:lpstr>
      <vt:lpstr>Visibility – Making information accessible</vt:lpstr>
      <vt:lpstr>Visibility – Making information accessible</vt:lpstr>
      <vt:lpstr>Feedback  </vt:lpstr>
      <vt:lpstr>Summary</vt:lpstr>
      <vt:lpstr>Syllabus</vt:lpstr>
      <vt:lpstr>Chapter 4</vt:lpstr>
      <vt:lpstr>PowerPoint Presentation</vt:lpstr>
      <vt:lpstr>Test and Analysis Activities Within a Software Process</vt:lpstr>
      <vt:lpstr>Are we calling the testing activity as quality process?</vt:lpstr>
      <vt:lpstr>What is the difference between QA and tester?</vt:lpstr>
      <vt:lpstr>What is Quality Process?</vt:lpstr>
      <vt:lpstr>Software Project Scheduling and Tracking</vt:lpstr>
      <vt:lpstr>Planning and monitoring</vt:lpstr>
      <vt:lpstr>What are Planning and Monitoring?</vt:lpstr>
      <vt:lpstr>What are we discussing still?</vt:lpstr>
      <vt:lpstr>Why Are Projects Late?</vt:lpstr>
      <vt:lpstr>How can we avoid it?</vt:lpstr>
      <vt:lpstr>Two different Perspectives to view Scheduling</vt:lpstr>
      <vt:lpstr>Basic Principles for SE Scheduling</vt:lpstr>
      <vt:lpstr>People and Effort</vt:lpstr>
      <vt:lpstr>People and Effort</vt:lpstr>
      <vt:lpstr>Effort Distribution</vt:lpstr>
      <vt:lpstr>PowerPoint Presentation</vt:lpstr>
      <vt:lpstr>Effort Distribution</vt:lpstr>
      <vt:lpstr>Scheduling and Planning</vt:lpstr>
      <vt:lpstr>Identifying Tasks</vt:lpstr>
      <vt:lpstr>Selecting Project Tasks</vt:lpstr>
      <vt:lpstr>Selecting Project Tasks</vt:lpstr>
      <vt:lpstr>Defining Task Sets</vt:lpstr>
      <vt:lpstr>Software Project Types</vt:lpstr>
      <vt:lpstr>Task Set Refinement</vt:lpstr>
      <vt:lpstr>Define a Task Network</vt:lpstr>
      <vt:lpstr>Timeline Charts</vt:lpstr>
      <vt:lpstr>Use Automated Tools to Derive a Timeline Chart</vt:lpstr>
      <vt:lpstr>Activity Network Diagrams</vt:lpstr>
      <vt:lpstr>Pert Chart</vt:lpstr>
      <vt:lpstr>How to construct a PERT chart</vt:lpstr>
      <vt:lpstr>Pert Chart</vt:lpstr>
      <vt:lpstr>The Critical Path</vt:lpstr>
      <vt:lpstr>The Critical Path</vt:lpstr>
      <vt:lpstr>Gantt Charts</vt:lpstr>
      <vt:lpstr>Quality process as Input`</vt:lpstr>
      <vt:lpstr>Quality Process as Output</vt:lpstr>
      <vt:lpstr>Quality Process should check</vt:lpstr>
      <vt:lpstr>Quality process-Rule Of Thumb</vt:lpstr>
      <vt:lpstr>Planning and Monitoring-Objective</vt:lpstr>
      <vt:lpstr>Planning and Monitoring</vt:lpstr>
      <vt:lpstr>Quality Goals and Planning</vt:lpstr>
      <vt:lpstr>QA</vt:lpstr>
      <vt:lpstr>PowerPoint Presentation</vt:lpstr>
      <vt:lpstr>Differences</vt:lpstr>
      <vt:lpstr>Analysis and Test Plan</vt:lpstr>
      <vt:lpstr>Planning and Monitoring</vt:lpstr>
      <vt:lpstr>Quality Goals</vt:lpstr>
      <vt:lpstr>PowerPoint Presentation</vt:lpstr>
      <vt:lpstr>Quality Goals</vt:lpstr>
      <vt:lpstr> Quality Goals</vt:lpstr>
      <vt:lpstr> Quality Goals</vt:lpstr>
      <vt:lpstr> Quality Goals</vt:lpstr>
      <vt:lpstr>Dependability Properties</vt:lpstr>
      <vt:lpstr>Dependability Properties</vt:lpstr>
      <vt:lpstr>Reliability</vt:lpstr>
      <vt:lpstr>Reliability</vt:lpstr>
      <vt:lpstr>Reliability</vt:lpstr>
      <vt:lpstr>How do you calculate MTBF?</vt:lpstr>
      <vt:lpstr>Safety</vt:lpstr>
      <vt:lpstr>Safety</vt:lpstr>
      <vt:lpstr>Safety</vt:lpstr>
      <vt:lpstr>Robustness</vt:lpstr>
      <vt:lpstr>Robustness</vt:lpstr>
      <vt:lpstr>Relation among dependability properties</vt:lpstr>
      <vt:lpstr>Analysis</vt:lpstr>
      <vt:lpstr>Improving the process</vt:lpstr>
      <vt:lpstr>Organizational factors</vt:lpstr>
      <vt:lpstr>Question 1</vt:lpstr>
      <vt:lpstr>Question 2</vt:lpstr>
      <vt:lpstr>Planning and Monitoring the Process</vt:lpstr>
      <vt:lpstr>In terms of Testing</vt:lpstr>
      <vt:lpstr>Quality and Process</vt:lpstr>
      <vt:lpstr>Verification Steps for Intermediate Artifacts</vt:lpstr>
      <vt:lpstr>Why Clean room process?</vt:lpstr>
      <vt:lpstr>What is Clean room process?</vt:lpstr>
      <vt:lpstr>Why clean room process in planning and monitoring?</vt:lpstr>
      <vt:lpstr>How its different from traditional process model?</vt:lpstr>
      <vt:lpstr>Clean room process model</vt:lpstr>
      <vt:lpstr>Good Quantitative results</vt:lpstr>
      <vt:lpstr>Example Process: Cleanroom</vt:lpstr>
      <vt:lpstr>Cleanroom-Incremental Development</vt:lpstr>
      <vt:lpstr>Specification</vt:lpstr>
      <vt:lpstr>Increment Planning</vt:lpstr>
      <vt:lpstr>Design and Verification</vt:lpstr>
      <vt:lpstr>Quality Certification</vt:lpstr>
      <vt:lpstr>Feedback</vt:lpstr>
      <vt:lpstr>Why reliability-based testing approach?</vt:lpstr>
      <vt:lpstr>SRET</vt:lpstr>
      <vt:lpstr>Example Process: Software Reliability Engineering Testing (SRET)</vt:lpstr>
      <vt:lpstr>Define “Necessary” Reliability</vt:lpstr>
      <vt:lpstr>Develop Operational Profiles</vt:lpstr>
      <vt:lpstr>Example Process: Extreme Programming (XP)</vt:lpstr>
      <vt:lpstr>Strategies vs Plans</vt:lpstr>
      <vt:lpstr>Test and Analysis Strategy</vt:lpstr>
      <vt:lpstr>Considerations in Fitting a Strategy to an Organization</vt:lpstr>
      <vt:lpstr>Elements of a Strategy</vt:lpstr>
      <vt:lpstr>Test and Analysis Plan</vt:lpstr>
      <vt:lpstr>Main Elements of a Plan</vt:lpstr>
      <vt:lpstr>Quality Goals</vt:lpstr>
      <vt:lpstr>Task Schedule</vt:lpstr>
      <vt:lpstr>Sample Schedule</vt:lpstr>
      <vt:lpstr>Schedule Risk</vt:lpstr>
      <vt:lpstr>    Where are the problems in the schedule?  </vt:lpstr>
      <vt:lpstr>Reducing the Impact of Critical Paths</vt:lpstr>
      <vt:lpstr>Reducing the Impact of Critical Paths</vt:lpstr>
      <vt:lpstr>Reducing the Impact of Critical Paths</vt:lpstr>
      <vt:lpstr>Reducing the Impact of Critical Paths</vt:lpstr>
      <vt:lpstr>Gantt chart Define the Project:</vt:lpstr>
      <vt:lpstr>Risk Planning/management What is risk planning and the strategies? </vt:lpstr>
      <vt:lpstr>Personnel</vt:lpstr>
      <vt:lpstr>Technology</vt:lpstr>
      <vt:lpstr>Schedule</vt:lpstr>
      <vt:lpstr>Development</vt:lpstr>
      <vt:lpstr>Test Execution</vt:lpstr>
      <vt:lpstr>Requirements</vt:lpstr>
      <vt:lpstr>Process Monitoring</vt:lpstr>
      <vt:lpstr>How can we identify deviations from the quality plan with respect to effectiveness and quality, and not  just schedule of tasks?    Our best tool is often analogy:  Gather data and compare it to data from previous projects</vt:lpstr>
      <vt:lpstr>Evaluate Aggregated Data by Analogy</vt:lpstr>
      <vt:lpstr>Process Improvement</vt:lpstr>
      <vt:lpstr>Orthogonal Defect Classification (ODC)</vt:lpstr>
      <vt:lpstr>ODC Fault Classification</vt:lpstr>
      <vt:lpstr>ODC classification of  triggers listed by activity</vt:lpstr>
      <vt:lpstr>ODC classification of customer impact</vt:lpstr>
      <vt:lpstr>Fault Analysis</vt:lpstr>
      <vt:lpstr>ODC Fault Analysis  (example 1/4)</vt:lpstr>
      <vt:lpstr>ODC Fault Analysis  (example 2/4)</vt:lpstr>
      <vt:lpstr>ODC Fault Analysis  (example 3/4)</vt:lpstr>
      <vt:lpstr>ODC Fault Analysis  (example 4/4)</vt:lpstr>
      <vt:lpstr>Improving the Process</vt:lpstr>
      <vt:lpstr>Improving Current and Next Processes</vt:lpstr>
      <vt:lpstr>Root cause analysis (RCA)</vt:lpstr>
      <vt:lpstr>What are the faults?</vt:lpstr>
      <vt:lpstr>Fault Severity</vt:lpstr>
      <vt:lpstr>Why did faults occur?</vt:lpstr>
      <vt:lpstr>How could faults be prevented?</vt:lpstr>
      <vt:lpstr>The Quality Team</vt:lpstr>
      <vt:lpstr>Roles and Responsibilities  at Tactical Level</vt:lpstr>
      <vt:lpstr>Independent Testing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dc:title>
  <dc:creator>vijay</dc:creator>
  <cp:lastModifiedBy>vijay</cp:lastModifiedBy>
  <cp:revision>8</cp:revision>
  <dcterms:created xsi:type="dcterms:W3CDTF">2019-10-17T04:44:45Z</dcterms:created>
  <dcterms:modified xsi:type="dcterms:W3CDTF">2019-10-19T07:19:53Z</dcterms:modified>
</cp:coreProperties>
</file>