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6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60" r:id="rId13"/>
    <p:sldId id="261" r:id="rId14"/>
    <p:sldId id="262" r:id="rId15"/>
    <p:sldId id="276" r:id="rId16"/>
    <p:sldId id="277" r:id="rId17"/>
    <p:sldId id="278" r:id="rId18"/>
    <p:sldId id="343" r:id="rId19"/>
    <p:sldId id="344" r:id="rId20"/>
    <p:sldId id="345" r:id="rId21"/>
    <p:sldId id="346" r:id="rId22"/>
    <p:sldId id="258" r:id="rId23"/>
    <p:sldId id="279" r:id="rId24"/>
    <p:sldId id="280" r:id="rId25"/>
    <p:sldId id="281" r:id="rId26"/>
    <p:sldId id="282" r:id="rId27"/>
    <p:sldId id="285" r:id="rId28"/>
    <p:sldId id="283" r:id="rId29"/>
    <p:sldId id="284" r:id="rId30"/>
    <p:sldId id="348" r:id="rId31"/>
    <p:sldId id="364" r:id="rId32"/>
    <p:sldId id="363" r:id="rId33"/>
    <p:sldId id="347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286" r:id="rId49"/>
    <p:sldId id="287" r:id="rId50"/>
    <p:sldId id="288" r:id="rId51"/>
    <p:sldId id="289" r:id="rId52"/>
    <p:sldId id="272" r:id="rId53"/>
    <p:sldId id="273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87" r:id="rId65"/>
    <p:sldId id="388" r:id="rId66"/>
    <p:sldId id="375" r:id="rId67"/>
    <p:sldId id="376" r:id="rId68"/>
    <p:sldId id="390" r:id="rId69"/>
    <p:sldId id="377" r:id="rId70"/>
    <p:sldId id="391" r:id="rId71"/>
    <p:sldId id="378" r:id="rId72"/>
    <p:sldId id="392" r:id="rId73"/>
    <p:sldId id="379" r:id="rId74"/>
    <p:sldId id="38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274" r:id="rId83"/>
    <p:sldId id="291" r:id="rId84"/>
    <p:sldId id="275" r:id="rId85"/>
    <p:sldId id="393" r:id="rId86"/>
    <p:sldId id="394" r:id="rId87"/>
    <p:sldId id="395" r:id="rId88"/>
    <p:sldId id="396" r:id="rId89"/>
    <p:sldId id="397" r:id="rId90"/>
    <p:sldId id="398" r:id="rId91"/>
    <p:sldId id="401" r:id="rId92"/>
    <p:sldId id="402" r:id="rId93"/>
    <p:sldId id="400" r:id="rId94"/>
    <p:sldId id="403" r:id="rId95"/>
    <p:sldId id="408" r:id="rId96"/>
    <p:sldId id="404" r:id="rId97"/>
    <p:sldId id="405" r:id="rId98"/>
    <p:sldId id="406" r:id="rId99"/>
    <p:sldId id="407" r:id="rId100"/>
    <p:sldId id="342" r:id="rId101"/>
    <p:sldId id="399" r:id="rId102"/>
    <p:sldId id="418" r:id="rId103"/>
    <p:sldId id="419" r:id="rId104"/>
    <p:sldId id="417" r:id="rId105"/>
    <p:sldId id="309" r:id="rId106"/>
    <p:sldId id="310" r:id="rId107"/>
    <p:sldId id="311" r:id="rId108"/>
    <p:sldId id="312" r:id="rId109"/>
    <p:sldId id="313" r:id="rId110"/>
    <p:sldId id="314" r:id="rId111"/>
    <p:sldId id="409" r:id="rId112"/>
    <p:sldId id="411" r:id="rId113"/>
    <p:sldId id="412" r:id="rId114"/>
    <p:sldId id="413" r:id="rId115"/>
    <p:sldId id="414" r:id="rId116"/>
    <p:sldId id="415" r:id="rId117"/>
    <p:sldId id="416" r:id="rId118"/>
    <p:sldId id="292" r:id="rId119"/>
    <p:sldId id="293" r:id="rId120"/>
    <p:sldId id="410" r:id="rId121"/>
    <p:sldId id="294" r:id="rId122"/>
    <p:sldId id="295" r:id="rId123"/>
    <p:sldId id="296" r:id="rId124"/>
    <p:sldId id="297" r:id="rId1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6" Type="http://schemas.openxmlformats.org/officeDocument/2006/relationships/image" Target="../media/image105.svg"/><Relationship Id="rId5" Type="http://schemas.openxmlformats.org/officeDocument/2006/relationships/image" Target="../media/image104.png"/><Relationship Id="rId4" Type="http://schemas.openxmlformats.org/officeDocument/2006/relationships/image" Target="../media/image8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svg"/><Relationship Id="rId1" Type="http://schemas.openxmlformats.org/officeDocument/2006/relationships/image" Target="../media/image110.png"/><Relationship Id="rId4" Type="http://schemas.openxmlformats.org/officeDocument/2006/relationships/image" Target="../media/image113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sv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svg"/><Relationship Id="rId1" Type="http://schemas.openxmlformats.org/officeDocument/2006/relationships/image" Target="../media/image121.png"/><Relationship Id="rId6" Type="http://schemas.openxmlformats.org/officeDocument/2006/relationships/image" Target="../media/image126.svg"/><Relationship Id="rId5" Type="http://schemas.openxmlformats.org/officeDocument/2006/relationships/image" Target="../media/image125.png"/><Relationship Id="rId4" Type="http://schemas.openxmlformats.org/officeDocument/2006/relationships/image" Target="../media/image12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6.svg"/><Relationship Id="rId1" Type="http://schemas.openxmlformats.org/officeDocument/2006/relationships/image" Target="../media/image91.png"/><Relationship Id="rId6" Type="http://schemas.openxmlformats.org/officeDocument/2006/relationships/image" Target="../media/image90.svg"/><Relationship Id="rId5" Type="http://schemas.openxmlformats.org/officeDocument/2006/relationships/image" Target="../media/image93.png"/><Relationship Id="rId4" Type="http://schemas.openxmlformats.org/officeDocument/2006/relationships/image" Target="../media/image8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6" Type="http://schemas.openxmlformats.org/officeDocument/2006/relationships/image" Target="../media/image105.svg"/><Relationship Id="rId5" Type="http://schemas.openxmlformats.org/officeDocument/2006/relationships/image" Target="../media/image106.png"/><Relationship Id="rId4" Type="http://schemas.openxmlformats.org/officeDocument/2006/relationships/image" Target="../media/image8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1.svg"/><Relationship Id="rId1" Type="http://schemas.openxmlformats.org/officeDocument/2006/relationships/image" Target="../media/image114.png"/><Relationship Id="rId4" Type="http://schemas.openxmlformats.org/officeDocument/2006/relationships/image" Target="../media/image113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svg"/><Relationship Id="rId3" Type="http://schemas.openxmlformats.org/officeDocument/2006/relationships/image" Target="../media/image123.png"/><Relationship Id="rId7" Type="http://schemas.openxmlformats.org/officeDocument/2006/relationships/image" Target="../media/image131.png"/><Relationship Id="rId2" Type="http://schemas.openxmlformats.org/officeDocument/2006/relationships/image" Target="../media/image122.svg"/><Relationship Id="rId1" Type="http://schemas.openxmlformats.org/officeDocument/2006/relationships/image" Target="../media/image129.png"/><Relationship Id="rId6" Type="http://schemas.openxmlformats.org/officeDocument/2006/relationships/image" Target="../media/image126.svg"/><Relationship Id="rId5" Type="http://schemas.openxmlformats.org/officeDocument/2006/relationships/image" Target="../media/image130.png"/><Relationship Id="rId4" Type="http://schemas.openxmlformats.org/officeDocument/2006/relationships/image" Target="../media/image1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3.svg"/><Relationship Id="rId1" Type="http://schemas.openxmlformats.org/officeDocument/2006/relationships/image" Target="../media/image32.png"/><Relationship Id="rId6" Type="http://schemas.openxmlformats.org/officeDocument/2006/relationships/image" Target="../media/image27.svg"/><Relationship Id="rId5" Type="http://schemas.openxmlformats.org/officeDocument/2006/relationships/image" Target="../media/image34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svg"/><Relationship Id="rId1" Type="http://schemas.openxmlformats.org/officeDocument/2006/relationships/image" Target="../media/image46.png"/><Relationship Id="rId6" Type="http://schemas.openxmlformats.org/officeDocument/2006/relationships/image" Target="../media/image45.svg"/><Relationship Id="rId5" Type="http://schemas.openxmlformats.org/officeDocument/2006/relationships/image" Target="../media/image48.png"/><Relationship Id="rId4" Type="http://schemas.openxmlformats.org/officeDocument/2006/relationships/image" Target="../media/image4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58.svg"/><Relationship Id="rId1" Type="http://schemas.openxmlformats.org/officeDocument/2006/relationships/image" Target="../media/image65.png"/><Relationship Id="rId6" Type="http://schemas.openxmlformats.org/officeDocument/2006/relationships/image" Target="../media/image62.svg"/><Relationship Id="rId5" Type="http://schemas.openxmlformats.org/officeDocument/2006/relationships/image" Target="../media/image67.png"/><Relationship Id="rId4" Type="http://schemas.openxmlformats.org/officeDocument/2006/relationships/image" Target="../media/image6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5.svg"/><Relationship Id="rId1" Type="http://schemas.openxmlformats.org/officeDocument/2006/relationships/image" Target="../media/image48.png"/><Relationship Id="rId6" Type="http://schemas.openxmlformats.org/officeDocument/2006/relationships/image" Target="../media/image41.svg"/><Relationship Id="rId5" Type="http://schemas.openxmlformats.org/officeDocument/2006/relationships/image" Target="../media/image46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CFDCE-9A22-426D-A94F-4D3AFD7B82CD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C816001A-BB84-42D6-A9BE-DD12468AB108}">
      <dgm:prSet/>
      <dgm:spPr/>
      <dgm:t>
        <a:bodyPr/>
        <a:lstStyle/>
        <a:p>
          <a:r>
            <a:rPr lang="en-IN" baseline="0"/>
            <a:t>Object Properties</a:t>
          </a:r>
          <a:endParaRPr lang="en-IN"/>
        </a:p>
      </dgm:t>
    </dgm:pt>
    <dgm:pt modelId="{BEFF99AB-3350-40A3-B61C-B76E59BA3ABB}" type="parTrans" cxnId="{6D89CDBA-6A41-426A-8FB4-73FA555F775E}">
      <dgm:prSet/>
      <dgm:spPr/>
      <dgm:t>
        <a:bodyPr/>
        <a:lstStyle/>
        <a:p>
          <a:endParaRPr lang="en-IN"/>
        </a:p>
      </dgm:t>
    </dgm:pt>
    <dgm:pt modelId="{2DB0AA8A-1FCF-4F3C-8FBC-568784A92C1C}" type="sibTrans" cxnId="{6D89CDBA-6A41-426A-8FB4-73FA555F775E}">
      <dgm:prSet/>
      <dgm:spPr/>
      <dgm:t>
        <a:bodyPr/>
        <a:lstStyle/>
        <a:p>
          <a:endParaRPr lang="en-IN"/>
        </a:p>
      </dgm:t>
    </dgm:pt>
    <dgm:pt modelId="{E86197D3-A33E-4777-935D-D95F44AF123D}">
      <dgm:prSet/>
      <dgm:spPr/>
      <dgm:t>
        <a:bodyPr/>
        <a:lstStyle/>
        <a:p>
          <a:r>
            <a:rPr lang="en-IN" baseline="0"/>
            <a:t>Error Handling</a:t>
          </a:r>
          <a:endParaRPr lang="en-IN"/>
        </a:p>
      </dgm:t>
    </dgm:pt>
    <dgm:pt modelId="{19026BCE-1776-4C4B-87AA-F2DF33F2D12B}" type="parTrans" cxnId="{8D1417C5-6247-43A9-A8DB-351FE00DA43F}">
      <dgm:prSet/>
      <dgm:spPr/>
      <dgm:t>
        <a:bodyPr/>
        <a:lstStyle/>
        <a:p>
          <a:endParaRPr lang="en-IN"/>
        </a:p>
      </dgm:t>
    </dgm:pt>
    <dgm:pt modelId="{D499527E-F20C-4FD4-98A7-CFF3669546A7}" type="sibTrans" cxnId="{8D1417C5-6247-43A9-A8DB-351FE00DA43F}">
      <dgm:prSet/>
      <dgm:spPr/>
      <dgm:t>
        <a:bodyPr/>
        <a:lstStyle/>
        <a:p>
          <a:endParaRPr lang="en-IN"/>
        </a:p>
      </dgm:t>
    </dgm:pt>
    <dgm:pt modelId="{E164DAD2-6B89-4E2B-B6C5-5C73B43C6B25}">
      <dgm:prSet/>
      <dgm:spPr/>
      <dgm:t>
        <a:bodyPr/>
        <a:lstStyle/>
        <a:p>
          <a:r>
            <a:rPr lang="en-IN" baseline="0"/>
            <a:t>Input Domain BVA/ECP</a:t>
          </a:r>
          <a:endParaRPr lang="en-IN"/>
        </a:p>
      </dgm:t>
    </dgm:pt>
    <dgm:pt modelId="{90CA8528-4367-4DC8-8E77-12D9373BA7E7}" type="parTrans" cxnId="{CA2193B2-2817-4AD5-BC5F-FD123249750D}">
      <dgm:prSet/>
      <dgm:spPr/>
      <dgm:t>
        <a:bodyPr/>
        <a:lstStyle/>
        <a:p>
          <a:endParaRPr lang="en-IN"/>
        </a:p>
      </dgm:t>
    </dgm:pt>
    <dgm:pt modelId="{B015E5D1-D545-4AE0-B8E3-1380050449C1}" type="sibTrans" cxnId="{CA2193B2-2817-4AD5-BC5F-FD123249750D}">
      <dgm:prSet/>
      <dgm:spPr/>
      <dgm:t>
        <a:bodyPr/>
        <a:lstStyle/>
        <a:p>
          <a:endParaRPr lang="en-IN"/>
        </a:p>
      </dgm:t>
    </dgm:pt>
    <dgm:pt modelId="{A46DBA66-1AEC-4FCD-8066-F1EEB4E7E42B}">
      <dgm:prSet/>
      <dgm:spPr/>
      <dgm:t>
        <a:bodyPr/>
        <a:lstStyle/>
        <a:p>
          <a:r>
            <a:rPr lang="en-IN" baseline="0"/>
            <a:t>Calculation</a:t>
          </a:r>
          <a:endParaRPr lang="en-IN"/>
        </a:p>
      </dgm:t>
    </dgm:pt>
    <dgm:pt modelId="{3F35DBB2-925D-4F5B-B509-EA5765E5CCB4}" type="parTrans" cxnId="{172C4E08-82F2-43B0-9AFA-0A530786737F}">
      <dgm:prSet/>
      <dgm:spPr/>
      <dgm:t>
        <a:bodyPr/>
        <a:lstStyle/>
        <a:p>
          <a:endParaRPr lang="en-IN"/>
        </a:p>
      </dgm:t>
    </dgm:pt>
    <dgm:pt modelId="{CE491201-0E99-4F9E-8375-129918A96E89}" type="sibTrans" cxnId="{172C4E08-82F2-43B0-9AFA-0A530786737F}">
      <dgm:prSet/>
      <dgm:spPr/>
      <dgm:t>
        <a:bodyPr/>
        <a:lstStyle/>
        <a:p>
          <a:endParaRPr lang="en-IN"/>
        </a:p>
      </dgm:t>
    </dgm:pt>
    <dgm:pt modelId="{44DCA5F7-0738-4445-8F43-CAA1E90299B7}">
      <dgm:prSet/>
      <dgm:spPr/>
      <dgm:t>
        <a:bodyPr/>
        <a:lstStyle/>
        <a:p>
          <a:r>
            <a:rPr lang="en-IN" baseline="0"/>
            <a:t>Database</a:t>
          </a:r>
          <a:endParaRPr lang="en-IN"/>
        </a:p>
      </dgm:t>
    </dgm:pt>
    <dgm:pt modelId="{61E04F92-1C2F-426A-81C5-267C0C721E5A}" type="parTrans" cxnId="{F04E8264-39F3-4A0F-A9D9-6F3F4D9A8AE2}">
      <dgm:prSet/>
      <dgm:spPr/>
      <dgm:t>
        <a:bodyPr/>
        <a:lstStyle/>
        <a:p>
          <a:endParaRPr lang="en-IN"/>
        </a:p>
      </dgm:t>
    </dgm:pt>
    <dgm:pt modelId="{69A5D769-25A5-4F34-A779-395A5D0D3C21}" type="sibTrans" cxnId="{F04E8264-39F3-4A0F-A9D9-6F3F4D9A8AE2}">
      <dgm:prSet/>
      <dgm:spPr/>
      <dgm:t>
        <a:bodyPr/>
        <a:lstStyle/>
        <a:p>
          <a:endParaRPr lang="en-IN"/>
        </a:p>
      </dgm:t>
    </dgm:pt>
    <dgm:pt modelId="{9F3FAD29-02EB-4290-8FB1-4FEBDBCC5FDE}">
      <dgm:prSet/>
      <dgm:spPr/>
      <dgm:t>
        <a:bodyPr/>
        <a:lstStyle/>
        <a:p>
          <a:r>
            <a:rPr lang="en-IN" baseline="0"/>
            <a:t>Links</a:t>
          </a:r>
          <a:endParaRPr lang="en-IN"/>
        </a:p>
      </dgm:t>
    </dgm:pt>
    <dgm:pt modelId="{8107E1FC-7789-4E0F-9C81-CC856E4E1C3B}" type="parTrans" cxnId="{C9E6F57F-FB64-422E-ACA6-266F3EAB74B0}">
      <dgm:prSet/>
      <dgm:spPr/>
      <dgm:t>
        <a:bodyPr/>
        <a:lstStyle/>
        <a:p>
          <a:endParaRPr lang="en-IN"/>
        </a:p>
      </dgm:t>
    </dgm:pt>
    <dgm:pt modelId="{878FFBEC-69F8-4A0E-9213-A1D3E408B9C7}" type="sibTrans" cxnId="{C9E6F57F-FB64-422E-ACA6-266F3EAB74B0}">
      <dgm:prSet/>
      <dgm:spPr/>
      <dgm:t>
        <a:bodyPr/>
        <a:lstStyle/>
        <a:p>
          <a:endParaRPr lang="en-IN"/>
        </a:p>
      </dgm:t>
    </dgm:pt>
    <dgm:pt modelId="{4A5AC99E-06C1-4C29-AD68-8D256DD55411}" type="pres">
      <dgm:prSet presAssocID="{40BCFDCE-9A22-426D-A94F-4D3AFD7B82CD}" presName="CompostProcess" presStyleCnt="0">
        <dgm:presLayoutVars>
          <dgm:dir/>
          <dgm:resizeHandles val="exact"/>
        </dgm:presLayoutVars>
      </dgm:prSet>
      <dgm:spPr/>
    </dgm:pt>
    <dgm:pt modelId="{FA848D90-BEB6-46B0-8723-94A2426D679C}" type="pres">
      <dgm:prSet presAssocID="{40BCFDCE-9A22-426D-A94F-4D3AFD7B82CD}" presName="arrow" presStyleLbl="bgShp" presStyleIdx="0" presStyleCnt="1"/>
      <dgm:spPr/>
    </dgm:pt>
    <dgm:pt modelId="{B2DC0317-D1A7-44E6-BC92-AFB6D730D1E9}" type="pres">
      <dgm:prSet presAssocID="{40BCFDCE-9A22-426D-A94F-4D3AFD7B82CD}" presName="linearProcess" presStyleCnt="0"/>
      <dgm:spPr/>
    </dgm:pt>
    <dgm:pt modelId="{C3A8AA5D-0AE6-4768-A048-05C6F87A7AA9}" type="pres">
      <dgm:prSet presAssocID="{C816001A-BB84-42D6-A9BE-DD12468AB108}" presName="textNode" presStyleLbl="node1" presStyleIdx="0" presStyleCnt="6">
        <dgm:presLayoutVars>
          <dgm:bulletEnabled val="1"/>
        </dgm:presLayoutVars>
      </dgm:prSet>
      <dgm:spPr/>
    </dgm:pt>
    <dgm:pt modelId="{B5C1C696-7584-4749-A27E-DF0565BCEDE0}" type="pres">
      <dgm:prSet presAssocID="{2DB0AA8A-1FCF-4F3C-8FBC-568784A92C1C}" presName="sibTrans" presStyleCnt="0"/>
      <dgm:spPr/>
    </dgm:pt>
    <dgm:pt modelId="{D4BF0BF4-D285-4857-AE8D-A9B6E6E54FCE}" type="pres">
      <dgm:prSet presAssocID="{E86197D3-A33E-4777-935D-D95F44AF123D}" presName="textNode" presStyleLbl="node1" presStyleIdx="1" presStyleCnt="6">
        <dgm:presLayoutVars>
          <dgm:bulletEnabled val="1"/>
        </dgm:presLayoutVars>
      </dgm:prSet>
      <dgm:spPr/>
    </dgm:pt>
    <dgm:pt modelId="{4BDF069C-F256-4DD1-A10B-AD00D3D1DF62}" type="pres">
      <dgm:prSet presAssocID="{D499527E-F20C-4FD4-98A7-CFF3669546A7}" presName="sibTrans" presStyleCnt="0"/>
      <dgm:spPr/>
    </dgm:pt>
    <dgm:pt modelId="{494C3368-C6DB-4854-9325-4A7E97DC255C}" type="pres">
      <dgm:prSet presAssocID="{E164DAD2-6B89-4E2B-B6C5-5C73B43C6B25}" presName="textNode" presStyleLbl="node1" presStyleIdx="2" presStyleCnt="6">
        <dgm:presLayoutVars>
          <dgm:bulletEnabled val="1"/>
        </dgm:presLayoutVars>
      </dgm:prSet>
      <dgm:spPr/>
    </dgm:pt>
    <dgm:pt modelId="{F08E1BB1-E03A-4890-8776-B8A43DC72E92}" type="pres">
      <dgm:prSet presAssocID="{B015E5D1-D545-4AE0-B8E3-1380050449C1}" presName="sibTrans" presStyleCnt="0"/>
      <dgm:spPr/>
    </dgm:pt>
    <dgm:pt modelId="{3A04D41B-33CD-4994-9C21-D5368C59D97E}" type="pres">
      <dgm:prSet presAssocID="{A46DBA66-1AEC-4FCD-8066-F1EEB4E7E42B}" presName="textNode" presStyleLbl="node1" presStyleIdx="3" presStyleCnt="6">
        <dgm:presLayoutVars>
          <dgm:bulletEnabled val="1"/>
        </dgm:presLayoutVars>
      </dgm:prSet>
      <dgm:spPr/>
    </dgm:pt>
    <dgm:pt modelId="{3790EEA9-6CD1-49FD-8142-812F8B51557D}" type="pres">
      <dgm:prSet presAssocID="{CE491201-0E99-4F9E-8375-129918A96E89}" presName="sibTrans" presStyleCnt="0"/>
      <dgm:spPr/>
    </dgm:pt>
    <dgm:pt modelId="{7BD45A02-4A1A-4D7C-91B6-F65C5E864BBE}" type="pres">
      <dgm:prSet presAssocID="{44DCA5F7-0738-4445-8F43-CAA1E90299B7}" presName="textNode" presStyleLbl="node1" presStyleIdx="4" presStyleCnt="6">
        <dgm:presLayoutVars>
          <dgm:bulletEnabled val="1"/>
        </dgm:presLayoutVars>
      </dgm:prSet>
      <dgm:spPr/>
    </dgm:pt>
    <dgm:pt modelId="{B1D2FE0D-A5C1-4A44-AB69-C1A80F6788D0}" type="pres">
      <dgm:prSet presAssocID="{69A5D769-25A5-4F34-A779-395A5D0D3C21}" presName="sibTrans" presStyleCnt="0"/>
      <dgm:spPr/>
    </dgm:pt>
    <dgm:pt modelId="{3892CBFE-F941-429A-AEA2-8FC5F3AF43B8}" type="pres">
      <dgm:prSet presAssocID="{9F3FAD29-02EB-4290-8FB1-4FEBDBCC5FD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0AFB805-C823-426D-86CF-949894EC1101}" type="presOf" srcId="{40BCFDCE-9A22-426D-A94F-4D3AFD7B82CD}" destId="{4A5AC99E-06C1-4C29-AD68-8D256DD55411}" srcOrd="0" destOrd="0" presId="urn:microsoft.com/office/officeart/2005/8/layout/hProcess9"/>
    <dgm:cxn modelId="{172C4E08-82F2-43B0-9AFA-0A530786737F}" srcId="{40BCFDCE-9A22-426D-A94F-4D3AFD7B82CD}" destId="{A46DBA66-1AEC-4FCD-8066-F1EEB4E7E42B}" srcOrd="3" destOrd="0" parTransId="{3F35DBB2-925D-4F5B-B509-EA5765E5CCB4}" sibTransId="{CE491201-0E99-4F9E-8375-129918A96E89}"/>
    <dgm:cxn modelId="{A3DABC2D-C292-4A47-BEDE-F78E49D6C164}" type="presOf" srcId="{A46DBA66-1AEC-4FCD-8066-F1EEB4E7E42B}" destId="{3A04D41B-33CD-4994-9C21-D5368C59D97E}" srcOrd="0" destOrd="0" presId="urn:microsoft.com/office/officeart/2005/8/layout/hProcess9"/>
    <dgm:cxn modelId="{EDF8B039-C3CE-48DA-AF0D-E30019EC41A3}" type="presOf" srcId="{C816001A-BB84-42D6-A9BE-DD12468AB108}" destId="{C3A8AA5D-0AE6-4768-A048-05C6F87A7AA9}" srcOrd="0" destOrd="0" presId="urn:microsoft.com/office/officeart/2005/8/layout/hProcess9"/>
    <dgm:cxn modelId="{F04E8264-39F3-4A0F-A9D9-6F3F4D9A8AE2}" srcId="{40BCFDCE-9A22-426D-A94F-4D3AFD7B82CD}" destId="{44DCA5F7-0738-4445-8F43-CAA1E90299B7}" srcOrd="4" destOrd="0" parTransId="{61E04F92-1C2F-426A-81C5-267C0C721E5A}" sibTransId="{69A5D769-25A5-4F34-A779-395A5D0D3C21}"/>
    <dgm:cxn modelId="{EDB4887B-F9D2-4D2E-A7C2-53E792543535}" type="presOf" srcId="{9F3FAD29-02EB-4290-8FB1-4FEBDBCC5FDE}" destId="{3892CBFE-F941-429A-AEA2-8FC5F3AF43B8}" srcOrd="0" destOrd="0" presId="urn:microsoft.com/office/officeart/2005/8/layout/hProcess9"/>
    <dgm:cxn modelId="{C9E6F57F-FB64-422E-ACA6-266F3EAB74B0}" srcId="{40BCFDCE-9A22-426D-A94F-4D3AFD7B82CD}" destId="{9F3FAD29-02EB-4290-8FB1-4FEBDBCC5FDE}" srcOrd="5" destOrd="0" parTransId="{8107E1FC-7789-4E0F-9C81-CC856E4E1C3B}" sibTransId="{878FFBEC-69F8-4A0E-9213-A1D3E408B9C7}"/>
    <dgm:cxn modelId="{57DB4986-F20C-4027-8A35-8A1178FA5A39}" type="presOf" srcId="{E86197D3-A33E-4777-935D-D95F44AF123D}" destId="{D4BF0BF4-D285-4857-AE8D-A9B6E6E54FCE}" srcOrd="0" destOrd="0" presId="urn:microsoft.com/office/officeart/2005/8/layout/hProcess9"/>
    <dgm:cxn modelId="{6FDC3288-8334-409A-8F8E-8F053370DC92}" type="presOf" srcId="{E164DAD2-6B89-4E2B-B6C5-5C73B43C6B25}" destId="{494C3368-C6DB-4854-9325-4A7E97DC255C}" srcOrd="0" destOrd="0" presId="urn:microsoft.com/office/officeart/2005/8/layout/hProcess9"/>
    <dgm:cxn modelId="{CA2193B2-2817-4AD5-BC5F-FD123249750D}" srcId="{40BCFDCE-9A22-426D-A94F-4D3AFD7B82CD}" destId="{E164DAD2-6B89-4E2B-B6C5-5C73B43C6B25}" srcOrd="2" destOrd="0" parTransId="{90CA8528-4367-4DC8-8E77-12D9373BA7E7}" sibTransId="{B015E5D1-D545-4AE0-B8E3-1380050449C1}"/>
    <dgm:cxn modelId="{6D89CDBA-6A41-426A-8FB4-73FA555F775E}" srcId="{40BCFDCE-9A22-426D-A94F-4D3AFD7B82CD}" destId="{C816001A-BB84-42D6-A9BE-DD12468AB108}" srcOrd="0" destOrd="0" parTransId="{BEFF99AB-3350-40A3-B61C-B76E59BA3ABB}" sibTransId="{2DB0AA8A-1FCF-4F3C-8FBC-568784A92C1C}"/>
    <dgm:cxn modelId="{A7B864C3-80A7-4BB2-BF63-8C6031470F31}" type="presOf" srcId="{44DCA5F7-0738-4445-8F43-CAA1E90299B7}" destId="{7BD45A02-4A1A-4D7C-91B6-F65C5E864BBE}" srcOrd="0" destOrd="0" presId="urn:microsoft.com/office/officeart/2005/8/layout/hProcess9"/>
    <dgm:cxn modelId="{8D1417C5-6247-43A9-A8DB-351FE00DA43F}" srcId="{40BCFDCE-9A22-426D-A94F-4D3AFD7B82CD}" destId="{E86197D3-A33E-4777-935D-D95F44AF123D}" srcOrd="1" destOrd="0" parTransId="{19026BCE-1776-4C4B-87AA-F2DF33F2D12B}" sibTransId="{D499527E-F20C-4FD4-98A7-CFF3669546A7}"/>
    <dgm:cxn modelId="{D2B3C747-8A7D-43EC-A952-08F75A1EE55F}" type="presParOf" srcId="{4A5AC99E-06C1-4C29-AD68-8D256DD55411}" destId="{FA848D90-BEB6-46B0-8723-94A2426D679C}" srcOrd="0" destOrd="0" presId="urn:microsoft.com/office/officeart/2005/8/layout/hProcess9"/>
    <dgm:cxn modelId="{6F89DD49-F435-4B0A-840F-676D532305BB}" type="presParOf" srcId="{4A5AC99E-06C1-4C29-AD68-8D256DD55411}" destId="{B2DC0317-D1A7-44E6-BC92-AFB6D730D1E9}" srcOrd="1" destOrd="0" presId="urn:microsoft.com/office/officeart/2005/8/layout/hProcess9"/>
    <dgm:cxn modelId="{DF67ACF0-C705-4D4E-809C-80B087EADC17}" type="presParOf" srcId="{B2DC0317-D1A7-44E6-BC92-AFB6D730D1E9}" destId="{C3A8AA5D-0AE6-4768-A048-05C6F87A7AA9}" srcOrd="0" destOrd="0" presId="urn:microsoft.com/office/officeart/2005/8/layout/hProcess9"/>
    <dgm:cxn modelId="{D9DBAA90-CC8B-4843-A32C-D03911BDC9D9}" type="presParOf" srcId="{B2DC0317-D1A7-44E6-BC92-AFB6D730D1E9}" destId="{B5C1C696-7584-4749-A27E-DF0565BCEDE0}" srcOrd="1" destOrd="0" presId="urn:microsoft.com/office/officeart/2005/8/layout/hProcess9"/>
    <dgm:cxn modelId="{140D8C08-04E8-4635-A441-DEEDB9DEF519}" type="presParOf" srcId="{B2DC0317-D1A7-44E6-BC92-AFB6D730D1E9}" destId="{D4BF0BF4-D285-4857-AE8D-A9B6E6E54FCE}" srcOrd="2" destOrd="0" presId="urn:microsoft.com/office/officeart/2005/8/layout/hProcess9"/>
    <dgm:cxn modelId="{3AABE946-F0B5-4F7F-B0E0-373626D0CDFB}" type="presParOf" srcId="{B2DC0317-D1A7-44E6-BC92-AFB6D730D1E9}" destId="{4BDF069C-F256-4DD1-A10B-AD00D3D1DF62}" srcOrd="3" destOrd="0" presId="urn:microsoft.com/office/officeart/2005/8/layout/hProcess9"/>
    <dgm:cxn modelId="{7D304B22-5155-4F86-B27F-76EC95F7D08E}" type="presParOf" srcId="{B2DC0317-D1A7-44E6-BC92-AFB6D730D1E9}" destId="{494C3368-C6DB-4854-9325-4A7E97DC255C}" srcOrd="4" destOrd="0" presId="urn:microsoft.com/office/officeart/2005/8/layout/hProcess9"/>
    <dgm:cxn modelId="{194AAF5E-74BD-4869-B8E2-C3BE6F872417}" type="presParOf" srcId="{B2DC0317-D1A7-44E6-BC92-AFB6D730D1E9}" destId="{F08E1BB1-E03A-4890-8776-B8A43DC72E92}" srcOrd="5" destOrd="0" presId="urn:microsoft.com/office/officeart/2005/8/layout/hProcess9"/>
    <dgm:cxn modelId="{26DDA000-FB0F-4B1A-9720-FBE298577B84}" type="presParOf" srcId="{B2DC0317-D1A7-44E6-BC92-AFB6D730D1E9}" destId="{3A04D41B-33CD-4994-9C21-D5368C59D97E}" srcOrd="6" destOrd="0" presId="urn:microsoft.com/office/officeart/2005/8/layout/hProcess9"/>
    <dgm:cxn modelId="{F96F7028-4A49-4AE3-BEDF-FB9624F5A489}" type="presParOf" srcId="{B2DC0317-D1A7-44E6-BC92-AFB6D730D1E9}" destId="{3790EEA9-6CD1-49FD-8142-812F8B51557D}" srcOrd="7" destOrd="0" presId="urn:microsoft.com/office/officeart/2005/8/layout/hProcess9"/>
    <dgm:cxn modelId="{3799DCD8-CA9C-4CAB-A4E1-BA2729DA296A}" type="presParOf" srcId="{B2DC0317-D1A7-44E6-BC92-AFB6D730D1E9}" destId="{7BD45A02-4A1A-4D7C-91B6-F65C5E864BBE}" srcOrd="8" destOrd="0" presId="urn:microsoft.com/office/officeart/2005/8/layout/hProcess9"/>
    <dgm:cxn modelId="{04C4059F-879C-4628-B747-00AAE2FE6BEE}" type="presParOf" srcId="{B2DC0317-D1A7-44E6-BC92-AFB6D730D1E9}" destId="{B1D2FE0D-A5C1-4A44-AB69-C1A80F6788D0}" srcOrd="9" destOrd="0" presId="urn:microsoft.com/office/officeart/2005/8/layout/hProcess9"/>
    <dgm:cxn modelId="{7898889B-341B-4AFA-8D44-041E8F7FF0A8}" type="presParOf" srcId="{B2DC0317-D1A7-44E6-BC92-AFB6D730D1E9}" destId="{3892CBFE-F941-429A-AEA2-8FC5F3AF43B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AA55D8-06A4-4238-83C6-39B11BB33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A805E0-14BF-4DC5-8F97-8A0992DA783D}">
      <dgm:prSet/>
      <dgm:spPr/>
      <dgm:t>
        <a:bodyPr/>
        <a:lstStyle/>
        <a:p>
          <a:r>
            <a:rPr lang="en-US"/>
            <a:t>Next Date is a function of three variables: month, day, and year, and these have intervals of valid values defined as follows:</a:t>
          </a:r>
        </a:p>
      </dgm:t>
    </dgm:pt>
    <dgm:pt modelId="{7F03121A-809D-4781-8DCF-1784DF377364}" type="parTrans" cxnId="{2FFC5EAB-6C21-4016-9CF3-A8A83C44F5DF}">
      <dgm:prSet/>
      <dgm:spPr/>
      <dgm:t>
        <a:bodyPr/>
        <a:lstStyle/>
        <a:p>
          <a:endParaRPr lang="en-US"/>
        </a:p>
      </dgm:t>
    </dgm:pt>
    <dgm:pt modelId="{E93C5C09-D3FA-483D-9622-B67324DB53B1}" type="sibTrans" cxnId="{2FFC5EAB-6C21-4016-9CF3-A8A83C44F5DF}">
      <dgm:prSet/>
      <dgm:spPr/>
      <dgm:t>
        <a:bodyPr/>
        <a:lstStyle/>
        <a:p>
          <a:endParaRPr lang="en-US"/>
        </a:p>
      </dgm:t>
    </dgm:pt>
    <dgm:pt modelId="{19C30ACC-237D-4595-A7E1-38E808BA041F}">
      <dgm:prSet/>
      <dgm:spPr/>
      <dgm:t>
        <a:bodyPr/>
        <a:lstStyle/>
        <a:p>
          <a:r>
            <a:rPr lang="en-US" b="1"/>
            <a:t>M1 = {month: 1 ≤ month ≤ 12}</a:t>
          </a:r>
          <a:endParaRPr lang="en-US"/>
        </a:p>
      </dgm:t>
    </dgm:pt>
    <dgm:pt modelId="{C2467D58-90E7-4CB8-B747-EEBAE3D01BE8}" type="parTrans" cxnId="{5541ACEB-6DB8-4F4E-918F-30515CAD199D}">
      <dgm:prSet/>
      <dgm:spPr/>
      <dgm:t>
        <a:bodyPr/>
        <a:lstStyle/>
        <a:p>
          <a:endParaRPr lang="en-US"/>
        </a:p>
      </dgm:t>
    </dgm:pt>
    <dgm:pt modelId="{2A07083A-1E0A-4925-9A8A-DB59220A69F0}" type="sibTrans" cxnId="{5541ACEB-6DB8-4F4E-918F-30515CAD199D}">
      <dgm:prSet/>
      <dgm:spPr/>
      <dgm:t>
        <a:bodyPr/>
        <a:lstStyle/>
        <a:p>
          <a:endParaRPr lang="en-US"/>
        </a:p>
      </dgm:t>
    </dgm:pt>
    <dgm:pt modelId="{BCF7D1C4-6F34-4A89-8154-5335CCB53612}">
      <dgm:prSet/>
      <dgm:spPr/>
      <dgm:t>
        <a:bodyPr/>
        <a:lstStyle/>
        <a:p>
          <a:r>
            <a:rPr lang="en-US" b="1"/>
            <a:t>D1 = {day: 1 ≤ day ≤ 31}</a:t>
          </a:r>
          <a:endParaRPr lang="en-US"/>
        </a:p>
      </dgm:t>
    </dgm:pt>
    <dgm:pt modelId="{B12E6FD9-02F4-41BB-B947-379C2B80FC86}" type="parTrans" cxnId="{796B6CAA-8838-4863-89EC-597306845E94}">
      <dgm:prSet/>
      <dgm:spPr/>
      <dgm:t>
        <a:bodyPr/>
        <a:lstStyle/>
        <a:p>
          <a:endParaRPr lang="en-US"/>
        </a:p>
      </dgm:t>
    </dgm:pt>
    <dgm:pt modelId="{199FA5C2-D034-4A9C-BF6D-A148E06BEFC5}" type="sibTrans" cxnId="{796B6CAA-8838-4863-89EC-597306845E94}">
      <dgm:prSet/>
      <dgm:spPr/>
      <dgm:t>
        <a:bodyPr/>
        <a:lstStyle/>
        <a:p>
          <a:endParaRPr lang="en-US"/>
        </a:p>
      </dgm:t>
    </dgm:pt>
    <dgm:pt modelId="{4C20CC1D-A838-4271-9EBB-FCEE52509341}">
      <dgm:prSet/>
      <dgm:spPr/>
      <dgm:t>
        <a:bodyPr/>
        <a:lstStyle/>
        <a:p>
          <a:r>
            <a:rPr lang="en-US" b="1"/>
            <a:t>Y1 = {year: 1812 ≤ year ≤ 2012}</a:t>
          </a:r>
          <a:endParaRPr lang="en-US"/>
        </a:p>
      </dgm:t>
    </dgm:pt>
    <dgm:pt modelId="{356C7CC5-0666-4723-8629-BF4D343D89A9}" type="parTrans" cxnId="{798FC9D9-E840-4EC0-A858-A8ADCDBE97A2}">
      <dgm:prSet/>
      <dgm:spPr/>
      <dgm:t>
        <a:bodyPr/>
        <a:lstStyle/>
        <a:p>
          <a:endParaRPr lang="en-US"/>
        </a:p>
      </dgm:t>
    </dgm:pt>
    <dgm:pt modelId="{C7D31336-C97A-4A5A-919E-B056C4C56410}" type="sibTrans" cxnId="{798FC9D9-E840-4EC0-A858-A8ADCDBE97A2}">
      <dgm:prSet/>
      <dgm:spPr/>
      <dgm:t>
        <a:bodyPr/>
        <a:lstStyle/>
        <a:p>
          <a:endParaRPr lang="en-US"/>
        </a:p>
      </dgm:t>
    </dgm:pt>
    <dgm:pt modelId="{060FD650-7492-4D18-941B-778627D2C24A}">
      <dgm:prSet/>
      <dgm:spPr/>
      <dgm:t>
        <a:bodyPr/>
        <a:lstStyle/>
        <a:p>
          <a:r>
            <a:rPr lang="en-US"/>
            <a:t>The invalid equivalence classes are</a:t>
          </a:r>
        </a:p>
      </dgm:t>
    </dgm:pt>
    <dgm:pt modelId="{16683577-5B55-4B1E-92AB-F70CF0F1E668}" type="parTrans" cxnId="{2F1599AA-FF57-4CBB-9F2C-A076E7D40086}">
      <dgm:prSet/>
      <dgm:spPr/>
      <dgm:t>
        <a:bodyPr/>
        <a:lstStyle/>
        <a:p>
          <a:endParaRPr lang="en-US"/>
        </a:p>
      </dgm:t>
    </dgm:pt>
    <dgm:pt modelId="{BC680B79-2AD9-49A5-B215-8F07450BD182}" type="sibTrans" cxnId="{2F1599AA-FF57-4CBB-9F2C-A076E7D40086}">
      <dgm:prSet/>
      <dgm:spPr/>
      <dgm:t>
        <a:bodyPr/>
        <a:lstStyle/>
        <a:p>
          <a:endParaRPr lang="en-US"/>
        </a:p>
      </dgm:t>
    </dgm:pt>
    <dgm:pt modelId="{29B5EC04-9EA3-4292-89B3-1E858BDBFE06}">
      <dgm:prSet/>
      <dgm:spPr/>
      <dgm:t>
        <a:bodyPr/>
        <a:lstStyle/>
        <a:p>
          <a:r>
            <a:rPr lang="en-US" b="1"/>
            <a:t>M2 = {month: month &lt; 1}</a:t>
          </a:r>
          <a:endParaRPr lang="en-US"/>
        </a:p>
      </dgm:t>
    </dgm:pt>
    <dgm:pt modelId="{9D1A0F97-6309-472A-8631-44B4D782F14E}" type="parTrans" cxnId="{98CABCD8-052F-4BD3-98C7-F3A7B1D3C8C3}">
      <dgm:prSet/>
      <dgm:spPr/>
      <dgm:t>
        <a:bodyPr/>
        <a:lstStyle/>
        <a:p>
          <a:endParaRPr lang="en-US"/>
        </a:p>
      </dgm:t>
    </dgm:pt>
    <dgm:pt modelId="{FB54FFA1-CDCE-4011-BCA9-8F041A1EBDC2}" type="sibTrans" cxnId="{98CABCD8-052F-4BD3-98C7-F3A7B1D3C8C3}">
      <dgm:prSet/>
      <dgm:spPr/>
      <dgm:t>
        <a:bodyPr/>
        <a:lstStyle/>
        <a:p>
          <a:endParaRPr lang="en-US"/>
        </a:p>
      </dgm:t>
    </dgm:pt>
    <dgm:pt modelId="{8FC4DECD-4BA6-4555-B4CB-F084FBC26875}">
      <dgm:prSet/>
      <dgm:spPr/>
      <dgm:t>
        <a:bodyPr/>
        <a:lstStyle/>
        <a:p>
          <a:r>
            <a:rPr lang="en-US" b="1"/>
            <a:t>M3 = {month: month &gt; 12}</a:t>
          </a:r>
          <a:endParaRPr lang="en-US"/>
        </a:p>
      </dgm:t>
    </dgm:pt>
    <dgm:pt modelId="{C691D553-D04E-4C8A-8DA4-6AEAB9EE30C3}" type="parTrans" cxnId="{7DDE2A8F-B965-46EC-B459-0403236987FB}">
      <dgm:prSet/>
      <dgm:spPr/>
      <dgm:t>
        <a:bodyPr/>
        <a:lstStyle/>
        <a:p>
          <a:endParaRPr lang="en-US"/>
        </a:p>
      </dgm:t>
    </dgm:pt>
    <dgm:pt modelId="{94FB0214-C394-4F74-80AF-1E5FAD3FAEB9}" type="sibTrans" cxnId="{7DDE2A8F-B965-46EC-B459-0403236987FB}">
      <dgm:prSet/>
      <dgm:spPr/>
      <dgm:t>
        <a:bodyPr/>
        <a:lstStyle/>
        <a:p>
          <a:endParaRPr lang="en-US"/>
        </a:p>
      </dgm:t>
    </dgm:pt>
    <dgm:pt modelId="{AB4929D7-2F6E-4FA6-A822-3AC8184FDE60}">
      <dgm:prSet/>
      <dgm:spPr/>
      <dgm:t>
        <a:bodyPr/>
        <a:lstStyle/>
        <a:p>
          <a:r>
            <a:rPr lang="en-US" b="1"/>
            <a:t>D2 = {day: day &lt; 1}</a:t>
          </a:r>
          <a:endParaRPr lang="en-US"/>
        </a:p>
      </dgm:t>
    </dgm:pt>
    <dgm:pt modelId="{2A4B6173-6168-4E04-B5F5-3E11DF5AD727}" type="parTrans" cxnId="{D9CF2B0B-F36B-4AF6-8111-27957E331CE7}">
      <dgm:prSet/>
      <dgm:spPr/>
      <dgm:t>
        <a:bodyPr/>
        <a:lstStyle/>
        <a:p>
          <a:endParaRPr lang="en-US"/>
        </a:p>
      </dgm:t>
    </dgm:pt>
    <dgm:pt modelId="{5D531DE8-166F-49A0-B14C-BAA9951AA812}" type="sibTrans" cxnId="{D9CF2B0B-F36B-4AF6-8111-27957E331CE7}">
      <dgm:prSet/>
      <dgm:spPr/>
      <dgm:t>
        <a:bodyPr/>
        <a:lstStyle/>
        <a:p>
          <a:endParaRPr lang="en-US"/>
        </a:p>
      </dgm:t>
    </dgm:pt>
    <dgm:pt modelId="{979F559C-B365-46A5-AFC2-D527DC52F24C}">
      <dgm:prSet/>
      <dgm:spPr/>
      <dgm:t>
        <a:bodyPr/>
        <a:lstStyle/>
        <a:p>
          <a:r>
            <a:rPr lang="en-US" b="1"/>
            <a:t>D3 = {day: day &gt; 31}</a:t>
          </a:r>
          <a:endParaRPr lang="en-US"/>
        </a:p>
      </dgm:t>
    </dgm:pt>
    <dgm:pt modelId="{BD1F277B-B62B-44F0-AA3F-138F9592CDE6}" type="parTrans" cxnId="{CC8EDE04-5EC2-4127-9396-23B74981E677}">
      <dgm:prSet/>
      <dgm:spPr/>
      <dgm:t>
        <a:bodyPr/>
        <a:lstStyle/>
        <a:p>
          <a:endParaRPr lang="en-US"/>
        </a:p>
      </dgm:t>
    </dgm:pt>
    <dgm:pt modelId="{9E01C016-741E-408E-9077-57DC76A794D6}" type="sibTrans" cxnId="{CC8EDE04-5EC2-4127-9396-23B74981E677}">
      <dgm:prSet/>
      <dgm:spPr/>
      <dgm:t>
        <a:bodyPr/>
        <a:lstStyle/>
        <a:p>
          <a:endParaRPr lang="en-US"/>
        </a:p>
      </dgm:t>
    </dgm:pt>
    <dgm:pt modelId="{6FB7E6F3-7F33-46C9-A2F3-BBD1694A952E}">
      <dgm:prSet/>
      <dgm:spPr/>
      <dgm:t>
        <a:bodyPr/>
        <a:lstStyle/>
        <a:p>
          <a:r>
            <a:rPr lang="en-US" b="1"/>
            <a:t>Y2 = {year: year &lt; 1812}</a:t>
          </a:r>
          <a:endParaRPr lang="en-US"/>
        </a:p>
      </dgm:t>
    </dgm:pt>
    <dgm:pt modelId="{C195A753-621E-4EF3-8183-6960D3F5716E}" type="parTrans" cxnId="{6826DFE3-6B5B-43ED-9536-173832C68EC7}">
      <dgm:prSet/>
      <dgm:spPr/>
      <dgm:t>
        <a:bodyPr/>
        <a:lstStyle/>
        <a:p>
          <a:endParaRPr lang="en-US"/>
        </a:p>
      </dgm:t>
    </dgm:pt>
    <dgm:pt modelId="{9D2F0809-08CC-4883-94E4-107DACB9344E}" type="sibTrans" cxnId="{6826DFE3-6B5B-43ED-9536-173832C68EC7}">
      <dgm:prSet/>
      <dgm:spPr/>
      <dgm:t>
        <a:bodyPr/>
        <a:lstStyle/>
        <a:p>
          <a:endParaRPr lang="en-US"/>
        </a:p>
      </dgm:t>
    </dgm:pt>
    <dgm:pt modelId="{72242781-7660-405C-BF8C-FDCFE374987A}">
      <dgm:prSet/>
      <dgm:spPr/>
      <dgm:t>
        <a:bodyPr/>
        <a:lstStyle/>
        <a:p>
          <a:r>
            <a:rPr lang="en-US" b="1"/>
            <a:t>Y3 = {year: year &gt; 2012}</a:t>
          </a:r>
          <a:endParaRPr lang="en-US"/>
        </a:p>
      </dgm:t>
    </dgm:pt>
    <dgm:pt modelId="{D3ABBD90-20F9-44D5-8268-F00250A5AC3A}" type="parTrans" cxnId="{5732DC8B-8D5E-4E99-AA39-B6DA0D0F0A88}">
      <dgm:prSet/>
      <dgm:spPr/>
      <dgm:t>
        <a:bodyPr/>
        <a:lstStyle/>
        <a:p>
          <a:endParaRPr lang="en-US"/>
        </a:p>
      </dgm:t>
    </dgm:pt>
    <dgm:pt modelId="{11F00B90-9FFF-4AAF-88A1-0DD43F94C1BD}" type="sibTrans" cxnId="{5732DC8B-8D5E-4E99-AA39-B6DA0D0F0A88}">
      <dgm:prSet/>
      <dgm:spPr/>
      <dgm:t>
        <a:bodyPr/>
        <a:lstStyle/>
        <a:p>
          <a:endParaRPr lang="en-US"/>
        </a:p>
      </dgm:t>
    </dgm:pt>
    <dgm:pt modelId="{A36E020E-B9E2-40CF-827D-18E561CD7069}" type="pres">
      <dgm:prSet presAssocID="{A9AA55D8-06A4-4238-83C6-39B11BB3381D}" presName="vert0" presStyleCnt="0">
        <dgm:presLayoutVars>
          <dgm:dir/>
          <dgm:animOne val="branch"/>
          <dgm:animLvl val="lvl"/>
        </dgm:presLayoutVars>
      </dgm:prSet>
      <dgm:spPr/>
    </dgm:pt>
    <dgm:pt modelId="{0C4F0013-943F-4921-81EE-6E7EA26A080C}" type="pres">
      <dgm:prSet presAssocID="{B9A805E0-14BF-4DC5-8F97-8A0992DA783D}" presName="thickLine" presStyleLbl="alignNode1" presStyleIdx="0" presStyleCnt="11"/>
      <dgm:spPr/>
    </dgm:pt>
    <dgm:pt modelId="{172B35E0-FD73-444B-8AD9-0A860D512858}" type="pres">
      <dgm:prSet presAssocID="{B9A805E0-14BF-4DC5-8F97-8A0992DA783D}" presName="horz1" presStyleCnt="0"/>
      <dgm:spPr/>
    </dgm:pt>
    <dgm:pt modelId="{9B266688-3178-4049-9630-2C672ECAE2D4}" type="pres">
      <dgm:prSet presAssocID="{B9A805E0-14BF-4DC5-8F97-8A0992DA783D}" presName="tx1" presStyleLbl="revTx" presStyleIdx="0" presStyleCnt="11"/>
      <dgm:spPr/>
    </dgm:pt>
    <dgm:pt modelId="{AD703671-67F7-4750-8C7A-12961411FF4B}" type="pres">
      <dgm:prSet presAssocID="{B9A805E0-14BF-4DC5-8F97-8A0992DA783D}" presName="vert1" presStyleCnt="0"/>
      <dgm:spPr/>
    </dgm:pt>
    <dgm:pt modelId="{6C377078-9E77-4BE6-92C5-E509DF2DA5D2}" type="pres">
      <dgm:prSet presAssocID="{19C30ACC-237D-4595-A7E1-38E808BA041F}" presName="thickLine" presStyleLbl="alignNode1" presStyleIdx="1" presStyleCnt="11"/>
      <dgm:spPr/>
    </dgm:pt>
    <dgm:pt modelId="{9D5143C3-638C-4BD7-8C42-123447946463}" type="pres">
      <dgm:prSet presAssocID="{19C30ACC-237D-4595-A7E1-38E808BA041F}" presName="horz1" presStyleCnt="0"/>
      <dgm:spPr/>
    </dgm:pt>
    <dgm:pt modelId="{29541D81-5B9B-4433-9819-9CB76A75D8F9}" type="pres">
      <dgm:prSet presAssocID="{19C30ACC-237D-4595-A7E1-38E808BA041F}" presName="tx1" presStyleLbl="revTx" presStyleIdx="1" presStyleCnt="11"/>
      <dgm:spPr/>
    </dgm:pt>
    <dgm:pt modelId="{6C81B931-6E24-4308-BA41-B3AA17C5EAA3}" type="pres">
      <dgm:prSet presAssocID="{19C30ACC-237D-4595-A7E1-38E808BA041F}" presName="vert1" presStyleCnt="0"/>
      <dgm:spPr/>
    </dgm:pt>
    <dgm:pt modelId="{9C0205AB-98F2-4E9E-964F-23BD93B94951}" type="pres">
      <dgm:prSet presAssocID="{BCF7D1C4-6F34-4A89-8154-5335CCB53612}" presName="thickLine" presStyleLbl="alignNode1" presStyleIdx="2" presStyleCnt="11"/>
      <dgm:spPr/>
    </dgm:pt>
    <dgm:pt modelId="{479F2049-9FC2-4E45-8A86-703C9B01AA50}" type="pres">
      <dgm:prSet presAssocID="{BCF7D1C4-6F34-4A89-8154-5335CCB53612}" presName="horz1" presStyleCnt="0"/>
      <dgm:spPr/>
    </dgm:pt>
    <dgm:pt modelId="{9249B3B7-1893-459C-82B5-FEC080805519}" type="pres">
      <dgm:prSet presAssocID="{BCF7D1C4-6F34-4A89-8154-5335CCB53612}" presName="tx1" presStyleLbl="revTx" presStyleIdx="2" presStyleCnt="11"/>
      <dgm:spPr/>
    </dgm:pt>
    <dgm:pt modelId="{980D60A5-3479-47B0-93C0-4F37FDC7CB1B}" type="pres">
      <dgm:prSet presAssocID="{BCF7D1C4-6F34-4A89-8154-5335CCB53612}" presName="vert1" presStyleCnt="0"/>
      <dgm:spPr/>
    </dgm:pt>
    <dgm:pt modelId="{C170151D-0D3C-4FBE-BC83-730DDA25597B}" type="pres">
      <dgm:prSet presAssocID="{4C20CC1D-A838-4271-9EBB-FCEE52509341}" presName="thickLine" presStyleLbl="alignNode1" presStyleIdx="3" presStyleCnt="11"/>
      <dgm:spPr/>
    </dgm:pt>
    <dgm:pt modelId="{850858DA-6157-4247-8D55-D0FF3C77D113}" type="pres">
      <dgm:prSet presAssocID="{4C20CC1D-A838-4271-9EBB-FCEE52509341}" presName="horz1" presStyleCnt="0"/>
      <dgm:spPr/>
    </dgm:pt>
    <dgm:pt modelId="{DCB36B2E-F222-4A28-A9AE-36C4C761BBF6}" type="pres">
      <dgm:prSet presAssocID="{4C20CC1D-A838-4271-9EBB-FCEE52509341}" presName="tx1" presStyleLbl="revTx" presStyleIdx="3" presStyleCnt="11"/>
      <dgm:spPr/>
    </dgm:pt>
    <dgm:pt modelId="{D13B6A99-9DEF-4FD9-9680-42DAD2410EB2}" type="pres">
      <dgm:prSet presAssocID="{4C20CC1D-A838-4271-9EBB-FCEE52509341}" presName="vert1" presStyleCnt="0"/>
      <dgm:spPr/>
    </dgm:pt>
    <dgm:pt modelId="{92F2390F-DB69-444D-A656-4B8A9563CB83}" type="pres">
      <dgm:prSet presAssocID="{060FD650-7492-4D18-941B-778627D2C24A}" presName="thickLine" presStyleLbl="alignNode1" presStyleIdx="4" presStyleCnt="11"/>
      <dgm:spPr/>
    </dgm:pt>
    <dgm:pt modelId="{79995FCA-33BC-45E6-964D-D82C76007C97}" type="pres">
      <dgm:prSet presAssocID="{060FD650-7492-4D18-941B-778627D2C24A}" presName="horz1" presStyleCnt="0"/>
      <dgm:spPr/>
    </dgm:pt>
    <dgm:pt modelId="{9491CD09-7053-40A3-8F02-F9B9363285EB}" type="pres">
      <dgm:prSet presAssocID="{060FD650-7492-4D18-941B-778627D2C24A}" presName="tx1" presStyleLbl="revTx" presStyleIdx="4" presStyleCnt="11"/>
      <dgm:spPr/>
    </dgm:pt>
    <dgm:pt modelId="{E30EF9F3-5903-47E7-93EF-6C915F515BAA}" type="pres">
      <dgm:prSet presAssocID="{060FD650-7492-4D18-941B-778627D2C24A}" presName="vert1" presStyleCnt="0"/>
      <dgm:spPr/>
    </dgm:pt>
    <dgm:pt modelId="{70256D98-FF85-42B3-AF01-07941C07B334}" type="pres">
      <dgm:prSet presAssocID="{29B5EC04-9EA3-4292-89B3-1E858BDBFE06}" presName="thickLine" presStyleLbl="alignNode1" presStyleIdx="5" presStyleCnt="11"/>
      <dgm:spPr/>
    </dgm:pt>
    <dgm:pt modelId="{0BEB2E93-E535-44C5-BEBF-3EEC5B99DCEF}" type="pres">
      <dgm:prSet presAssocID="{29B5EC04-9EA3-4292-89B3-1E858BDBFE06}" presName="horz1" presStyleCnt="0"/>
      <dgm:spPr/>
    </dgm:pt>
    <dgm:pt modelId="{8831D683-D181-4FA3-AB94-692B1286E3E0}" type="pres">
      <dgm:prSet presAssocID="{29B5EC04-9EA3-4292-89B3-1E858BDBFE06}" presName="tx1" presStyleLbl="revTx" presStyleIdx="5" presStyleCnt="11"/>
      <dgm:spPr/>
    </dgm:pt>
    <dgm:pt modelId="{EDBE0140-E035-4922-8040-8D6BE3EA355D}" type="pres">
      <dgm:prSet presAssocID="{29B5EC04-9EA3-4292-89B3-1E858BDBFE06}" presName="vert1" presStyleCnt="0"/>
      <dgm:spPr/>
    </dgm:pt>
    <dgm:pt modelId="{184DCA6F-9E7F-4D30-9491-E5B4A40428B5}" type="pres">
      <dgm:prSet presAssocID="{8FC4DECD-4BA6-4555-B4CB-F084FBC26875}" presName="thickLine" presStyleLbl="alignNode1" presStyleIdx="6" presStyleCnt="11"/>
      <dgm:spPr/>
    </dgm:pt>
    <dgm:pt modelId="{FEF96322-B58F-4071-911F-9C6D354BF8F4}" type="pres">
      <dgm:prSet presAssocID="{8FC4DECD-4BA6-4555-B4CB-F084FBC26875}" presName="horz1" presStyleCnt="0"/>
      <dgm:spPr/>
    </dgm:pt>
    <dgm:pt modelId="{09F052BC-FB07-451D-9DB0-98989A862065}" type="pres">
      <dgm:prSet presAssocID="{8FC4DECD-4BA6-4555-B4CB-F084FBC26875}" presName="tx1" presStyleLbl="revTx" presStyleIdx="6" presStyleCnt="11"/>
      <dgm:spPr/>
    </dgm:pt>
    <dgm:pt modelId="{6A8CBD47-7A75-40C5-9551-BD4F073704D4}" type="pres">
      <dgm:prSet presAssocID="{8FC4DECD-4BA6-4555-B4CB-F084FBC26875}" presName="vert1" presStyleCnt="0"/>
      <dgm:spPr/>
    </dgm:pt>
    <dgm:pt modelId="{A152D0A9-612F-4705-A075-1548FE54F681}" type="pres">
      <dgm:prSet presAssocID="{AB4929D7-2F6E-4FA6-A822-3AC8184FDE60}" presName="thickLine" presStyleLbl="alignNode1" presStyleIdx="7" presStyleCnt="11"/>
      <dgm:spPr/>
    </dgm:pt>
    <dgm:pt modelId="{318CE4BD-D599-4234-B116-215E37719CF2}" type="pres">
      <dgm:prSet presAssocID="{AB4929D7-2F6E-4FA6-A822-3AC8184FDE60}" presName="horz1" presStyleCnt="0"/>
      <dgm:spPr/>
    </dgm:pt>
    <dgm:pt modelId="{F78DBD59-B150-4A4A-A6BC-9F7964B5DE21}" type="pres">
      <dgm:prSet presAssocID="{AB4929D7-2F6E-4FA6-A822-3AC8184FDE60}" presName="tx1" presStyleLbl="revTx" presStyleIdx="7" presStyleCnt="11"/>
      <dgm:spPr/>
    </dgm:pt>
    <dgm:pt modelId="{9B330448-1B93-4626-9A8C-251CAD09C0C3}" type="pres">
      <dgm:prSet presAssocID="{AB4929D7-2F6E-4FA6-A822-3AC8184FDE60}" presName="vert1" presStyleCnt="0"/>
      <dgm:spPr/>
    </dgm:pt>
    <dgm:pt modelId="{494E7D05-7395-4D74-BA79-F55A9B218EB0}" type="pres">
      <dgm:prSet presAssocID="{979F559C-B365-46A5-AFC2-D527DC52F24C}" presName="thickLine" presStyleLbl="alignNode1" presStyleIdx="8" presStyleCnt="11"/>
      <dgm:spPr/>
    </dgm:pt>
    <dgm:pt modelId="{5D82676A-E26A-47B7-AC55-9EDBA38426F8}" type="pres">
      <dgm:prSet presAssocID="{979F559C-B365-46A5-AFC2-D527DC52F24C}" presName="horz1" presStyleCnt="0"/>
      <dgm:spPr/>
    </dgm:pt>
    <dgm:pt modelId="{FDDD6839-BA85-4890-990A-69606F629FFB}" type="pres">
      <dgm:prSet presAssocID="{979F559C-B365-46A5-AFC2-D527DC52F24C}" presName="tx1" presStyleLbl="revTx" presStyleIdx="8" presStyleCnt="11"/>
      <dgm:spPr/>
    </dgm:pt>
    <dgm:pt modelId="{83CA2D20-A856-4443-9FAC-40C424A1B830}" type="pres">
      <dgm:prSet presAssocID="{979F559C-B365-46A5-AFC2-D527DC52F24C}" presName="vert1" presStyleCnt="0"/>
      <dgm:spPr/>
    </dgm:pt>
    <dgm:pt modelId="{83F0370D-40B9-4C95-87C3-3310D710856B}" type="pres">
      <dgm:prSet presAssocID="{6FB7E6F3-7F33-46C9-A2F3-BBD1694A952E}" presName="thickLine" presStyleLbl="alignNode1" presStyleIdx="9" presStyleCnt="11"/>
      <dgm:spPr/>
    </dgm:pt>
    <dgm:pt modelId="{36756CA2-CF8F-4601-A54E-4661DB649496}" type="pres">
      <dgm:prSet presAssocID="{6FB7E6F3-7F33-46C9-A2F3-BBD1694A952E}" presName="horz1" presStyleCnt="0"/>
      <dgm:spPr/>
    </dgm:pt>
    <dgm:pt modelId="{F23027DB-BC1F-4F5F-9567-F46A7B28EAF1}" type="pres">
      <dgm:prSet presAssocID="{6FB7E6F3-7F33-46C9-A2F3-BBD1694A952E}" presName="tx1" presStyleLbl="revTx" presStyleIdx="9" presStyleCnt="11"/>
      <dgm:spPr/>
    </dgm:pt>
    <dgm:pt modelId="{CF8BC689-B3B1-424F-A935-F495D5FA1021}" type="pres">
      <dgm:prSet presAssocID="{6FB7E6F3-7F33-46C9-A2F3-BBD1694A952E}" presName="vert1" presStyleCnt="0"/>
      <dgm:spPr/>
    </dgm:pt>
    <dgm:pt modelId="{CBDD1F90-67CF-48CD-8BDB-110A7458329C}" type="pres">
      <dgm:prSet presAssocID="{72242781-7660-405C-BF8C-FDCFE374987A}" presName="thickLine" presStyleLbl="alignNode1" presStyleIdx="10" presStyleCnt="11"/>
      <dgm:spPr/>
    </dgm:pt>
    <dgm:pt modelId="{076A0DEF-216E-4B82-BDB0-BBCB8546552E}" type="pres">
      <dgm:prSet presAssocID="{72242781-7660-405C-BF8C-FDCFE374987A}" presName="horz1" presStyleCnt="0"/>
      <dgm:spPr/>
    </dgm:pt>
    <dgm:pt modelId="{535F1E66-54D5-4E62-9946-912B7A873E2C}" type="pres">
      <dgm:prSet presAssocID="{72242781-7660-405C-BF8C-FDCFE374987A}" presName="tx1" presStyleLbl="revTx" presStyleIdx="10" presStyleCnt="11"/>
      <dgm:spPr/>
    </dgm:pt>
    <dgm:pt modelId="{6842A4BB-EFED-4A85-B612-F5F1C8D49ED9}" type="pres">
      <dgm:prSet presAssocID="{72242781-7660-405C-BF8C-FDCFE374987A}" presName="vert1" presStyleCnt="0"/>
      <dgm:spPr/>
    </dgm:pt>
  </dgm:ptLst>
  <dgm:cxnLst>
    <dgm:cxn modelId="{CC8EDE04-5EC2-4127-9396-23B74981E677}" srcId="{A9AA55D8-06A4-4238-83C6-39B11BB3381D}" destId="{979F559C-B365-46A5-AFC2-D527DC52F24C}" srcOrd="8" destOrd="0" parTransId="{BD1F277B-B62B-44F0-AA3F-138F9592CDE6}" sibTransId="{9E01C016-741E-408E-9077-57DC76A794D6}"/>
    <dgm:cxn modelId="{D9CF2B0B-F36B-4AF6-8111-27957E331CE7}" srcId="{A9AA55D8-06A4-4238-83C6-39B11BB3381D}" destId="{AB4929D7-2F6E-4FA6-A822-3AC8184FDE60}" srcOrd="7" destOrd="0" parTransId="{2A4B6173-6168-4E04-B5F5-3E11DF5AD727}" sibTransId="{5D531DE8-166F-49A0-B14C-BAA9951AA812}"/>
    <dgm:cxn modelId="{9754B81A-882A-4670-93CF-81F88BC8D743}" type="presOf" srcId="{29B5EC04-9EA3-4292-89B3-1E858BDBFE06}" destId="{8831D683-D181-4FA3-AB94-692B1286E3E0}" srcOrd="0" destOrd="0" presId="urn:microsoft.com/office/officeart/2008/layout/LinedList"/>
    <dgm:cxn modelId="{7FFCA030-64D3-433A-AC59-7E5FA1E999FB}" type="presOf" srcId="{AB4929D7-2F6E-4FA6-A822-3AC8184FDE60}" destId="{F78DBD59-B150-4A4A-A6BC-9F7964B5DE21}" srcOrd="0" destOrd="0" presId="urn:microsoft.com/office/officeart/2008/layout/LinedList"/>
    <dgm:cxn modelId="{F85C6F3E-AC0A-41EB-94C9-918D2BDF499B}" type="presOf" srcId="{19C30ACC-237D-4595-A7E1-38E808BA041F}" destId="{29541D81-5B9B-4433-9819-9CB76A75D8F9}" srcOrd="0" destOrd="0" presId="urn:microsoft.com/office/officeart/2008/layout/LinedList"/>
    <dgm:cxn modelId="{56CC7450-3EDC-4AC2-820B-EBDE04B55647}" type="presOf" srcId="{B9A805E0-14BF-4DC5-8F97-8A0992DA783D}" destId="{9B266688-3178-4049-9630-2C672ECAE2D4}" srcOrd="0" destOrd="0" presId="urn:microsoft.com/office/officeart/2008/layout/LinedList"/>
    <dgm:cxn modelId="{82E3AD52-61C1-4426-8FE4-F4886100B98E}" type="presOf" srcId="{72242781-7660-405C-BF8C-FDCFE374987A}" destId="{535F1E66-54D5-4E62-9946-912B7A873E2C}" srcOrd="0" destOrd="0" presId="urn:microsoft.com/office/officeart/2008/layout/LinedList"/>
    <dgm:cxn modelId="{7CC04C58-38E7-4325-941B-5F875860268B}" type="presOf" srcId="{4C20CC1D-A838-4271-9EBB-FCEE52509341}" destId="{DCB36B2E-F222-4A28-A9AE-36C4C761BBF6}" srcOrd="0" destOrd="0" presId="urn:microsoft.com/office/officeart/2008/layout/LinedList"/>
    <dgm:cxn modelId="{5732DC8B-8D5E-4E99-AA39-B6DA0D0F0A88}" srcId="{A9AA55D8-06A4-4238-83C6-39B11BB3381D}" destId="{72242781-7660-405C-BF8C-FDCFE374987A}" srcOrd="10" destOrd="0" parTransId="{D3ABBD90-20F9-44D5-8268-F00250A5AC3A}" sibTransId="{11F00B90-9FFF-4AAF-88A1-0DD43F94C1BD}"/>
    <dgm:cxn modelId="{7DDE2A8F-B965-46EC-B459-0403236987FB}" srcId="{A9AA55D8-06A4-4238-83C6-39B11BB3381D}" destId="{8FC4DECD-4BA6-4555-B4CB-F084FBC26875}" srcOrd="6" destOrd="0" parTransId="{C691D553-D04E-4C8A-8DA4-6AEAB9EE30C3}" sibTransId="{94FB0214-C394-4F74-80AF-1E5FAD3FAEB9}"/>
    <dgm:cxn modelId="{632A7F8F-A3FA-4307-BEE2-4CCFFA2E8D03}" type="presOf" srcId="{A9AA55D8-06A4-4238-83C6-39B11BB3381D}" destId="{A36E020E-B9E2-40CF-827D-18E561CD7069}" srcOrd="0" destOrd="0" presId="urn:microsoft.com/office/officeart/2008/layout/LinedList"/>
    <dgm:cxn modelId="{5947B89F-EFFF-4EA8-8EDF-49A3412544C6}" type="presOf" srcId="{6FB7E6F3-7F33-46C9-A2F3-BBD1694A952E}" destId="{F23027DB-BC1F-4F5F-9567-F46A7B28EAF1}" srcOrd="0" destOrd="0" presId="urn:microsoft.com/office/officeart/2008/layout/LinedList"/>
    <dgm:cxn modelId="{4B933BA9-571C-4F21-BEF2-81D7D425679A}" type="presOf" srcId="{979F559C-B365-46A5-AFC2-D527DC52F24C}" destId="{FDDD6839-BA85-4890-990A-69606F629FFB}" srcOrd="0" destOrd="0" presId="urn:microsoft.com/office/officeart/2008/layout/LinedList"/>
    <dgm:cxn modelId="{796B6CAA-8838-4863-89EC-597306845E94}" srcId="{A9AA55D8-06A4-4238-83C6-39B11BB3381D}" destId="{BCF7D1C4-6F34-4A89-8154-5335CCB53612}" srcOrd="2" destOrd="0" parTransId="{B12E6FD9-02F4-41BB-B947-379C2B80FC86}" sibTransId="{199FA5C2-D034-4A9C-BF6D-A148E06BEFC5}"/>
    <dgm:cxn modelId="{2F1599AA-FF57-4CBB-9F2C-A076E7D40086}" srcId="{A9AA55D8-06A4-4238-83C6-39B11BB3381D}" destId="{060FD650-7492-4D18-941B-778627D2C24A}" srcOrd="4" destOrd="0" parTransId="{16683577-5B55-4B1E-92AB-F70CF0F1E668}" sibTransId="{BC680B79-2AD9-49A5-B215-8F07450BD182}"/>
    <dgm:cxn modelId="{2FFC5EAB-6C21-4016-9CF3-A8A83C44F5DF}" srcId="{A9AA55D8-06A4-4238-83C6-39B11BB3381D}" destId="{B9A805E0-14BF-4DC5-8F97-8A0992DA783D}" srcOrd="0" destOrd="0" parTransId="{7F03121A-809D-4781-8DCF-1784DF377364}" sibTransId="{E93C5C09-D3FA-483D-9622-B67324DB53B1}"/>
    <dgm:cxn modelId="{CD6993D7-133A-4FD8-8059-73769D1BC582}" type="presOf" srcId="{BCF7D1C4-6F34-4A89-8154-5335CCB53612}" destId="{9249B3B7-1893-459C-82B5-FEC080805519}" srcOrd="0" destOrd="0" presId="urn:microsoft.com/office/officeart/2008/layout/LinedList"/>
    <dgm:cxn modelId="{98CABCD8-052F-4BD3-98C7-F3A7B1D3C8C3}" srcId="{A9AA55D8-06A4-4238-83C6-39B11BB3381D}" destId="{29B5EC04-9EA3-4292-89B3-1E858BDBFE06}" srcOrd="5" destOrd="0" parTransId="{9D1A0F97-6309-472A-8631-44B4D782F14E}" sibTransId="{FB54FFA1-CDCE-4011-BCA9-8F041A1EBDC2}"/>
    <dgm:cxn modelId="{798FC9D9-E840-4EC0-A858-A8ADCDBE97A2}" srcId="{A9AA55D8-06A4-4238-83C6-39B11BB3381D}" destId="{4C20CC1D-A838-4271-9EBB-FCEE52509341}" srcOrd="3" destOrd="0" parTransId="{356C7CC5-0666-4723-8629-BF4D343D89A9}" sibTransId="{C7D31336-C97A-4A5A-919E-B056C4C56410}"/>
    <dgm:cxn modelId="{3D2A1CDE-ACA9-416A-9E57-8FD5903BBBFA}" type="presOf" srcId="{8FC4DECD-4BA6-4555-B4CB-F084FBC26875}" destId="{09F052BC-FB07-451D-9DB0-98989A862065}" srcOrd="0" destOrd="0" presId="urn:microsoft.com/office/officeart/2008/layout/LinedList"/>
    <dgm:cxn modelId="{6826DFE3-6B5B-43ED-9536-173832C68EC7}" srcId="{A9AA55D8-06A4-4238-83C6-39B11BB3381D}" destId="{6FB7E6F3-7F33-46C9-A2F3-BBD1694A952E}" srcOrd="9" destOrd="0" parTransId="{C195A753-621E-4EF3-8183-6960D3F5716E}" sibTransId="{9D2F0809-08CC-4883-94E4-107DACB9344E}"/>
    <dgm:cxn modelId="{44CC0AEA-DA48-4027-8559-8458D67FEFC7}" type="presOf" srcId="{060FD650-7492-4D18-941B-778627D2C24A}" destId="{9491CD09-7053-40A3-8F02-F9B9363285EB}" srcOrd="0" destOrd="0" presId="urn:microsoft.com/office/officeart/2008/layout/LinedList"/>
    <dgm:cxn modelId="{5541ACEB-6DB8-4F4E-918F-30515CAD199D}" srcId="{A9AA55D8-06A4-4238-83C6-39B11BB3381D}" destId="{19C30ACC-237D-4595-A7E1-38E808BA041F}" srcOrd="1" destOrd="0" parTransId="{C2467D58-90E7-4CB8-B747-EEBAE3D01BE8}" sibTransId="{2A07083A-1E0A-4925-9A8A-DB59220A69F0}"/>
    <dgm:cxn modelId="{29FBBA6B-1668-4D03-A968-8E00F4A2BC82}" type="presParOf" srcId="{A36E020E-B9E2-40CF-827D-18E561CD7069}" destId="{0C4F0013-943F-4921-81EE-6E7EA26A080C}" srcOrd="0" destOrd="0" presId="urn:microsoft.com/office/officeart/2008/layout/LinedList"/>
    <dgm:cxn modelId="{F5C5B7BE-BFD8-48C4-86A8-54E94551964A}" type="presParOf" srcId="{A36E020E-B9E2-40CF-827D-18E561CD7069}" destId="{172B35E0-FD73-444B-8AD9-0A860D512858}" srcOrd="1" destOrd="0" presId="urn:microsoft.com/office/officeart/2008/layout/LinedList"/>
    <dgm:cxn modelId="{790608F4-555C-4058-A017-BDA73CDB2F76}" type="presParOf" srcId="{172B35E0-FD73-444B-8AD9-0A860D512858}" destId="{9B266688-3178-4049-9630-2C672ECAE2D4}" srcOrd="0" destOrd="0" presId="urn:microsoft.com/office/officeart/2008/layout/LinedList"/>
    <dgm:cxn modelId="{CC141464-5062-4C00-B026-5458B5A1C3EE}" type="presParOf" srcId="{172B35E0-FD73-444B-8AD9-0A860D512858}" destId="{AD703671-67F7-4750-8C7A-12961411FF4B}" srcOrd="1" destOrd="0" presId="urn:microsoft.com/office/officeart/2008/layout/LinedList"/>
    <dgm:cxn modelId="{7B583D8F-95D7-469B-991F-CE0701A879B3}" type="presParOf" srcId="{A36E020E-B9E2-40CF-827D-18E561CD7069}" destId="{6C377078-9E77-4BE6-92C5-E509DF2DA5D2}" srcOrd="2" destOrd="0" presId="urn:microsoft.com/office/officeart/2008/layout/LinedList"/>
    <dgm:cxn modelId="{82BAA849-3E3A-48C2-8975-6227CD553324}" type="presParOf" srcId="{A36E020E-B9E2-40CF-827D-18E561CD7069}" destId="{9D5143C3-638C-4BD7-8C42-123447946463}" srcOrd="3" destOrd="0" presId="urn:microsoft.com/office/officeart/2008/layout/LinedList"/>
    <dgm:cxn modelId="{11224ABA-4F3E-49E4-86EB-8CF0F4478BB4}" type="presParOf" srcId="{9D5143C3-638C-4BD7-8C42-123447946463}" destId="{29541D81-5B9B-4433-9819-9CB76A75D8F9}" srcOrd="0" destOrd="0" presId="urn:microsoft.com/office/officeart/2008/layout/LinedList"/>
    <dgm:cxn modelId="{48687816-85A9-488C-B1B9-E81F018D7E4D}" type="presParOf" srcId="{9D5143C3-638C-4BD7-8C42-123447946463}" destId="{6C81B931-6E24-4308-BA41-B3AA17C5EAA3}" srcOrd="1" destOrd="0" presId="urn:microsoft.com/office/officeart/2008/layout/LinedList"/>
    <dgm:cxn modelId="{046A3BD1-960E-4C7C-A035-733E7AEA7432}" type="presParOf" srcId="{A36E020E-B9E2-40CF-827D-18E561CD7069}" destId="{9C0205AB-98F2-4E9E-964F-23BD93B94951}" srcOrd="4" destOrd="0" presId="urn:microsoft.com/office/officeart/2008/layout/LinedList"/>
    <dgm:cxn modelId="{B4B759ED-171D-4039-9E41-03F64AC108C8}" type="presParOf" srcId="{A36E020E-B9E2-40CF-827D-18E561CD7069}" destId="{479F2049-9FC2-4E45-8A86-703C9B01AA50}" srcOrd="5" destOrd="0" presId="urn:microsoft.com/office/officeart/2008/layout/LinedList"/>
    <dgm:cxn modelId="{9A9DCC55-0728-48F3-9590-349E42082F59}" type="presParOf" srcId="{479F2049-9FC2-4E45-8A86-703C9B01AA50}" destId="{9249B3B7-1893-459C-82B5-FEC080805519}" srcOrd="0" destOrd="0" presId="urn:microsoft.com/office/officeart/2008/layout/LinedList"/>
    <dgm:cxn modelId="{C27D8B80-F51B-49EE-809F-6CE1DF50315A}" type="presParOf" srcId="{479F2049-9FC2-4E45-8A86-703C9B01AA50}" destId="{980D60A5-3479-47B0-93C0-4F37FDC7CB1B}" srcOrd="1" destOrd="0" presId="urn:microsoft.com/office/officeart/2008/layout/LinedList"/>
    <dgm:cxn modelId="{908F0DCD-CC26-4190-BDFA-806BA0C8F72E}" type="presParOf" srcId="{A36E020E-B9E2-40CF-827D-18E561CD7069}" destId="{C170151D-0D3C-4FBE-BC83-730DDA25597B}" srcOrd="6" destOrd="0" presId="urn:microsoft.com/office/officeart/2008/layout/LinedList"/>
    <dgm:cxn modelId="{D4A104A1-DC15-4B32-B965-C2074D2B847D}" type="presParOf" srcId="{A36E020E-B9E2-40CF-827D-18E561CD7069}" destId="{850858DA-6157-4247-8D55-D0FF3C77D113}" srcOrd="7" destOrd="0" presId="urn:microsoft.com/office/officeart/2008/layout/LinedList"/>
    <dgm:cxn modelId="{AA8531BB-97FA-4D1A-8BDD-B6AB8E09428E}" type="presParOf" srcId="{850858DA-6157-4247-8D55-D0FF3C77D113}" destId="{DCB36B2E-F222-4A28-A9AE-36C4C761BBF6}" srcOrd="0" destOrd="0" presId="urn:microsoft.com/office/officeart/2008/layout/LinedList"/>
    <dgm:cxn modelId="{5BC1AD0E-6015-4A12-98F2-CFD07CA80263}" type="presParOf" srcId="{850858DA-6157-4247-8D55-D0FF3C77D113}" destId="{D13B6A99-9DEF-4FD9-9680-42DAD2410EB2}" srcOrd="1" destOrd="0" presId="urn:microsoft.com/office/officeart/2008/layout/LinedList"/>
    <dgm:cxn modelId="{E1B38D3B-1B77-4252-99B3-55B67B9D1C72}" type="presParOf" srcId="{A36E020E-B9E2-40CF-827D-18E561CD7069}" destId="{92F2390F-DB69-444D-A656-4B8A9563CB83}" srcOrd="8" destOrd="0" presId="urn:microsoft.com/office/officeart/2008/layout/LinedList"/>
    <dgm:cxn modelId="{9EF176E1-E766-46B5-B809-CAC2DE46C482}" type="presParOf" srcId="{A36E020E-B9E2-40CF-827D-18E561CD7069}" destId="{79995FCA-33BC-45E6-964D-D82C76007C97}" srcOrd="9" destOrd="0" presId="urn:microsoft.com/office/officeart/2008/layout/LinedList"/>
    <dgm:cxn modelId="{CB2BBD09-6513-4193-AD84-88AB4345A4E2}" type="presParOf" srcId="{79995FCA-33BC-45E6-964D-D82C76007C97}" destId="{9491CD09-7053-40A3-8F02-F9B9363285EB}" srcOrd="0" destOrd="0" presId="urn:microsoft.com/office/officeart/2008/layout/LinedList"/>
    <dgm:cxn modelId="{85FB8E3D-1B1E-4D31-ADBD-1013C2E42781}" type="presParOf" srcId="{79995FCA-33BC-45E6-964D-D82C76007C97}" destId="{E30EF9F3-5903-47E7-93EF-6C915F515BAA}" srcOrd="1" destOrd="0" presId="urn:microsoft.com/office/officeart/2008/layout/LinedList"/>
    <dgm:cxn modelId="{7EEB71F2-0B92-460F-B557-FF4FAD9D548A}" type="presParOf" srcId="{A36E020E-B9E2-40CF-827D-18E561CD7069}" destId="{70256D98-FF85-42B3-AF01-07941C07B334}" srcOrd="10" destOrd="0" presId="urn:microsoft.com/office/officeart/2008/layout/LinedList"/>
    <dgm:cxn modelId="{5A200DF3-B4EB-4021-8343-8EB9358BD7F3}" type="presParOf" srcId="{A36E020E-B9E2-40CF-827D-18E561CD7069}" destId="{0BEB2E93-E535-44C5-BEBF-3EEC5B99DCEF}" srcOrd="11" destOrd="0" presId="urn:microsoft.com/office/officeart/2008/layout/LinedList"/>
    <dgm:cxn modelId="{F2D47469-0DEF-4AFC-9746-8BFC39973FF4}" type="presParOf" srcId="{0BEB2E93-E535-44C5-BEBF-3EEC5B99DCEF}" destId="{8831D683-D181-4FA3-AB94-692B1286E3E0}" srcOrd="0" destOrd="0" presId="urn:microsoft.com/office/officeart/2008/layout/LinedList"/>
    <dgm:cxn modelId="{D33CD43C-510E-4F9B-A888-9011D6F7A6EB}" type="presParOf" srcId="{0BEB2E93-E535-44C5-BEBF-3EEC5B99DCEF}" destId="{EDBE0140-E035-4922-8040-8D6BE3EA355D}" srcOrd="1" destOrd="0" presId="urn:microsoft.com/office/officeart/2008/layout/LinedList"/>
    <dgm:cxn modelId="{EE757DEF-DAC8-48EB-8118-CC119762B89D}" type="presParOf" srcId="{A36E020E-B9E2-40CF-827D-18E561CD7069}" destId="{184DCA6F-9E7F-4D30-9491-E5B4A40428B5}" srcOrd="12" destOrd="0" presId="urn:microsoft.com/office/officeart/2008/layout/LinedList"/>
    <dgm:cxn modelId="{A096E638-F001-4378-A552-5361DC12EBAE}" type="presParOf" srcId="{A36E020E-B9E2-40CF-827D-18E561CD7069}" destId="{FEF96322-B58F-4071-911F-9C6D354BF8F4}" srcOrd="13" destOrd="0" presId="urn:microsoft.com/office/officeart/2008/layout/LinedList"/>
    <dgm:cxn modelId="{0E208879-6214-426F-AADB-B873082CA74E}" type="presParOf" srcId="{FEF96322-B58F-4071-911F-9C6D354BF8F4}" destId="{09F052BC-FB07-451D-9DB0-98989A862065}" srcOrd="0" destOrd="0" presId="urn:microsoft.com/office/officeart/2008/layout/LinedList"/>
    <dgm:cxn modelId="{0AA45EAF-7529-4750-80A2-95F06605CA47}" type="presParOf" srcId="{FEF96322-B58F-4071-911F-9C6D354BF8F4}" destId="{6A8CBD47-7A75-40C5-9551-BD4F073704D4}" srcOrd="1" destOrd="0" presId="urn:microsoft.com/office/officeart/2008/layout/LinedList"/>
    <dgm:cxn modelId="{95A53B89-BA8E-46F0-8F80-225D37E49743}" type="presParOf" srcId="{A36E020E-B9E2-40CF-827D-18E561CD7069}" destId="{A152D0A9-612F-4705-A075-1548FE54F681}" srcOrd="14" destOrd="0" presId="urn:microsoft.com/office/officeart/2008/layout/LinedList"/>
    <dgm:cxn modelId="{A6020176-5103-4912-A8B1-1E2B6ED3912C}" type="presParOf" srcId="{A36E020E-B9E2-40CF-827D-18E561CD7069}" destId="{318CE4BD-D599-4234-B116-215E37719CF2}" srcOrd="15" destOrd="0" presId="urn:microsoft.com/office/officeart/2008/layout/LinedList"/>
    <dgm:cxn modelId="{86DC31E3-0102-4A3F-8469-008DF1C4B8C1}" type="presParOf" srcId="{318CE4BD-D599-4234-B116-215E37719CF2}" destId="{F78DBD59-B150-4A4A-A6BC-9F7964B5DE21}" srcOrd="0" destOrd="0" presId="urn:microsoft.com/office/officeart/2008/layout/LinedList"/>
    <dgm:cxn modelId="{58D614EA-84E6-4EBA-8AC2-049160781797}" type="presParOf" srcId="{318CE4BD-D599-4234-B116-215E37719CF2}" destId="{9B330448-1B93-4626-9A8C-251CAD09C0C3}" srcOrd="1" destOrd="0" presId="urn:microsoft.com/office/officeart/2008/layout/LinedList"/>
    <dgm:cxn modelId="{8BF57D0B-2694-4EDA-8139-804FC8FA0270}" type="presParOf" srcId="{A36E020E-B9E2-40CF-827D-18E561CD7069}" destId="{494E7D05-7395-4D74-BA79-F55A9B218EB0}" srcOrd="16" destOrd="0" presId="urn:microsoft.com/office/officeart/2008/layout/LinedList"/>
    <dgm:cxn modelId="{41EC4D4D-5693-4906-AA6F-561CB3E075A9}" type="presParOf" srcId="{A36E020E-B9E2-40CF-827D-18E561CD7069}" destId="{5D82676A-E26A-47B7-AC55-9EDBA38426F8}" srcOrd="17" destOrd="0" presId="urn:microsoft.com/office/officeart/2008/layout/LinedList"/>
    <dgm:cxn modelId="{DEAC3E20-89D2-45EF-B885-A0B46C7AB0C2}" type="presParOf" srcId="{5D82676A-E26A-47B7-AC55-9EDBA38426F8}" destId="{FDDD6839-BA85-4890-990A-69606F629FFB}" srcOrd="0" destOrd="0" presId="urn:microsoft.com/office/officeart/2008/layout/LinedList"/>
    <dgm:cxn modelId="{D9ED7979-C596-4BAD-A55E-F86E13870DAB}" type="presParOf" srcId="{5D82676A-E26A-47B7-AC55-9EDBA38426F8}" destId="{83CA2D20-A856-4443-9FAC-40C424A1B830}" srcOrd="1" destOrd="0" presId="urn:microsoft.com/office/officeart/2008/layout/LinedList"/>
    <dgm:cxn modelId="{5963C04E-8C34-4B03-9C47-AAE05EA678F6}" type="presParOf" srcId="{A36E020E-B9E2-40CF-827D-18E561CD7069}" destId="{83F0370D-40B9-4C95-87C3-3310D710856B}" srcOrd="18" destOrd="0" presId="urn:microsoft.com/office/officeart/2008/layout/LinedList"/>
    <dgm:cxn modelId="{4E584E91-977B-48E2-BAE5-2CEDF3F18C99}" type="presParOf" srcId="{A36E020E-B9E2-40CF-827D-18E561CD7069}" destId="{36756CA2-CF8F-4601-A54E-4661DB649496}" srcOrd="19" destOrd="0" presId="urn:microsoft.com/office/officeart/2008/layout/LinedList"/>
    <dgm:cxn modelId="{9BD9047C-897A-4C2F-BB96-2706747164D1}" type="presParOf" srcId="{36756CA2-CF8F-4601-A54E-4661DB649496}" destId="{F23027DB-BC1F-4F5F-9567-F46A7B28EAF1}" srcOrd="0" destOrd="0" presId="urn:microsoft.com/office/officeart/2008/layout/LinedList"/>
    <dgm:cxn modelId="{A305F533-76A0-4597-84A3-1AEC8DEF8C51}" type="presParOf" srcId="{36756CA2-CF8F-4601-A54E-4661DB649496}" destId="{CF8BC689-B3B1-424F-A935-F495D5FA1021}" srcOrd="1" destOrd="0" presId="urn:microsoft.com/office/officeart/2008/layout/LinedList"/>
    <dgm:cxn modelId="{3AD368CD-07EE-41A0-9451-494F2827AF1C}" type="presParOf" srcId="{A36E020E-B9E2-40CF-827D-18E561CD7069}" destId="{CBDD1F90-67CF-48CD-8BDB-110A7458329C}" srcOrd="20" destOrd="0" presId="urn:microsoft.com/office/officeart/2008/layout/LinedList"/>
    <dgm:cxn modelId="{E23D70A3-BEC4-4365-9072-2489F454000B}" type="presParOf" srcId="{A36E020E-B9E2-40CF-827D-18E561CD7069}" destId="{076A0DEF-216E-4B82-BDB0-BBCB8546552E}" srcOrd="21" destOrd="0" presId="urn:microsoft.com/office/officeart/2008/layout/LinedList"/>
    <dgm:cxn modelId="{C41185F7-107B-41D0-93A8-192E5E2DC0BE}" type="presParOf" srcId="{076A0DEF-216E-4B82-BDB0-BBCB8546552E}" destId="{535F1E66-54D5-4E62-9946-912B7A873E2C}" srcOrd="0" destOrd="0" presId="urn:microsoft.com/office/officeart/2008/layout/LinedList"/>
    <dgm:cxn modelId="{60B955F2-DB73-4FF1-A7D0-1C4AF8E923B2}" type="presParOf" srcId="{076A0DEF-216E-4B82-BDB0-BBCB8546552E}" destId="{6842A4BB-EFED-4A85-B612-F5F1C8D49E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0165E7-A4CF-48A9-AD36-F35F9739F6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1DCB68-2F4C-4D6E-996F-0E4C634935CB}">
      <dgm:prSet/>
      <dgm:spPr/>
      <dgm:t>
        <a:bodyPr/>
        <a:lstStyle/>
        <a:p>
          <a:r>
            <a:rPr lang="en-US"/>
            <a:t>A rifle salesperson in the some Territory sold rifle locks, stocks, and barrels made by a gunsmith in Missouri. </a:t>
          </a:r>
        </a:p>
      </dgm:t>
    </dgm:pt>
    <dgm:pt modelId="{E3FAA0E9-3ECC-423F-BCD7-6FAB20DCCCC8}" type="parTrans" cxnId="{9EDDBE15-ADA1-4A21-A95D-380AAB045673}">
      <dgm:prSet/>
      <dgm:spPr/>
      <dgm:t>
        <a:bodyPr/>
        <a:lstStyle/>
        <a:p>
          <a:endParaRPr lang="en-US"/>
        </a:p>
      </dgm:t>
    </dgm:pt>
    <dgm:pt modelId="{61642742-175B-49B2-BEDA-7E59330C69FC}" type="sibTrans" cxnId="{9EDDBE15-ADA1-4A21-A95D-380AAB045673}">
      <dgm:prSet/>
      <dgm:spPr/>
      <dgm:t>
        <a:bodyPr/>
        <a:lstStyle/>
        <a:p>
          <a:endParaRPr lang="en-US"/>
        </a:p>
      </dgm:t>
    </dgm:pt>
    <dgm:pt modelId="{44FE650B-122F-44C9-AB92-B10DB7EE0CD1}">
      <dgm:prSet/>
      <dgm:spPr/>
      <dgm:t>
        <a:bodyPr/>
        <a:lstStyle/>
        <a:p>
          <a:r>
            <a:rPr lang="en-US"/>
            <a:t>Locks cost $45, stocks cost $30, and barrels cost $25. </a:t>
          </a:r>
        </a:p>
      </dgm:t>
    </dgm:pt>
    <dgm:pt modelId="{B41FE120-15F9-465D-AFAD-651770CB802C}" type="parTrans" cxnId="{D435AC34-A1F4-4FCB-8B5C-7C641DE21EFD}">
      <dgm:prSet/>
      <dgm:spPr/>
      <dgm:t>
        <a:bodyPr/>
        <a:lstStyle/>
        <a:p>
          <a:endParaRPr lang="en-US"/>
        </a:p>
      </dgm:t>
    </dgm:pt>
    <dgm:pt modelId="{C6DC1EEE-93AB-4FA4-99DB-8BBA8724526E}" type="sibTrans" cxnId="{D435AC34-A1F4-4FCB-8B5C-7C641DE21EFD}">
      <dgm:prSet/>
      <dgm:spPr/>
      <dgm:t>
        <a:bodyPr/>
        <a:lstStyle/>
        <a:p>
          <a:endParaRPr lang="en-US"/>
        </a:p>
      </dgm:t>
    </dgm:pt>
    <dgm:pt modelId="{C6C4754D-BC66-4ED3-A180-266DFDB940D1}">
      <dgm:prSet/>
      <dgm:spPr/>
      <dgm:t>
        <a:bodyPr/>
        <a:lstStyle/>
        <a:p>
          <a:r>
            <a:rPr lang="en-US"/>
            <a:t>The salesperson had to sell at least one lock, one stock, and one barrel  per month, and production limits were such that the most the salesperson could sell in a month was 70 locks, 80 stocks, and 90 barrels.</a:t>
          </a:r>
        </a:p>
      </dgm:t>
    </dgm:pt>
    <dgm:pt modelId="{70D8A918-3523-4FA3-ABE8-EAF1B023600E}" type="parTrans" cxnId="{D82CA842-A2E5-40FB-A050-E33DEBFD579A}">
      <dgm:prSet/>
      <dgm:spPr/>
      <dgm:t>
        <a:bodyPr/>
        <a:lstStyle/>
        <a:p>
          <a:endParaRPr lang="en-US"/>
        </a:p>
      </dgm:t>
    </dgm:pt>
    <dgm:pt modelId="{F5481EE0-0BE0-494D-805A-F6E2597DF2CB}" type="sibTrans" cxnId="{D82CA842-A2E5-40FB-A050-E33DEBFD579A}">
      <dgm:prSet/>
      <dgm:spPr/>
      <dgm:t>
        <a:bodyPr/>
        <a:lstStyle/>
        <a:p>
          <a:endParaRPr lang="en-US"/>
        </a:p>
      </dgm:t>
    </dgm:pt>
    <dgm:pt modelId="{39ECE02F-D27E-43F5-A8E6-DD1BB2F30FFA}" type="pres">
      <dgm:prSet presAssocID="{A00165E7-A4CF-48A9-AD36-F35F9739F67E}" presName="root" presStyleCnt="0">
        <dgm:presLayoutVars>
          <dgm:dir/>
          <dgm:resizeHandles val="exact"/>
        </dgm:presLayoutVars>
      </dgm:prSet>
      <dgm:spPr/>
    </dgm:pt>
    <dgm:pt modelId="{51BDDDC3-EF69-4D92-AD3D-01AF69E04840}" type="pres">
      <dgm:prSet presAssocID="{161DCB68-2F4C-4D6E-996F-0E4C634935CB}" presName="compNode" presStyleCnt="0"/>
      <dgm:spPr/>
    </dgm:pt>
    <dgm:pt modelId="{1267F199-B838-4253-A027-594C4C514AB5}" type="pres">
      <dgm:prSet presAssocID="{161DCB68-2F4C-4D6E-996F-0E4C634935CB}" presName="bgRect" presStyleLbl="bgShp" presStyleIdx="0" presStyleCnt="3"/>
      <dgm:spPr/>
    </dgm:pt>
    <dgm:pt modelId="{73AF5902-3828-4813-8D23-AB5D40CE6E0D}" type="pres">
      <dgm:prSet presAssocID="{161DCB68-2F4C-4D6E-996F-0E4C634935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4BD8A0D-9100-4A43-B5AA-7221104B2172}" type="pres">
      <dgm:prSet presAssocID="{161DCB68-2F4C-4D6E-996F-0E4C634935CB}" presName="spaceRect" presStyleCnt="0"/>
      <dgm:spPr/>
    </dgm:pt>
    <dgm:pt modelId="{F08082A0-5326-49D8-84D9-71817BCE9D95}" type="pres">
      <dgm:prSet presAssocID="{161DCB68-2F4C-4D6E-996F-0E4C634935CB}" presName="parTx" presStyleLbl="revTx" presStyleIdx="0" presStyleCnt="3">
        <dgm:presLayoutVars>
          <dgm:chMax val="0"/>
          <dgm:chPref val="0"/>
        </dgm:presLayoutVars>
      </dgm:prSet>
      <dgm:spPr/>
    </dgm:pt>
    <dgm:pt modelId="{0D5980FE-2B4E-4545-A764-ADDAB0619E98}" type="pres">
      <dgm:prSet presAssocID="{61642742-175B-49B2-BEDA-7E59330C69FC}" presName="sibTrans" presStyleCnt="0"/>
      <dgm:spPr/>
    </dgm:pt>
    <dgm:pt modelId="{6F25E009-08F7-4F87-ADAA-04633A01904C}" type="pres">
      <dgm:prSet presAssocID="{44FE650B-122F-44C9-AB92-B10DB7EE0CD1}" presName="compNode" presStyleCnt="0"/>
      <dgm:spPr/>
    </dgm:pt>
    <dgm:pt modelId="{69668700-2500-4A98-AA50-AFC06B0CCA38}" type="pres">
      <dgm:prSet presAssocID="{44FE650B-122F-44C9-AB92-B10DB7EE0CD1}" presName="bgRect" presStyleLbl="bgShp" presStyleIdx="1" presStyleCnt="3"/>
      <dgm:spPr/>
    </dgm:pt>
    <dgm:pt modelId="{D44C0B3A-9CE2-4BD6-9DBD-5BDC87F151EE}" type="pres">
      <dgm:prSet presAssocID="{44FE650B-122F-44C9-AB92-B10DB7EE0C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29E02C3-3117-428F-9ADD-349F4DB59265}" type="pres">
      <dgm:prSet presAssocID="{44FE650B-122F-44C9-AB92-B10DB7EE0CD1}" presName="spaceRect" presStyleCnt="0"/>
      <dgm:spPr/>
    </dgm:pt>
    <dgm:pt modelId="{E160B026-7590-4BEB-A92A-4A5792DE53FA}" type="pres">
      <dgm:prSet presAssocID="{44FE650B-122F-44C9-AB92-B10DB7EE0CD1}" presName="parTx" presStyleLbl="revTx" presStyleIdx="1" presStyleCnt="3">
        <dgm:presLayoutVars>
          <dgm:chMax val="0"/>
          <dgm:chPref val="0"/>
        </dgm:presLayoutVars>
      </dgm:prSet>
      <dgm:spPr/>
    </dgm:pt>
    <dgm:pt modelId="{1B013C54-D431-4F56-84B4-812B318FB472}" type="pres">
      <dgm:prSet presAssocID="{C6DC1EEE-93AB-4FA4-99DB-8BBA8724526E}" presName="sibTrans" presStyleCnt="0"/>
      <dgm:spPr/>
    </dgm:pt>
    <dgm:pt modelId="{E6FEC85E-6A4B-45E3-95B5-C858B7C7F236}" type="pres">
      <dgm:prSet presAssocID="{C6C4754D-BC66-4ED3-A180-266DFDB940D1}" presName="compNode" presStyleCnt="0"/>
      <dgm:spPr/>
    </dgm:pt>
    <dgm:pt modelId="{D6246490-121F-4B1F-8299-2F5F4A8953AC}" type="pres">
      <dgm:prSet presAssocID="{C6C4754D-BC66-4ED3-A180-266DFDB940D1}" presName="bgRect" presStyleLbl="bgShp" presStyleIdx="2" presStyleCnt="3"/>
      <dgm:spPr/>
    </dgm:pt>
    <dgm:pt modelId="{3E111D0A-7AAA-432F-BB9B-41C651E073AB}" type="pres">
      <dgm:prSet presAssocID="{C6C4754D-BC66-4ED3-A180-266DFDB940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3D1A8D24-0216-4DF2-9D83-3014434E965F}" type="pres">
      <dgm:prSet presAssocID="{C6C4754D-BC66-4ED3-A180-266DFDB940D1}" presName="spaceRect" presStyleCnt="0"/>
      <dgm:spPr/>
    </dgm:pt>
    <dgm:pt modelId="{427B07CE-0CFD-438A-BFBC-3B1C883E3818}" type="pres">
      <dgm:prSet presAssocID="{C6C4754D-BC66-4ED3-A180-266DFDB940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431F11-0571-41DB-BC3C-E033C1AABA7F}" type="presOf" srcId="{161DCB68-2F4C-4D6E-996F-0E4C634935CB}" destId="{F08082A0-5326-49D8-84D9-71817BCE9D95}" srcOrd="0" destOrd="0" presId="urn:microsoft.com/office/officeart/2018/2/layout/IconVerticalSolidList"/>
    <dgm:cxn modelId="{9EDDBE15-ADA1-4A21-A95D-380AAB045673}" srcId="{A00165E7-A4CF-48A9-AD36-F35F9739F67E}" destId="{161DCB68-2F4C-4D6E-996F-0E4C634935CB}" srcOrd="0" destOrd="0" parTransId="{E3FAA0E9-3ECC-423F-BCD7-6FAB20DCCCC8}" sibTransId="{61642742-175B-49B2-BEDA-7E59330C69FC}"/>
    <dgm:cxn modelId="{D435AC34-A1F4-4FCB-8B5C-7C641DE21EFD}" srcId="{A00165E7-A4CF-48A9-AD36-F35F9739F67E}" destId="{44FE650B-122F-44C9-AB92-B10DB7EE0CD1}" srcOrd="1" destOrd="0" parTransId="{B41FE120-15F9-465D-AFAD-651770CB802C}" sibTransId="{C6DC1EEE-93AB-4FA4-99DB-8BBA8724526E}"/>
    <dgm:cxn modelId="{A42A633E-732C-4BDA-8EB6-C8FC1FEC79EF}" type="presOf" srcId="{44FE650B-122F-44C9-AB92-B10DB7EE0CD1}" destId="{E160B026-7590-4BEB-A92A-4A5792DE53FA}" srcOrd="0" destOrd="0" presId="urn:microsoft.com/office/officeart/2018/2/layout/IconVerticalSolidList"/>
    <dgm:cxn modelId="{D82CA842-A2E5-40FB-A050-E33DEBFD579A}" srcId="{A00165E7-A4CF-48A9-AD36-F35F9739F67E}" destId="{C6C4754D-BC66-4ED3-A180-266DFDB940D1}" srcOrd="2" destOrd="0" parTransId="{70D8A918-3523-4FA3-ABE8-EAF1B023600E}" sibTransId="{F5481EE0-0BE0-494D-805A-F6E2597DF2CB}"/>
    <dgm:cxn modelId="{93D367A1-AA30-4392-BBCF-7F3050E9E4A0}" type="presOf" srcId="{C6C4754D-BC66-4ED3-A180-266DFDB940D1}" destId="{427B07CE-0CFD-438A-BFBC-3B1C883E3818}" srcOrd="0" destOrd="0" presId="urn:microsoft.com/office/officeart/2018/2/layout/IconVerticalSolidList"/>
    <dgm:cxn modelId="{0759A3FD-BE86-4596-B3D0-48924AB96C96}" type="presOf" srcId="{A00165E7-A4CF-48A9-AD36-F35F9739F67E}" destId="{39ECE02F-D27E-43F5-A8E6-DD1BB2F30FFA}" srcOrd="0" destOrd="0" presId="urn:microsoft.com/office/officeart/2018/2/layout/IconVerticalSolidList"/>
    <dgm:cxn modelId="{2021CDB2-38EB-429E-8545-344951ED45B5}" type="presParOf" srcId="{39ECE02F-D27E-43F5-A8E6-DD1BB2F30FFA}" destId="{51BDDDC3-EF69-4D92-AD3D-01AF69E04840}" srcOrd="0" destOrd="0" presId="urn:microsoft.com/office/officeart/2018/2/layout/IconVerticalSolidList"/>
    <dgm:cxn modelId="{94A59613-F46F-4E4A-AC17-8C37EFA45C7D}" type="presParOf" srcId="{51BDDDC3-EF69-4D92-AD3D-01AF69E04840}" destId="{1267F199-B838-4253-A027-594C4C514AB5}" srcOrd="0" destOrd="0" presId="urn:microsoft.com/office/officeart/2018/2/layout/IconVerticalSolidList"/>
    <dgm:cxn modelId="{AC563A42-4CF4-4FB9-AC7F-2AD68CA76A7E}" type="presParOf" srcId="{51BDDDC3-EF69-4D92-AD3D-01AF69E04840}" destId="{73AF5902-3828-4813-8D23-AB5D40CE6E0D}" srcOrd="1" destOrd="0" presId="urn:microsoft.com/office/officeart/2018/2/layout/IconVerticalSolidList"/>
    <dgm:cxn modelId="{6F519CDB-1581-4B66-816F-1F06CE173CB5}" type="presParOf" srcId="{51BDDDC3-EF69-4D92-AD3D-01AF69E04840}" destId="{84BD8A0D-9100-4A43-B5AA-7221104B2172}" srcOrd="2" destOrd="0" presId="urn:microsoft.com/office/officeart/2018/2/layout/IconVerticalSolidList"/>
    <dgm:cxn modelId="{6AE093BC-CE0A-49F7-8CE6-F679B44CFDE5}" type="presParOf" srcId="{51BDDDC3-EF69-4D92-AD3D-01AF69E04840}" destId="{F08082A0-5326-49D8-84D9-71817BCE9D95}" srcOrd="3" destOrd="0" presId="urn:microsoft.com/office/officeart/2018/2/layout/IconVerticalSolidList"/>
    <dgm:cxn modelId="{73FDF1EE-C067-4F9B-81A6-47BD3190DB0A}" type="presParOf" srcId="{39ECE02F-D27E-43F5-A8E6-DD1BB2F30FFA}" destId="{0D5980FE-2B4E-4545-A764-ADDAB0619E98}" srcOrd="1" destOrd="0" presId="urn:microsoft.com/office/officeart/2018/2/layout/IconVerticalSolidList"/>
    <dgm:cxn modelId="{6DD676B5-FF8E-40FB-9A84-53796F124A9E}" type="presParOf" srcId="{39ECE02F-D27E-43F5-A8E6-DD1BB2F30FFA}" destId="{6F25E009-08F7-4F87-ADAA-04633A01904C}" srcOrd="2" destOrd="0" presId="urn:microsoft.com/office/officeart/2018/2/layout/IconVerticalSolidList"/>
    <dgm:cxn modelId="{1E4326D1-11F7-4AFB-98AA-1D3AA0D943D8}" type="presParOf" srcId="{6F25E009-08F7-4F87-ADAA-04633A01904C}" destId="{69668700-2500-4A98-AA50-AFC06B0CCA38}" srcOrd="0" destOrd="0" presId="urn:microsoft.com/office/officeart/2018/2/layout/IconVerticalSolidList"/>
    <dgm:cxn modelId="{45B40541-F2DE-4C71-8741-B7E8055B6679}" type="presParOf" srcId="{6F25E009-08F7-4F87-ADAA-04633A01904C}" destId="{D44C0B3A-9CE2-4BD6-9DBD-5BDC87F151EE}" srcOrd="1" destOrd="0" presId="urn:microsoft.com/office/officeart/2018/2/layout/IconVerticalSolidList"/>
    <dgm:cxn modelId="{0D4C73BA-61AA-4F01-B276-6FE309BB13D7}" type="presParOf" srcId="{6F25E009-08F7-4F87-ADAA-04633A01904C}" destId="{429E02C3-3117-428F-9ADD-349F4DB59265}" srcOrd="2" destOrd="0" presId="urn:microsoft.com/office/officeart/2018/2/layout/IconVerticalSolidList"/>
    <dgm:cxn modelId="{D4E01742-6C6F-4A13-9A88-2D86F5E2D74E}" type="presParOf" srcId="{6F25E009-08F7-4F87-ADAA-04633A01904C}" destId="{E160B026-7590-4BEB-A92A-4A5792DE53FA}" srcOrd="3" destOrd="0" presId="urn:microsoft.com/office/officeart/2018/2/layout/IconVerticalSolidList"/>
    <dgm:cxn modelId="{3B129088-43BE-4A16-ADD6-45E221EC30BE}" type="presParOf" srcId="{39ECE02F-D27E-43F5-A8E6-DD1BB2F30FFA}" destId="{1B013C54-D431-4F56-84B4-812B318FB472}" srcOrd="3" destOrd="0" presId="urn:microsoft.com/office/officeart/2018/2/layout/IconVerticalSolidList"/>
    <dgm:cxn modelId="{850B9DFE-790D-4B37-8679-32A6862FD06E}" type="presParOf" srcId="{39ECE02F-D27E-43F5-A8E6-DD1BB2F30FFA}" destId="{E6FEC85E-6A4B-45E3-95B5-C858B7C7F236}" srcOrd="4" destOrd="0" presId="urn:microsoft.com/office/officeart/2018/2/layout/IconVerticalSolidList"/>
    <dgm:cxn modelId="{9722F2FA-8938-4F43-9437-DD102A63E49E}" type="presParOf" srcId="{E6FEC85E-6A4B-45E3-95B5-C858B7C7F236}" destId="{D6246490-121F-4B1F-8299-2F5F4A8953AC}" srcOrd="0" destOrd="0" presId="urn:microsoft.com/office/officeart/2018/2/layout/IconVerticalSolidList"/>
    <dgm:cxn modelId="{3CA85D1A-669D-4EE9-A5F3-21E34F428238}" type="presParOf" srcId="{E6FEC85E-6A4B-45E3-95B5-C858B7C7F236}" destId="{3E111D0A-7AAA-432F-BB9B-41C651E073AB}" srcOrd="1" destOrd="0" presId="urn:microsoft.com/office/officeart/2018/2/layout/IconVerticalSolidList"/>
    <dgm:cxn modelId="{5AA85F13-7DB3-4C99-9EB6-AC5E64D56E96}" type="presParOf" srcId="{E6FEC85E-6A4B-45E3-95B5-C858B7C7F236}" destId="{3D1A8D24-0216-4DF2-9D83-3014434E965F}" srcOrd="2" destOrd="0" presId="urn:microsoft.com/office/officeart/2018/2/layout/IconVerticalSolidList"/>
    <dgm:cxn modelId="{32DDBB0D-3FD7-4689-AF8B-EEC8028A42C3}" type="presParOf" srcId="{E6FEC85E-6A4B-45E3-95B5-C858B7C7F236}" destId="{427B07CE-0CFD-438A-BFBC-3B1C883E38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17D344-3D9A-467F-B2B2-6658F82C548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DFE354-E661-4293-8382-59E700B97A4A}">
      <dgm:prSet/>
      <dgm:spPr/>
      <dgm:t>
        <a:bodyPr/>
        <a:lstStyle/>
        <a:p>
          <a:r>
            <a:rPr lang="en-US"/>
            <a:t>After each town visit, the salesperson sent a telegram to the gunsmith with the number of locks, stocks, and barrels sold in that town. </a:t>
          </a:r>
        </a:p>
      </dgm:t>
    </dgm:pt>
    <dgm:pt modelId="{FEC17E63-C77E-4CAF-9416-7546454C7860}" type="parTrans" cxnId="{27684AE5-15F6-4DDC-9E75-F3C2BF764FA6}">
      <dgm:prSet/>
      <dgm:spPr/>
      <dgm:t>
        <a:bodyPr/>
        <a:lstStyle/>
        <a:p>
          <a:endParaRPr lang="en-US"/>
        </a:p>
      </dgm:t>
    </dgm:pt>
    <dgm:pt modelId="{830E8717-93D7-43D2-9874-03FEE6036227}" type="sibTrans" cxnId="{27684AE5-15F6-4DDC-9E75-F3C2BF764FA6}">
      <dgm:prSet/>
      <dgm:spPr/>
      <dgm:t>
        <a:bodyPr/>
        <a:lstStyle/>
        <a:p>
          <a:endParaRPr lang="en-US"/>
        </a:p>
      </dgm:t>
    </dgm:pt>
    <dgm:pt modelId="{DB68539A-F64C-410B-AC6C-F38092B35321}">
      <dgm:prSet/>
      <dgm:spPr/>
      <dgm:t>
        <a:bodyPr/>
        <a:lstStyle/>
        <a:p>
          <a:r>
            <a:rPr lang="en-US"/>
            <a:t>At the end of a month, the salesperson sent a very short telegram showing –1 lock sold. </a:t>
          </a:r>
        </a:p>
      </dgm:t>
    </dgm:pt>
    <dgm:pt modelId="{DAD7BBBB-9CB4-43EA-9FDE-D4CB39838E13}" type="parTrans" cxnId="{51B934C2-0925-4969-A927-3EDBDCF62FFC}">
      <dgm:prSet/>
      <dgm:spPr/>
      <dgm:t>
        <a:bodyPr/>
        <a:lstStyle/>
        <a:p>
          <a:endParaRPr lang="en-US"/>
        </a:p>
      </dgm:t>
    </dgm:pt>
    <dgm:pt modelId="{A32CF10F-DC26-48F9-90C9-4187D96A88A5}" type="sibTrans" cxnId="{51B934C2-0925-4969-A927-3EDBDCF62FFC}">
      <dgm:prSet/>
      <dgm:spPr/>
      <dgm:t>
        <a:bodyPr/>
        <a:lstStyle/>
        <a:p>
          <a:endParaRPr lang="en-US"/>
        </a:p>
      </dgm:t>
    </dgm:pt>
    <dgm:pt modelId="{A281A2A9-03DC-431A-9ED9-3668FEBA243C}">
      <dgm:prSet/>
      <dgm:spPr/>
      <dgm:t>
        <a:bodyPr/>
        <a:lstStyle/>
        <a:p>
          <a:r>
            <a:rPr lang="en-US"/>
            <a:t>The gunsmith then knew the sales for the month were complete and computed the salesperson’s commission as follows: 10% on sales up to $1000, 15% on the next $800, and 20% on any sales in excess of $1800.</a:t>
          </a:r>
        </a:p>
      </dgm:t>
    </dgm:pt>
    <dgm:pt modelId="{C3176BDB-FC96-498D-A3B3-0A6666F367D6}" type="parTrans" cxnId="{D460755B-F4A4-45CB-9304-201E6CEB826A}">
      <dgm:prSet/>
      <dgm:spPr/>
      <dgm:t>
        <a:bodyPr/>
        <a:lstStyle/>
        <a:p>
          <a:endParaRPr lang="en-US"/>
        </a:p>
      </dgm:t>
    </dgm:pt>
    <dgm:pt modelId="{A664D8B5-FDDD-415A-9CC5-131618A25E53}" type="sibTrans" cxnId="{D460755B-F4A4-45CB-9304-201E6CEB826A}">
      <dgm:prSet/>
      <dgm:spPr/>
      <dgm:t>
        <a:bodyPr/>
        <a:lstStyle/>
        <a:p>
          <a:endParaRPr lang="en-US"/>
        </a:p>
      </dgm:t>
    </dgm:pt>
    <dgm:pt modelId="{22190847-9749-4297-A761-55BA9F82F3D9}" type="pres">
      <dgm:prSet presAssocID="{BE17D344-3D9A-467F-B2B2-6658F82C5480}" presName="vert0" presStyleCnt="0">
        <dgm:presLayoutVars>
          <dgm:dir/>
          <dgm:animOne val="branch"/>
          <dgm:animLvl val="lvl"/>
        </dgm:presLayoutVars>
      </dgm:prSet>
      <dgm:spPr/>
    </dgm:pt>
    <dgm:pt modelId="{CD8C7391-5413-4AB1-8962-13049AC0FF79}" type="pres">
      <dgm:prSet presAssocID="{1ADFE354-E661-4293-8382-59E700B97A4A}" presName="thickLine" presStyleLbl="alignNode1" presStyleIdx="0" presStyleCnt="3"/>
      <dgm:spPr/>
    </dgm:pt>
    <dgm:pt modelId="{4467AB08-1339-4671-A52B-FBE800A8536B}" type="pres">
      <dgm:prSet presAssocID="{1ADFE354-E661-4293-8382-59E700B97A4A}" presName="horz1" presStyleCnt="0"/>
      <dgm:spPr/>
    </dgm:pt>
    <dgm:pt modelId="{BC1332E0-93F5-4026-9A91-56309143A7D0}" type="pres">
      <dgm:prSet presAssocID="{1ADFE354-E661-4293-8382-59E700B97A4A}" presName="tx1" presStyleLbl="revTx" presStyleIdx="0" presStyleCnt="3"/>
      <dgm:spPr/>
    </dgm:pt>
    <dgm:pt modelId="{35CD9577-8A80-4705-B4D5-B43CC6AF801A}" type="pres">
      <dgm:prSet presAssocID="{1ADFE354-E661-4293-8382-59E700B97A4A}" presName="vert1" presStyleCnt="0"/>
      <dgm:spPr/>
    </dgm:pt>
    <dgm:pt modelId="{E760487D-F816-4FC4-A115-BE5670A5684A}" type="pres">
      <dgm:prSet presAssocID="{DB68539A-F64C-410B-AC6C-F38092B35321}" presName="thickLine" presStyleLbl="alignNode1" presStyleIdx="1" presStyleCnt="3"/>
      <dgm:spPr/>
    </dgm:pt>
    <dgm:pt modelId="{05FBE828-9F25-44D8-A4E3-BB61864137BC}" type="pres">
      <dgm:prSet presAssocID="{DB68539A-F64C-410B-AC6C-F38092B35321}" presName="horz1" presStyleCnt="0"/>
      <dgm:spPr/>
    </dgm:pt>
    <dgm:pt modelId="{08667A6A-DF9F-405C-B926-864DDA6917AB}" type="pres">
      <dgm:prSet presAssocID="{DB68539A-F64C-410B-AC6C-F38092B35321}" presName="tx1" presStyleLbl="revTx" presStyleIdx="1" presStyleCnt="3"/>
      <dgm:spPr/>
    </dgm:pt>
    <dgm:pt modelId="{8D9841BE-EDFE-4CFE-8A52-77A01510087F}" type="pres">
      <dgm:prSet presAssocID="{DB68539A-F64C-410B-AC6C-F38092B35321}" presName="vert1" presStyleCnt="0"/>
      <dgm:spPr/>
    </dgm:pt>
    <dgm:pt modelId="{B01487CC-616F-4CB4-8D5C-0F560438A72D}" type="pres">
      <dgm:prSet presAssocID="{A281A2A9-03DC-431A-9ED9-3668FEBA243C}" presName="thickLine" presStyleLbl="alignNode1" presStyleIdx="2" presStyleCnt="3"/>
      <dgm:spPr/>
    </dgm:pt>
    <dgm:pt modelId="{B22483E1-EDBF-4ED8-A58A-93424BB3D8BA}" type="pres">
      <dgm:prSet presAssocID="{A281A2A9-03DC-431A-9ED9-3668FEBA243C}" presName="horz1" presStyleCnt="0"/>
      <dgm:spPr/>
    </dgm:pt>
    <dgm:pt modelId="{F4A06850-2652-482A-A180-EEB4EE4D2821}" type="pres">
      <dgm:prSet presAssocID="{A281A2A9-03DC-431A-9ED9-3668FEBA243C}" presName="tx1" presStyleLbl="revTx" presStyleIdx="2" presStyleCnt="3"/>
      <dgm:spPr/>
    </dgm:pt>
    <dgm:pt modelId="{02F7BCF8-B6FB-4603-946C-53451EE8DA2C}" type="pres">
      <dgm:prSet presAssocID="{A281A2A9-03DC-431A-9ED9-3668FEBA243C}" presName="vert1" presStyleCnt="0"/>
      <dgm:spPr/>
    </dgm:pt>
  </dgm:ptLst>
  <dgm:cxnLst>
    <dgm:cxn modelId="{5E2B9A10-11D6-4C61-890A-3135068838D7}" type="presOf" srcId="{DB68539A-F64C-410B-AC6C-F38092B35321}" destId="{08667A6A-DF9F-405C-B926-864DDA6917AB}" srcOrd="0" destOrd="0" presId="urn:microsoft.com/office/officeart/2008/layout/LinedList"/>
    <dgm:cxn modelId="{D460755B-F4A4-45CB-9304-201E6CEB826A}" srcId="{BE17D344-3D9A-467F-B2B2-6658F82C5480}" destId="{A281A2A9-03DC-431A-9ED9-3668FEBA243C}" srcOrd="2" destOrd="0" parTransId="{C3176BDB-FC96-498D-A3B3-0A6666F367D6}" sibTransId="{A664D8B5-FDDD-415A-9CC5-131618A25E53}"/>
    <dgm:cxn modelId="{AC1CB645-791B-4172-B04A-BFD587ED9E2C}" type="presOf" srcId="{1ADFE354-E661-4293-8382-59E700B97A4A}" destId="{BC1332E0-93F5-4026-9A91-56309143A7D0}" srcOrd="0" destOrd="0" presId="urn:microsoft.com/office/officeart/2008/layout/LinedList"/>
    <dgm:cxn modelId="{D45C7349-61FD-4A4B-AD79-800BF283B758}" type="presOf" srcId="{BE17D344-3D9A-467F-B2B2-6658F82C5480}" destId="{22190847-9749-4297-A761-55BA9F82F3D9}" srcOrd="0" destOrd="0" presId="urn:microsoft.com/office/officeart/2008/layout/LinedList"/>
    <dgm:cxn modelId="{51B934C2-0925-4969-A927-3EDBDCF62FFC}" srcId="{BE17D344-3D9A-467F-B2B2-6658F82C5480}" destId="{DB68539A-F64C-410B-AC6C-F38092B35321}" srcOrd="1" destOrd="0" parTransId="{DAD7BBBB-9CB4-43EA-9FDE-D4CB39838E13}" sibTransId="{A32CF10F-DC26-48F9-90C9-4187D96A88A5}"/>
    <dgm:cxn modelId="{27684AE5-15F6-4DDC-9E75-F3C2BF764FA6}" srcId="{BE17D344-3D9A-467F-B2B2-6658F82C5480}" destId="{1ADFE354-E661-4293-8382-59E700B97A4A}" srcOrd="0" destOrd="0" parTransId="{FEC17E63-C77E-4CAF-9416-7546454C7860}" sibTransId="{830E8717-93D7-43D2-9874-03FEE6036227}"/>
    <dgm:cxn modelId="{56CD62F6-3FBB-4FDF-84F6-D17D9040197B}" type="presOf" srcId="{A281A2A9-03DC-431A-9ED9-3668FEBA243C}" destId="{F4A06850-2652-482A-A180-EEB4EE4D2821}" srcOrd="0" destOrd="0" presId="urn:microsoft.com/office/officeart/2008/layout/LinedList"/>
    <dgm:cxn modelId="{9CC0671E-E264-4C45-9CA2-B990ED8ED673}" type="presParOf" srcId="{22190847-9749-4297-A761-55BA9F82F3D9}" destId="{CD8C7391-5413-4AB1-8962-13049AC0FF79}" srcOrd="0" destOrd="0" presId="urn:microsoft.com/office/officeart/2008/layout/LinedList"/>
    <dgm:cxn modelId="{EFE11854-50C0-44AF-B711-D70CC8DD82FC}" type="presParOf" srcId="{22190847-9749-4297-A761-55BA9F82F3D9}" destId="{4467AB08-1339-4671-A52B-FBE800A8536B}" srcOrd="1" destOrd="0" presId="urn:microsoft.com/office/officeart/2008/layout/LinedList"/>
    <dgm:cxn modelId="{95B0A67D-7976-4D21-8505-5FD72E23E325}" type="presParOf" srcId="{4467AB08-1339-4671-A52B-FBE800A8536B}" destId="{BC1332E0-93F5-4026-9A91-56309143A7D0}" srcOrd="0" destOrd="0" presId="urn:microsoft.com/office/officeart/2008/layout/LinedList"/>
    <dgm:cxn modelId="{0C7E5517-1B07-4857-9F95-178CEC32D9F7}" type="presParOf" srcId="{4467AB08-1339-4671-A52B-FBE800A8536B}" destId="{35CD9577-8A80-4705-B4D5-B43CC6AF801A}" srcOrd="1" destOrd="0" presId="urn:microsoft.com/office/officeart/2008/layout/LinedList"/>
    <dgm:cxn modelId="{8D347169-4B4D-4F37-BBFB-D9C808364161}" type="presParOf" srcId="{22190847-9749-4297-A761-55BA9F82F3D9}" destId="{E760487D-F816-4FC4-A115-BE5670A5684A}" srcOrd="2" destOrd="0" presId="urn:microsoft.com/office/officeart/2008/layout/LinedList"/>
    <dgm:cxn modelId="{A22336D3-7A5C-40F7-BD91-C8D953D52115}" type="presParOf" srcId="{22190847-9749-4297-A761-55BA9F82F3D9}" destId="{05FBE828-9F25-44D8-A4E3-BB61864137BC}" srcOrd="3" destOrd="0" presId="urn:microsoft.com/office/officeart/2008/layout/LinedList"/>
    <dgm:cxn modelId="{13FDDE8B-34FA-481E-831A-EAC931BDF692}" type="presParOf" srcId="{05FBE828-9F25-44D8-A4E3-BB61864137BC}" destId="{08667A6A-DF9F-405C-B926-864DDA6917AB}" srcOrd="0" destOrd="0" presId="urn:microsoft.com/office/officeart/2008/layout/LinedList"/>
    <dgm:cxn modelId="{8004DD71-C07D-44C1-8BF2-CE8F4CFB7EC5}" type="presParOf" srcId="{05FBE828-9F25-44D8-A4E3-BB61864137BC}" destId="{8D9841BE-EDFE-4CFE-8A52-77A01510087F}" srcOrd="1" destOrd="0" presId="urn:microsoft.com/office/officeart/2008/layout/LinedList"/>
    <dgm:cxn modelId="{3BB5A3E0-6A74-4167-AB3D-F289E55A896B}" type="presParOf" srcId="{22190847-9749-4297-A761-55BA9F82F3D9}" destId="{B01487CC-616F-4CB4-8D5C-0F560438A72D}" srcOrd="4" destOrd="0" presId="urn:microsoft.com/office/officeart/2008/layout/LinedList"/>
    <dgm:cxn modelId="{9CC1D4BE-3D6C-4D8C-A08E-62071F8D418C}" type="presParOf" srcId="{22190847-9749-4297-A761-55BA9F82F3D9}" destId="{B22483E1-EDBF-4ED8-A58A-93424BB3D8BA}" srcOrd="5" destOrd="0" presId="urn:microsoft.com/office/officeart/2008/layout/LinedList"/>
    <dgm:cxn modelId="{4B4325A0-6B64-4C44-874B-32A310B86448}" type="presParOf" srcId="{B22483E1-EDBF-4ED8-A58A-93424BB3D8BA}" destId="{F4A06850-2652-482A-A180-EEB4EE4D2821}" srcOrd="0" destOrd="0" presId="urn:microsoft.com/office/officeart/2008/layout/LinedList"/>
    <dgm:cxn modelId="{11D7B4C9-609D-4FB1-AA65-43A7C2371270}" type="presParOf" srcId="{B22483E1-EDBF-4ED8-A58A-93424BB3D8BA}" destId="{02F7BCF8-B6FB-4603-946C-53451EE8DA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2F81F7C-BF5F-4EF1-A390-126B93EA6B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858F60-C31E-44EC-9803-9B001650C7A3}">
      <dgm:prSet/>
      <dgm:spPr/>
      <dgm:t>
        <a:bodyPr/>
        <a:lstStyle/>
        <a:p>
          <a:r>
            <a:rPr lang="en-US"/>
            <a:t>More simply I can term this </a:t>
          </a:r>
          <a:r>
            <a:rPr lang="en-US" b="1"/>
            <a:t>“as a method to document Logic”</a:t>
          </a:r>
          <a:endParaRPr lang="en-US"/>
        </a:p>
      </dgm:t>
    </dgm:pt>
    <dgm:pt modelId="{2B3B2C04-3B1F-49C5-940E-B62A3AC1356A}" type="parTrans" cxnId="{D7B8E3A7-4980-467C-A2A2-06D7C4CA5D1E}">
      <dgm:prSet/>
      <dgm:spPr/>
      <dgm:t>
        <a:bodyPr/>
        <a:lstStyle/>
        <a:p>
          <a:endParaRPr lang="en-US"/>
        </a:p>
      </dgm:t>
    </dgm:pt>
    <dgm:pt modelId="{B515580C-A8CC-4A5A-9E59-107E90F51D15}" type="sibTrans" cxnId="{D7B8E3A7-4980-467C-A2A2-06D7C4CA5D1E}">
      <dgm:prSet/>
      <dgm:spPr/>
      <dgm:t>
        <a:bodyPr/>
        <a:lstStyle/>
        <a:p>
          <a:endParaRPr lang="en-US"/>
        </a:p>
      </dgm:t>
    </dgm:pt>
    <dgm:pt modelId="{D6385F80-1B2C-4C55-A30B-EA9604EA1B1B}">
      <dgm:prSet/>
      <dgm:spPr/>
      <dgm:t>
        <a:bodyPr/>
        <a:lstStyle/>
        <a:p>
          <a:r>
            <a:rPr lang="en-US"/>
            <a:t>It’s a way to deal with a combination of inputs, which produce different results. </a:t>
          </a:r>
        </a:p>
      </dgm:t>
    </dgm:pt>
    <dgm:pt modelId="{EFA004A5-B9D6-4F4D-BD7B-A3CAE2266E09}" type="parTrans" cxnId="{CA4AE452-605C-4974-BE32-29849A9C2E7A}">
      <dgm:prSet/>
      <dgm:spPr/>
      <dgm:t>
        <a:bodyPr/>
        <a:lstStyle/>
        <a:p>
          <a:endParaRPr lang="en-US"/>
        </a:p>
      </dgm:t>
    </dgm:pt>
    <dgm:pt modelId="{244DB162-A587-406B-9748-E1489A299518}" type="sibTrans" cxnId="{CA4AE452-605C-4974-BE32-29849A9C2E7A}">
      <dgm:prSet/>
      <dgm:spPr/>
      <dgm:t>
        <a:bodyPr/>
        <a:lstStyle/>
        <a:p>
          <a:endParaRPr lang="en-US"/>
        </a:p>
      </dgm:t>
    </dgm:pt>
    <dgm:pt modelId="{FA145A21-C3E7-452C-8CE3-7808E0C9E59C}">
      <dgm:prSet/>
      <dgm:spPr/>
      <dgm:t>
        <a:bodyPr/>
        <a:lstStyle/>
        <a:p>
          <a:r>
            <a:rPr lang="en-US" dirty="0"/>
            <a:t>It helps reduce test effort in verifying each combinations of test data, at the same time ensuring complete coverage </a:t>
          </a:r>
        </a:p>
      </dgm:t>
    </dgm:pt>
    <dgm:pt modelId="{D36B18D2-0A50-43C0-91CF-6F6556189307}" type="parTrans" cxnId="{12EFE108-C43A-41DC-8290-B06EFBCAC258}">
      <dgm:prSet/>
      <dgm:spPr/>
      <dgm:t>
        <a:bodyPr/>
        <a:lstStyle/>
        <a:p>
          <a:endParaRPr lang="en-US"/>
        </a:p>
      </dgm:t>
    </dgm:pt>
    <dgm:pt modelId="{62F66E03-676E-46AE-939F-C5C4C2765E8B}" type="sibTrans" cxnId="{12EFE108-C43A-41DC-8290-B06EFBCAC258}">
      <dgm:prSet/>
      <dgm:spPr/>
      <dgm:t>
        <a:bodyPr/>
        <a:lstStyle/>
        <a:p>
          <a:endParaRPr lang="en-US"/>
        </a:p>
      </dgm:t>
    </dgm:pt>
    <dgm:pt modelId="{34B55EF2-7D9F-45D1-B56A-EECCDEDBB0DB}" type="pres">
      <dgm:prSet presAssocID="{22F81F7C-BF5F-4EF1-A390-126B93EA6B99}" presName="root" presStyleCnt="0">
        <dgm:presLayoutVars>
          <dgm:dir/>
          <dgm:resizeHandles val="exact"/>
        </dgm:presLayoutVars>
      </dgm:prSet>
      <dgm:spPr/>
    </dgm:pt>
    <dgm:pt modelId="{EB5D2F5F-EF30-4E1F-B4F4-155D219ECF49}" type="pres">
      <dgm:prSet presAssocID="{36858F60-C31E-44EC-9803-9B001650C7A3}" presName="compNode" presStyleCnt="0"/>
      <dgm:spPr/>
    </dgm:pt>
    <dgm:pt modelId="{72B361E3-2A25-4B86-9527-BB22433AB2CD}" type="pres">
      <dgm:prSet presAssocID="{36858F60-C31E-44EC-9803-9B001650C7A3}" presName="bgRect" presStyleLbl="bgShp" presStyleIdx="0" presStyleCnt="3"/>
      <dgm:spPr/>
    </dgm:pt>
    <dgm:pt modelId="{C8880F96-B025-4B0C-9DFE-93B074DC90FB}" type="pres">
      <dgm:prSet presAssocID="{36858F60-C31E-44EC-9803-9B001650C7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E22E1EA-9AD9-41E1-899C-DBCFBC1F4EF0}" type="pres">
      <dgm:prSet presAssocID="{36858F60-C31E-44EC-9803-9B001650C7A3}" presName="spaceRect" presStyleCnt="0"/>
      <dgm:spPr/>
    </dgm:pt>
    <dgm:pt modelId="{FCABE4D9-41D8-48FD-9336-FE94056111C1}" type="pres">
      <dgm:prSet presAssocID="{36858F60-C31E-44EC-9803-9B001650C7A3}" presName="parTx" presStyleLbl="revTx" presStyleIdx="0" presStyleCnt="3">
        <dgm:presLayoutVars>
          <dgm:chMax val="0"/>
          <dgm:chPref val="0"/>
        </dgm:presLayoutVars>
      </dgm:prSet>
      <dgm:spPr/>
    </dgm:pt>
    <dgm:pt modelId="{68E6F7B9-F135-45B9-BAFE-C26C16DA10D6}" type="pres">
      <dgm:prSet presAssocID="{B515580C-A8CC-4A5A-9E59-107E90F51D15}" presName="sibTrans" presStyleCnt="0"/>
      <dgm:spPr/>
    </dgm:pt>
    <dgm:pt modelId="{42E86C42-5A86-40B7-B509-24EB8ABF6B0A}" type="pres">
      <dgm:prSet presAssocID="{D6385F80-1B2C-4C55-A30B-EA9604EA1B1B}" presName="compNode" presStyleCnt="0"/>
      <dgm:spPr/>
    </dgm:pt>
    <dgm:pt modelId="{15CEA836-AB76-4E03-A808-7BCCB292C3F7}" type="pres">
      <dgm:prSet presAssocID="{D6385F80-1B2C-4C55-A30B-EA9604EA1B1B}" presName="bgRect" presStyleLbl="bgShp" presStyleIdx="1" presStyleCnt="3"/>
      <dgm:spPr/>
    </dgm:pt>
    <dgm:pt modelId="{7E453AF4-5929-4475-8124-65F60BB2C5E3}" type="pres">
      <dgm:prSet presAssocID="{D6385F80-1B2C-4C55-A30B-EA9604EA1B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2FF5E48-FD54-4E4B-9AC6-2B0BE69EF80A}" type="pres">
      <dgm:prSet presAssocID="{D6385F80-1B2C-4C55-A30B-EA9604EA1B1B}" presName="spaceRect" presStyleCnt="0"/>
      <dgm:spPr/>
    </dgm:pt>
    <dgm:pt modelId="{B8B95408-297D-4764-A5B7-E639919BB34A}" type="pres">
      <dgm:prSet presAssocID="{D6385F80-1B2C-4C55-A30B-EA9604EA1B1B}" presName="parTx" presStyleLbl="revTx" presStyleIdx="1" presStyleCnt="3">
        <dgm:presLayoutVars>
          <dgm:chMax val="0"/>
          <dgm:chPref val="0"/>
        </dgm:presLayoutVars>
      </dgm:prSet>
      <dgm:spPr/>
    </dgm:pt>
    <dgm:pt modelId="{218162F4-B3D8-4377-B9D5-4BEBFBEDBD25}" type="pres">
      <dgm:prSet presAssocID="{244DB162-A587-406B-9748-E1489A299518}" presName="sibTrans" presStyleCnt="0"/>
      <dgm:spPr/>
    </dgm:pt>
    <dgm:pt modelId="{A16E841E-BA2C-47FE-B4E9-BFC458796206}" type="pres">
      <dgm:prSet presAssocID="{FA145A21-C3E7-452C-8CE3-7808E0C9E59C}" presName="compNode" presStyleCnt="0"/>
      <dgm:spPr/>
    </dgm:pt>
    <dgm:pt modelId="{649304BA-80EC-42F4-AE42-A9CEDF5D8528}" type="pres">
      <dgm:prSet presAssocID="{FA145A21-C3E7-452C-8CE3-7808E0C9E59C}" presName="bgRect" presStyleLbl="bgShp" presStyleIdx="2" presStyleCnt="3"/>
      <dgm:spPr/>
    </dgm:pt>
    <dgm:pt modelId="{B4A699EF-D170-46E5-8E6C-D6BDF46D0560}" type="pres">
      <dgm:prSet presAssocID="{FA145A21-C3E7-452C-8CE3-7808E0C9E5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94E8E66-C096-4B93-A974-2C4EDD55F686}" type="pres">
      <dgm:prSet presAssocID="{FA145A21-C3E7-452C-8CE3-7808E0C9E59C}" presName="spaceRect" presStyleCnt="0"/>
      <dgm:spPr/>
    </dgm:pt>
    <dgm:pt modelId="{333F6F85-AC1D-4A4C-B8B5-C7B1C6DEC97C}" type="pres">
      <dgm:prSet presAssocID="{FA145A21-C3E7-452C-8CE3-7808E0C9E5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75E503-8CB6-4975-8E37-4FFE07686B84}" type="presOf" srcId="{36858F60-C31E-44EC-9803-9B001650C7A3}" destId="{FCABE4D9-41D8-48FD-9336-FE94056111C1}" srcOrd="0" destOrd="0" presId="urn:microsoft.com/office/officeart/2018/2/layout/IconVerticalSolidList"/>
    <dgm:cxn modelId="{E617F105-9578-4E9B-B484-85C6F544AA94}" type="presOf" srcId="{22F81F7C-BF5F-4EF1-A390-126B93EA6B99}" destId="{34B55EF2-7D9F-45D1-B56A-EECCDEDBB0DB}" srcOrd="0" destOrd="0" presId="urn:microsoft.com/office/officeart/2018/2/layout/IconVerticalSolidList"/>
    <dgm:cxn modelId="{12EFE108-C43A-41DC-8290-B06EFBCAC258}" srcId="{22F81F7C-BF5F-4EF1-A390-126B93EA6B99}" destId="{FA145A21-C3E7-452C-8CE3-7808E0C9E59C}" srcOrd="2" destOrd="0" parTransId="{D36B18D2-0A50-43C0-91CF-6F6556189307}" sibTransId="{62F66E03-676E-46AE-939F-C5C4C2765E8B}"/>
    <dgm:cxn modelId="{CC0D1823-677E-46BB-8958-D36D762B470D}" type="presOf" srcId="{D6385F80-1B2C-4C55-A30B-EA9604EA1B1B}" destId="{B8B95408-297D-4764-A5B7-E639919BB34A}" srcOrd="0" destOrd="0" presId="urn:microsoft.com/office/officeart/2018/2/layout/IconVerticalSolidList"/>
    <dgm:cxn modelId="{CA4AE452-605C-4974-BE32-29849A9C2E7A}" srcId="{22F81F7C-BF5F-4EF1-A390-126B93EA6B99}" destId="{D6385F80-1B2C-4C55-A30B-EA9604EA1B1B}" srcOrd="1" destOrd="0" parTransId="{EFA004A5-B9D6-4F4D-BD7B-A3CAE2266E09}" sibTransId="{244DB162-A587-406B-9748-E1489A299518}"/>
    <dgm:cxn modelId="{D7B8E3A7-4980-467C-A2A2-06D7C4CA5D1E}" srcId="{22F81F7C-BF5F-4EF1-A390-126B93EA6B99}" destId="{36858F60-C31E-44EC-9803-9B001650C7A3}" srcOrd="0" destOrd="0" parTransId="{2B3B2C04-3B1F-49C5-940E-B62A3AC1356A}" sibTransId="{B515580C-A8CC-4A5A-9E59-107E90F51D15}"/>
    <dgm:cxn modelId="{ACA991DD-D056-4E66-8A78-FA911EAFC626}" type="presOf" srcId="{FA145A21-C3E7-452C-8CE3-7808E0C9E59C}" destId="{333F6F85-AC1D-4A4C-B8B5-C7B1C6DEC97C}" srcOrd="0" destOrd="0" presId="urn:microsoft.com/office/officeart/2018/2/layout/IconVerticalSolidList"/>
    <dgm:cxn modelId="{DD06D900-E46A-4510-AC06-6A8FE8432709}" type="presParOf" srcId="{34B55EF2-7D9F-45D1-B56A-EECCDEDBB0DB}" destId="{EB5D2F5F-EF30-4E1F-B4F4-155D219ECF49}" srcOrd="0" destOrd="0" presId="urn:microsoft.com/office/officeart/2018/2/layout/IconVerticalSolidList"/>
    <dgm:cxn modelId="{7FC653DB-D58A-40D5-9E11-5022D5141044}" type="presParOf" srcId="{EB5D2F5F-EF30-4E1F-B4F4-155D219ECF49}" destId="{72B361E3-2A25-4B86-9527-BB22433AB2CD}" srcOrd="0" destOrd="0" presId="urn:microsoft.com/office/officeart/2018/2/layout/IconVerticalSolidList"/>
    <dgm:cxn modelId="{82FFA444-4311-4BD8-A233-152ABECDE689}" type="presParOf" srcId="{EB5D2F5F-EF30-4E1F-B4F4-155D219ECF49}" destId="{C8880F96-B025-4B0C-9DFE-93B074DC90FB}" srcOrd="1" destOrd="0" presId="urn:microsoft.com/office/officeart/2018/2/layout/IconVerticalSolidList"/>
    <dgm:cxn modelId="{CC9F0284-B27F-435D-94DA-26144F152C04}" type="presParOf" srcId="{EB5D2F5F-EF30-4E1F-B4F4-155D219ECF49}" destId="{CE22E1EA-9AD9-41E1-899C-DBCFBC1F4EF0}" srcOrd="2" destOrd="0" presId="urn:microsoft.com/office/officeart/2018/2/layout/IconVerticalSolidList"/>
    <dgm:cxn modelId="{054174D1-6FD1-48EE-AD6C-BF6301E3285F}" type="presParOf" srcId="{EB5D2F5F-EF30-4E1F-B4F4-155D219ECF49}" destId="{FCABE4D9-41D8-48FD-9336-FE94056111C1}" srcOrd="3" destOrd="0" presId="urn:microsoft.com/office/officeart/2018/2/layout/IconVerticalSolidList"/>
    <dgm:cxn modelId="{1DF2CF5D-A5BA-431A-8744-E8D79B0272A6}" type="presParOf" srcId="{34B55EF2-7D9F-45D1-B56A-EECCDEDBB0DB}" destId="{68E6F7B9-F135-45B9-BAFE-C26C16DA10D6}" srcOrd="1" destOrd="0" presId="urn:microsoft.com/office/officeart/2018/2/layout/IconVerticalSolidList"/>
    <dgm:cxn modelId="{FD69985C-FBC3-4054-8F11-79F95F1E9169}" type="presParOf" srcId="{34B55EF2-7D9F-45D1-B56A-EECCDEDBB0DB}" destId="{42E86C42-5A86-40B7-B509-24EB8ABF6B0A}" srcOrd="2" destOrd="0" presId="urn:microsoft.com/office/officeart/2018/2/layout/IconVerticalSolidList"/>
    <dgm:cxn modelId="{2D4BC967-51B6-4543-AAAD-837DD51BB655}" type="presParOf" srcId="{42E86C42-5A86-40B7-B509-24EB8ABF6B0A}" destId="{15CEA836-AB76-4E03-A808-7BCCB292C3F7}" srcOrd="0" destOrd="0" presId="urn:microsoft.com/office/officeart/2018/2/layout/IconVerticalSolidList"/>
    <dgm:cxn modelId="{4B2BE2A4-EBF4-40D5-B2BD-8FFBA8B65A3D}" type="presParOf" srcId="{42E86C42-5A86-40B7-B509-24EB8ABF6B0A}" destId="{7E453AF4-5929-4475-8124-65F60BB2C5E3}" srcOrd="1" destOrd="0" presId="urn:microsoft.com/office/officeart/2018/2/layout/IconVerticalSolidList"/>
    <dgm:cxn modelId="{3CAF7D72-DD1B-48FE-B527-E3CA78886049}" type="presParOf" srcId="{42E86C42-5A86-40B7-B509-24EB8ABF6B0A}" destId="{D2FF5E48-FD54-4E4B-9AC6-2B0BE69EF80A}" srcOrd="2" destOrd="0" presId="urn:microsoft.com/office/officeart/2018/2/layout/IconVerticalSolidList"/>
    <dgm:cxn modelId="{52A133C1-0092-4936-8A97-7FEB20BA067D}" type="presParOf" srcId="{42E86C42-5A86-40B7-B509-24EB8ABF6B0A}" destId="{B8B95408-297D-4764-A5B7-E639919BB34A}" srcOrd="3" destOrd="0" presId="urn:microsoft.com/office/officeart/2018/2/layout/IconVerticalSolidList"/>
    <dgm:cxn modelId="{A61F29D6-F2D7-46BE-9967-491567D66C87}" type="presParOf" srcId="{34B55EF2-7D9F-45D1-B56A-EECCDEDBB0DB}" destId="{218162F4-B3D8-4377-B9D5-4BEBFBEDBD25}" srcOrd="3" destOrd="0" presId="urn:microsoft.com/office/officeart/2018/2/layout/IconVerticalSolidList"/>
    <dgm:cxn modelId="{6044CA4A-8FE2-4888-903D-2B6D9A4F2DAC}" type="presParOf" srcId="{34B55EF2-7D9F-45D1-B56A-EECCDEDBB0DB}" destId="{A16E841E-BA2C-47FE-B4E9-BFC458796206}" srcOrd="4" destOrd="0" presId="urn:microsoft.com/office/officeart/2018/2/layout/IconVerticalSolidList"/>
    <dgm:cxn modelId="{C0B8B8DC-293F-4E4C-880D-8EDD85BD6C43}" type="presParOf" srcId="{A16E841E-BA2C-47FE-B4E9-BFC458796206}" destId="{649304BA-80EC-42F4-AE42-A9CEDF5D8528}" srcOrd="0" destOrd="0" presId="urn:microsoft.com/office/officeart/2018/2/layout/IconVerticalSolidList"/>
    <dgm:cxn modelId="{E727E162-B7C2-470C-95D8-D961645D35CB}" type="presParOf" srcId="{A16E841E-BA2C-47FE-B4E9-BFC458796206}" destId="{B4A699EF-D170-46E5-8E6C-D6BDF46D0560}" srcOrd="1" destOrd="0" presId="urn:microsoft.com/office/officeart/2018/2/layout/IconVerticalSolidList"/>
    <dgm:cxn modelId="{5059107B-F14D-4678-9C5A-D830615CBB99}" type="presParOf" srcId="{A16E841E-BA2C-47FE-B4E9-BFC458796206}" destId="{694E8E66-C096-4B93-A974-2C4EDD55F686}" srcOrd="2" destOrd="0" presId="urn:microsoft.com/office/officeart/2018/2/layout/IconVerticalSolidList"/>
    <dgm:cxn modelId="{717FD209-C60D-4F0C-8F87-A9B93AE558E6}" type="presParOf" srcId="{A16E841E-BA2C-47FE-B4E9-BFC458796206}" destId="{333F6F85-AC1D-4A4C-B8B5-C7B1C6DEC9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DDB28A-C13D-4D8D-A48B-8F30A910907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C1F7725-0DB0-4E78-9BE1-3F9A4FDBFBEE}">
      <dgm:prSet phldrT="[Text]"/>
      <dgm:spPr/>
      <dgm:t>
        <a:bodyPr/>
        <a:lstStyle/>
        <a:p>
          <a:r>
            <a:rPr lang="en-US"/>
            <a:t>CONDITION STUBS</a:t>
          </a:r>
          <a:endParaRPr lang="en-IN"/>
        </a:p>
      </dgm:t>
    </dgm:pt>
    <dgm:pt modelId="{D169AD14-DC0E-49AC-9BC7-38F8232EBBB5}" type="parTrans" cxnId="{3EEF65AB-B637-4A6D-9BC1-34CEFC006802}">
      <dgm:prSet/>
      <dgm:spPr/>
      <dgm:t>
        <a:bodyPr/>
        <a:lstStyle/>
        <a:p>
          <a:endParaRPr lang="en-IN"/>
        </a:p>
      </dgm:t>
    </dgm:pt>
    <dgm:pt modelId="{3B558B13-9875-4A41-A3FB-10FA433FFB6D}" type="sibTrans" cxnId="{3EEF65AB-B637-4A6D-9BC1-34CEFC006802}">
      <dgm:prSet/>
      <dgm:spPr/>
      <dgm:t>
        <a:bodyPr/>
        <a:lstStyle/>
        <a:p>
          <a:endParaRPr lang="en-IN"/>
        </a:p>
      </dgm:t>
    </dgm:pt>
    <dgm:pt modelId="{99029962-56E5-4510-A860-6D126F3ED46F}">
      <dgm:prSet phldrT="[Text]"/>
      <dgm:spPr/>
      <dgm:t>
        <a:bodyPr/>
        <a:lstStyle/>
        <a:p>
          <a:r>
            <a:rPr lang="en-IN" dirty="0"/>
            <a:t>Decision Table</a:t>
          </a:r>
        </a:p>
      </dgm:t>
    </dgm:pt>
    <dgm:pt modelId="{CF64751C-D5DD-4C85-B4F3-AE925E8AD56F}" type="parTrans" cxnId="{7DFB9B7B-DE70-481A-98E0-0313F4C837FC}">
      <dgm:prSet/>
      <dgm:spPr/>
      <dgm:t>
        <a:bodyPr/>
        <a:lstStyle/>
        <a:p>
          <a:endParaRPr lang="en-IN"/>
        </a:p>
      </dgm:t>
    </dgm:pt>
    <dgm:pt modelId="{A034F150-9F7C-4669-B2FD-2C723BC40682}" type="sibTrans" cxnId="{7DFB9B7B-DE70-481A-98E0-0313F4C837FC}">
      <dgm:prSet/>
      <dgm:spPr/>
      <dgm:t>
        <a:bodyPr/>
        <a:lstStyle/>
        <a:p>
          <a:r>
            <a:rPr lang="en-US"/>
            <a:t>ACTION STUBS</a:t>
          </a:r>
          <a:endParaRPr lang="en-IN" dirty="0"/>
        </a:p>
      </dgm:t>
    </dgm:pt>
    <dgm:pt modelId="{78E799FF-B9A4-47E0-B829-499DE1A08279}">
      <dgm:prSet phldrT="[Text]"/>
      <dgm:spPr/>
      <dgm:t>
        <a:bodyPr/>
        <a:lstStyle/>
        <a:p>
          <a:r>
            <a:rPr lang="en-US"/>
            <a:t>CONDITION ENTRIES</a:t>
          </a:r>
          <a:endParaRPr lang="en-IN"/>
        </a:p>
      </dgm:t>
    </dgm:pt>
    <dgm:pt modelId="{D36B6777-2AE5-49D1-A987-5FCCD47A1602}" type="parTrans" cxnId="{B53B16CC-19E7-460F-9C3D-7D0210E03577}">
      <dgm:prSet/>
      <dgm:spPr/>
      <dgm:t>
        <a:bodyPr/>
        <a:lstStyle/>
        <a:p>
          <a:endParaRPr lang="en-IN"/>
        </a:p>
      </dgm:t>
    </dgm:pt>
    <dgm:pt modelId="{69DC3CD4-1D23-4415-9ED3-ED36B07E591B}" type="sibTrans" cxnId="{B53B16CC-19E7-460F-9C3D-7D0210E03577}">
      <dgm:prSet/>
      <dgm:spPr/>
      <dgm:t>
        <a:bodyPr/>
        <a:lstStyle/>
        <a:p>
          <a:r>
            <a:rPr lang="en-US"/>
            <a:t>ACTION ENTRIES</a:t>
          </a:r>
          <a:endParaRPr lang="en-IN" dirty="0"/>
        </a:p>
      </dgm:t>
    </dgm:pt>
    <dgm:pt modelId="{2E1E5F2A-90A7-47F5-8BEA-22D4F7944BC5}" type="pres">
      <dgm:prSet presAssocID="{99DDB28A-C13D-4D8D-A48B-8F30A9109079}" presName="Name0" presStyleCnt="0">
        <dgm:presLayoutVars>
          <dgm:chMax/>
          <dgm:chPref/>
          <dgm:dir/>
          <dgm:animLvl val="lvl"/>
        </dgm:presLayoutVars>
      </dgm:prSet>
      <dgm:spPr/>
    </dgm:pt>
    <dgm:pt modelId="{F1CAE64D-248C-4A00-9BC1-0E6D246F5F6F}" type="pres">
      <dgm:prSet presAssocID="{2C1F7725-0DB0-4E78-9BE1-3F9A4FDBFBEE}" presName="composite" presStyleCnt="0"/>
      <dgm:spPr/>
    </dgm:pt>
    <dgm:pt modelId="{497CFC28-BB81-4475-8990-94FA0CD77D89}" type="pres">
      <dgm:prSet presAssocID="{2C1F7725-0DB0-4E78-9BE1-3F9A4FDBFBE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B7FA58A-92CB-48E4-8F2D-55FD1B439B2F}" type="pres">
      <dgm:prSet presAssocID="{2C1F7725-0DB0-4E78-9BE1-3F9A4FDBFBE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336C724-2F63-45FB-80C0-8B360C998736}" type="pres">
      <dgm:prSet presAssocID="{2C1F7725-0DB0-4E78-9BE1-3F9A4FDBFBEE}" presName="BalanceSpacing" presStyleCnt="0"/>
      <dgm:spPr/>
    </dgm:pt>
    <dgm:pt modelId="{ECBBFD20-1C3E-48DD-A19E-9000AD5E6750}" type="pres">
      <dgm:prSet presAssocID="{2C1F7725-0DB0-4E78-9BE1-3F9A4FDBFBEE}" presName="BalanceSpacing1" presStyleCnt="0"/>
      <dgm:spPr/>
    </dgm:pt>
    <dgm:pt modelId="{2DE05DCF-F86B-4566-AC49-9CBAFCA9EFEF}" type="pres">
      <dgm:prSet presAssocID="{3B558B13-9875-4A41-A3FB-10FA433FFB6D}" presName="Accent1Text" presStyleLbl="node1" presStyleIdx="1" presStyleCnt="6"/>
      <dgm:spPr/>
    </dgm:pt>
    <dgm:pt modelId="{7C9C7DFA-7B4D-4502-8E30-4BD9B0093835}" type="pres">
      <dgm:prSet presAssocID="{3B558B13-9875-4A41-A3FB-10FA433FFB6D}" presName="spaceBetweenRectangles" presStyleCnt="0"/>
      <dgm:spPr/>
    </dgm:pt>
    <dgm:pt modelId="{91C5DB7E-C6C3-4B6A-83CB-08F46468B480}" type="pres">
      <dgm:prSet presAssocID="{99029962-56E5-4510-A860-6D126F3ED46F}" presName="composite" presStyleCnt="0"/>
      <dgm:spPr/>
    </dgm:pt>
    <dgm:pt modelId="{A36CE228-6CCE-4755-8630-C06EF4ED386F}" type="pres">
      <dgm:prSet presAssocID="{99029962-56E5-4510-A860-6D126F3ED46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8E01ED7-B151-4112-B065-CF9DE93B13B9}" type="pres">
      <dgm:prSet presAssocID="{99029962-56E5-4510-A860-6D126F3ED46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378208C-6604-4605-80C9-2A71BCE6E443}" type="pres">
      <dgm:prSet presAssocID="{99029962-56E5-4510-A860-6D126F3ED46F}" presName="BalanceSpacing" presStyleCnt="0"/>
      <dgm:spPr/>
    </dgm:pt>
    <dgm:pt modelId="{0131120A-4303-4113-9E81-B092BD5D91B6}" type="pres">
      <dgm:prSet presAssocID="{99029962-56E5-4510-A860-6D126F3ED46F}" presName="BalanceSpacing1" presStyleCnt="0"/>
      <dgm:spPr/>
    </dgm:pt>
    <dgm:pt modelId="{5ED9C7B4-B373-4BE7-8848-F696DF3AFF46}" type="pres">
      <dgm:prSet presAssocID="{A034F150-9F7C-4669-B2FD-2C723BC40682}" presName="Accent1Text" presStyleLbl="node1" presStyleIdx="3" presStyleCnt="6"/>
      <dgm:spPr/>
    </dgm:pt>
    <dgm:pt modelId="{F4D9FEBE-2975-4FAE-934E-9C2E079BE487}" type="pres">
      <dgm:prSet presAssocID="{A034F150-9F7C-4669-B2FD-2C723BC40682}" presName="spaceBetweenRectangles" presStyleCnt="0"/>
      <dgm:spPr/>
    </dgm:pt>
    <dgm:pt modelId="{054EDC4B-933E-44D8-A614-DBEBB8CF1719}" type="pres">
      <dgm:prSet presAssocID="{78E799FF-B9A4-47E0-B829-499DE1A08279}" presName="composite" presStyleCnt="0"/>
      <dgm:spPr/>
    </dgm:pt>
    <dgm:pt modelId="{3F7E0ED2-602E-4AC3-8208-FF5EE0F289B8}" type="pres">
      <dgm:prSet presAssocID="{78E799FF-B9A4-47E0-B829-499DE1A0827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822F1A9-895D-4E81-92B2-C0518F4C2008}" type="pres">
      <dgm:prSet presAssocID="{78E799FF-B9A4-47E0-B829-499DE1A0827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5CD29B9-F045-4DBF-A39C-17BC97AEA2EC}" type="pres">
      <dgm:prSet presAssocID="{78E799FF-B9A4-47E0-B829-499DE1A08279}" presName="BalanceSpacing" presStyleCnt="0"/>
      <dgm:spPr/>
    </dgm:pt>
    <dgm:pt modelId="{8ACA88EF-C79D-4BC1-94BF-1538436F4064}" type="pres">
      <dgm:prSet presAssocID="{78E799FF-B9A4-47E0-B829-499DE1A08279}" presName="BalanceSpacing1" presStyleCnt="0"/>
      <dgm:spPr/>
    </dgm:pt>
    <dgm:pt modelId="{3352691A-D32A-4FE0-B6E3-E745C0E8F9F6}" type="pres">
      <dgm:prSet presAssocID="{69DC3CD4-1D23-4415-9ED3-ED36B07E591B}" presName="Accent1Text" presStyleLbl="node1" presStyleIdx="5" presStyleCnt="6"/>
      <dgm:spPr/>
    </dgm:pt>
  </dgm:ptLst>
  <dgm:cxnLst>
    <dgm:cxn modelId="{97385B1F-871D-4CD4-AA82-19A8B62814E4}" type="presOf" srcId="{69DC3CD4-1D23-4415-9ED3-ED36B07E591B}" destId="{3352691A-D32A-4FE0-B6E3-E745C0E8F9F6}" srcOrd="0" destOrd="0" presId="urn:microsoft.com/office/officeart/2008/layout/AlternatingHexagons"/>
    <dgm:cxn modelId="{CB7B2E24-9414-40A1-A2BB-A8D406FAB7C0}" type="presOf" srcId="{99DDB28A-C13D-4D8D-A48B-8F30A9109079}" destId="{2E1E5F2A-90A7-47F5-8BEA-22D4F7944BC5}" srcOrd="0" destOrd="0" presId="urn:microsoft.com/office/officeart/2008/layout/AlternatingHexagons"/>
    <dgm:cxn modelId="{FA7B1171-024B-412A-B6AB-7A61D78E985A}" type="presOf" srcId="{2C1F7725-0DB0-4E78-9BE1-3F9A4FDBFBEE}" destId="{497CFC28-BB81-4475-8990-94FA0CD77D89}" srcOrd="0" destOrd="0" presId="urn:microsoft.com/office/officeart/2008/layout/AlternatingHexagons"/>
    <dgm:cxn modelId="{7DFB9B7B-DE70-481A-98E0-0313F4C837FC}" srcId="{99DDB28A-C13D-4D8D-A48B-8F30A9109079}" destId="{99029962-56E5-4510-A860-6D126F3ED46F}" srcOrd="1" destOrd="0" parTransId="{CF64751C-D5DD-4C85-B4F3-AE925E8AD56F}" sibTransId="{A034F150-9F7C-4669-B2FD-2C723BC40682}"/>
    <dgm:cxn modelId="{BA85E580-999C-4ACB-856A-12381FEAC2C0}" type="presOf" srcId="{99029962-56E5-4510-A860-6D126F3ED46F}" destId="{A36CE228-6CCE-4755-8630-C06EF4ED386F}" srcOrd="0" destOrd="0" presId="urn:microsoft.com/office/officeart/2008/layout/AlternatingHexagons"/>
    <dgm:cxn modelId="{0C8EFE86-1FC8-4010-92F3-A441B98D7330}" type="presOf" srcId="{78E799FF-B9A4-47E0-B829-499DE1A08279}" destId="{3F7E0ED2-602E-4AC3-8208-FF5EE0F289B8}" srcOrd="0" destOrd="0" presId="urn:microsoft.com/office/officeart/2008/layout/AlternatingHexagons"/>
    <dgm:cxn modelId="{DA649A99-1786-4303-B2D6-3DC56B756641}" type="presOf" srcId="{A034F150-9F7C-4669-B2FD-2C723BC40682}" destId="{5ED9C7B4-B373-4BE7-8848-F696DF3AFF46}" srcOrd="0" destOrd="0" presId="urn:microsoft.com/office/officeart/2008/layout/AlternatingHexagons"/>
    <dgm:cxn modelId="{3EEF65AB-B637-4A6D-9BC1-34CEFC006802}" srcId="{99DDB28A-C13D-4D8D-A48B-8F30A9109079}" destId="{2C1F7725-0DB0-4E78-9BE1-3F9A4FDBFBEE}" srcOrd="0" destOrd="0" parTransId="{D169AD14-DC0E-49AC-9BC7-38F8232EBBB5}" sibTransId="{3B558B13-9875-4A41-A3FB-10FA433FFB6D}"/>
    <dgm:cxn modelId="{B53B16CC-19E7-460F-9C3D-7D0210E03577}" srcId="{99DDB28A-C13D-4D8D-A48B-8F30A9109079}" destId="{78E799FF-B9A4-47E0-B829-499DE1A08279}" srcOrd="2" destOrd="0" parTransId="{D36B6777-2AE5-49D1-A987-5FCCD47A1602}" sibTransId="{69DC3CD4-1D23-4415-9ED3-ED36B07E591B}"/>
    <dgm:cxn modelId="{FFA357F0-4107-4825-85DB-55C9D1C3631C}" type="presOf" srcId="{3B558B13-9875-4A41-A3FB-10FA433FFB6D}" destId="{2DE05DCF-F86B-4566-AC49-9CBAFCA9EFEF}" srcOrd="0" destOrd="0" presId="urn:microsoft.com/office/officeart/2008/layout/AlternatingHexagons"/>
    <dgm:cxn modelId="{364A0CD3-C1B1-4CD0-BE9B-DE76E9C0B3E5}" type="presParOf" srcId="{2E1E5F2A-90A7-47F5-8BEA-22D4F7944BC5}" destId="{F1CAE64D-248C-4A00-9BC1-0E6D246F5F6F}" srcOrd="0" destOrd="0" presId="urn:microsoft.com/office/officeart/2008/layout/AlternatingHexagons"/>
    <dgm:cxn modelId="{97C57983-01A3-4361-BC8D-A2DB4DBE1D97}" type="presParOf" srcId="{F1CAE64D-248C-4A00-9BC1-0E6D246F5F6F}" destId="{497CFC28-BB81-4475-8990-94FA0CD77D89}" srcOrd="0" destOrd="0" presId="urn:microsoft.com/office/officeart/2008/layout/AlternatingHexagons"/>
    <dgm:cxn modelId="{F1661386-EBB7-480E-96B7-4CAC4AACDF2A}" type="presParOf" srcId="{F1CAE64D-248C-4A00-9BC1-0E6D246F5F6F}" destId="{CB7FA58A-92CB-48E4-8F2D-55FD1B439B2F}" srcOrd="1" destOrd="0" presId="urn:microsoft.com/office/officeart/2008/layout/AlternatingHexagons"/>
    <dgm:cxn modelId="{8D46682C-644D-4DFA-A6CE-0F616BD973A1}" type="presParOf" srcId="{F1CAE64D-248C-4A00-9BC1-0E6D246F5F6F}" destId="{7336C724-2F63-45FB-80C0-8B360C998736}" srcOrd="2" destOrd="0" presId="urn:microsoft.com/office/officeart/2008/layout/AlternatingHexagons"/>
    <dgm:cxn modelId="{BD73639B-A96C-4F46-9262-0726FF3ACEF2}" type="presParOf" srcId="{F1CAE64D-248C-4A00-9BC1-0E6D246F5F6F}" destId="{ECBBFD20-1C3E-48DD-A19E-9000AD5E6750}" srcOrd="3" destOrd="0" presId="urn:microsoft.com/office/officeart/2008/layout/AlternatingHexagons"/>
    <dgm:cxn modelId="{EBB0EE0E-A87E-47CE-9711-85A5EFA1A949}" type="presParOf" srcId="{F1CAE64D-248C-4A00-9BC1-0E6D246F5F6F}" destId="{2DE05DCF-F86B-4566-AC49-9CBAFCA9EFEF}" srcOrd="4" destOrd="0" presId="urn:microsoft.com/office/officeart/2008/layout/AlternatingHexagons"/>
    <dgm:cxn modelId="{EB779AB3-0C70-4C1A-B651-EB0BFE2114B8}" type="presParOf" srcId="{2E1E5F2A-90A7-47F5-8BEA-22D4F7944BC5}" destId="{7C9C7DFA-7B4D-4502-8E30-4BD9B0093835}" srcOrd="1" destOrd="0" presId="urn:microsoft.com/office/officeart/2008/layout/AlternatingHexagons"/>
    <dgm:cxn modelId="{FFF7500C-841F-411A-915B-3F0439906227}" type="presParOf" srcId="{2E1E5F2A-90A7-47F5-8BEA-22D4F7944BC5}" destId="{91C5DB7E-C6C3-4B6A-83CB-08F46468B480}" srcOrd="2" destOrd="0" presId="urn:microsoft.com/office/officeart/2008/layout/AlternatingHexagons"/>
    <dgm:cxn modelId="{21A664C8-55CA-4333-BECE-DC65C8BD1456}" type="presParOf" srcId="{91C5DB7E-C6C3-4B6A-83CB-08F46468B480}" destId="{A36CE228-6CCE-4755-8630-C06EF4ED386F}" srcOrd="0" destOrd="0" presId="urn:microsoft.com/office/officeart/2008/layout/AlternatingHexagons"/>
    <dgm:cxn modelId="{153C7D72-8BF2-48CD-8B3D-490F4D50D4E3}" type="presParOf" srcId="{91C5DB7E-C6C3-4B6A-83CB-08F46468B480}" destId="{88E01ED7-B151-4112-B065-CF9DE93B13B9}" srcOrd="1" destOrd="0" presId="urn:microsoft.com/office/officeart/2008/layout/AlternatingHexagons"/>
    <dgm:cxn modelId="{EA8DAC04-AA46-46F8-B1D8-B9A3A12E8334}" type="presParOf" srcId="{91C5DB7E-C6C3-4B6A-83CB-08F46468B480}" destId="{6378208C-6604-4605-80C9-2A71BCE6E443}" srcOrd="2" destOrd="0" presId="urn:microsoft.com/office/officeart/2008/layout/AlternatingHexagons"/>
    <dgm:cxn modelId="{6A032684-4715-4EF7-B4E2-BA7B7F40CAA3}" type="presParOf" srcId="{91C5DB7E-C6C3-4B6A-83CB-08F46468B480}" destId="{0131120A-4303-4113-9E81-B092BD5D91B6}" srcOrd="3" destOrd="0" presId="urn:microsoft.com/office/officeart/2008/layout/AlternatingHexagons"/>
    <dgm:cxn modelId="{56653129-DB97-4CB7-8A7D-278149789BCF}" type="presParOf" srcId="{91C5DB7E-C6C3-4B6A-83CB-08F46468B480}" destId="{5ED9C7B4-B373-4BE7-8848-F696DF3AFF46}" srcOrd="4" destOrd="0" presId="urn:microsoft.com/office/officeart/2008/layout/AlternatingHexagons"/>
    <dgm:cxn modelId="{9876A167-7145-4733-997B-04228952FAA3}" type="presParOf" srcId="{2E1E5F2A-90A7-47F5-8BEA-22D4F7944BC5}" destId="{F4D9FEBE-2975-4FAE-934E-9C2E079BE487}" srcOrd="3" destOrd="0" presId="urn:microsoft.com/office/officeart/2008/layout/AlternatingHexagons"/>
    <dgm:cxn modelId="{044A7CFF-D418-4C35-8BFD-9E9CDA9E14D9}" type="presParOf" srcId="{2E1E5F2A-90A7-47F5-8BEA-22D4F7944BC5}" destId="{054EDC4B-933E-44D8-A614-DBEBB8CF1719}" srcOrd="4" destOrd="0" presId="urn:microsoft.com/office/officeart/2008/layout/AlternatingHexagons"/>
    <dgm:cxn modelId="{F3A6EE2A-D082-4E3D-A0AD-B9D9EDB2C5D2}" type="presParOf" srcId="{054EDC4B-933E-44D8-A614-DBEBB8CF1719}" destId="{3F7E0ED2-602E-4AC3-8208-FF5EE0F289B8}" srcOrd="0" destOrd="0" presId="urn:microsoft.com/office/officeart/2008/layout/AlternatingHexagons"/>
    <dgm:cxn modelId="{30B2F4F1-EB42-4AF0-836C-BBADE2CEF262}" type="presParOf" srcId="{054EDC4B-933E-44D8-A614-DBEBB8CF1719}" destId="{C822F1A9-895D-4E81-92B2-C0518F4C2008}" srcOrd="1" destOrd="0" presId="urn:microsoft.com/office/officeart/2008/layout/AlternatingHexagons"/>
    <dgm:cxn modelId="{870071FA-F939-425B-926F-0ADA44250174}" type="presParOf" srcId="{054EDC4B-933E-44D8-A614-DBEBB8CF1719}" destId="{85CD29B9-F045-4DBF-A39C-17BC97AEA2EC}" srcOrd="2" destOrd="0" presId="urn:microsoft.com/office/officeart/2008/layout/AlternatingHexagons"/>
    <dgm:cxn modelId="{81B20B56-3E19-415F-9788-412A4E4F44FE}" type="presParOf" srcId="{054EDC4B-933E-44D8-A614-DBEBB8CF1719}" destId="{8ACA88EF-C79D-4BC1-94BF-1538436F4064}" srcOrd="3" destOrd="0" presId="urn:microsoft.com/office/officeart/2008/layout/AlternatingHexagons"/>
    <dgm:cxn modelId="{45CB38DC-2478-4D1E-9539-47EE7148517E}" type="presParOf" srcId="{054EDC4B-933E-44D8-A614-DBEBB8CF1719}" destId="{3352691A-D32A-4FE0-B6E3-E745C0E8F9F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6CDBF8B-1F41-454D-97D6-63C711F96F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C1B2BB-EB03-431C-A217-0DEFFBA49A84}">
      <dgm:prSet/>
      <dgm:spPr/>
      <dgm:t>
        <a:bodyPr/>
        <a:lstStyle/>
        <a:p>
          <a:r>
            <a:rPr lang="en-US"/>
            <a:t>A company wants to unify the way orders are handled:</a:t>
          </a:r>
        </a:p>
      </dgm:t>
    </dgm:pt>
    <dgm:pt modelId="{9D6FE861-C321-4311-B497-D5EDD60DE6D4}" type="parTrans" cxnId="{DF58BB9C-4A3A-40BD-9DD5-30BE96B447DD}">
      <dgm:prSet/>
      <dgm:spPr/>
      <dgm:t>
        <a:bodyPr/>
        <a:lstStyle/>
        <a:p>
          <a:endParaRPr lang="en-US"/>
        </a:p>
      </dgm:t>
    </dgm:pt>
    <dgm:pt modelId="{A6E0F9A7-BEEB-4362-8B0D-2FC4D9C96F81}" type="sibTrans" cxnId="{DF58BB9C-4A3A-40BD-9DD5-30BE96B447DD}">
      <dgm:prSet/>
      <dgm:spPr/>
      <dgm:t>
        <a:bodyPr/>
        <a:lstStyle/>
        <a:p>
          <a:endParaRPr lang="en-US"/>
        </a:p>
      </dgm:t>
    </dgm:pt>
    <dgm:pt modelId="{3D761D0B-D415-42BD-8667-070222E1690A}">
      <dgm:prSet/>
      <dgm:spPr/>
      <dgm:t>
        <a:bodyPr/>
        <a:lstStyle/>
        <a:p>
          <a:r>
            <a:rPr lang="en-US" dirty="0"/>
            <a:t>All orders of </a:t>
          </a:r>
          <a:r>
            <a:rPr lang="en-US" i="1" dirty="0"/>
            <a:t>non </a:t>
          </a:r>
          <a:r>
            <a:rPr lang="en-US" dirty="0"/>
            <a:t>star-clients with </a:t>
          </a:r>
          <a:r>
            <a:rPr lang="en-US" i="1" dirty="0"/>
            <a:t>bad </a:t>
          </a:r>
          <a:r>
            <a:rPr lang="en-US" dirty="0"/>
            <a:t>credit should be </a:t>
          </a:r>
          <a:r>
            <a:rPr lang="en-IN" dirty="0"/>
            <a:t>rejected.</a:t>
          </a:r>
          <a:endParaRPr lang="en-US" dirty="0"/>
        </a:p>
      </dgm:t>
    </dgm:pt>
    <dgm:pt modelId="{DA13C7BA-AA0E-493C-9DA3-138D137926DB}" type="parTrans" cxnId="{8710B2AE-B728-4C7E-9116-4D6083FBAE94}">
      <dgm:prSet/>
      <dgm:spPr/>
      <dgm:t>
        <a:bodyPr/>
        <a:lstStyle/>
        <a:p>
          <a:endParaRPr lang="en-US"/>
        </a:p>
      </dgm:t>
    </dgm:pt>
    <dgm:pt modelId="{5F9EE642-353A-4047-8B73-44AD0244A925}" type="sibTrans" cxnId="{8710B2AE-B728-4C7E-9116-4D6083FBAE94}">
      <dgm:prSet/>
      <dgm:spPr/>
      <dgm:t>
        <a:bodyPr/>
        <a:lstStyle/>
        <a:p>
          <a:endParaRPr lang="en-US"/>
        </a:p>
      </dgm:t>
    </dgm:pt>
    <dgm:pt modelId="{341F4D54-E935-47B6-88DE-4F0F09075E27}">
      <dgm:prSet/>
      <dgm:spPr/>
      <dgm:t>
        <a:bodyPr/>
        <a:lstStyle/>
        <a:p>
          <a:r>
            <a:rPr lang="en-US" dirty="0"/>
            <a:t>If there is </a:t>
          </a:r>
          <a:r>
            <a:rPr lang="en-US" i="1" dirty="0"/>
            <a:t>enough </a:t>
          </a:r>
          <a:r>
            <a:rPr lang="en-US" dirty="0"/>
            <a:t>product in stock, orders should be accepted; otherwise order is put in waiting list</a:t>
          </a:r>
        </a:p>
      </dgm:t>
    </dgm:pt>
    <dgm:pt modelId="{DB1B35CB-8F30-4E77-8293-86D2EC5A8FEF}" type="parTrans" cxnId="{14DA7795-FEC5-4461-99DB-8F8B3345C6EB}">
      <dgm:prSet/>
      <dgm:spPr/>
      <dgm:t>
        <a:bodyPr/>
        <a:lstStyle/>
        <a:p>
          <a:endParaRPr lang="en-US"/>
        </a:p>
      </dgm:t>
    </dgm:pt>
    <dgm:pt modelId="{5C3FAA60-7D02-4120-A129-D8B6CD3496E1}" type="sibTrans" cxnId="{14DA7795-FEC5-4461-99DB-8F8B3345C6EB}">
      <dgm:prSet/>
      <dgm:spPr/>
      <dgm:t>
        <a:bodyPr/>
        <a:lstStyle/>
        <a:p>
          <a:endParaRPr lang="en-US"/>
        </a:p>
      </dgm:t>
    </dgm:pt>
    <dgm:pt modelId="{EF6D76AC-5F15-4C17-BE8F-88B300EC7979}" type="pres">
      <dgm:prSet presAssocID="{06CDBF8B-1F41-454D-97D6-63C711F96F99}" presName="linear" presStyleCnt="0">
        <dgm:presLayoutVars>
          <dgm:animLvl val="lvl"/>
          <dgm:resizeHandles val="exact"/>
        </dgm:presLayoutVars>
      </dgm:prSet>
      <dgm:spPr/>
    </dgm:pt>
    <dgm:pt modelId="{93DCB667-8C1F-41EB-9FD1-98DD20C856AF}" type="pres">
      <dgm:prSet presAssocID="{D7C1B2BB-EB03-431C-A217-0DEFFBA49A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8906EB-4D9A-4FE9-80F9-C955DCD54E29}" type="pres">
      <dgm:prSet presAssocID="{A6E0F9A7-BEEB-4362-8B0D-2FC4D9C96F81}" presName="spacer" presStyleCnt="0"/>
      <dgm:spPr/>
    </dgm:pt>
    <dgm:pt modelId="{999FD839-5FE1-4CCB-8018-8BA6975ACD20}" type="pres">
      <dgm:prSet presAssocID="{3D761D0B-D415-42BD-8667-070222E169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5E0313-962C-4FFB-9D10-0A5DDA1B49D6}" type="pres">
      <dgm:prSet presAssocID="{5F9EE642-353A-4047-8B73-44AD0244A925}" presName="spacer" presStyleCnt="0"/>
      <dgm:spPr/>
    </dgm:pt>
    <dgm:pt modelId="{AB144EE3-DB1E-4653-B33C-55CA5896C9D1}" type="pres">
      <dgm:prSet presAssocID="{341F4D54-E935-47B6-88DE-4F0F09075E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FDFE65-CEAF-45F9-B00B-BF1A6260CD54}" type="presOf" srcId="{341F4D54-E935-47B6-88DE-4F0F09075E27}" destId="{AB144EE3-DB1E-4653-B33C-55CA5896C9D1}" srcOrd="0" destOrd="0" presId="urn:microsoft.com/office/officeart/2005/8/layout/vList2"/>
    <dgm:cxn modelId="{14DA7795-FEC5-4461-99DB-8F8B3345C6EB}" srcId="{06CDBF8B-1F41-454D-97D6-63C711F96F99}" destId="{341F4D54-E935-47B6-88DE-4F0F09075E27}" srcOrd="2" destOrd="0" parTransId="{DB1B35CB-8F30-4E77-8293-86D2EC5A8FEF}" sibTransId="{5C3FAA60-7D02-4120-A129-D8B6CD3496E1}"/>
    <dgm:cxn modelId="{DF58BB9C-4A3A-40BD-9DD5-30BE96B447DD}" srcId="{06CDBF8B-1F41-454D-97D6-63C711F96F99}" destId="{D7C1B2BB-EB03-431C-A217-0DEFFBA49A84}" srcOrd="0" destOrd="0" parTransId="{9D6FE861-C321-4311-B497-D5EDD60DE6D4}" sibTransId="{A6E0F9A7-BEEB-4362-8B0D-2FC4D9C96F81}"/>
    <dgm:cxn modelId="{8710B2AE-B728-4C7E-9116-4D6083FBAE94}" srcId="{06CDBF8B-1F41-454D-97D6-63C711F96F99}" destId="{3D761D0B-D415-42BD-8667-070222E1690A}" srcOrd="1" destOrd="0" parTransId="{DA13C7BA-AA0E-493C-9DA3-138D137926DB}" sibTransId="{5F9EE642-353A-4047-8B73-44AD0244A925}"/>
    <dgm:cxn modelId="{B541CCBF-3550-4187-9824-E3B0D61E27C2}" type="presOf" srcId="{06CDBF8B-1F41-454D-97D6-63C711F96F99}" destId="{EF6D76AC-5F15-4C17-BE8F-88B300EC7979}" srcOrd="0" destOrd="0" presId="urn:microsoft.com/office/officeart/2005/8/layout/vList2"/>
    <dgm:cxn modelId="{EF266CDF-774E-4ABA-A431-BBD8705704B4}" type="presOf" srcId="{D7C1B2BB-EB03-431C-A217-0DEFFBA49A84}" destId="{93DCB667-8C1F-41EB-9FD1-98DD20C856AF}" srcOrd="0" destOrd="0" presId="urn:microsoft.com/office/officeart/2005/8/layout/vList2"/>
    <dgm:cxn modelId="{7427B9F0-97D1-4C52-B4DE-58D873749066}" type="presOf" srcId="{3D761D0B-D415-42BD-8667-070222E1690A}" destId="{999FD839-5FE1-4CCB-8018-8BA6975ACD20}" srcOrd="0" destOrd="0" presId="urn:microsoft.com/office/officeart/2005/8/layout/vList2"/>
    <dgm:cxn modelId="{BB1A04CF-825F-4F72-80D2-7DF639626FDD}" type="presParOf" srcId="{EF6D76AC-5F15-4C17-BE8F-88B300EC7979}" destId="{93DCB667-8C1F-41EB-9FD1-98DD20C856AF}" srcOrd="0" destOrd="0" presId="urn:microsoft.com/office/officeart/2005/8/layout/vList2"/>
    <dgm:cxn modelId="{DC26A085-A7CB-4BE7-A541-484E06804D3B}" type="presParOf" srcId="{EF6D76AC-5F15-4C17-BE8F-88B300EC7979}" destId="{A78906EB-4D9A-4FE9-80F9-C955DCD54E29}" srcOrd="1" destOrd="0" presId="urn:microsoft.com/office/officeart/2005/8/layout/vList2"/>
    <dgm:cxn modelId="{0D0902C4-E209-4DB9-91F4-01EEA4B08010}" type="presParOf" srcId="{EF6D76AC-5F15-4C17-BE8F-88B300EC7979}" destId="{999FD839-5FE1-4CCB-8018-8BA6975ACD20}" srcOrd="2" destOrd="0" presId="urn:microsoft.com/office/officeart/2005/8/layout/vList2"/>
    <dgm:cxn modelId="{489759CC-3852-42FD-A28A-B98E5F003CB6}" type="presParOf" srcId="{EF6D76AC-5F15-4C17-BE8F-88B300EC7979}" destId="{335E0313-962C-4FFB-9D10-0A5DDA1B49D6}" srcOrd="3" destOrd="0" presId="urn:microsoft.com/office/officeart/2005/8/layout/vList2"/>
    <dgm:cxn modelId="{3F83DB15-C8AD-4D48-985D-A96A9FDE23EC}" type="presParOf" srcId="{EF6D76AC-5F15-4C17-BE8F-88B300EC7979}" destId="{AB144EE3-DB1E-4653-B33C-55CA5896C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6076D7-9FAE-4167-881A-D6989E9C3EE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DA2B0F-F6E2-49B4-80DB-4A9105838093}">
      <dgm:prSet/>
      <dgm:spPr/>
      <dgm:t>
        <a:bodyPr/>
        <a:lstStyle/>
        <a:p>
          <a:r>
            <a:rPr lang="en-US"/>
            <a:t>Apply decision table testing for following</a:t>
          </a:r>
        </a:p>
      </dgm:t>
    </dgm:pt>
    <dgm:pt modelId="{3F582A39-24C8-48C4-9B7B-A74E152023E4}" type="parTrans" cxnId="{2BCE4980-BECF-47FB-983B-50DD9F3D5B92}">
      <dgm:prSet/>
      <dgm:spPr/>
      <dgm:t>
        <a:bodyPr/>
        <a:lstStyle/>
        <a:p>
          <a:endParaRPr lang="en-US"/>
        </a:p>
      </dgm:t>
    </dgm:pt>
    <dgm:pt modelId="{45575B98-03C3-4A56-B2F1-83863E97ADF8}" type="sibTrans" cxnId="{2BCE4980-BECF-47FB-983B-50DD9F3D5B92}">
      <dgm:prSet/>
      <dgm:spPr/>
      <dgm:t>
        <a:bodyPr/>
        <a:lstStyle/>
        <a:p>
          <a:endParaRPr lang="en-US"/>
        </a:p>
      </dgm:t>
    </dgm:pt>
    <dgm:pt modelId="{D7CFC4C0-DAA1-4857-874D-2A897AA7582D}">
      <dgm:prSet/>
      <dgm:spPr/>
      <dgm:t>
        <a:bodyPr/>
        <a:lstStyle/>
        <a:p>
          <a:r>
            <a:rPr lang="en-US"/>
            <a:t>If then else logic</a:t>
          </a:r>
        </a:p>
      </dgm:t>
    </dgm:pt>
    <dgm:pt modelId="{7730E90D-C8F7-4FDF-AF9C-AAFDD3E1DD2B}" type="parTrans" cxnId="{D178BD7B-9C9D-4933-981B-3AA0F91C1CB5}">
      <dgm:prSet/>
      <dgm:spPr/>
      <dgm:t>
        <a:bodyPr/>
        <a:lstStyle/>
        <a:p>
          <a:endParaRPr lang="en-US"/>
        </a:p>
      </dgm:t>
    </dgm:pt>
    <dgm:pt modelId="{AA31BD32-6916-44D1-A36B-49035EF1F00D}" type="sibTrans" cxnId="{D178BD7B-9C9D-4933-981B-3AA0F91C1CB5}">
      <dgm:prSet/>
      <dgm:spPr/>
      <dgm:t>
        <a:bodyPr/>
        <a:lstStyle/>
        <a:p>
          <a:endParaRPr lang="en-US"/>
        </a:p>
      </dgm:t>
    </dgm:pt>
    <dgm:pt modelId="{AB5D97E7-D732-48AE-BE41-23A78442E156}">
      <dgm:prSet/>
      <dgm:spPr/>
      <dgm:t>
        <a:bodyPr/>
        <a:lstStyle/>
        <a:p>
          <a:r>
            <a:rPr lang="en-US"/>
            <a:t>Logical relationship among input variable</a:t>
          </a:r>
        </a:p>
      </dgm:t>
    </dgm:pt>
    <dgm:pt modelId="{3358DDFE-AD60-4268-BCED-8206C532380E}" type="parTrans" cxnId="{E3B47150-3692-4258-B491-E90FA7E410E9}">
      <dgm:prSet/>
      <dgm:spPr/>
      <dgm:t>
        <a:bodyPr/>
        <a:lstStyle/>
        <a:p>
          <a:endParaRPr lang="en-US"/>
        </a:p>
      </dgm:t>
    </dgm:pt>
    <dgm:pt modelId="{0C85E5E3-D7DC-4411-89C0-0680B7FA66BA}" type="sibTrans" cxnId="{E3B47150-3692-4258-B491-E90FA7E410E9}">
      <dgm:prSet/>
      <dgm:spPr/>
      <dgm:t>
        <a:bodyPr/>
        <a:lstStyle/>
        <a:p>
          <a:endParaRPr lang="en-US"/>
        </a:p>
      </dgm:t>
    </dgm:pt>
    <dgm:pt modelId="{87B483A0-B7D8-4AD5-A9C1-AAFD36EC5369}">
      <dgm:prSet/>
      <dgm:spPr/>
      <dgm:t>
        <a:bodyPr/>
        <a:lstStyle/>
        <a:p>
          <a:r>
            <a:rPr lang="en-US"/>
            <a:t>High Cyclomatic complexity</a:t>
          </a:r>
        </a:p>
      </dgm:t>
    </dgm:pt>
    <dgm:pt modelId="{C405D07C-D59C-46A9-ADCC-93FCA0F0D1BA}" type="parTrans" cxnId="{F62FFA92-A480-4E16-A02C-E3BC63FABA1D}">
      <dgm:prSet/>
      <dgm:spPr/>
      <dgm:t>
        <a:bodyPr/>
        <a:lstStyle/>
        <a:p>
          <a:endParaRPr lang="en-US"/>
        </a:p>
      </dgm:t>
    </dgm:pt>
    <dgm:pt modelId="{DD37B1D4-6581-4A40-BAEA-46C5EF443FF6}" type="sibTrans" cxnId="{F62FFA92-A480-4E16-A02C-E3BC63FABA1D}">
      <dgm:prSet/>
      <dgm:spPr/>
      <dgm:t>
        <a:bodyPr/>
        <a:lstStyle/>
        <a:p>
          <a:endParaRPr lang="en-US"/>
        </a:p>
      </dgm:t>
    </dgm:pt>
    <dgm:pt modelId="{B299190B-2802-4E31-B967-793F47F53C15}">
      <dgm:prSet/>
      <dgm:spPr/>
      <dgm:t>
        <a:bodyPr/>
        <a:lstStyle/>
        <a:p>
          <a:r>
            <a:rPr lang="en-US"/>
            <a:t>Limited entry decision table don’t scale up very well(a limited entry table with n conditions has 2n rules), so we use extended entry decision table- “factor” large tables into smaller ones, and look for repeating patterns of condition entries.</a:t>
          </a:r>
        </a:p>
      </dgm:t>
    </dgm:pt>
    <dgm:pt modelId="{CB4F78D3-9BA9-4B45-BE5E-65F35AB10399}" type="parTrans" cxnId="{AA3CF522-F9E1-4D0E-9CA5-BCBCA49A659B}">
      <dgm:prSet/>
      <dgm:spPr/>
      <dgm:t>
        <a:bodyPr/>
        <a:lstStyle/>
        <a:p>
          <a:endParaRPr lang="en-US"/>
        </a:p>
      </dgm:t>
    </dgm:pt>
    <dgm:pt modelId="{AEC6474A-66CC-4B1B-AC19-D06D000C100B}" type="sibTrans" cxnId="{AA3CF522-F9E1-4D0E-9CA5-BCBCA49A659B}">
      <dgm:prSet/>
      <dgm:spPr/>
      <dgm:t>
        <a:bodyPr/>
        <a:lstStyle/>
        <a:p>
          <a:endParaRPr lang="en-US"/>
        </a:p>
      </dgm:t>
    </dgm:pt>
    <dgm:pt modelId="{F002D6DB-F048-415B-A096-5DE36A626D59}">
      <dgm:prSet/>
      <dgm:spPr/>
      <dgm:t>
        <a:bodyPr/>
        <a:lstStyle/>
        <a:p>
          <a:r>
            <a:rPr lang="en-US"/>
            <a:t>Use iteration technique for forming decision table as first set of conditions and actions we identify may be unsatisfactory. Use it as a stepping stone and gradually improve on it until you are satisfied with a decision table.</a:t>
          </a:r>
        </a:p>
      </dgm:t>
    </dgm:pt>
    <dgm:pt modelId="{20DF8BBA-A330-4777-AF2C-1FA41B723CC8}" type="parTrans" cxnId="{192F945A-67D5-4853-8871-77352748156E}">
      <dgm:prSet/>
      <dgm:spPr/>
      <dgm:t>
        <a:bodyPr/>
        <a:lstStyle/>
        <a:p>
          <a:endParaRPr lang="en-US"/>
        </a:p>
      </dgm:t>
    </dgm:pt>
    <dgm:pt modelId="{8EF7C003-6005-4578-86D8-BF99814ED202}" type="sibTrans" cxnId="{192F945A-67D5-4853-8871-77352748156E}">
      <dgm:prSet/>
      <dgm:spPr/>
      <dgm:t>
        <a:bodyPr/>
        <a:lstStyle/>
        <a:p>
          <a:endParaRPr lang="en-US"/>
        </a:p>
      </dgm:t>
    </dgm:pt>
    <dgm:pt modelId="{1B2887C4-DC1D-4E93-AAAC-003544778E03}" type="pres">
      <dgm:prSet presAssocID="{3D6076D7-9FAE-4167-881A-D6989E9C3EE7}" presName="Name0" presStyleCnt="0">
        <dgm:presLayoutVars>
          <dgm:dir/>
          <dgm:animLvl val="lvl"/>
          <dgm:resizeHandles val="exact"/>
        </dgm:presLayoutVars>
      </dgm:prSet>
      <dgm:spPr/>
    </dgm:pt>
    <dgm:pt modelId="{DFC6A4A0-A805-4A72-A65F-6B838B0BF0A1}" type="pres">
      <dgm:prSet presAssocID="{F002D6DB-F048-415B-A096-5DE36A626D59}" presName="boxAndChildren" presStyleCnt="0"/>
      <dgm:spPr/>
    </dgm:pt>
    <dgm:pt modelId="{48C2727E-1FA2-4D2C-8F1D-847058266DA6}" type="pres">
      <dgm:prSet presAssocID="{F002D6DB-F048-415B-A096-5DE36A626D59}" presName="parentTextBox" presStyleLbl="node1" presStyleIdx="0" presStyleCnt="3"/>
      <dgm:spPr/>
    </dgm:pt>
    <dgm:pt modelId="{2E325B83-3D7C-45FF-B8E4-D32DE5CDB80D}" type="pres">
      <dgm:prSet presAssocID="{AEC6474A-66CC-4B1B-AC19-D06D000C100B}" presName="sp" presStyleCnt="0"/>
      <dgm:spPr/>
    </dgm:pt>
    <dgm:pt modelId="{4C9720FE-5116-4103-B691-812A91FEF9B6}" type="pres">
      <dgm:prSet presAssocID="{B299190B-2802-4E31-B967-793F47F53C15}" presName="arrowAndChildren" presStyleCnt="0"/>
      <dgm:spPr/>
    </dgm:pt>
    <dgm:pt modelId="{0EFC261B-75FE-4A17-A6AF-F452E7DBBC1F}" type="pres">
      <dgm:prSet presAssocID="{B299190B-2802-4E31-B967-793F47F53C15}" presName="parentTextArrow" presStyleLbl="node1" presStyleIdx="1" presStyleCnt="3"/>
      <dgm:spPr/>
    </dgm:pt>
    <dgm:pt modelId="{698DE564-1C70-4F03-A790-EE04FF92FC60}" type="pres">
      <dgm:prSet presAssocID="{45575B98-03C3-4A56-B2F1-83863E97ADF8}" presName="sp" presStyleCnt="0"/>
      <dgm:spPr/>
    </dgm:pt>
    <dgm:pt modelId="{884DE123-C672-4FD4-A956-56AEFA053C59}" type="pres">
      <dgm:prSet presAssocID="{E4DA2B0F-F6E2-49B4-80DB-4A9105838093}" presName="arrowAndChildren" presStyleCnt="0"/>
      <dgm:spPr/>
    </dgm:pt>
    <dgm:pt modelId="{CE271D14-0DE9-4C1F-83AB-678259196BF1}" type="pres">
      <dgm:prSet presAssocID="{E4DA2B0F-F6E2-49B4-80DB-4A9105838093}" presName="parentTextArrow" presStyleLbl="node1" presStyleIdx="1" presStyleCnt="3"/>
      <dgm:spPr/>
    </dgm:pt>
    <dgm:pt modelId="{B7440573-0FD7-4FAD-B87A-741803871042}" type="pres">
      <dgm:prSet presAssocID="{E4DA2B0F-F6E2-49B4-80DB-4A9105838093}" presName="arrow" presStyleLbl="node1" presStyleIdx="2" presStyleCnt="3"/>
      <dgm:spPr/>
    </dgm:pt>
    <dgm:pt modelId="{0096ED5D-3417-48BE-9AE7-3B132C68EBA4}" type="pres">
      <dgm:prSet presAssocID="{E4DA2B0F-F6E2-49B4-80DB-4A9105838093}" presName="descendantArrow" presStyleCnt="0"/>
      <dgm:spPr/>
    </dgm:pt>
    <dgm:pt modelId="{50C1E406-61DA-47D2-B266-92A9F79FD3C9}" type="pres">
      <dgm:prSet presAssocID="{D7CFC4C0-DAA1-4857-874D-2A897AA7582D}" presName="childTextArrow" presStyleLbl="fgAccFollowNode1" presStyleIdx="0" presStyleCnt="3">
        <dgm:presLayoutVars>
          <dgm:bulletEnabled val="1"/>
        </dgm:presLayoutVars>
      </dgm:prSet>
      <dgm:spPr/>
    </dgm:pt>
    <dgm:pt modelId="{0671B6AD-5C91-45D3-8DBA-E777B059140E}" type="pres">
      <dgm:prSet presAssocID="{AB5D97E7-D732-48AE-BE41-23A78442E156}" presName="childTextArrow" presStyleLbl="fgAccFollowNode1" presStyleIdx="1" presStyleCnt="3">
        <dgm:presLayoutVars>
          <dgm:bulletEnabled val="1"/>
        </dgm:presLayoutVars>
      </dgm:prSet>
      <dgm:spPr/>
    </dgm:pt>
    <dgm:pt modelId="{FE78EC75-5FEC-4444-BC9D-544715495433}" type="pres">
      <dgm:prSet presAssocID="{87B483A0-B7D8-4AD5-A9C1-AAFD36EC536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A3CF522-F9E1-4D0E-9CA5-BCBCA49A659B}" srcId="{3D6076D7-9FAE-4167-881A-D6989E9C3EE7}" destId="{B299190B-2802-4E31-B967-793F47F53C15}" srcOrd="1" destOrd="0" parTransId="{CB4F78D3-9BA9-4B45-BE5E-65F35AB10399}" sibTransId="{AEC6474A-66CC-4B1B-AC19-D06D000C100B}"/>
    <dgm:cxn modelId="{B6126D31-B0F3-4986-BFC7-76B6A846871F}" type="presOf" srcId="{87B483A0-B7D8-4AD5-A9C1-AAFD36EC5369}" destId="{FE78EC75-5FEC-4444-BC9D-544715495433}" srcOrd="0" destOrd="0" presId="urn:microsoft.com/office/officeart/2005/8/layout/process4"/>
    <dgm:cxn modelId="{FA8BA940-C6B9-4486-A6A8-B4346886D962}" type="presOf" srcId="{D7CFC4C0-DAA1-4857-874D-2A897AA7582D}" destId="{50C1E406-61DA-47D2-B266-92A9F79FD3C9}" srcOrd="0" destOrd="0" presId="urn:microsoft.com/office/officeart/2005/8/layout/process4"/>
    <dgm:cxn modelId="{E3B47150-3692-4258-B491-E90FA7E410E9}" srcId="{E4DA2B0F-F6E2-49B4-80DB-4A9105838093}" destId="{AB5D97E7-D732-48AE-BE41-23A78442E156}" srcOrd="1" destOrd="0" parTransId="{3358DDFE-AD60-4268-BCED-8206C532380E}" sibTransId="{0C85E5E3-D7DC-4411-89C0-0680B7FA66BA}"/>
    <dgm:cxn modelId="{192F945A-67D5-4853-8871-77352748156E}" srcId="{3D6076D7-9FAE-4167-881A-D6989E9C3EE7}" destId="{F002D6DB-F048-415B-A096-5DE36A626D59}" srcOrd="2" destOrd="0" parTransId="{20DF8BBA-A330-4777-AF2C-1FA41B723CC8}" sibTransId="{8EF7C003-6005-4578-86D8-BF99814ED202}"/>
    <dgm:cxn modelId="{D178BD7B-9C9D-4933-981B-3AA0F91C1CB5}" srcId="{E4DA2B0F-F6E2-49B4-80DB-4A9105838093}" destId="{D7CFC4C0-DAA1-4857-874D-2A897AA7582D}" srcOrd="0" destOrd="0" parTransId="{7730E90D-C8F7-4FDF-AF9C-AAFDD3E1DD2B}" sibTransId="{AA31BD32-6916-44D1-A36B-49035EF1F00D}"/>
    <dgm:cxn modelId="{2BCE4980-BECF-47FB-983B-50DD9F3D5B92}" srcId="{3D6076D7-9FAE-4167-881A-D6989E9C3EE7}" destId="{E4DA2B0F-F6E2-49B4-80DB-4A9105838093}" srcOrd="0" destOrd="0" parTransId="{3F582A39-24C8-48C4-9B7B-A74E152023E4}" sibTransId="{45575B98-03C3-4A56-B2F1-83863E97ADF8}"/>
    <dgm:cxn modelId="{00955589-5AC7-43DB-A528-AC9015763A14}" type="presOf" srcId="{AB5D97E7-D732-48AE-BE41-23A78442E156}" destId="{0671B6AD-5C91-45D3-8DBA-E777B059140E}" srcOrd="0" destOrd="0" presId="urn:microsoft.com/office/officeart/2005/8/layout/process4"/>
    <dgm:cxn modelId="{CE5A1F90-EB4A-4B37-83EB-B87FE3BED604}" type="presOf" srcId="{F002D6DB-F048-415B-A096-5DE36A626D59}" destId="{48C2727E-1FA2-4D2C-8F1D-847058266DA6}" srcOrd="0" destOrd="0" presId="urn:microsoft.com/office/officeart/2005/8/layout/process4"/>
    <dgm:cxn modelId="{F62FFA92-A480-4E16-A02C-E3BC63FABA1D}" srcId="{E4DA2B0F-F6E2-49B4-80DB-4A9105838093}" destId="{87B483A0-B7D8-4AD5-A9C1-AAFD36EC5369}" srcOrd="2" destOrd="0" parTransId="{C405D07C-D59C-46A9-ADCC-93FCA0F0D1BA}" sibTransId="{DD37B1D4-6581-4A40-BAEA-46C5EF443FF6}"/>
    <dgm:cxn modelId="{331BB0AB-9466-4857-B5D4-F5CFBF72506E}" type="presOf" srcId="{B299190B-2802-4E31-B967-793F47F53C15}" destId="{0EFC261B-75FE-4A17-A6AF-F452E7DBBC1F}" srcOrd="0" destOrd="0" presId="urn:microsoft.com/office/officeart/2005/8/layout/process4"/>
    <dgm:cxn modelId="{4F333BBE-3941-43CA-B683-34564047AE4F}" type="presOf" srcId="{E4DA2B0F-F6E2-49B4-80DB-4A9105838093}" destId="{B7440573-0FD7-4FAD-B87A-741803871042}" srcOrd="1" destOrd="0" presId="urn:microsoft.com/office/officeart/2005/8/layout/process4"/>
    <dgm:cxn modelId="{4CAA65EC-5EAD-4E6E-BD83-79286636CBC9}" type="presOf" srcId="{E4DA2B0F-F6E2-49B4-80DB-4A9105838093}" destId="{CE271D14-0DE9-4C1F-83AB-678259196BF1}" srcOrd="0" destOrd="0" presId="urn:microsoft.com/office/officeart/2005/8/layout/process4"/>
    <dgm:cxn modelId="{D37CDFF7-1D1D-4A55-BFDB-D4196EEADBDF}" type="presOf" srcId="{3D6076D7-9FAE-4167-881A-D6989E9C3EE7}" destId="{1B2887C4-DC1D-4E93-AAAC-003544778E03}" srcOrd="0" destOrd="0" presId="urn:microsoft.com/office/officeart/2005/8/layout/process4"/>
    <dgm:cxn modelId="{FA19F160-CE5E-4CEE-B748-0D592E1037E3}" type="presParOf" srcId="{1B2887C4-DC1D-4E93-AAAC-003544778E03}" destId="{DFC6A4A0-A805-4A72-A65F-6B838B0BF0A1}" srcOrd="0" destOrd="0" presId="urn:microsoft.com/office/officeart/2005/8/layout/process4"/>
    <dgm:cxn modelId="{BAFDFF96-6982-4506-A7BC-38BEB5D77DF7}" type="presParOf" srcId="{DFC6A4A0-A805-4A72-A65F-6B838B0BF0A1}" destId="{48C2727E-1FA2-4D2C-8F1D-847058266DA6}" srcOrd="0" destOrd="0" presId="urn:microsoft.com/office/officeart/2005/8/layout/process4"/>
    <dgm:cxn modelId="{7BD35E34-1D30-427A-B159-BB23B8454F99}" type="presParOf" srcId="{1B2887C4-DC1D-4E93-AAAC-003544778E03}" destId="{2E325B83-3D7C-45FF-B8E4-D32DE5CDB80D}" srcOrd="1" destOrd="0" presId="urn:microsoft.com/office/officeart/2005/8/layout/process4"/>
    <dgm:cxn modelId="{410EF754-89E3-403C-971D-BDB5B810C8BB}" type="presParOf" srcId="{1B2887C4-DC1D-4E93-AAAC-003544778E03}" destId="{4C9720FE-5116-4103-B691-812A91FEF9B6}" srcOrd="2" destOrd="0" presId="urn:microsoft.com/office/officeart/2005/8/layout/process4"/>
    <dgm:cxn modelId="{50F0991C-1F55-4183-9F38-B4F9AEEF1636}" type="presParOf" srcId="{4C9720FE-5116-4103-B691-812A91FEF9B6}" destId="{0EFC261B-75FE-4A17-A6AF-F452E7DBBC1F}" srcOrd="0" destOrd="0" presId="urn:microsoft.com/office/officeart/2005/8/layout/process4"/>
    <dgm:cxn modelId="{DB097945-37AC-42D3-B3BC-E571EB8F6728}" type="presParOf" srcId="{1B2887C4-DC1D-4E93-AAAC-003544778E03}" destId="{698DE564-1C70-4F03-A790-EE04FF92FC60}" srcOrd="3" destOrd="0" presId="urn:microsoft.com/office/officeart/2005/8/layout/process4"/>
    <dgm:cxn modelId="{03E8EC4C-4104-4B16-A0F4-EEE903CF011F}" type="presParOf" srcId="{1B2887C4-DC1D-4E93-AAAC-003544778E03}" destId="{884DE123-C672-4FD4-A956-56AEFA053C59}" srcOrd="4" destOrd="0" presId="urn:microsoft.com/office/officeart/2005/8/layout/process4"/>
    <dgm:cxn modelId="{CD885C65-31E4-43A8-AA4E-1C8F5AF8EC4E}" type="presParOf" srcId="{884DE123-C672-4FD4-A956-56AEFA053C59}" destId="{CE271D14-0DE9-4C1F-83AB-678259196BF1}" srcOrd="0" destOrd="0" presId="urn:microsoft.com/office/officeart/2005/8/layout/process4"/>
    <dgm:cxn modelId="{CCFEF628-0780-49FB-BCBF-24796D81F7BD}" type="presParOf" srcId="{884DE123-C672-4FD4-A956-56AEFA053C59}" destId="{B7440573-0FD7-4FAD-B87A-741803871042}" srcOrd="1" destOrd="0" presId="urn:microsoft.com/office/officeart/2005/8/layout/process4"/>
    <dgm:cxn modelId="{DB45323B-8780-4323-AA02-BDF65BDABE72}" type="presParOf" srcId="{884DE123-C672-4FD4-A956-56AEFA053C59}" destId="{0096ED5D-3417-48BE-9AE7-3B132C68EBA4}" srcOrd="2" destOrd="0" presId="urn:microsoft.com/office/officeart/2005/8/layout/process4"/>
    <dgm:cxn modelId="{9D6456B7-D725-4F6A-9AD3-DD345B7370D7}" type="presParOf" srcId="{0096ED5D-3417-48BE-9AE7-3B132C68EBA4}" destId="{50C1E406-61DA-47D2-B266-92A9F79FD3C9}" srcOrd="0" destOrd="0" presId="urn:microsoft.com/office/officeart/2005/8/layout/process4"/>
    <dgm:cxn modelId="{384A64D3-C379-44B9-A041-9AE741EB7225}" type="presParOf" srcId="{0096ED5D-3417-48BE-9AE7-3B132C68EBA4}" destId="{0671B6AD-5C91-45D3-8DBA-E777B059140E}" srcOrd="1" destOrd="0" presId="urn:microsoft.com/office/officeart/2005/8/layout/process4"/>
    <dgm:cxn modelId="{11EC1989-5111-4DB3-9C02-2DA52B9BB48E}" type="presParOf" srcId="{0096ED5D-3417-48BE-9AE7-3B132C68EBA4}" destId="{FE78EC75-5FEC-4444-BC9D-54471549543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C48AB28-BE5F-4FD7-B173-08EFB140C2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AFA9AB-460F-449D-9448-D5FD6FF17E2F}">
      <dgm:prSet/>
      <dgm:spPr/>
      <dgm:t>
        <a:bodyPr/>
        <a:lstStyle/>
        <a:p>
          <a:r>
            <a:rPr lang="en-IN"/>
            <a:t>Comprehensive set of test cases.</a:t>
          </a:r>
          <a:endParaRPr lang="en-US"/>
        </a:p>
      </dgm:t>
    </dgm:pt>
    <dgm:pt modelId="{71371BED-E750-43F7-8B82-41BBBD642B3C}" type="parTrans" cxnId="{3E563D17-3A62-402C-9113-5AC9F98732B0}">
      <dgm:prSet/>
      <dgm:spPr/>
      <dgm:t>
        <a:bodyPr/>
        <a:lstStyle/>
        <a:p>
          <a:endParaRPr lang="en-US"/>
        </a:p>
      </dgm:t>
    </dgm:pt>
    <dgm:pt modelId="{4017A234-A477-4470-8A02-DA473B5F471A}" type="sibTrans" cxnId="{3E563D17-3A62-402C-9113-5AC9F98732B0}">
      <dgm:prSet/>
      <dgm:spPr/>
      <dgm:t>
        <a:bodyPr/>
        <a:lstStyle/>
        <a:p>
          <a:endParaRPr lang="en-US"/>
        </a:p>
      </dgm:t>
    </dgm:pt>
    <dgm:pt modelId="{EF50BD02-9793-4202-8D41-568DC7404942}">
      <dgm:prSet/>
      <dgm:spPr/>
      <dgm:t>
        <a:bodyPr/>
        <a:lstStyle/>
        <a:p>
          <a:r>
            <a:rPr lang="en-IN"/>
            <a:t>Avoid don’t care conditions and impossible rule usage.</a:t>
          </a:r>
          <a:endParaRPr lang="en-US"/>
        </a:p>
      </dgm:t>
    </dgm:pt>
    <dgm:pt modelId="{D66EA076-7C3B-46C1-A981-57BD309B28A3}" type="parTrans" cxnId="{15D3CAC1-D433-4A23-B7DF-6101DD3AF157}">
      <dgm:prSet/>
      <dgm:spPr/>
      <dgm:t>
        <a:bodyPr/>
        <a:lstStyle/>
        <a:p>
          <a:endParaRPr lang="en-US"/>
        </a:p>
      </dgm:t>
    </dgm:pt>
    <dgm:pt modelId="{BCE24C79-0B1C-4799-ACE5-DE21EF25FD27}" type="sibTrans" cxnId="{15D3CAC1-D433-4A23-B7DF-6101DD3AF157}">
      <dgm:prSet/>
      <dgm:spPr/>
      <dgm:t>
        <a:bodyPr/>
        <a:lstStyle/>
        <a:p>
          <a:endParaRPr lang="en-US"/>
        </a:p>
      </dgm:t>
    </dgm:pt>
    <dgm:pt modelId="{F4B6C54C-3E51-4841-AEC5-6FC8723902B9}" type="pres">
      <dgm:prSet presAssocID="{9C48AB28-BE5F-4FD7-B173-08EFB140C2C5}" presName="root" presStyleCnt="0">
        <dgm:presLayoutVars>
          <dgm:dir/>
          <dgm:resizeHandles val="exact"/>
        </dgm:presLayoutVars>
      </dgm:prSet>
      <dgm:spPr/>
    </dgm:pt>
    <dgm:pt modelId="{324AE79D-5C58-486A-B91D-5365D4E2D199}" type="pres">
      <dgm:prSet presAssocID="{3BAFA9AB-460F-449D-9448-D5FD6FF17E2F}" presName="compNode" presStyleCnt="0"/>
      <dgm:spPr/>
    </dgm:pt>
    <dgm:pt modelId="{DF4F0BAF-F0FB-4CB8-A2CC-21668DE88841}" type="pres">
      <dgm:prSet presAssocID="{3BAFA9AB-460F-449D-9448-D5FD6FF17E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7BCAA16-9807-4B25-B0C1-2B6A3179E4FD}" type="pres">
      <dgm:prSet presAssocID="{3BAFA9AB-460F-449D-9448-D5FD6FF17E2F}" presName="spaceRect" presStyleCnt="0"/>
      <dgm:spPr/>
    </dgm:pt>
    <dgm:pt modelId="{6884BD88-2107-43D3-9EDA-8B3739D1747C}" type="pres">
      <dgm:prSet presAssocID="{3BAFA9AB-460F-449D-9448-D5FD6FF17E2F}" presName="textRect" presStyleLbl="revTx" presStyleIdx="0" presStyleCnt="2">
        <dgm:presLayoutVars>
          <dgm:chMax val="1"/>
          <dgm:chPref val="1"/>
        </dgm:presLayoutVars>
      </dgm:prSet>
      <dgm:spPr/>
    </dgm:pt>
    <dgm:pt modelId="{2B386887-15D2-41F3-9329-EB5E451EE916}" type="pres">
      <dgm:prSet presAssocID="{4017A234-A477-4470-8A02-DA473B5F471A}" presName="sibTrans" presStyleCnt="0"/>
      <dgm:spPr/>
    </dgm:pt>
    <dgm:pt modelId="{19628BEB-435E-4E92-880C-30639144308D}" type="pres">
      <dgm:prSet presAssocID="{EF50BD02-9793-4202-8D41-568DC7404942}" presName="compNode" presStyleCnt="0"/>
      <dgm:spPr/>
    </dgm:pt>
    <dgm:pt modelId="{C2F1305F-C7B6-44B3-A898-C8E9B0F9BF16}" type="pres">
      <dgm:prSet presAssocID="{EF50BD02-9793-4202-8D41-568DC74049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6794C56-F7A3-4241-8C44-D0AE854CAC4F}" type="pres">
      <dgm:prSet presAssocID="{EF50BD02-9793-4202-8D41-568DC7404942}" presName="spaceRect" presStyleCnt="0"/>
      <dgm:spPr/>
    </dgm:pt>
    <dgm:pt modelId="{238621E0-E7F8-4DE0-8A42-946941447FCB}" type="pres">
      <dgm:prSet presAssocID="{EF50BD02-9793-4202-8D41-568DC74049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FD75F10-8A1F-441F-8910-4AF146456D99}" type="presOf" srcId="{3BAFA9AB-460F-449D-9448-D5FD6FF17E2F}" destId="{6884BD88-2107-43D3-9EDA-8B3739D1747C}" srcOrd="0" destOrd="0" presId="urn:microsoft.com/office/officeart/2018/2/layout/IconLabelList"/>
    <dgm:cxn modelId="{3E563D17-3A62-402C-9113-5AC9F98732B0}" srcId="{9C48AB28-BE5F-4FD7-B173-08EFB140C2C5}" destId="{3BAFA9AB-460F-449D-9448-D5FD6FF17E2F}" srcOrd="0" destOrd="0" parTransId="{71371BED-E750-43F7-8B82-41BBBD642B3C}" sibTransId="{4017A234-A477-4470-8A02-DA473B5F471A}"/>
    <dgm:cxn modelId="{DFA25535-9F8F-47E9-8D54-0BDBC676AD6F}" type="presOf" srcId="{9C48AB28-BE5F-4FD7-B173-08EFB140C2C5}" destId="{F4B6C54C-3E51-4841-AEC5-6FC8723902B9}" srcOrd="0" destOrd="0" presId="urn:microsoft.com/office/officeart/2018/2/layout/IconLabelList"/>
    <dgm:cxn modelId="{3B32CDC0-551F-4250-BB2C-28814F220CD3}" type="presOf" srcId="{EF50BD02-9793-4202-8D41-568DC7404942}" destId="{238621E0-E7F8-4DE0-8A42-946941447FCB}" srcOrd="0" destOrd="0" presId="urn:microsoft.com/office/officeart/2018/2/layout/IconLabelList"/>
    <dgm:cxn modelId="{15D3CAC1-D433-4A23-B7DF-6101DD3AF157}" srcId="{9C48AB28-BE5F-4FD7-B173-08EFB140C2C5}" destId="{EF50BD02-9793-4202-8D41-568DC7404942}" srcOrd="1" destOrd="0" parTransId="{D66EA076-7C3B-46C1-A981-57BD309B28A3}" sibTransId="{BCE24C79-0B1C-4799-ACE5-DE21EF25FD27}"/>
    <dgm:cxn modelId="{E463E155-2C0C-4674-961B-14F92D3FB00E}" type="presParOf" srcId="{F4B6C54C-3E51-4841-AEC5-6FC8723902B9}" destId="{324AE79D-5C58-486A-B91D-5365D4E2D199}" srcOrd="0" destOrd="0" presId="urn:microsoft.com/office/officeart/2018/2/layout/IconLabelList"/>
    <dgm:cxn modelId="{F5B0734F-F695-442F-89F5-E6F53C9B79BF}" type="presParOf" srcId="{324AE79D-5C58-486A-B91D-5365D4E2D199}" destId="{DF4F0BAF-F0FB-4CB8-A2CC-21668DE88841}" srcOrd="0" destOrd="0" presId="urn:microsoft.com/office/officeart/2018/2/layout/IconLabelList"/>
    <dgm:cxn modelId="{3C46751D-CD1D-45FA-86E2-33F40E41533D}" type="presParOf" srcId="{324AE79D-5C58-486A-B91D-5365D4E2D199}" destId="{87BCAA16-9807-4B25-B0C1-2B6A3179E4FD}" srcOrd="1" destOrd="0" presId="urn:microsoft.com/office/officeart/2018/2/layout/IconLabelList"/>
    <dgm:cxn modelId="{7935C2F3-23AF-4D80-B226-2F1E161494F4}" type="presParOf" srcId="{324AE79D-5C58-486A-B91D-5365D4E2D199}" destId="{6884BD88-2107-43D3-9EDA-8B3739D1747C}" srcOrd="2" destOrd="0" presId="urn:microsoft.com/office/officeart/2018/2/layout/IconLabelList"/>
    <dgm:cxn modelId="{15B15640-2C43-488C-9B0C-6E8A0FBDED5C}" type="presParOf" srcId="{F4B6C54C-3E51-4841-AEC5-6FC8723902B9}" destId="{2B386887-15D2-41F3-9329-EB5E451EE916}" srcOrd="1" destOrd="0" presId="urn:microsoft.com/office/officeart/2018/2/layout/IconLabelList"/>
    <dgm:cxn modelId="{A70D52D8-5A01-47D2-B8D3-8F25EF0B4086}" type="presParOf" srcId="{F4B6C54C-3E51-4841-AEC5-6FC8723902B9}" destId="{19628BEB-435E-4E92-880C-30639144308D}" srcOrd="2" destOrd="0" presId="urn:microsoft.com/office/officeart/2018/2/layout/IconLabelList"/>
    <dgm:cxn modelId="{CB380FA2-A1CE-48C7-AFD9-39824E2B0B10}" type="presParOf" srcId="{19628BEB-435E-4E92-880C-30639144308D}" destId="{C2F1305F-C7B6-44B3-A898-C8E9B0F9BF16}" srcOrd="0" destOrd="0" presId="urn:microsoft.com/office/officeart/2018/2/layout/IconLabelList"/>
    <dgm:cxn modelId="{77AF258D-56C3-4A13-983C-099DAB382813}" type="presParOf" srcId="{19628BEB-435E-4E92-880C-30639144308D}" destId="{66794C56-F7A3-4241-8C44-D0AE854CAC4F}" srcOrd="1" destOrd="0" presId="urn:microsoft.com/office/officeart/2018/2/layout/IconLabelList"/>
    <dgm:cxn modelId="{A9933EE5-023E-482F-B64C-CB45663E113F}" type="presParOf" srcId="{19628BEB-435E-4E92-880C-30639144308D}" destId="{238621E0-E7F8-4DE0-8A42-946941447F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B44DB0-B8AA-424C-9A83-9CDD016163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416EB8-E278-4FFB-BE59-936483AA23B8}">
      <dgm:prSet/>
      <dgm:spPr/>
      <dgm:t>
        <a:bodyPr/>
        <a:lstStyle/>
        <a:p>
          <a:r>
            <a:rPr lang="en-US"/>
            <a:t>If elements belong to one equivalence class then don’t care entries mean “must be false”</a:t>
          </a:r>
        </a:p>
      </dgm:t>
    </dgm:pt>
    <dgm:pt modelId="{75E6BA1F-405C-4B00-A879-CE63FC9BEBD3}" type="parTrans" cxnId="{5630DF0C-91CD-4040-AA93-BEFD28682D56}">
      <dgm:prSet/>
      <dgm:spPr/>
      <dgm:t>
        <a:bodyPr/>
        <a:lstStyle/>
        <a:p>
          <a:endParaRPr lang="en-US"/>
        </a:p>
      </dgm:t>
    </dgm:pt>
    <dgm:pt modelId="{C3EF15C5-CF67-4657-BD44-6660A90D4596}" type="sibTrans" cxnId="{5630DF0C-91CD-4040-AA93-BEFD28682D56}">
      <dgm:prSet/>
      <dgm:spPr/>
      <dgm:t>
        <a:bodyPr/>
        <a:lstStyle/>
        <a:p>
          <a:endParaRPr lang="en-US"/>
        </a:p>
      </dgm:t>
    </dgm:pt>
    <dgm:pt modelId="{4109A5B8-11EF-49BB-976D-6F65587A00EE}">
      <dgm:prSet/>
      <dgm:spPr/>
      <dgm:t>
        <a:bodyPr/>
        <a:lstStyle/>
        <a:p>
          <a:r>
            <a:rPr lang="en-US"/>
            <a:t>We can use the notation F! to make this point.</a:t>
          </a:r>
        </a:p>
      </dgm:t>
    </dgm:pt>
    <dgm:pt modelId="{1A1BA87E-8B55-47B4-8400-757A9FC7C037}" type="parTrans" cxnId="{79384897-75D0-447B-9E25-0DB3AD31FB5B}">
      <dgm:prSet/>
      <dgm:spPr/>
      <dgm:t>
        <a:bodyPr/>
        <a:lstStyle/>
        <a:p>
          <a:endParaRPr lang="en-US"/>
        </a:p>
      </dgm:t>
    </dgm:pt>
    <dgm:pt modelId="{DBFB0CE9-6D3C-49F0-897E-2398192B2D7F}" type="sibTrans" cxnId="{79384897-75D0-447B-9E25-0DB3AD31FB5B}">
      <dgm:prSet/>
      <dgm:spPr/>
      <dgm:t>
        <a:bodyPr/>
        <a:lstStyle/>
        <a:p>
          <a:endParaRPr lang="en-US"/>
        </a:p>
      </dgm:t>
    </dgm:pt>
    <dgm:pt modelId="{1E6BCA00-6D11-4DC4-B24C-5F503744CBC0}">
      <dgm:prSet/>
      <dgm:spPr/>
      <dgm:t>
        <a:bodyPr/>
        <a:lstStyle/>
        <a:p>
          <a:r>
            <a:rPr lang="en-US"/>
            <a:t>For a limited entry decision table with n conditions there must be 2^n independent rules.</a:t>
          </a:r>
        </a:p>
      </dgm:t>
    </dgm:pt>
    <dgm:pt modelId="{E79F3659-7B78-4373-859A-3CD8BAAACDBB}" type="parTrans" cxnId="{808A9510-DEFC-41B8-8E23-F5A7AC7EDB1D}">
      <dgm:prSet/>
      <dgm:spPr/>
      <dgm:t>
        <a:bodyPr/>
        <a:lstStyle/>
        <a:p>
          <a:endParaRPr lang="en-US"/>
        </a:p>
      </dgm:t>
    </dgm:pt>
    <dgm:pt modelId="{5E11E3AB-DAC0-4F8D-B950-E1D2FECBDBA2}" type="sibTrans" cxnId="{808A9510-DEFC-41B8-8E23-F5A7AC7EDB1D}">
      <dgm:prSet/>
      <dgm:spPr/>
      <dgm:t>
        <a:bodyPr/>
        <a:lstStyle/>
        <a:p>
          <a:endParaRPr lang="en-US"/>
        </a:p>
      </dgm:t>
    </dgm:pt>
    <dgm:pt modelId="{42BE21FB-F3F6-47AB-9BA2-428EA4B6D2AB}">
      <dgm:prSet/>
      <dgm:spPr/>
      <dgm:t>
        <a:bodyPr/>
        <a:lstStyle/>
        <a:p>
          <a:r>
            <a:rPr lang="en-US"/>
            <a:t>The don’t care conditions might mean the conditions are irrelevant then we can develop the rule count as follows:</a:t>
          </a:r>
        </a:p>
      </dgm:t>
    </dgm:pt>
    <dgm:pt modelId="{8CE9812F-D0F0-4EA2-B776-949A261AB7B1}" type="parTrans" cxnId="{8B4FE51B-779C-45FB-ABFD-B5D5EC78431B}">
      <dgm:prSet/>
      <dgm:spPr/>
      <dgm:t>
        <a:bodyPr/>
        <a:lstStyle/>
        <a:p>
          <a:endParaRPr lang="en-US"/>
        </a:p>
      </dgm:t>
    </dgm:pt>
    <dgm:pt modelId="{76008A42-AC75-4623-B383-0DE794610ACC}" type="sibTrans" cxnId="{8B4FE51B-779C-45FB-ABFD-B5D5EC78431B}">
      <dgm:prSet/>
      <dgm:spPr/>
      <dgm:t>
        <a:bodyPr/>
        <a:lstStyle/>
        <a:p>
          <a:endParaRPr lang="en-US"/>
        </a:p>
      </dgm:t>
    </dgm:pt>
    <dgm:pt modelId="{0B5130D0-6D6A-425E-B247-065B75E1D02A}">
      <dgm:prSet/>
      <dgm:spPr/>
      <dgm:t>
        <a:bodyPr/>
        <a:lstStyle/>
        <a:p>
          <a:r>
            <a:rPr lang="en-US"/>
            <a:t>no don’t care condition in rule then rule count is 1</a:t>
          </a:r>
        </a:p>
      </dgm:t>
    </dgm:pt>
    <dgm:pt modelId="{2747B005-A3C3-450F-9AFB-B2899FE1580C}" type="parTrans" cxnId="{17827BC6-5BB6-4370-83A1-D0C6EDCDF591}">
      <dgm:prSet/>
      <dgm:spPr/>
      <dgm:t>
        <a:bodyPr/>
        <a:lstStyle/>
        <a:p>
          <a:endParaRPr lang="en-US"/>
        </a:p>
      </dgm:t>
    </dgm:pt>
    <dgm:pt modelId="{09934C1D-D910-4F7F-B38F-C8B18417B69C}" type="sibTrans" cxnId="{17827BC6-5BB6-4370-83A1-D0C6EDCDF591}">
      <dgm:prSet/>
      <dgm:spPr/>
      <dgm:t>
        <a:bodyPr/>
        <a:lstStyle/>
        <a:p>
          <a:endParaRPr lang="en-US"/>
        </a:p>
      </dgm:t>
    </dgm:pt>
    <dgm:pt modelId="{0462CF81-B186-48AC-B071-0D02FFAAA49E}">
      <dgm:prSet/>
      <dgm:spPr/>
      <dgm:t>
        <a:bodyPr/>
        <a:lstStyle/>
        <a:p>
          <a:r>
            <a:rPr lang="en-US"/>
            <a:t>If don’t care condition exits then rule count doubles.</a:t>
          </a:r>
        </a:p>
      </dgm:t>
    </dgm:pt>
    <dgm:pt modelId="{D66F1AB2-A57B-44AB-A415-60B64B1B470E}" type="parTrans" cxnId="{82228C46-C963-4BCC-B223-930EECC8B5FA}">
      <dgm:prSet/>
      <dgm:spPr/>
      <dgm:t>
        <a:bodyPr/>
        <a:lstStyle/>
        <a:p>
          <a:endParaRPr lang="en-US"/>
        </a:p>
      </dgm:t>
    </dgm:pt>
    <dgm:pt modelId="{01E1F167-AE17-4023-B3B4-862DD732A85F}" type="sibTrans" cxnId="{82228C46-C963-4BCC-B223-930EECC8B5FA}">
      <dgm:prSet/>
      <dgm:spPr/>
      <dgm:t>
        <a:bodyPr/>
        <a:lstStyle/>
        <a:p>
          <a:endParaRPr lang="en-US"/>
        </a:p>
      </dgm:t>
    </dgm:pt>
    <dgm:pt modelId="{8B77BA9C-33A1-474F-9925-73131BF80239}" type="pres">
      <dgm:prSet presAssocID="{6CB44DB0-B8AA-424C-9A83-9CDD016163B8}" presName="linear" presStyleCnt="0">
        <dgm:presLayoutVars>
          <dgm:animLvl val="lvl"/>
          <dgm:resizeHandles val="exact"/>
        </dgm:presLayoutVars>
      </dgm:prSet>
      <dgm:spPr/>
    </dgm:pt>
    <dgm:pt modelId="{3C2D04D8-1DE6-4A4F-9B48-A6FF02894CAC}" type="pres">
      <dgm:prSet presAssocID="{7D416EB8-E278-4FFB-BE59-936483AA23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B53A14-63F5-4FB8-9270-D0FB2B243CF5}" type="pres">
      <dgm:prSet presAssocID="{C3EF15C5-CF67-4657-BD44-6660A90D4596}" presName="spacer" presStyleCnt="0"/>
      <dgm:spPr/>
    </dgm:pt>
    <dgm:pt modelId="{5A3165D9-8405-4E93-9088-CF8ABAC89800}" type="pres">
      <dgm:prSet presAssocID="{4109A5B8-11EF-49BB-976D-6F65587A00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30CB8D-7FC2-4FAB-8AE8-0DEFC134BCA2}" type="pres">
      <dgm:prSet presAssocID="{DBFB0CE9-6D3C-49F0-897E-2398192B2D7F}" presName="spacer" presStyleCnt="0"/>
      <dgm:spPr/>
    </dgm:pt>
    <dgm:pt modelId="{BB29A68A-F31C-4555-9C20-117AF4E5D624}" type="pres">
      <dgm:prSet presAssocID="{1E6BCA00-6D11-4DC4-B24C-5F503744CB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971650-A7A7-4281-A7BF-C0F37735B6DD}" type="pres">
      <dgm:prSet presAssocID="{5E11E3AB-DAC0-4F8D-B950-E1D2FECBDBA2}" presName="spacer" presStyleCnt="0"/>
      <dgm:spPr/>
    </dgm:pt>
    <dgm:pt modelId="{F71BE24B-B756-42A8-BEA4-5F0B5CA1DB73}" type="pres">
      <dgm:prSet presAssocID="{42BE21FB-F3F6-47AB-9BA2-428EA4B6D2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E207C0C-61E4-4DEB-8B73-8C378E163D8B}" type="pres">
      <dgm:prSet presAssocID="{42BE21FB-F3F6-47AB-9BA2-428EA4B6D2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30DF0C-91CD-4040-AA93-BEFD28682D56}" srcId="{6CB44DB0-B8AA-424C-9A83-9CDD016163B8}" destId="{7D416EB8-E278-4FFB-BE59-936483AA23B8}" srcOrd="0" destOrd="0" parTransId="{75E6BA1F-405C-4B00-A879-CE63FC9BEBD3}" sibTransId="{C3EF15C5-CF67-4657-BD44-6660A90D4596}"/>
    <dgm:cxn modelId="{808A9510-DEFC-41B8-8E23-F5A7AC7EDB1D}" srcId="{6CB44DB0-B8AA-424C-9A83-9CDD016163B8}" destId="{1E6BCA00-6D11-4DC4-B24C-5F503744CBC0}" srcOrd="2" destOrd="0" parTransId="{E79F3659-7B78-4373-859A-3CD8BAAACDBB}" sibTransId="{5E11E3AB-DAC0-4F8D-B950-E1D2FECBDBA2}"/>
    <dgm:cxn modelId="{A1190D1B-00B9-4AED-90AF-21022585AB54}" type="presOf" srcId="{6CB44DB0-B8AA-424C-9A83-9CDD016163B8}" destId="{8B77BA9C-33A1-474F-9925-73131BF80239}" srcOrd="0" destOrd="0" presId="urn:microsoft.com/office/officeart/2005/8/layout/vList2"/>
    <dgm:cxn modelId="{8B4FE51B-779C-45FB-ABFD-B5D5EC78431B}" srcId="{6CB44DB0-B8AA-424C-9A83-9CDD016163B8}" destId="{42BE21FB-F3F6-47AB-9BA2-428EA4B6D2AB}" srcOrd="3" destOrd="0" parTransId="{8CE9812F-D0F0-4EA2-B776-949A261AB7B1}" sibTransId="{76008A42-AC75-4623-B383-0DE794610ACC}"/>
    <dgm:cxn modelId="{6181FE2C-9B6C-4EBE-B686-55E8B9AB6ADA}" type="presOf" srcId="{42BE21FB-F3F6-47AB-9BA2-428EA4B6D2AB}" destId="{F71BE24B-B756-42A8-BEA4-5F0B5CA1DB73}" srcOrd="0" destOrd="0" presId="urn:microsoft.com/office/officeart/2005/8/layout/vList2"/>
    <dgm:cxn modelId="{82228C46-C963-4BCC-B223-930EECC8B5FA}" srcId="{42BE21FB-F3F6-47AB-9BA2-428EA4B6D2AB}" destId="{0462CF81-B186-48AC-B071-0D02FFAAA49E}" srcOrd="1" destOrd="0" parTransId="{D66F1AB2-A57B-44AB-A415-60B64B1B470E}" sibTransId="{01E1F167-AE17-4023-B3B4-862DD732A85F}"/>
    <dgm:cxn modelId="{BCBEF149-2193-4EEE-8C9A-2F8494B0F5F7}" type="presOf" srcId="{7D416EB8-E278-4FFB-BE59-936483AA23B8}" destId="{3C2D04D8-1DE6-4A4F-9B48-A6FF02894CAC}" srcOrd="0" destOrd="0" presId="urn:microsoft.com/office/officeart/2005/8/layout/vList2"/>
    <dgm:cxn modelId="{E9929188-719C-45E6-A97D-963D9D20B4E3}" type="presOf" srcId="{4109A5B8-11EF-49BB-976D-6F65587A00EE}" destId="{5A3165D9-8405-4E93-9088-CF8ABAC89800}" srcOrd="0" destOrd="0" presId="urn:microsoft.com/office/officeart/2005/8/layout/vList2"/>
    <dgm:cxn modelId="{79384897-75D0-447B-9E25-0DB3AD31FB5B}" srcId="{6CB44DB0-B8AA-424C-9A83-9CDD016163B8}" destId="{4109A5B8-11EF-49BB-976D-6F65587A00EE}" srcOrd="1" destOrd="0" parTransId="{1A1BA87E-8B55-47B4-8400-757A9FC7C037}" sibTransId="{DBFB0CE9-6D3C-49F0-897E-2398192B2D7F}"/>
    <dgm:cxn modelId="{9501FFB0-570F-4AA2-9021-000B0AE56E19}" type="presOf" srcId="{0462CF81-B186-48AC-B071-0D02FFAAA49E}" destId="{3E207C0C-61E4-4DEB-8B73-8C378E163D8B}" srcOrd="0" destOrd="1" presId="urn:microsoft.com/office/officeart/2005/8/layout/vList2"/>
    <dgm:cxn modelId="{B056C2B4-3248-4378-A56C-890F881468E1}" type="presOf" srcId="{0B5130D0-6D6A-425E-B247-065B75E1D02A}" destId="{3E207C0C-61E4-4DEB-8B73-8C378E163D8B}" srcOrd="0" destOrd="0" presId="urn:microsoft.com/office/officeart/2005/8/layout/vList2"/>
    <dgm:cxn modelId="{17827BC6-5BB6-4370-83A1-D0C6EDCDF591}" srcId="{42BE21FB-F3F6-47AB-9BA2-428EA4B6D2AB}" destId="{0B5130D0-6D6A-425E-B247-065B75E1D02A}" srcOrd="0" destOrd="0" parTransId="{2747B005-A3C3-450F-9AFB-B2899FE1580C}" sibTransId="{09934C1D-D910-4F7F-B38F-C8B18417B69C}"/>
    <dgm:cxn modelId="{776E6DD8-7CF4-4B3B-9DE8-8D18089DAC99}" type="presOf" srcId="{1E6BCA00-6D11-4DC4-B24C-5F503744CBC0}" destId="{BB29A68A-F31C-4555-9C20-117AF4E5D624}" srcOrd="0" destOrd="0" presId="urn:microsoft.com/office/officeart/2005/8/layout/vList2"/>
    <dgm:cxn modelId="{8B58D8D9-CB00-4843-A559-FB2F17C62317}" type="presParOf" srcId="{8B77BA9C-33A1-474F-9925-73131BF80239}" destId="{3C2D04D8-1DE6-4A4F-9B48-A6FF02894CAC}" srcOrd="0" destOrd="0" presId="urn:microsoft.com/office/officeart/2005/8/layout/vList2"/>
    <dgm:cxn modelId="{E4B6C58C-1ED2-44A0-9266-F15407CD68F4}" type="presParOf" srcId="{8B77BA9C-33A1-474F-9925-73131BF80239}" destId="{9CB53A14-63F5-4FB8-9270-D0FB2B243CF5}" srcOrd="1" destOrd="0" presId="urn:microsoft.com/office/officeart/2005/8/layout/vList2"/>
    <dgm:cxn modelId="{116653BF-2D27-4217-9236-D062B40658F4}" type="presParOf" srcId="{8B77BA9C-33A1-474F-9925-73131BF80239}" destId="{5A3165D9-8405-4E93-9088-CF8ABAC89800}" srcOrd="2" destOrd="0" presId="urn:microsoft.com/office/officeart/2005/8/layout/vList2"/>
    <dgm:cxn modelId="{7505994D-FFC4-4C5B-9D7F-FFC09BA95DF1}" type="presParOf" srcId="{8B77BA9C-33A1-474F-9925-73131BF80239}" destId="{7730CB8D-7FC2-4FAB-8AE8-0DEFC134BCA2}" srcOrd="3" destOrd="0" presId="urn:microsoft.com/office/officeart/2005/8/layout/vList2"/>
    <dgm:cxn modelId="{6BD3AB2F-0295-4937-AB4A-5DB460D057A0}" type="presParOf" srcId="{8B77BA9C-33A1-474F-9925-73131BF80239}" destId="{BB29A68A-F31C-4555-9C20-117AF4E5D624}" srcOrd="4" destOrd="0" presId="urn:microsoft.com/office/officeart/2005/8/layout/vList2"/>
    <dgm:cxn modelId="{50B31153-6031-4F8F-9B96-412416FAEB2F}" type="presParOf" srcId="{8B77BA9C-33A1-474F-9925-73131BF80239}" destId="{CB971650-A7A7-4281-A7BF-C0F37735B6DD}" srcOrd="5" destOrd="0" presId="urn:microsoft.com/office/officeart/2005/8/layout/vList2"/>
    <dgm:cxn modelId="{7586D3DA-CA94-4765-8EE1-E1FE548D0E9E}" type="presParOf" srcId="{8B77BA9C-33A1-474F-9925-73131BF80239}" destId="{F71BE24B-B756-42A8-BEA4-5F0B5CA1DB73}" srcOrd="6" destOrd="0" presId="urn:microsoft.com/office/officeart/2005/8/layout/vList2"/>
    <dgm:cxn modelId="{D6ABC18B-77F4-4A7F-9F61-6CF0846AA30F}" type="presParOf" srcId="{8B77BA9C-33A1-474F-9925-73131BF80239}" destId="{3E207C0C-61E4-4DEB-8B73-8C378E163D8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C370A1C-D439-4B6E-A7D2-6E3F62C6A3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E024A95-79FC-4AD5-8BE5-CBE31C98015E}">
      <dgm:prSet/>
      <dgm:spPr/>
      <dgm:t>
        <a:bodyPr/>
        <a:lstStyle/>
        <a:p>
          <a:r>
            <a:rPr lang="en-IN"/>
            <a:t>Output is dependent on many conditions </a:t>
          </a:r>
          <a:endParaRPr lang="en-US"/>
        </a:p>
      </dgm:t>
    </dgm:pt>
    <dgm:pt modelId="{619386A0-3D26-47E4-8C7B-45AAE432AFAC}" type="parTrans" cxnId="{B0DF136E-643F-4E38-9465-F8A363B6EA4D}">
      <dgm:prSet/>
      <dgm:spPr/>
      <dgm:t>
        <a:bodyPr/>
        <a:lstStyle/>
        <a:p>
          <a:endParaRPr lang="en-US"/>
        </a:p>
      </dgm:t>
    </dgm:pt>
    <dgm:pt modelId="{F727E695-A65B-4819-A724-7DA5CB4D15C9}" type="sibTrans" cxnId="{B0DF136E-643F-4E38-9465-F8A363B6EA4D}">
      <dgm:prSet/>
      <dgm:spPr/>
      <dgm:t>
        <a:bodyPr/>
        <a:lstStyle/>
        <a:p>
          <a:endParaRPr lang="en-US"/>
        </a:p>
      </dgm:t>
    </dgm:pt>
    <dgm:pt modelId="{EF6AEED6-79DA-4A31-93DB-4A0BA768EFC1}">
      <dgm:prSet/>
      <dgm:spPr/>
      <dgm:t>
        <a:bodyPr/>
        <a:lstStyle/>
        <a:p>
          <a:r>
            <a:rPr lang="en-IN"/>
            <a:t>Large number of decisions is required</a:t>
          </a:r>
          <a:endParaRPr lang="en-US"/>
        </a:p>
      </dgm:t>
    </dgm:pt>
    <dgm:pt modelId="{E6F4E959-0D1A-47AA-86F6-741976862CD9}" type="parTrans" cxnId="{49C7C52C-54F1-43E4-8D55-B688319E8BD1}">
      <dgm:prSet/>
      <dgm:spPr/>
      <dgm:t>
        <a:bodyPr/>
        <a:lstStyle/>
        <a:p>
          <a:endParaRPr lang="en-US"/>
        </a:p>
      </dgm:t>
    </dgm:pt>
    <dgm:pt modelId="{CB822A7D-3EA7-4F78-B6C8-E98A5B1EA998}" type="sibTrans" cxnId="{49C7C52C-54F1-43E4-8D55-B688319E8BD1}">
      <dgm:prSet/>
      <dgm:spPr/>
      <dgm:t>
        <a:bodyPr/>
        <a:lstStyle/>
        <a:p>
          <a:endParaRPr lang="en-US"/>
        </a:p>
      </dgm:t>
    </dgm:pt>
    <dgm:pt modelId="{E19E6ECF-AD96-4D13-A57D-8F65DFD38D70}">
      <dgm:prSet/>
      <dgm:spPr/>
      <dgm:t>
        <a:bodyPr/>
        <a:lstStyle/>
        <a:p>
          <a:r>
            <a:rPr lang="en-IN"/>
            <a:t>Incorporate Complex business rules</a:t>
          </a:r>
          <a:endParaRPr lang="en-US"/>
        </a:p>
      </dgm:t>
    </dgm:pt>
    <dgm:pt modelId="{6473FE0A-E970-4A16-9F87-971CDE8D4B6B}" type="parTrans" cxnId="{C4D609FF-9F21-4693-8CEB-F592BB17BA39}">
      <dgm:prSet/>
      <dgm:spPr/>
      <dgm:t>
        <a:bodyPr/>
        <a:lstStyle/>
        <a:p>
          <a:endParaRPr lang="en-US"/>
        </a:p>
      </dgm:t>
    </dgm:pt>
    <dgm:pt modelId="{192EDECE-223B-48E2-BE60-699DC0F33F0A}" type="sibTrans" cxnId="{C4D609FF-9F21-4693-8CEB-F592BB17BA39}">
      <dgm:prSet/>
      <dgm:spPr/>
      <dgm:t>
        <a:bodyPr/>
        <a:lstStyle/>
        <a:p>
          <a:endParaRPr lang="en-US"/>
        </a:p>
      </dgm:t>
    </dgm:pt>
    <dgm:pt modelId="{6338010A-2116-42E7-B4CE-BBDB9A282991}">
      <dgm:prSet/>
      <dgm:spPr/>
      <dgm:t>
        <a:bodyPr/>
        <a:lstStyle/>
        <a:p>
          <a:r>
            <a:rPr lang="en-IN"/>
            <a:t>Effective in unit testing</a:t>
          </a:r>
          <a:endParaRPr lang="en-US"/>
        </a:p>
      </dgm:t>
    </dgm:pt>
    <dgm:pt modelId="{E63B2602-B087-4423-9594-7E5D0E168434}" type="parTrans" cxnId="{9799C652-C972-481B-9E7C-08AD59B6B4F4}">
      <dgm:prSet/>
      <dgm:spPr/>
      <dgm:t>
        <a:bodyPr/>
        <a:lstStyle/>
        <a:p>
          <a:endParaRPr lang="en-US"/>
        </a:p>
      </dgm:t>
    </dgm:pt>
    <dgm:pt modelId="{2150C681-36A7-44D8-91EF-04B0D6F159BD}" type="sibTrans" cxnId="{9799C652-C972-481B-9E7C-08AD59B6B4F4}">
      <dgm:prSet/>
      <dgm:spPr/>
      <dgm:t>
        <a:bodyPr/>
        <a:lstStyle/>
        <a:p>
          <a:endParaRPr lang="en-US"/>
        </a:p>
      </dgm:t>
    </dgm:pt>
    <dgm:pt modelId="{F232F5A0-A1C0-44CA-B82D-D823D903849B}" type="pres">
      <dgm:prSet presAssocID="{DC370A1C-D439-4B6E-A7D2-6E3F62C6A3E7}" presName="root" presStyleCnt="0">
        <dgm:presLayoutVars>
          <dgm:dir/>
          <dgm:resizeHandles val="exact"/>
        </dgm:presLayoutVars>
      </dgm:prSet>
      <dgm:spPr/>
    </dgm:pt>
    <dgm:pt modelId="{FBAA403E-80CB-420C-A276-2DE175A0A134}" type="pres">
      <dgm:prSet presAssocID="{9E024A95-79FC-4AD5-8BE5-CBE31C98015E}" presName="compNode" presStyleCnt="0"/>
      <dgm:spPr/>
    </dgm:pt>
    <dgm:pt modelId="{B645C71D-513E-494F-B290-A34031EDFB96}" type="pres">
      <dgm:prSet presAssocID="{9E024A95-79FC-4AD5-8BE5-CBE31C98015E}" presName="bgRect" presStyleLbl="bgShp" presStyleIdx="0" presStyleCnt="4"/>
      <dgm:spPr/>
    </dgm:pt>
    <dgm:pt modelId="{2BB4D01E-E083-4101-88D9-05F70793FB43}" type="pres">
      <dgm:prSet presAssocID="{9E024A95-79FC-4AD5-8BE5-CBE31C9801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Outline"/>
        </a:ext>
      </dgm:extLst>
    </dgm:pt>
    <dgm:pt modelId="{0676860E-9C8E-4D83-8969-FA27D4AC21DD}" type="pres">
      <dgm:prSet presAssocID="{9E024A95-79FC-4AD5-8BE5-CBE31C98015E}" presName="spaceRect" presStyleCnt="0"/>
      <dgm:spPr/>
    </dgm:pt>
    <dgm:pt modelId="{18B598AD-27F9-4A51-B4A9-96591422C7A1}" type="pres">
      <dgm:prSet presAssocID="{9E024A95-79FC-4AD5-8BE5-CBE31C98015E}" presName="parTx" presStyleLbl="revTx" presStyleIdx="0" presStyleCnt="4">
        <dgm:presLayoutVars>
          <dgm:chMax val="0"/>
          <dgm:chPref val="0"/>
        </dgm:presLayoutVars>
      </dgm:prSet>
      <dgm:spPr/>
    </dgm:pt>
    <dgm:pt modelId="{16A9ABD5-995A-4589-91B3-2E5F3DAC4F65}" type="pres">
      <dgm:prSet presAssocID="{F727E695-A65B-4819-A724-7DA5CB4D15C9}" presName="sibTrans" presStyleCnt="0"/>
      <dgm:spPr/>
    </dgm:pt>
    <dgm:pt modelId="{8BBFE0AC-8275-4026-88DF-12BF5FBFB2C5}" type="pres">
      <dgm:prSet presAssocID="{EF6AEED6-79DA-4A31-93DB-4A0BA768EFC1}" presName="compNode" presStyleCnt="0"/>
      <dgm:spPr/>
    </dgm:pt>
    <dgm:pt modelId="{7E7A63CA-9BCE-4A6C-B1F6-7E9BF21C8AB7}" type="pres">
      <dgm:prSet presAssocID="{EF6AEED6-79DA-4A31-93DB-4A0BA768EFC1}" presName="bgRect" presStyleLbl="bgShp" presStyleIdx="1" presStyleCnt="4"/>
      <dgm:spPr/>
    </dgm:pt>
    <dgm:pt modelId="{D4729629-5B5C-4DCE-A68A-F5B8FD04C326}" type="pres">
      <dgm:prSet presAssocID="{EF6AEED6-79DA-4A31-93DB-4A0BA768EF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Add"/>
        </a:ext>
      </dgm:extLst>
    </dgm:pt>
    <dgm:pt modelId="{4358F187-B91A-4979-993C-78BA3F3B39BA}" type="pres">
      <dgm:prSet presAssocID="{EF6AEED6-79DA-4A31-93DB-4A0BA768EFC1}" presName="spaceRect" presStyleCnt="0"/>
      <dgm:spPr/>
    </dgm:pt>
    <dgm:pt modelId="{F7F76C06-B82F-4BC6-AF4B-0B2D8977AB9A}" type="pres">
      <dgm:prSet presAssocID="{EF6AEED6-79DA-4A31-93DB-4A0BA768EFC1}" presName="parTx" presStyleLbl="revTx" presStyleIdx="1" presStyleCnt="4">
        <dgm:presLayoutVars>
          <dgm:chMax val="0"/>
          <dgm:chPref val="0"/>
        </dgm:presLayoutVars>
      </dgm:prSet>
      <dgm:spPr/>
    </dgm:pt>
    <dgm:pt modelId="{2E8DCD08-ED57-44B3-9499-608B20FCD187}" type="pres">
      <dgm:prSet presAssocID="{CB822A7D-3EA7-4F78-B6C8-E98A5B1EA998}" presName="sibTrans" presStyleCnt="0"/>
      <dgm:spPr/>
    </dgm:pt>
    <dgm:pt modelId="{1D602FA5-5E2B-441B-882D-E8D69E872008}" type="pres">
      <dgm:prSet presAssocID="{E19E6ECF-AD96-4D13-A57D-8F65DFD38D70}" presName="compNode" presStyleCnt="0"/>
      <dgm:spPr/>
    </dgm:pt>
    <dgm:pt modelId="{56632650-0439-49EC-BC2D-07473FB637AF}" type="pres">
      <dgm:prSet presAssocID="{E19E6ECF-AD96-4D13-A57D-8F65DFD38D70}" presName="bgRect" presStyleLbl="bgShp" presStyleIdx="2" presStyleCnt="4"/>
      <dgm:spPr/>
    </dgm:pt>
    <dgm:pt modelId="{F9A044CC-FC74-46DF-92D6-4B713184772F}" type="pres">
      <dgm:prSet presAssocID="{E19E6ECF-AD96-4D13-A57D-8F65DFD38D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86BBAA5F-AEBB-4F29-90F2-C2D49C8A2ED3}" type="pres">
      <dgm:prSet presAssocID="{E19E6ECF-AD96-4D13-A57D-8F65DFD38D70}" presName="spaceRect" presStyleCnt="0"/>
      <dgm:spPr/>
    </dgm:pt>
    <dgm:pt modelId="{99F783D8-3EAF-458F-BB2D-F1C79EF161B5}" type="pres">
      <dgm:prSet presAssocID="{E19E6ECF-AD96-4D13-A57D-8F65DFD38D70}" presName="parTx" presStyleLbl="revTx" presStyleIdx="2" presStyleCnt="4">
        <dgm:presLayoutVars>
          <dgm:chMax val="0"/>
          <dgm:chPref val="0"/>
        </dgm:presLayoutVars>
      </dgm:prSet>
      <dgm:spPr/>
    </dgm:pt>
    <dgm:pt modelId="{60091246-D885-4379-BCB1-3E0676982C74}" type="pres">
      <dgm:prSet presAssocID="{192EDECE-223B-48E2-BE60-699DC0F33F0A}" presName="sibTrans" presStyleCnt="0"/>
      <dgm:spPr/>
    </dgm:pt>
    <dgm:pt modelId="{05EBB3D3-7A7B-4A84-B254-11D3DF1EB546}" type="pres">
      <dgm:prSet presAssocID="{6338010A-2116-42E7-B4CE-BBDB9A282991}" presName="compNode" presStyleCnt="0"/>
      <dgm:spPr/>
    </dgm:pt>
    <dgm:pt modelId="{D471DFC6-1DEE-42A2-9AC2-2E0748DCBA4C}" type="pres">
      <dgm:prSet presAssocID="{6338010A-2116-42E7-B4CE-BBDB9A282991}" presName="bgRect" presStyleLbl="bgShp" presStyleIdx="3" presStyleCnt="4"/>
      <dgm:spPr/>
    </dgm:pt>
    <dgm:pt modelId="{1AFF0F18-2F1C-4E3C-8367-D88941D8EBEC}" type="pres">
      <dgm:prSet presAssocID="{6338010A-2116-42E7-B4CE-BBDB9A2829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A376EA5C-73E5-41CB-9F5B-A009FB073081}" type="pres">
      <dgm:prSet presAssocID="{6338010A-2116-42E7-B4CE-BBDB9A282991}" presName="spaceRect" presStyleCnt="0"/>
      <dgm:spPr/>
    </dgm:pt>
    <dgm:pt modelId="{32A5687B-5218-4654-885F-E0624A1EE18F}" type="pres">
      <dgm:prSet presAssocID="{6338010A-2116-42E7-B4CE-BBDB9A2829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C7C52C-54F1-43E4-8D55-B688319E8BD1}" srcId="{DC370A1C-D439-4B6E-A7D2-6E3F62C6A3E7}" destId="{EF6AEED6-79DA-4A31-93DB-4A0BA768EFC1}" srcOrd="1" destOrd="0" parTransId="{E6F4E959-0D1A-47AA-86F6-741976862CD9}" sibTransId="{CB822A7D-3EA7-4F78-B6C8-E98A5B1EA998}"/>
    <dgm:cxn modelId="{9D9D072F-2C59-4627-8A05-ECD4D7959334}" type="presOf" srcId="{9E024A95-79FC-4AD5-8BE5-CBE31C98015E}" destId="{18B598AD-27F9-4A51-B4A9-96591422C7A1}" srcOrd="0" destOrd="0" presId="urn:microsoft.com/office/officeart/2018/2/layout/IconVerticalSolidList"/>
    <dgm:cxn modelId="{6AB7C442-2C4F-4725-8586-ABA17772344D}" type="presOf" srcId="{DC370A1C-D439-4B6E-A7D2-6E3F62C6A3E7}" destId="{F232F5A0-A1C0-44CA-B82D-D823D903849B}" srcOrd="0" destOrd="0" presId="urn:microsoft.com/office/officeart/2018/2/layout/IconVerticalSolidList"/>
    <dgm:cxn modelId="{B0DF136E-643F-4E38-9465-F8A363B6EA4D}" srcId="{DC370A1C-D439-4B6E-A7D2-6E3F62C6A3E7}" destId="{9E024A95-79FC-4AD5-8BE5-CBE31C98015E}" srcOrd="0" destOrd="0" parTransId="{619386A0-3D26-47E4-8C7B-45AAE432AFAC}" sibTransId="{F727E695-A65B-4819-A724-7DA5CB4D15C9}"/>
    <dgm:cxn modelId="{9799C652-C972-481B-9E7C-08AD59B6B4F4}" srcId="{DC370A1C-D439-4B6E-A7D2-6E3F62C6A3E7}" destId="{6338010A-2116-42E7-B4CE-BBDB9A282991}" srcOrd="3" destOrd="0" parTransId="{E63B2602-B087-4423-9594-7E5D0E168434}" sibTransId="{2150C681-36A7-44D8-91EF-04B0D6F159BD}"/>
    <dgm:cxn modelId="{316CD677-3765-4C60-A763-B2D78D485557}" type="presOf" srcId="{6338010A-2116-42E7-B4CE-BBDB9A282991}" destId="{32A5687B-5218-4654-885F-E0624A1EE18F}" srcOrd="0" destOrd="0" presId="urn:microsoft.com/office/officeart/2018/2/layout/IconVerticalSolidList"/>
    <dgm:cxn modelId="{8C207BD2-60BA-4DFC-B838-9EF0AEFFEE97}" type="presOf" srcId="{EF6AEED6-79DA-4A31-93DB-4A0BA768EFC1}" destId="{F7F76C06-B82F-4BC6-AF4B-0B2D8977AB9A}" srcOrd="0" destOrd="0" presId="urn:microsoft.com/office/officeart/2018/2/layout/IconVerticalSolidList"/>
    <dgm:cxn modelId="{19BFD2ED-9113-40BD-9F9F-45F6C4797A8E}" type="presOf" srcId="{E19E6ECF-AD96-4D13-A57D-8F65DFD38D70}" destId="{99F783D8-3EAF-458F-BB2D-F1C79EF161B5}" srcOrd="0" destOrd="0" presId="urn:microsoft.com/office/officeart/2018/2/layout/IconVerticalSolidList"/>
    <dgm:cxn modelId="{C4D609FF-9F21-4693-8CEB-F592BB17BA39}" srcId="{DC370A1C-D439-4B6E-A7D2-6E3F62C6A3E7}" destId="{E19E6ECF-AD96-4D13-A57D-8F65DFD38D70}" srcOrd="2" destOrd="0" parTransId="{6473FE0A-E970-4A16-9F87-971CDE8D4B6B}" sibTransId="{192EDECE-223B-48E2-BE60-699DC0F33F0A}"/>
    <dgm:cxn modelId="{E350A360-E13A-49CC-A692-0357FF77BC72}" type="presParOf" srcId="{F232F5A0-A1C0-44CA-B82D-D823D903849B}" destId="{FBAA403E-80CB-420C-A276-2DE175A0A134}" srcOrd="0" destOrd="0" presId="urn:microsoft.com/office/officeart/2018/2/layout/IconVerticalSolidList"/>
    <dgm:cxn modelId="{4C7CB1E2-98B2-4EEC-86D9-A8A958381528}" type="presParOf" srcId="{FBAA403E-80CB-420C-A276-2DE175A0A134}" destId="{B645C71D-513E-494F-B290-A34031EDFB96}" srcOrd="0" destOrd="0" presId="urn:microsoft.com/office/officeart/2018/2/layout/IconVerticalSolidList"/>
    <dgm:cxn modelId="{E6058145-30C5-4206-8B5F-80C057D70037}" type="presParOf" srcId="{FBAA403E-80CB-420C-A276-2DE175A0A134}" destId="{2BB4D01E-E083-4101-88D9-05F70793FB43}" srcOrd="1" destOrd="0" presId="urn:microsoft.com/office/officeart/2018/2/layout/IconVerticalSolidList"/>
    <dgm:cxn modelId="{68324643-269A-4ED0-8F6C-959DFAF81257}" type="presParOf" srcId="{FBAA403E-80CB-420C-A276-2DE175A0A134}" destId="{0676860E-9C8E-4D83-8969-FA27D4AC21DD}" srcOrd="2" destOrd="0" presId="urn:microsoft.com/office/officeart/2018/2/layout/IconVerticalSolidList"/>
    <dgm:cxn modelId="{B0A00086-D86E-4EFB-AAEF-5C16BE00BF4A}" type="presParOf" srcId="{FBAA403E-80CB-420C-A276-2DE175A0A134}" destId="{18B598AD-27F9-4A51-B4A9-96591422C7A1}" srcOrd="3" destOrd="0" presId="urn:microsoft.com/office/officeart/2018/2/layout/IconVerticalSolidList"/>
    <dgm:cxn modelId="{BB06CDFB-8C0B-4CBC-84E7-19BF7C700858}" type="presParOf" srcId="{F232F5A0-A1C0-44CA-B82D-D823D903849B}" destId="{16A9ABD5-995A-4589-91B3-2E5F3DAC4F65}" srcOrd="1" destOrd="0" presId="urn:microsoft.com/office/officeart/2018/2/layout/IconVerticalSolidList"/>
    <dgm:cxn modelId="{B8E8B963-69E9-4235-905C-4D260E5CDAD4}" type="presParOf" srcId="{F232F5A0-A1C0-44CA-B82D-D823D903849B}" destId="{8BBFE0AC-8275-4026-88DF-12BF5FBFB2C5}" srcOrd="2" destOrd="0" presId="urn:microsoft.com/office/officeart/2018/2/layout/IconVerticalSolidList"/>
    <dgm:cxn modelId="{27B18685-5831-45A4-9BA4-85C6D838FB3A}" type="presParOf" srcId="{8BBFE0AC-8275-4026-88DF-12BF5FBFB2C5}" destId="{7E7A63CA-9BCE-4A6C-B1F6-7E9BF21C8AB7}" srcOrd="0" destOrd="0" presId="urn:microsoft.com/office/officeart/2018/2/layout/IconVerticalSolidList"/>
    <dgm:cxn modelId="{E2091968-AF82-4FC7-A504-CD5FB0CCB756}" type="presParOf" srcId="{8BBFE0AC-8275-4026-88DF-12BF5FBFB2C5}" destId="{D4729629-5B5C-4DCE-A68A-F5B8FD04C326}" srcOrd="1" destOrd="0" presId="urn:microsoft.com/office/officeart/2018/2/layout/IconVerticalSolidList"/>
    <dgm:cxn modelId="{C184BF0F-9580-4806-A7DF-A8D2D7A49DE9}" type="presParOf" srcId="{8BBFE0AC-8275-4026-88DF-12BF5FBFB2C5}" destId="{4358F187-B91A-4979-993C-78BA3F3B39BA}" srcOrd="2" destOrd="0" presId="urn:microsoft.com/office/officeart/2018/2/layout/IconVerticalSolidList"/>
    <dgm:cxn modelId="{50102974-253B-4DB4-B3E8-4B73E4177E8C}" type="presParOf" srcId="{8BBFE0AC-8275-4026-88DF-12BF5FBFB2C5}" destId="{F7F76C06-B82F-4BC6-AF4B-0B2D8977AB9A}" srcOrd="3" destOrd="0" presId="urn:microsoft.com/office/officeart/2018/2/layout/IconVerticalSolidList"/>
    <dgm:cxn modelId="{900357DD-D89A-4DF4-B990-4AA1C12A02BA}" type="presParOf" srcId="{F232F5A0-A1C0-44CA-B82D-D823D903849B}" destId="{2E8DCD08-ED57-44B3-9499-608B20FCD187}" srcOrd="3" destOrd="0" presId="urn:microsoft.com/office/officeart/2018/2/layout/IconVerticalSolidList"/>
    <dgm:cxn modelId="{649B7020-925B-4B24-BEF2-7E2BCDA7F201}" type="presParOf" srcId="{F232F5A0-A1C0-44CA-B82D-D823D903849B}" destId="{1D602FA5-5E2B-441B-882D-E8D69E872008}" srcOrd="4" destOrd="0" presId="urn:microsoft.com/office/officeart/2018/2/layout/IconVerticalSolidList"/>
    <dgm:cxn modelId="{20BD8817-DB1D-4803-8065-ACF59A6A4FC1}" type="presParOf" srcId="{1D602FA5-5E2B-441B-882D-E8D69E872008}" destId="{56632650-0439-49EC-BC2D-07473FB637AF}" srcOrd="0" destOrd="0" presId="urn:microsoft.com/office/officeart/2018/2/layout/IconVerticalSolidList"/>
    <dgm:cxn modelId="{5439619F-A58A-4F49-B8B3-789917F38D3C}" type="presParOf" srcId="{1D602FA5-5E2B-441B-882D-E8D69E872008}" destId="{F9A044CC-FC74-46DF-92D6-4B713184772F}" srcOrd="1" destOrd="0" presId="urn:microsoft.com/office/officeart/2018/2/layout/IconVerticalSolidList"/>
    <dgm:cxn modelId="{1A7FE831-0892-4F90-9EB2-80D40A96EBED}" type="presParOf" srcId="{1D602FA5-5E2B-441B-882D-E8D69E872008}" destId="{86BBAA5F-AEBB-4F29-90F2-C2D49C8A2ED3}" srcOrd="2" destOrd="0" presId="urn:microsoft.com/office/officeart/2018/2/layout/IconVerticalSolidList"/>
    <dgm:cxn modelId="{9BFAE9FE-0F76-46DE-A1E8-3C0D85ECD708}" type="presParOf" srcId="{1D602FA5-5E2B-441B-882D-E8D69E872008}" destId="{99F783D8-3EAF-458F-BB2D-F1C79EF161B5}" srcOrd="3" destOrd="0" presId="urn:microsoft.com/office/officeart/2018/2/layout/IconVerticalSolidList"/>
    <dgm:cxn modelId="{584E42B2-2306-40F1-A84D-1E7A19C812E1}" type="presParOf" srcId="{F232F5A0-A1C0-44CA-B82D-D823D903849B}" destId="{60091246-D885-4379-BCB1-3E0676982C74}" srcOrd="5" destOrd="0" presId="urn:microsoft.com/office/officeart/2018/2/layout/IconVerticalSolidList"/>
    <dgm:cxn modelId="{829758BC-9054-4368-9D5C-AAEAE2F27059}" type="presParOf" srcId="{F232F5A0-A1C0-44CA-B82D-D823D903849B}" destId="{05EBB3D3-7A7B-4A84-B254-11D3DF1EB546}" srcOrd="6" destOrd="0" presId="urn:microsoft.com/office/officeart/2018/2/layout/IconVerticalSolidList"/>
    <dgm:cxn modelId="{20BD38BF-9F06-4C86-865B-10585F9C1634}" type="presParOf" srcId="{05EBB3D3-7A7B-4A84-B254-11D3DF1EB546}" destId="{D471DFC6-1DEE-42A2-9AC2-2E0748DCBA4C}" srcOrd="0" destOrd="0" presId="urn:microsoft.com/office/officeart/2018/2/layout/IconVerticalSolidList"/>
    <dgm:cxn modelId="{D3FC1AA4-04C9-4AAA-8601-03B99DC68857}" type="presParOf" srcId="{05EBB3D3-7A7B-4A84-B254-11D3DF1EB546}" destId="{1AFF0F18-2F1C-4E3C-8367-D88941D8EBEC}" srcOrd="1" destOrd="0" presId="urn:microsoft.com/office/officeart/2018/2/layout/IconVerticalSolidList"/>
    <dgm:cxn modelId="{8DC80122-B73F-4041-91DF-A3C6BAD0B148}" type="presParOf" srcId="{05EBB3D3-7A7B-4A84-B254-11D3DF1EB546}" destId="{A376EA5C-73E5-41CB-9F5B-A009FB073081}" srcOrd="2" destOrd="0" presId="urn:microsoft.com/office/officeart/2018/2/layout/IconVerticalSolidList"/>
    <dgm:cxn modelId="{9E0576D7-70F8-40E4-95E2-8BB47C9328D3}" type="presParOf" srcId="{05EBB3D3-7A7B-4A84-B254-11D3DF1EB546}" destId="{32A5687B-5218-4654-885F-E0624A1EE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FA3D0-7892-4C6D-8D64-40DB3AE384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3DB040-E16D-4110-B771-FC765CE758DC}">
      <dgm:prSet/>
      <dgm:spPr/>
      <dgm:t>
        <a:bodyPr/>
        <a:lstStyle/>
        <a:p>
          <a:r>
            <a:rPr lang="en-US"/>
            <a:t>Pseudo code provides a language-neutral way to express program source code.</a:t>
          </a:r>
        </a:p>
      </dgm:t>
    </dgm:pt>
    <dgm:pt modelId="{BD44EEA7-22DB-4D19-92FA-AE7926B3DFF4}" type="parTrans" cxnId="{628490F4-FC0E-4F47-84FD-44E11EED700C}">
      <dgm:prSet/>
      <dgm:spPr/>
      <dgm:t>
        <a:bodyPr/>
        <a:lstStyle/>
        <a:p>
          <a:endParaRPr lang="en-US"/>
        </a:p>
      </dgm:t>
    </dgm:pt>
    <dgm:pt modelId="{721B0DD3-9408-4916-90D8-0B23104287B4}" type="sibTrans" cxnId="{628490F4-FC0E-4F47-84FD-44E11EED700C}">
      <dgm:prSet/>
      <dgm:spPr/>
      <dgm:t>
        <a:bodyPr/>
        <a:lstStyle/>
        <a:p>
          <a:endParaRPr lang="en-US"/>
        </a:p>
      </dgm:t>
    </dgm:pt>
    <dgm:pt modelId="{0F68A4BD-6C68-4DF9-AB62-39D2765C039F}">
      <dgm:prSet/>
      <dgm:spPr/>
      <dgm:t>
        <a:bodyPr/>
        <a:lstStyle/>
        <a:p>
          <a:r>
            <a:rPr lang="en-US"/>
            <a:t>No specific rule like programming languages</a:t>
          </a:r>
        </a:p>
      </dgm:t>
    </dgm:pt>
    <dgm:pt modelId="{FCB142EF-DC96-400E-ADC5-DCE7EEEE54B2}" type="parTrans" cxnId="{4DD73518-1EA0-4BED-964F-A7A9920D54E7}">
      <dgm:prSet/>
      <dgm:spPr/>
      <dgm:t>
        <a:bodyPr/>
        <a:lstStyle/>
        <a:p>
          <a:endParaRPr lang="en-US"/>
        </a:p>
      </dgm:t>
    </dgm:pt>
    <dgm:pt modelId="{E36902B9-0894-46D7-9E2B-959BA48FFE54}" type="sibTrans" cxnId="{4DD73518-1EA0-4BED-964F-A7A9920D54E7}">
      <dgm:prSet/>
      <dgm:spPr/>
      <dgm:t>
        <a:bodyPr/>
        <a:lstStyle/>
        <a:p>
          <a:endParaRPr lang="en-US"/>
        </a:p>
      </dgm:t>
    </dgm:pt>
    <dgm:pt modelId="{8A349206-C38B-4D17-86BF-9E3E717C472C}">
      <dgm:prSet/>
      <dgm:spPr/>
      <dgm:t>
        <a:bodyPr/>
        <a:lstStyle/>
        <a:p>
          <a:r>
            <a:rPr lang="en-US"/>
            <a:t>For traditional programming language the unit for testing is procedure.</a:t>
          </a:r>
        </a:p>
      </dgm:t>
    </dgm:pt>
    <dgm:pt modelId="{0172A7ED-9717-4572-B9CC-C742E3050742}" type="parTrans" cxnId="{36748144-F808-4182-B12C-3B4C470E1862}">
      <dgm:prSet/>
      <dgm:spPr/>
      <dgm:t>
        <a:bodyPr/>
        <a:lstStyle/>
        <a:p>
          <a:endParaRPr lang="en-US"/>
        </a:p>
      </dgm:t>
    </dgm:pt>
    <dgm:pt modelId="{4959D6F1-8ED4-4AD5-AFFD-F0500C51261D}" type="sibTrans" cxnId="{36748144-F808-4182-B12C-3B4C470E1862}">
      <dgm:prSet/>
      <dgm:spPr/>
      <dgm:t>
        <a:bodyPr/>
        <a:lstStyle/>
        <a:p>
          <a:endParaRPr lang="en-US"/>
        </a:p>
      </dgm:t>
    </dgm:pt>
    <dgm:pt modelId="{B46AE69E-625C-4C4B-8BD9-D207D2D7B752}">
      <dgm:prSet/>
      <dgm:spPr/>
      <dgm:t>
        <a:bodyPr/>
        <a:lstStyle/>
        <a:p>
          <a:r>
            <a:rPr lang="en-US"/>
            <a:t>For OO language its Class</a:t>
          </a:r>
        </a:p>
      </dgm:t>
    </dgm:pt>
    <dgm:pt modelId="{E0C12513-1B42-4FBA-A420-59063631AFAA}" type="parTrans" cxnId="{984A5085-540E-4591-898D-0D643E3AC35C}">
      <dgm:prSet/>
      <dgm:spPr/>
      <dgm:t>
        <a:bodyPr/>
        <a:lstStyle/>
        <a:p>
          <a:endParaRPr lang="en-US"/>
        </a:p>
      </dgm:t>
    </dgm:pt>
    <dgm:pt modelId="{5F136264-85C6-4C4B-BC42-49FA454C9420}" type="sibTrans" cxnId="{984A5085-540E-4591-898D-0D643E3AC35C}">
      <dgm:prSet/>
      <dgm:spPr/>
      <dgm:t>
        <a:bodyPr/>
        <a:lstStyle/>
        <a:p>
          <a:endParaRPr lang="en-US"/>
        </a:p>
      </dgm:t>
    </dgm:pt>
    <dgm:pt modelId="{EAD2A969-51E1-43F0-9754-9FF047336CF3}" type="pres">
      <dgm:prSet presAssocID="{0D5FA3D0-7892-4C6D-8D64-40DB3AE384C8}" presName="root" presStyleCnt="0">
        <dgm:presLayoutVars>
          <dgm:dir/>
          <dgm:resizeHandles val="exact"/>
        </dgm:presLayoutVars>
      </dgm:prSet>
      <dgm:spPr/>
    </dgm:pt>
    <dgm:pt modelId="{21FB7C1F-0002-46E3-8B31-8C8479F5BAD7}" type="pres">
      <dgm:prSet presAssocID="{2D3DB040-E16D-4110-B771-FC765CE758DC}" presName="compNode" presStyleCnt="0"/>
      <dgm:spPr/>
    </dgm:pt>
    <dgm:pt modelId="{050B8092-AC4F-4BC8-A617-987FDF1C5278}" type="pres">
      <dgm:prSet presAssocID="{2D3DB040-E16D-4110-B771-FC765CE758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0CF3A5-B38F-4AE4-9F61-6C0385AF8236}" type="pres">
      <dgm:prSet presAssocID="{2D3DB040-E16D-4110-B771-FC765CE758DC}" presName="spaceRect" presStyleCnt="0"/>
      <dgm:spPr/>
    </dgm:pt>
    <dgm:pt modelId="{24BC6369-F763-49E3-BC0B-2E0A9C8B8B83}" type="pres">
      <dgm:prSet presAssocID="{2D3DB040-E16D-4110-B771-FC765CE758DC}" presName="textRect" presStyleLbl="revTx" presStyleIdx="0" presStyleCnt="4">
        <dgm:presLayoutVars>
          <dgm:chMax val="1"/>
          <dgm:chPref val="1"/>
        </dgm:presLayoutVars>
      </dgm:prSet>
      <dgm:spPr/>
    </dgm:pt>
    <dgm:pt modelId="{AD18EB5B-7F96-4CDF-82A8-A35014BDC735}" type="pres">
      <dgm:prSet presAssocID="{721B0DD3-9408-4916-90D8-0B23104287B4}" presName="sibTrans" presStyleCnt="0"/>
      <dgm:spPr/>
    </dgm:pt>
    <dgm:pt modelId="{70DC5294-F83D-4465-AB18-D374388BBE53}" type="pres">
      <dgm:prSet presAssocID="{0F68A4BD-6C68-4DF9-AB62-39D2765C039F}" presName="compNode" presStyleCnt="0"/>
      <dgm:spPr/>
    </dgm:pt>
    <dgm:pt modelId="{AE9D8F29-9BAE-4779-AFFF-DCA0F918A9B9}" type="pres">
      <dgm:prSet presAssocID="{0F68A4BD-6C68-4DF9-AB62-39D2765C03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35013A9-7350-4D6F-B393-8780F419E9E2}" type="pres">
      <dgm:prSet presAssocID="{0F68A4BD-6C68-4DF9-AB62-39D2765C039F}" presName="spaceRect" presStyleCnt="0"/>
      <dgm:spPr/>
    </dgm:pt>
    <dgm:pt modelId="{DE3D0320-E095-443A-B4EB-C60BD6FD77F4}" type="pres">
      <dgm:prSet presAssocID="{0F68A4BD-6C68-4DF9-AB62-39D2765C039F}" presName="textRect" presStyleLbl="revTx" presStyleIdx="1" presStyleCnt="4">
        <dgm:presLayoutVars>
          <dgm:chMax val="1"/>
          <dgm:chPref val="1"/>
        </dgm:presLayoutVars>
      </dgm:prSet>
      <dgm:spPr/>
    </dgm:pt>
    <dgm:pt modelId="{8DD52546-509A-4A83-975A-2608A1794BDC}" type="pres">
      <dgm:prSet presAssocID="{E36902B9-0894-46D7-9E2B-959BA48FFE54}" presName="sibTrans" presStyleCnt="0"/>
      <dgm:spPr/>
    </dgm:pt>
    <dgm:pt modelId="{D6D76876-7B7D-4057-959C-9BF9348D36CC}" type="pres">
      <dgm:prSet presAssocID="{8A349206-C38B-4D17-86BF-9E3E717C472C}" presName="compNode" presStyleCnt="0"/>
      <dgm:spPr/>
    </dgm:pt>
    <dgm:pt modelId="{D597A515-4F88-406C-AADA-8A3597D91006}" type="pres">
      <dgm:prSet presAssocID="{8A349206-C38B-4D17-86BF-9E3E717C47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178A3D-1901-4AF5-AE7C-CB963CCA64FE}" type="pres">
      <dgm:prSet presAssocID="{8A349206-C38B-4D17-86BF-9E3E717C472C}" presName="spaceRect" presStyleCnt="0"/>
      <dgm:spPr/>
    </dgm:pt>
    <dgm:pt modelId="{A2F0B0B1-AB26-44A8-AF2E-8F4026B85842}" type="pres">
      <dgm:prSet presAssocID="{8A349206-C38B-4D17-86BF-9E3E717C472C}" presName="textRect" presStyleLbl="revTx" presStyleIdx="2" presStyleCnt="4">
        <dgm:presLayoutVars>
          <dgm:chMax val="1"/>
          <dgm:chPref val="1"/>
        </dgm:presLayoutVars>
      </dgm:prSet>
      <dgm:spPr/>
    </dgm:pt>
    <dgm:pt modelId="{098FF3CC-863A-484C-814D-BFD704564720}" type="pres">
      <dgm:prSet presAssocID="{4959D6F1-8ED4-4AD5-AFFD-F0500C51261D}" presName="sibTrans" presStyleCnt="0"/>
      <dgm:spPr/>
    </dgm:pt>
    <dgm:pt modelId="{97ED5CDE-1841-4519-9138-87B222C61131}" type="pres">
      <dgm:prSet presAssocID="{B46AE69E-625C-4C4B-8BD9-D207D2D7B752}" presName="compNode" presStyleCnt="0"/>
      <dgm:spPr/>
    </dgm:pt>
    <dgm:pt modelId="{EB346C07-0CC3-4484-83B6-25D34A09E3E0}" type="pres">
      <dgm:prSet presAssocID="{B46AE69E-625C-4C4B-8BD9-D207D2D7B7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616829-1477-4973-872B-E22CB62ED737}" type="pres">
      <dgm:prSet presAssocID="{B46AE69E-625C-4C4B-8BD9-D207D2D7B752}" presName="spaceRect" presStyleCnt="0"/>
      <dgm:spPr/>
    </dgm:pt>
    <dgm:pt modelId="{754A6DB4-5932-4673-9D53-7FA11E52FE13}" type="pres">
      <dgm:prSet presAssocID="{B46AE69E-625C-4C4B-8BD9-D207D2D7B7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D37403-11DD-424C-8C65-036810C0E6FD}" type="presOf" srcId="{2D3DB040-E16D-4110-B771-FC765CE758DC}" destId="{24BC6369-F763-49E3-BC0B-2E0A9C8B8B83}" srcOrd="0" destOrd="0" presId="urn:microsoft.com/office/officeart/2018/2/layout/IconLabelList"/>
    <dgm:cxn modelId="{4DD73518-1EA0-4BED-964F-A7A9920D54E7}" srcId="{0D5FA3D0-7892-4C6D-8D64-40DB3AE384C8}" destId="{0F68A4BD-6C68-4DF9-AB62-39D2765C039F}" srcOrd="1" destOrd="0" parTransId="{FCB142EF-DC96-400E-ADC5-DCE7EEEE54B2}" sibTransId="{E36902B9-0894-46D7-9E2B-959BA48FFE54}"/>
    <dgm:cxn modelId="{36748144-F808-4182-B12C-3B4C470E1862}" srcId="{0D5FA3D0-7892-4C6D-8D64-40DB3AE384C8}" destId="{8A349206-C38B-4D17-86BF-9E3E717C472C}" srcOrd="2" destOrd="0" parTransId="{0172A7ED-9717-4572-B9CC-C742E3050742}" sibTransId="{4959D6F1-8ED4-4AD5-AFFD-F0500C51261D}"/>
    <dgm:cxn modelId="{ECE0337D-2E1E-4A3C-B5ED-44B0075E3DA7}" type="presOf" srcId="{0D5FA3D0-7892-4C6D-8D64-40DB3AE384C8}" destId="{EAD2A969-51E1-43F0-9754-9FF047336CF3}" srcOrd="0" destOrd="0" presId="urn:microsoft.com/office/officeart/2018/2/layout/IconLabelList"/>
    <dgm:cxn modelId="{984A5085-540E-4591-898D-0D643E3AC35C}" srcId="{0D5FA3D0-7892-4C6D-8D64-40DB3AE384C8}" destId="{B46AE69E-625C-4C4B-8BD9-D207D2D7B752}" srcOrd="3" destOrd="0" parTransId="{E0C12513-1B42-4FBA-A420-59063631AFAA}" sibTransId="{5F136264-85C6-4C4B-BC42-49FA454C9420}"/>
    <dgm:cxn modelId="{15627691-EF97-4464-8A5E-008B1778BB45}" type="presOf" srcId="{0F68A4BD-6C68-4DF9-AB62-39D2765C039F}" destId="{DE3D0320-E095-443A-B4EB-C60BD6FD77F4}" srcOrd="0" destOrd="0" presId="urn:microsoft.com/office/officeart/2018/2/layout/IconLabelList"/>
    <dgm:cxn modelId="{EDA182AE-C4A6-4C89-B749-61ABB122A6B8}" type="presOf" srcId="{8A349206-C38B-4D17-86BF-9E3E717C472C}" destId="{A2F0B0B1-AB26-44A8-AF2E-8F4026B85842}" srcOrd="0" destOrd="0" presId="urn:microsoft.com/office/officeart/2018/2/layout/IconLabelList"/>
    <dgm:cxn modelId="{AF7DC9D5-CFD9-45BF-8FFF-E7712FB4E6E6}" type="presOf" srcId="{B46AE69E-625C-4C4B-8BD9-D207D2D7B752}" destId="{754A6DB4-5932-4673-9D53-7FA11E52FE13}" srcOrd="0" destOrd="0" presId="urn:microsoft.com/office/officeart/2018/2/layout/IconLabelList"/>
    <dgm:cxn modelId="{628490F4-FC0E-4F47-84FD-44E11EED700C}" srcId="{0D5FA3D0-7892-4C6D-8D64-40DB3AE384C8}" destId="{2D3DB040-E16D-4110-B771-FC765CE758DC}" srcOrd="0" destOrd="0" parTransId="{BD44EEA7-22DB-4D19-92FA-AE7926B3DFF4}" sibTransId="{721B0DD3-9408-4916-90D8-0B23104287B4}"/>
    <dgm:cxn modelId="{A6B0E29A-8532-4BF1-9A28-EE038B80220C}" type="presParOf" srcId="{EAD2A969-51E1-43F0-9754-9FF047336CF3}" destId="{21FB7C1F-0002-46E3-8B31-8C8479F5BAD7}" srcOrd="0" destOrd="0" presId="urn:microsoft.com/office/officeart/2018/2/layout/IconLabelList"/>
    <dgm:cxn modelId="{9EE4C791-6449-472E-A9E6-64A2DBD600BA}" type="presParOf" srcId="{21FB7C1F-0002-46E3-8B31-8C8479F5BAD7}" destId="{050B8092-AC4F-4BC8-A617-987FDF1C5278}" srcOrd="0" destOrd="0" presId="urn:microsoft.com/office/officeart/2018/2/layout/IconLabelList"/>
    <dgm:cxn modelId="{07230C70-BED8-466E-BFDB-110DEC22E3F9}" type="presParOf" srcId="{21FB7C1F-0002-46E3-8B31-8C8479F5BAD7}" destId="{D40CF3A5-B38F-4AE4-9F61-6C0385AF8236}" srcOrd="1" destOrd="0" presId="urn:microsoft.com/office/officeart/2018/2/layout/IconLabelList"/>
    <dgm:cxn modelId="{CEB3798A-6EE3-4414-A200-5C0CE30F7C0E}" type="presParOf" srcId="{21FB7C1F-0002-46E3-8B31-8C8479F5BAD7}" destId="{24BC6369-F763-49E3-BC0B-2E0A9C8B8B83}" srcOrd="2" destOrd="0" presId="urn:microsoft.com/office/officeart/2018/2/layout/IconLabelList"/>
    <dgm:cxn modelId="{5E353D52-1381-4B92-A8E1-D6007067AC39}" type="presParOf" srcId="{EAD2A969-51E1-43F0-9754-9FF047336CF3}" destId="{AD18EB5B-7F96-4CDF-82A8-A35014BDC735}" srcOrd="1" destOrd="0" presId="urn:microsoft.com/office/officeart/2018/2/layout/IconLabelList"/>
    <dgm:cxn modelId="{28355657-6913-4101-9845-BA1A97D64466}" type="presParOf" srcId="{EAD2A969-51E1-43F0-9754-9FF047336CF3}" destId="{70DC5294-F83D-4465-AB18-D374388BBE53}" srcOrd="2" destOrd="0" presId="urn:microsoft.com/office/officeart/2018/2/layout/IconLabelList"/>
    <dgm:cxn modelId="{3D5793F9-5B57-417F-9FE3-90C91D0ED48A}" type="presParOf" srcId="{70DC5294-F83D-4465-AB18-D374388BBE53}" destId="{AE9D8F29-9BAE-4779-AFFF-DCA0F918A9B9}" srcOrd="0" destOrd="0" presId="urn:microsoft.com/office/officeart/2018/2/layout/IconLabelList"/>
    <dgm:cxn modelId="{F141959B-640C-4C14-BFB2-AF5D0CD65D0F}" type="presParOf" srcId="{70DC5294-F83D-4465-AB18-D374388BBE53}" destId="{435013A9-7350-4D6F-B393-8780F419E9E2}" srcOrd="1" destOrd="0" presId="urn:microsoft.com/office/officeart/2018/2/layout/IconLabelList"/>
    <dgm:cxn modelId="{8418B48E-3FD5-403B-BB5E-0295B7D5CEE7}" type="presParOf" srcId="{70DC5294-F83D-4465-AB18-D374388BBE53}" destId="{DE3D0320-E095-443A-B4EB-C60BD6FD77F4}" srcOrd="2" destOrd="0" presId="urn:microsoft.com/office/officeart/2018/2/layout/IconLabelList"/>
    <dgm:cxn modelId="{EACFE2E1-B5C7-4ED2-BC9F-B9B1B31AB400}" type="presParOf" srcId="{EAD2A969-51E1-43F0-9754-9FF047336CF3}" destId="{8DD52546-509A-4A83-975A-2608A1794BDC}" srcOrd="3" destOrd="0" presId="urn:microsoft.com/office/officeart/2018/2/layout/IconLabelList"/>
    <dgm:cxn modelId="{08440C42-7292-4FA5-A78A-694DEF0702D1}" type="presParOf" srcId="{EAD2A969-51E1-43F0-9754-9FF047336CF3}" destId="{D6D76876-7B7D-4057-959C-9BF9348D36CC}" srcOrd="4" destOrd="0" presId="urn:microsoft.com/office/officeart/2018/2/layout/IconLabelList"/>
    <dgm:cxn modelId="{4EA97B0F-34F6-499F-8156-3887529A972D}" type="presParOf" srcId="{D6D76876-7B7D-4057-959C-9BF9348D36CC}" destId="{D597A515-4F88-406C-AADA-8A3597D91006}" srcOrd="0" destOrd="0" presId="urn:microsoft.com/office/officeart/2018/2/layout/IconLabelList"/>
    <dgm:cxn modelId="{40C6F546-275A-477A-B664-FFE94592DDC1}" type="presParOf" srcId="{D6D76876-7B7D-4057-959C-9BF9348D36CC}" destId="{11178A3D-1901-4AF5-AE7C-CB963CCA64FE}" srcOrd="1" destOrd="0" presId="urn:microsoft.com/office/officeart/2018/2/layout/IconLabelList"/>
    <dgm:cxn modelId="{151ACE5B-7AD6-44BE-85B9-4D7506AA02B2}" type="presParOf" srcId="{D6D76876-7B7D-4057-959C-9BF9348D36CC}" destId="{A2F0B0B1-AB26-44A8-AF2E-8F4026B85842}" srcOrd="2" destOrd="0" presId="urn:microsoft.com/office/officeart/2018/2/layout/IconLabelList"/>
    <dgm:cxn modelId="{879D0DFD-5B26-4936-BBFD-7ECC3611E0D0}" type="presParOf" srcId="{EAD2A969-51E1-43F0-9754-9FF047336CF3}" destId="{098FF3CC-863A-484C-814D-BFD704564720}" srcOrd="5" destOrd="0" presId="urn:microsoft.com/office/officeart/2018/2/layout/IconLabelList"/>
    <dgm:cxn modelId="{44EB4A4E-52F7-4671-88D6-6765FE9FD172}" type="presParOf" srcId="{EAD2A969-51E1-43F0-9754-9FF047336CF3}" destId="{97ED5CDE-1841-4519-9138-87B222C61131}" srcOrd="6" destOrd="0" presId="urn:microsoft.com/office/officeart/2018/2/layout/IconLabelList"/>
    <dgm:cxn modelId="{7C9EB70A-94A9-4787-AC77-54034AD24EA4}" type="presParOf" srcId="{97ED5CDE-1841-4519-9138-87B222C61131}" destId="{EB346C07-0CC3-4484-83B6-25D34A09E3E0}" srcOrd="0" destOrd="0" presId="urn:microsoft.com/office/officeart/2018/2/layout/IconLabelList"/>
    <dgm:cxn modelId="{045461BC-DBF5-4828-925C-BD5C1F21A182}" type="presParOf" srcId="{97ED5CDE-1841-4519-9138-87B222C61131}" destId="{53616829-1477-4973-872B-E22CB62ED737}" srcOrd="1" destOrd="0" presId="urn:microsoft.com/office/officeart/2018/2/layout/IconLabelList"/>
    <dgm:cxn modelId="{5A609A19-FF98-48BB-BEAE-56F4BBB54767}" type="presParOf" srcId="{97ED5CDE-1841-4519-9138-87B222C61131}" destId="{754A6DB4-5932-4673-9D53-7FA11E52FE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8B545F-607A-4367-BFA1-8CBD3FC4BD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BEE55C-DF4F-4996-9C71-CE62C2E25144}">
      <dgm:prSet/>
      <dgm:spPr/>
      <dgm:t>
        <a:bodyPr/>
        <a:lstStyle/>
        <a:p>
          <a:r>
            <a:rPr lang="en-US"/>
            <a:t>The windshield wiper on some automobiles is controlled by a lever with a dial. </a:t>
          </a:r>
        </a:p>
      </dgm:t>
    </dgm:pt>
    <dgm:pt modelId="{FCDB3B83-02DA-49BF-8A0D-7142823722C6}" type="parTrans" cxnId="{CED3B5FD-F16D-49A0-AB25-FC5C9F0D0564}">
      <dgm:prSet/>
      <dgm:spPr/>
      <dgm:t>
        <a:bodyPr/>
        <a:lstStyle/>
        <a:p>
          <a:endParaRPr lang="en-US"/>
        </a:p>
      </dgm:t>
    </dgm:pt>
    <dgm:pt modelId="{8AF8B23E-7F24-40D5-8345-57E48A9DADB9}" type="sibTrans" cxnId="{CED3B5FD-F16D-49A0-AB25-FC5C9F0D0564}">
      <dgm:prSet/>
      <dgm:spPr/>
      <dgm:t>
        <a:bodyPr/>
        <a:lstStyle/>
        <a:p>
          <a:endParaRPr lang="en-US"/>
        </a:p>
      </dgm:t>
    </dgm:pt>
    <dgm:pt modelId="{41803CA3-D4B4-4EFD-8C61-A5C3B3CEEAB5}">
      <dgm:prSet/>
      <dgm:spPr/>
      <dgm:t>
        <a:bodyPr/>
        <a:lstStyle/>
        <a:p>
          <a:r>
            <a:rPr lang="en-US"/>
            <a:t>The lever has four positions: OFF, INT (for intermittent), LOW, and HIGH.</a:t>
          </a:r>
        </a:p>
      </dgm:t>
    </dgm:pt>
    <dgm:pt modelId="{FA897E4B-131D-4A6F-95D8-A06E21381994}" type="parTrans" cxnId="{134F72CB-3C86-4005-907D-6791CB288E41}">
      <dgm:prSet/>
      <dgm:spPr/>
      <dgm:t>
        <a:bodyPr/>
        <a:lstStyle/>
        <a:p>
          <a:endParaRPr lang="en-US"/>
        </a:p>
      </dgm:t>
    </dgm:pt>
    <dgm:pt modelId="{6B713429-F43C-4749-9420-9F5D1BA401EE}" type="sibTrans" cxnId="{134F72CB-3C86-4005-907D-6791CB288E41}">
      <dgm:prSet/>
      <dgm:spPr/>
      <dgm:t>
        <a:bodyPr/>
        <a:lstStyle/>
        <a:p>
          <a:endParaRPr lang="en-US"/>
        </a:p>
      </dgm:t>
    </dgm:pt>
    <dgm:pt modelId="{69617E5B-386C-4AF1-86FA-625FF61503BE}">
      <dgm:prSet/>
      <dgm:spPr/>
      <dgm:t>
        <a:bodyPr/>
        <a:lstStyle/>
        <a:p>
          <a:r>
            <a:rPr lang="en-US"/>
            <a:t>the dial has three positions numbered simply 1, 2, and 3. </a:t>
          </a:r>
        </a:p>
      </dgm:t>
    </dgm:pt>
    <dgm:pt modelId="{C15B2003-8062-465C-B4DA-E9D807A5B30C}" type="parTrans" cxnId="{9C80D4B2-7312-432F-AF95-17069CBD6B6E}">
      <dgm:prSet/>
      <dgm:spPr/>
      <dgm:t>
        <a:bodyPr/>
        <a:lstStyle/>
        <a:p>
          <a:endParaRPr lang="en-US"/>
        </a:p>
      </dgm:t>
    </dgm:pt>
    <dgm:pt modelId="{B1FDA083-6814-4635-A389-49E41700A938}" type="sibTrans" cxnId="{9C80D4B2-7312-432F-AF95-17069CBD6B6E}">
      <dgm:prSet/>
      <dgm:spPr/>
      <dgm:t>
        <a:bodyPr/>
        <a:lstStyle/>
        <a:p>
          <a:endParaRPr lang="en-US"/>
        </a:p>
      </dgm:t>
    </dgm:pt>
    <dgm:pt modelId="{BA84E399-FFE8-42C7-BB17-BC2B5067B20B}">
      <dgm:prSet/>
      <dgm:spPr/>
      <dgm:t>
        <a:bodyPr/>
        <a:lstStyle/>
        <a:p>
          <a:r>
            <a:rPr lang="en-US"/>
            <a:t>The dial positions indicate three intermittent speeds, and the dial position is relevant only when the lever is at the INT position.</a:t>
          </a:r>
        </a:p>
      </dgm:t>
    </dgm:pt>
    <dgm:pt modelId="{15504FF1-0045-4E01-AF38-B6DCE31A741D}" type="parTrans" cxnId="{D5C2FD43-42F4-42E7-ACF6-7D67208F337E}">
      <dgm:prSet/>
      <dgm:spPr/>
      <dgm:t>
        <a:bodyPr/>
        <a:lstStyle/>
        <a:p>
          <a:endParaRPr lang="en-US"/>
        </a:p>
      </dgm:t>
    </dgm:pt>
    <dgm:pt modelId="{94CC1E88-DE20-48A9-8CB1-0977FF93B2F5}" type="sibTrans" cxnId="{D5C2FD43-42F4-42E7-ACF6-7D67208F337E}">
      <dgm:prSet/>
      <dgm:spPr/>
      <dgm:t>
        <a:bodyPr/>
        <a:lstStyle/>
        <a:p>
          <a:endParaRPr lang="en-US"/>
        </a:p>
      </dgm:t>
    </dgm:pt>
    <dgm:pt modelId="{9FB98B42-70EC-441F-A2CB-A1F8D01EE6BD}" type="pres">
      <dgm:prSet presAssocID="{C78B545F-607A-4367-BFA1-8CBD3FC4BD0A}" presName="linear" presStyleCnt="0">
        <dgm:presLayoutVars>
          <dgm:animLvl val="lvl"/>
          <dgm:resizeHandles val="exact"/>
        </dgm:presLayoutVars>
      </dgm:prSet>
      <dgm:spPr/>
    </dgm:pt>
    <dgm:pt modelId="{1A596332-F50D-4684-82FE-A3CDCD5EA189}" type="pres">
      <dgm:prSet presAssocID="{31BEE55C-DF4F-4996-9C71-CE62C2E251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6E596F-776B-4EE3-8581-5C9196FAAE9D}" type="pres">
      <dgm:prSet presAssocID="{8AF8B23E-7F24-40D5-8345-57E48A9DADB9}" presName="spacer" presStyleCnt="0"/>
      <dgm:spPr/>
    </dgm:pt>
    <dgm:pt modelId="{4FE29E59-9CC2-4EF8-98CC-67E50843DC56}" type="pres">
      <dgm:prSet presAssocID="{41803CA3-D4B4-4EFD-8C61-A5C3B3CEEA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13045F-0955-4DCE-952B-B525B6B67EBD}" type="pres">
      <dgm:prSet presAssocID="{6B713429-F43C-4749-9420-9F5D1BA401EE}" presName="spacer" presStyleCnt="0"/>
      <dgm:spPr/>
    </dgm:pt>
    <dgm:pt modelId="{D5A04107-FFC7-44B8-8CBD-A1D57F3A8AE8}" type="pres">
      <dgm:prSet presAssocID="{69617E5B-386C-4AF1-86FA-625FF61503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D6B86D-27A3-4F74-A435-417D0F8350EE}" type="pres">
      <dgm:prSet presAssocID="{B1FDA083-6814-4635-A389-49E41700A938}" presName="spacer" presStyleCnt="0"/>
      <dgm:spPr/>
    </dgm:pt>
    <dgm:pt modelId="{28893F87-158D-4261-AD05-94C07AAD98BE}" type="pres">
      <dgm:prSet presAssocID="{BA84E399-FFE8-42C7-BB17-BC2B5067B20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AC7E1E-EE61-414D-B67A-6304BE5BCC34}" type="presOf" srcId="{BA84E399-FFE8-42C7-BB17-BC2B5067B20B}" destId="{28893F87-158D-4261-AD05-94C07AAD98BE}" srcOrd="0" destOrd="0" presId="urn:microsoft.com/office/officeart/2005/8/layout/vList2"/>
    <dgm:cxn modelId="{AE6F7E23-A630-4BDF-87C7-3AB08CFB7203}" type="presOf" srcId="{31BEE55C-DF4F-4996-9C71-CE62C2E25144}" destId="{1A596332-F50D-4684-82FE-A3CDCD5EA189}" srcOrd="0" destOrd="0" presId="urn:microsoft.com/office/officeart/2005/8/layout/vList2"/>
    <dgm:cxn modelId="{D5C2FD43-42F4-42E7-ACF6-7D67208F337E}" srcId="{C78B545F-607A-4367-BFA1-8CBD3FC4BD0A}" destId="{BA84E399-FFE8-42C7-BB17-BC2B5067B20B}" srcOrd="3" destOrd="0" parTransId="{15504FF1-0045-4E01-AF38-B6DCE31A741D}" sibTransId="{94CC1E88-DE20-48A9-8CB1-0977FF93B2F5}"/>
    <dgm:cxn modelId="{8C98CC70-7464-4AEA-A4C6-BA3FDE5E7796}" type="presOf" srcId="{69617E5B-386C-4AF1-86FA-625FF61503BE}" destId="{D5A04107-FFC7-44B8-8CBD-A1D57F3A8AE8}" srcOrd="0" destOrd="0" presId="urn:microsoft.com/office/officeart/2005/8/layout/vList2"/>
    <dgm:cxn modelId="{BE829153-5F96-4B52-A3B7-9E9F2CD741CB}" type="presOf" srcId="{41803CA3-D4B4-4EFD-8C61-A5C3B3CEEAB5}" destId="{4FE29E59-9CC2-4EF8-98CC-67E50843DC56}" srcOrd="0" destOrd="0" presId="urn:microsoft.com/office/officeart/2005/8/layout/vList2"/>
    <dgm:cxn modelId="{9C80D4B2-7312-432F-AF95-17069CBD6B6E}" srcId="{C78B545F-607A-4367-BFA1-8CBD3FC4BD0A}" destId="{69617E5B-386C-4AF1-86FA-625FF61503BE}" srcOrd="2" destOrd="0" parTransId="{C15B2003-8062-465C-B4DA-E9D807A5B30C}" sibTransId="{B1FDA083-6814-4635-A389-49E41700A938}"/>
    <dgm:cxn modelId="{134F72CB-3C86-4005-907D-6791CB288E41}" srcId="{C78B545F-607A-4367-BFA1-8CBD3FC4BD0A}" destId="{41803CA3-D4B4-4EFD-8C61-A5C3B3CEEAB5}" srcOrd="1" destOrd="0" parTransId="{FA897E4B-131D-4A6F-95D8-A06E21381994}" sibTransId="{6B713429-F43C-4749-9420-9F5D1BA401EE}"/>
    <dgm:cxn modelId="{519DD3D0-FFC8-45AB-9BFC-16EC05C64F44}" type="presOf" srcId="{C78B545F-607A-4367-BFA1-8CBD3FC4BD0A}" destId="{9FB98B42-70EC-441F-A2CB-A1F8D01EE6BD}" srcOrd="0" destOrd="0" presId="urn:microsoft.com/office/officeart/2005/8/layout/vList2"/>
    <dgm:cxn modelId="{CED3B5FD-F16D-49A0-AB25-FC5C9F0D0564}" srcId="{C78B545F-607A-4367-BFA1-8CBD3FC4BD0A}" destId="{31BEE55C-DF4F-4996-9C71-CE62C2E25144}" srcOrd="0" destOrd="0" parTransId="{FCDB3B83-02DA-49BF-8A0D-7142823722C6}" sibTransId="{8AF8B23E-7F24-40D5-8345-57E48A9DADB9}"/>
    <dgm:cxn modelId="{60831151-3706-45B7-B8EB-B583862C2D18}" type="presParOf" srcId="{9FB98B42-70EC-441F-A2CB-A1F8D01EE6BD}" destId="{1A596332-F50D-4684-82FE-A3CDCD5EA189}" srcOrd="0" destOrd="0" presId="urn:microsoft.com/office/officeart/2005/8/layout/vList2"/>
    <dgm:cxn modelId="{34A47C99-2E2F-40D5-B0AA-695D85E4A89F}" type="presParOf" srcId="{9FB98B42-70EC-441F-A2CB-A1F8D01EE6BD}" destId="{A26E596F-776B-4EE3-8581-5C9196FAAE9D}" srcOrd="1" destOrd="0" presId="urn:microsoft.com/office/officeart/2005/8/layout/vList2"/>
    <dgm:cxn modelId="{73825D29-660F-474D-81A1-8B673F642C44}" type="presParOf" srcId="{9FB98B42-70EC-441F-A2CB-A1F8D01EE6BD}" destId="{4FE29E59-9CC2-4EF8-98CC-67E50843DC56}" srcOrd="2" destOrd="0" presId="urn:microsoft.com/office/officeart/2005/8/layout/vList2"/>
    <dgm:cxn modelId="{C3812569-5439-4BD8-BAB0-245A5706B2D8}" type="presParOf" srcId="{9FB98B42-70EC-441F-A2CB-A1F8D01EE6BD}" destId="{3313045F-0955-4DCE-952B-B525B6B67EBD}" srcOrd="3" destOrd="0" presId="urn:microsoft.com/office/officeart/2005/8/layout/vList2"/>
    <dgm:cxn modelId="{91098E5C-3DC1-4BFC-A597-A667B1500C22}" type="presParOf" srcId="{9FB98B42-70EC-441F-A2CB-A1F8D01EE6BD}" destId="{D5A04107-FFC7-44B8-8CBD-A1D57F3A8AE8}" srcOrd="4" destOrd="0" presId="urn:microsoft.com/office/officeart/2005/8/layout/vList2"/>
    <dgm:cxn modelId="{7CF15E7C-E784-4348-922B-89C7059B15D0}" type="presParOf" srcId="{9FB98B42-70EC-441F-A2CB-A1F8D01EE6BD}" destId="{A7D6B86D-27A3-4F74-A435-417D0F8350EE}" srcOrd="5" destOrd="0" presId="urn:microsoft.com/office/officeart/2005/8/layout/vList2"/>
    <dgm:cxn modelId="{52872D3C-E85F-41A3-BC7D-1FF2E55D74DA}" type="presParOf" srcId="{9FB98B42-70EC-441F-A2CB-A1F8D01EE6BD}" destId="{28893F87-158D-4261-AD05-94C07AAD98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EBD67-D65F-4878-A311-3FDB09B9D1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3B523A-A093-41E5-8A32-8B4BC3FC9159}">
      <dgm:prSet/>
      <dgm:spPr/>
      <dgm:t>
        <a:bodyPr/>
        <a:lstStyle/>
        <a:p>
          <a:r>
            <a:rPr lang="en-IN"/>
            <a:t>Exception Handling demands robustness testing</a:t>
          </a:r>
          <a:endParaRPr lang="en-US"/>
        </a:p>
      </dgm:t>
    </dgm:pt>
    <dgm:pt modelId="{4C645106-F1C1-47F8-8479-C1ADFF1CA52F}" type="parTrans" cxnId="{4DAF4A6A-D66E-49C8-8EC7-0AFCBEEC9CCF}">
      <dgm:prSet/>
      <dgm:spPr/>
      <dgm:t>
        <a:bodyPr/>
        <a:lstStyle/>
        <a:p>
          <a:endParaRPr lang="en-US"/>
        </a:p>
      </dgm:t>
    </dgm:pt>
    <dgm:pt modelId="{3A7FDE70-8A68-479B-9223-2B12D1138437}" type="sibTrans" cxnId="{4DAF4A6A-D66E-49C8-8EC7-0AFCBEEC9CCF}">
      <dgm:prSet/>
      <dgm:spPr/>
      <dgm:t>
        <a:bodyPr/>
        <a:lstStyle/>
        <a:p>
          <a:endParaRPr lang="en-US"/>
        </a:p>
      </dgm:t>
    </dgm:pt>
    <dgm:pt modelId="{C1485546-C4E2-42A6-9D7A-71AA897BC91C}">
      <dgm:prSet/>
      <dgm:spPr/>
      <dgm:t>
        <a:bodyPr/>
        <a:lstStyle/>
        <a:p>
          <a:r>
            <a:rPr lang="en-IN"/>
            <a:t>In robustness testing, we just add a value lower than minimum and one value higher than maximum to identify the exception handling capabilities.</a:t>
          </a:r>
          <a:endParaRPr lang="en-US"/>
        </a:p>
      </dgm:t>
    </dgm:pt>
    <dgm:pt modelId="{52C828B8-3A78-4B4F-B381-6BF287719FF8}" type="parTrans" cxnId="{753FDD15-FA58-4A78-8EC3-8FCC5CFF9E1B}">
      <dgm:prSet/>
      <dgm:spPr/>
      <dgm:t>
        <a:bodyPr/>
        <a:lstStyle/>
        <a:p>
          <a:endParaRPr lang="en-US"/>
        </a:p>
      </dgm:t>
    </dgm:pt>
    <dgm:pt modelId="{789E74A0-C9D1-4681-91A6-AED6E87A6343}" type="sibTrans" cxnId="{753FDD15-FA58-4A78-8EC3-8FCC5CFF9E1B}">
      <dgm:prSet/>
      <dgm:spPr/>
      <dgm:t>
        <a:bodyPr/>
        <a:lstStyle/>
        <a:p>
          <a:endParaRPr lang="en-US"/>
        </a:p>
      </dgm:t>
    </dgm:pt>
    <dgm:pt modelId="{6B6DA359-D933-43A7-A341-919E2A2D3F30}">
      <dgm:prSet/>
      <dgm:spPr/>
      <dgm:t>
        <a:bodyPr/>
        <a:lstStyle/>
        <a:p>
          <a:r>
            <a:rPr lang="en-IN"/>
            <a:t>So the total number of test cases in robustness testing is 6n+1</a:t>
          </a:r>
          <a:endParaRPr lang="en-US"/>
        </a:p>
      </dgm:t>
    </dgm:pt>
    <dgm:pt modelId="{DC9861C4-6363-469D-8F93-81A130C5C937}" type="parTrans" cxnId="{769BC0CB-52A0-4840-A706-6D8C09ECFA3B}">
      <dgm:prSet/>
      <dgm:spPr/>
      <dgm:t>
        <a:bodyPr/>
        <a:lstStyle/>
        <a:p>
          <a:endParaRPr lang="en-US"/>
        </a:p>
      </dgm:t>
    </dgm:pt>
    <dgm:pt modelId="{F2D00816-4D5F-4357-AF45-56DE03FCCAF2}" type="sibTrans" cxnId="{769BC0CB-52A0-4840-A706-6D8C09ECFA3B}">
      <dgm:prSet/>
      <dgm:spPr/>
      <dgm:t>
        <a:bodyPr/>
        <a:lstStyle/>
        <a:p>
          <a:endParaRPr lang="en-US"/>
        </a:p>
      </dgm:t>
    </dgm:pt>
    <dgm:pt modelId="{53F1234E-9118-4264-B2DD-DDD4B5FB2D9D}" type="pres">
      <dgm:prSet presAssocID="{0F5EBD67-D65F-4878-A311-3FDB09B9D15C}" presName="linear" presStyleCnt="0">
        <dgm:presLayoutVars>
          <dgm:animLvl val="lvl"/>
          <dgm:resizeHandles val="exact"/>
        </dgm:presLayoutVars>
      </dgm:prSet>
      <dgm:spPr/>
    </dgm:pt>
    <dgm:pt modelId="{EBCE952E-7519-4C66-9F37-C417EA4EDDD6}" type="pres">
      <dgm:prSet presAssocID="{A73B523A-A093-41E5-8A32-8B4BC3FC91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306646-0C63-4492-A237-C534B28DD118}" type="pres">
      <dgm:prSet presAssocID="{3A7FDE70-8A68-479B-9223-2B12D1138437}" presName="spacer" presStyleCnt="0"/>
      <dgm:spPr/>
    </dgm:pt>
    <dgm:pt modelId="{5CB78AE8-CDDE-498B-A77E-A720D81F29BB}" type="pres">
      <dgm:prSet presAssocID="{C1485546-C4E2-42A6-9D7A-71AA897BC9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8565BB-49FB-42B0-8127-EC9828EEDAE6}" type="pres">
      <dgm:prSet presAssocID="{789E74A0-C9D1-4681-91A6-AED6E87A6343}" presName="spacer" presStyleCnt="0"/>
      <dgm:spPr/>
    </dgm:pt>
    <dgm:pt modelId="{3178709D-DE9E-4AE1-AA76-4A570EC0E3EE}" type="pres">
      <dgm:prSet presAssocID="{6B6DA359-D933-43A7-A341-919E2A2D3F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3FDD15-FA58-4A78-8EC3-8FCC5CFF9E1B}" srcId="{0F5EBD67-D65F-4878-A311-3FDB09B9D15C}" destId="{C1485546-C4E2-42A6-9D7A-71AA897BC91C}" srcOrd="1" destOrd="0" parTransId="{52C828B8-3A78-4B4F-B381-6BF287719FF8}" sibTransId="{789E74A0-C9D1-4681-91A6-AED6E87A6343}"/>
    <dgm:cxn modelId="{BA1D321D-08C4-4942-9EAA-2B53ECA4305A}" type="presOf" srcId="{6B6DA359-D933-43A7-A341-919E2A2D3F30}" destId="{3178709D-DE9E-4AE1-AA76-4A570EC0E3EE}" srcOrd="0" destOrd="0" presId="urn:microsoft.com/office/officeart/2005/8/layout/vList2"/>
    <dgm:cxn modelId="{57A28C33-9116-4C9D-A126-8D918B3A0EE5}" type="presOf" srcId="{C1485546-C4E2-42A6-9D7A-71AA897BC91C}" destId="{5CB78AE8-CDDE-498B-A77E-A720D81F29BB}" srcOrd="0" destOrd="0" presId="urn:microsoft.com/office/officeart/2005/8/layout/vList2"/>
    <dgm:cxn modelId="{4DAF4A6A-D66E-49C8-8EC7-0AFCBEEC9CCF}" srcId="{0F5EBD67-D65F-4878-A311-3FDB09B9D15C}" destId="{A73B523A-A093-41E5-8A32-8B4BC3FC9159}" srcOrd="0" destOrd="0" parTransId="{4C645106-F1C1-47F8-8479-C1ADFF1CA52F}" sibTransId="{3A7FDE70-8A68-479B-9223-2B12D1138437}"/>
    <dgm:cxn modelId="{0CF66757-5207-4DC0-A9EE-8931D507BEBB}" type="presOf" srcId="{0F5EBD67-D65F-4878-A311-3FDB09B9D15C}" destId="{53F1234E-9118-4264-B2DD-DDD4B5FB2D9D}" srcOrd="0" destOrd="0" presId="urn:microsoft.com/office/officeart/2005/8/layout/vList2"/>
    <dgm:cxn modelId="{769BC0CB-52A0-4840-A706-6D8C09ECFA3B}" srcId="{0F5EBD67-D65F-4878-A311-3FDB09B9D15C}" destId="{6B6DA359-D933-43A7-A341-919E2A2D3F30}" srcOrd="2" destOrd="0" parTransId="{DC9861C4-6363-469D-8F93-81A130C5C937}" sibTransId="{F2D00816-4D5F-4357-AF45-56DE03FCCAF2}"/>
    <dgm:cxn modelId="{ECB8C2E3-662A-4CC6-A498-E8B680B616B1}" type="presOf" srcId="{A73B523A-A093-41E5-8A32-8B4BC3FC9159}" destId="{EBCE952E-7519-4C66-9F37-C417EA4EDDD6}" srcOrd="0" destOrd="0" presId="urn:microsoft.com/office/officeart/2005/8/layout/vList2"/>
    <dgm:cxn modelId="{23BFDE6F-64D3-4D51-A4F2-97495EA4C22A}" type="presParOf" srcId="{53F1234E-9118-4264-B2DD-DDD4B5FB2D9D}" destId="{EBCE952E-7519-4C66-9F37-C417EA4EDDD6}" srcOrd="0" destOrd="0" presId="urn:microsoft.com/office/officeart/2005/8/layout/vList2"/>
    <dgm:cxn modelId="{D6E023DB-71A3-4F18-A779-06E03E5D6E35}" type="presParOf" srcId="{53F1234E-9118-4264-B2DD-DDD4B5FB2D9D}" destId="{2F306646-0C63-4492-A237-C534B28DD118}" srcOrd="1" destOrd="0" presId="urn:microsoft.com/office/officeart/2005/8/layout/vList2"/>
    <dgm:cxn modelId="{0538D5E7-C574-41C8-8023-14DE17EFB408}" type="presParOf" srcId="{53F1234E-9118-4264-B2DD-DDD4B5FB2D9D}" destId="{5CB78AE8-CDDE-498B-A77E-A720D81F29BB}" srcOrd="2" destOrd="0" presId="urn:microsoft.com/office/officeart/2005/8/layout/vList2"/>
    <dgm:cxn modelId="{D2750119-50D4-4A27-99F4-EF29741E9615}" type="presParOf" srcId="{53F1234E-9118-4264-B2DD-DDD4B5FB2D9D}" destId="{068565BB-49FB-42B0-8127-EC9828EEDAE6}" srcOrd="3" destOrd="0" presId="urn:microsoft.com/office/officeart/2005/8/layout/vList2"/>
    <dgm:cxn modelId="{2ACF80C1-390B-455F-AD3F-DC76A2A82DB5}" type="presParOf" srcId="{53F1234E-9118-4264-B2DD-DDD4B5FB2D9D}" destId="{3178709D-DE9E-4AE1-AA76-4A570EC0E3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9EE07-5B79-490B-8343-19DF0ED4A01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753FB3-E61E-42A8-9668-DAE7EFC3E68A}">
      <dgm:prSet/>
      <dgm:spPr/>
      <dgm:t>
        <a:bodyPr/>
        <a:lstStyle/>
        <a:p>
          <a:r>
            <a:rPr lang="en-IN"/>
            <a:t>One input value among </a:t>
          </a:r>
          <a:endParaRPr lang="en-US"/>
        </a:p>
      </dgm:t>
    </dgm:pt>
    <dgm:pt modelId="{D83421A6-21E7-4D07-8CC1-F94A35DBAAAE}" type="parTrans" cxnId="{C3324955-4DBA-45D8-A074-208A30D55F2A}">
      <dgm:prSet/>
      <dgm:spPr/>
      <dgm:t>
        <a:bodyPr/>
        <a:lstStyle/>
        <a:p>
          <a:endParaRPr lang="en-US"/>
        </a:p>
      </dgm:t>
    </dgm:pt>
    <dgm:pt modelId="{DA3E6F5D-BAFA-4F50-A061-488973B331F0}" type="sibTrans" cxnId="{C3324955-4DBA-45D8-A074-208A30D55F2A}">
      <dgm:prSet/>
      <dgm:spPr/>
      <dgm:t>
        <a:bodyPr/>
        <a:lstStyle/>
        <a:p>
          <a:endParaRPr lang="en-US"/>
        </a:p>
      </dgm:t>
    </dgm:pt>
    <dgm:pt modelId="{73A62262-C3E9-417F-BEAE-DEE9D5475CF7}">
      <dgm:prSet/>
      <dgm:spPr/>
      <dgm:t>
        <a:bodyPr/>
        <a:lstStyle/>
        <a:p>
          <a:r>
            <a:rPr lang="en-IN"/>
            <a:t>1. Minimum value</a:t>
          </a:r>
          <a:endParaRPr lang="en-US"/>
        </a:p>
      </dgm:t>
    </dgm:pt>
    <dgm:pt modelId="{78ACE1C1-31AC-4153-A3EE-CABB3B41BA4A}" type="parTrans" cxnId="{6CAC3F2C-BA9A-4ED8-AB62-4F893DDBECF8}">
      <dgm:prSet/>
      <dgm:spPr/>
      <dgm:t>
        <a:bodyPr/>
        <a:lstStyle/>
        <a:p>
          <a:endParaRPr lang="en-US"/>
        </a:p>
      </dgm:t>
    </dgm:pt>
    <dgm:pt modelId="{86FAC836-1659-46B1-81ED-23C684A895C7}" type="sibTrans" cxnId="{6CAC3F2C-BA9A-4ED8-AB62-4F893DDBECF8}">
      <dgm:prSet/>
      <dgm:spPr/>
      <dgm:t>
        <a:bodyPr/>
        <a:lstStyle/>
        <a:p>
          <a:endParaRPr lang="en-US"/>
        </a:p>
      </dgm:t>
    </dgm:pt>
    <dgm:pt modelId="{E4D8D19C-221B-4DD5-B724-2CCAB5FA66E4}">
      <dgm:prSet/>
      <dgm:spPr/>
      <dgm:t>
        <a:bodyPr/>
        <a:lstStyle/>
        <a:p>
          <a:r>
            <a:rPr lang="en-IN"/>
            <a:t>2.Just above minimum value</a:t>
          </a:r>
          <a:endParaRPr lang="en-US"/>
        </a:p>
      </dgm:t>
    </dgm:pt>
    <dgm:pt modelId="{3EB53E18-D472-4B10-AFAD-1423283D9366}" type="parTrans" cxnId="{9F5EDB07-7C10-467A-816F-2EE7DEBABEEF}">
      <dgm:prSet/>
      <dgm:spPr/>
      <dgm:t>
        <a:bodyPr/>
        <a:lstStyle/>
        <a:p>
          <a:endParaRPr lang="en-US"/>
        </a:p>
      </dgm:t>
    </dgm:pt>
    <dgm:pt modelId="{A7D27E5A-B2F1-442B-AA35-4D26F931F0B8}" type="sibTrans" cxnId="{9F5EDB07-7C10-467A-816F-2EE7DEBABEEF}">
      <dgm:prSet/>
      <dgm:spPr/>
      <dgm:t>
        <a:bodyPr/>
        <a:lstStyle/>
        <a:p>
          <a:endParaRPr lang="en-US"/>
        </a:p>
      </dgm:t>
    </dgm:pt>
    <dgm:pt modelId="{130F999F-F696-4619-9DF0-69A2C49EEFAC}">
      <dgm:prSet/>
      <dgm:spPr/>
      <dgm:t>
        <a:bodyPr/>
        <a:lstStyle/>
        <a:p>
          <a:r>
            <a:rPr lang="en-IN"/>
            <a:t>3.Just below maximum value</a:t>
          </a:r>
          <a:endParaRPr lang="en-US"/>
        </a:p>
      </dgm:t>
    </dgm:pt>
    <dgm:pt modelId="{8306DE31-0DBA-4C5F-8F1F-6DD202B1BB14}" type="parTrans" cxnId="{7013CBDC-4B31-4861-A99B-9633C2CD222F}">
      <dgm:prSet/>
      <dgm:spPr/>
      <dgm:t>
        <a:bodyPr/>
        <a:lstStyle/>
        <a:p>
          <a:endParaRPr lang="en-US"/>
        </a:p>
      </dgm:t>
    </dgm:pt>
    <dgm:pt modelId="{98735452-23FF-4F0F-A61A-1DA17B0735EA}" type="sibTrans" cxnId="{7013CBDC-4B31-4861-A99B-9633C2CD222F}">
      <dgm:prSet/>
      <dgm:spPr/>
      <dgm:t>
        <a:bodyPr/>
        <a:lstStyle/>
        <a:p>
          <a:endParaRPr lang="en-US"/>
        </a:p>
      </dgm:t>
    </dgm:pt>
    <dgm:pt modelId="{D4904E2B-6B41-4046-8311-4E9FE9E283EC}">
      <dgm:prSet/>
      <dgm:spPr/>
      <dgm:t>
        <a:bodyPr/>
        <a:lstStyle/>
        <a:p>
          <a:r>
            <a:rPr lang="en-IN"/>
            <a:t>4.Maximum value</a:t>
          </a:r>
          <a:endParaRPr lang="en-US"/>
        </a:p>
      </dgm:t>
    </dgm:pt>
    <dgm:pt modelId="{135AEE41-46F3-43BE-9695-71683A3E1E66}" type="parTrans" cxnId="{BC95D648-A1C4-46FC-BB88-BE5DC2BE6DCC}">
      <dgm:prSet/>
      <dgm:spPr/>
      <dgm:t>
        <a:bodyPr/>
        <a:lstStyle/>
        <a:p>
          <a:endParaRPr lang="en-US"/>
        </a:p>
      </dgm:t>
    </dgm:pt>
    <dgm:pt modelId="{8E365C9B-C22C-4306-A35E-930837AD3B1E}" type="sibTrans" cxnId="{BC95D648-A1C4-46FC-BB88-BE5DC2BE6DCC}">
      <dgm:prSet/>
      <dgm:spPr/>
      <dgm:t>
        <a:bodyPr/>
        <a:lstStyle/>
        <a:p>
          <a:endParaRPr lang="en-US"/>
        </a:p>
      </dgm:t>
    </dgm:pt>
    <dgm:pt modelId="{62FBE753-BD3D-422C-AFC0-7041D64BE47C}">
      <dgm:prSet/>
      <dgm:spPr/>
      <dgm:t>
        <a:bodyPr/>
        <a:lstStyle/>
        <a:p>
          <a:r>
            <a:rPr lang="en-IN"/>
            <a:t>5.Nominal Value</a:t>
          </a:r>
          <a:endParaRPr lang="en-US"/>
        </a:p>
      </dgm:t>
    </dgm:pt>
    <dgm:pt modelId="{D8E079A8-951E-4A91-9961-0AA71D32A3AB}" type="parTrans" cxnId="{2FA40CEB-B240-472D-AA59-AEA7A63CF61D}">
      <dgm:prSet/>
      <dgm:spPr/>
      <dgm:t>
        <a:bodyPr/>
        <a:lstStyle/>
        <a:p>
          <a:endParaRPr lang="en-US"/>
        </a:p>
      </dgm:t>
    </dgm:pt>
    <dgm:pt modelId="{9BC1800E-DA38-4E36-8632-C5832C79EC21}" type="sibTrans" cxnId="{2FA40CEB-B240-472D-AA59-AEA7A63CF61D}">
      <dgm:prSet/>
      <dgm:spPr/>
      <dgm:t>
        <a:bodyPr/>
        <a:lstStyle/>
        <a:p>
          <a:endParaRPr lang="en-US"/>
        </a:p>
      </dgm:t>
    </dgm:pt>
    <dgm:pt modelId="{354971FA-C1E5-4752-8E75-0117B6D95D0F}">
      <dgm:prSet/>
      <dgm:spPr/>
      <dgm:t>
        <a:bodyPr/>
        <a:lstStyle/>
        <a:p>
          <a:r>
            <a:rPr lang="en-IN"/>
            <a:t>Other input on nominal is not valid.</a:t>
          </a:r>
          <a:endParaRPr lang="en-US"/>
        </a:p>
      </dgm:t>
    </dgm:pt>
    <dgm:pt modelId="{C4068A29-47DA-4C07-A86E-7027C02426DC}" type="parTrans" cxnId="{6239780D-FFA9-499E-8B38-E18F28739301}">
      <dgm:prSet/>
      <dgm:spPr/>
      <dgm:t>
        <a:bodyPr/>
        <a:lstStyle/>
        <a:p>
          <a:endParaRPr lang="en-US"/>
        </a:p>
      </dgm:t>
    </dgm:pt>
    <dgm:pt modelId="{8C95AD2B-4B16-4771-AF1B-8F2245EDAE61}" type="sibTrans" cxnId="{6239780D-FFA9-499E-8B38-E18F28739301}">
      <dgm:prSet/>
      <dgm:spPr/>
      <dgm:t>
        <a:bodyPr/>
        <a:lstStyle/>
        <a:p>
          <a:endParaRPr lang="en-US"/>
        </a:p>
      </dgm:t>
    </dgm:pt>
    <dgm:pt modelId="{F314D9BF-C9FD-47FB-86E8-A01194084261}">
      <dgm:prSet/>
      <dgm:spPr/>
      <dgm:t>
        <a:bodyPr/>
        <a:lstStyle/>
        <a:p>
          <a:r>
            <a:rPr lang="en-IN"/>
            <a:t>Cartesian product of the number of variables</a:t>
          </a:r>
          <a:endParaRPr lang="en-US"/>
        </a:p>
      </dgm:t>
    </dgm:pt>
    <dgm:pt modelId="{09EE9F63-7C05-41B2-AAD0-FEEC24077343}" type="parTrans" cxnId="{CE02EA40-CE83-4543-B2D0-F4683FD84F53}">
      <dgm:prSet/>
      <dgm:spPr/>
      <dgm:t>
        <a:bodyPr/>
        <a:lstStyle/>
        <a:p>
          <a:endParaRPr lang="en-US"/>
        </a:p>
      </dgm:t>
    </dgm:pt>
    <dgm:pt modelId="{C76FBFC5-C1DF-448C-ADC6-0606FDB02046}" type="sibTrans" cxnId="{CE02EA40-CE83-4543-B2D0-F4683FD84F53}">
      <dgm:prSet/>
      <dgm:spPr/>
      <dgm:t>
        <a:bodyPr/>
        <a:lstStyle/>
        <a:p>
          <a:endParaRPr lang="en-US"/>
        </a:p>
      </dgm:t>
    </dgm:pt>
    <dgm:pt modelId="{8C777EC3-B5EF-4E48-968B-74A2B9449FF2}">
      <dgm:prSet/>
      <dgm:spPr/>
      <dgm:t>
        <a:bodyPr/>
        <a:lstStyle/>
        <a:p>
          <a:r>
            <a:rPr lang="en-IN"/>
            <a:t>If the mapping involves 2 variables its 5</a:t>
          </a:r>
          <a:r>
            <a:rPr lang="en-IN" baseline="30000"/>
            <a:t>2</a:t>
          </a:r>
          <a:endParaRPr lang="en-US"/>
        </a:p>
      </dgm:t>
    </dgm:pt>
    <dgm:pt modelId="{9FD397D7-F3D9-42DE-AE75-17F9F6CFAC0E}" type="parTrans" cxnId="{E8385473-9341-48EC-B0D0-2E73BC6A3787}">
      <dgm:prSet/>
      <dgm:spPr/>
      <dgm:t>
        <a:bodyPr/>
        <a:lstStyle/>
        <a:p>
          <a:endParaRPr lang="en-US"/>
        </a:p>
      </dgm:t>
    </dgm:pt>
    <dgm:pt modelId="{B13BB59F-1921-4652-ABE5-772BAA55FB42}" type="sibTrans" cxnId="{E8385473-9341-48EC-B0D0-2E73BC6A3787}">
      <dgm:prSet/>
      <dgm:spPr/>
      <dgm:t>
        <a:bodyPr/>
        <a:lstStyle/>
        <a:p>
          <a:endParaRPr lang="en-US"/>
        </a:p>
      </dgm:t>
    </dgm:pt>
    <dgm:pt modelId="{F345320E-3803-4579-99B0-1B3E2AAA40B7}" type="pres">
      <dgm:prSet presAssocID="{CA09EE07-5B79-490B-8343-19DF0ED4A013}" presName="vert0" presStyleCnt="0">
        <dgm:presLayoutVars>
          <dgm:dir/>
          <dgm:animOne val="branch"/>
          <dgm:animLvl val="lvl"/>
        </dgm:presLayoutVars>
      </dgm:prSet>
      <dgm:spPr/>
    </dgm:pt>
    <dgm:pt modelId="{D844DAF1-084E-4877-80B9-11CC6F48FAE9}" type="pres">
      <dgm:prSet presAssocID="{8A753FB3-E61E-42A8-9668-DAE7EFC3E68A}" presName="thickLine" presStyleLbl="alignNode1" presStyleIdx="0" presStyleCnt="9"/>
      <dgm:spPr/>
    </dgm:pt>
    <dgm:pt modelId="{DBC423A2-F60E-4FB8-9407-E55EA959FA77}" type="pres">
      <dgm:prSet presAssocID="{8A753FB3-E61E-42A8-9668-DAE7EFC3E68A}" presName="horz1" presStyleCnt="0"/>
      <dgm:spPr/>
    </dgm:pt>
    <dgm:pt modelId="{FD1F1786-42ED-4A12-BA7B-17B7A7E618A5}" type="pres">
      <dgm:prSet presAssocID="{8A753FB3-E61E-42A8-9668-DAE7EFC3E68A}" presName="tx1" presStyleLbl="revTx" presStyleIdx="0" presStyleCnt="9"/>
      <dgm:spPr/>
    </dgm:pt>
    <dgm:pt modelId="{BBC00BBB-9828-4522-827A-BE8599F724F9}" type="pres">
      <dgm:prSet presAssocID="{8A753FB3-E61E-42A8-9668-DAE7EFC3E68A}" presName="vert1" presStyleCnt="0"/>
      <dgm:spPr/>
    </dgm:pt>
    <dgm:pt modelId="{BAD092AD-6FD4-4053-A1AC-32D28CC3D4EB}" type="pres">
      <dgm:prSet presAssocID="{73A62262-C3E9-417F-BEAE-DEE9D5475CF7}" presName="thickLine" presStyleLbl="alignNode1" presStyleIdx="1" presStyleCnt="9"/>
      <dgm:spPr/>
    </dgm:pt>
    <dgm:pt modelId="{D39D57D6-BDA5-4C85-A353-1D47673B6D30}" type="pres">
      <dgm:prSet presAssocID="{73A62262-C3E9-417F-BEAE-DEE9D5475CF7}" presName="horz1" presStyleCnt="0"/>
      <dgm:spPr/>
    </dgm:pt>
    <dgm:pt modelId="{A736F779-B612-4981-B5C4-ECBF308DC252}" type="pres">
      <dgm:prSet presAssocID="{73A62262-C3E9-417F-BEAE-DEE9D5475CF7}" presName="tx1" presStyleLbl="revTx" presStyleIdx="1" presStyleCnt="9"/>
      <dgm:spPr/>
    </dgm:pt>
    <dgm:pt modelId="{1B0FAAA9-E8AE-4809-8EBB-4EB73328C5D5}" type="pres">
      <dgm:prSet presAssocID="{73A62262-C3E9-417F-BEAE-DEE9D5475CF7}" presName="vert1" presStyleCnt="0"/>
      <dgm:spPr/>
    </dgm:pt>
    <dgm:pt modelId="{E39285A4-F42E-437F-9B58-ABF2FF74EC03}" type="pres">
      <dgm:prSet presAssocID="{E4D8D19C-221B-4DD5-B724-2CCAB5FA66E4}" presName="thickLine" presStyleLbl="alignNode1" presStyleIdx="2" presStyleCnt="9"/>
      <dgm:spPr/>
    </dgm:pt>
    <dgm:pt modelId="{2A009C38-D93D-4127-90A2-1D9013F37D26}" type="pres">
      <dgm:prSet presAssocID="{E4D8D19C-221B-4DD5-B724-2CCAB5FA66E4}" presName="horz1" presStyleCnt="0"/>
      <dgm:spPr/>
    </dgm:pt>
    <dgm:pt modelId="{0E976AFB-F3C6-4630-B634-B0065D97EFC0}" type="pres">
      <dgm:prSet presAssocID="{E4D8D19C-221B-4DD5-B724-2CCAB5FA66E4}" presName="tx1" presStyleLbl="revTx" presStyleIdx="2" presStyleCnt="9"/>
      <dgm:spPr/>
    </dgm:pt>
    <dgm:pt modelId="{44B4A5AC-239D-48BE-98D7-C4563508AA69}" type="pres">
      <dgm:prSet presAssocID="{E4D8D19C-221B-4DD5-B724-2CCAB5FA66E4}" presName="vert1" presStyleCnt="0"/>
      <dgm:spPr/>
    </dgm:pt>
    <dgm:pt modelId="{E80CFF5E-0292-4713-86E5-D9FBE2DE72D5}" type="pres">
      <dgm:prSet presAssocID="{130F999F-F696-4619-9DF0-69A2C49EEFAC}" presName="thickLine" presStyleLbl="alignNode1" presStyleIdx="3" presStyleCnt="9"/>
      <dgm:spPr/>
    </dgm:pt>
    <dgm:pt modelId="{66F0B16D-1D5F-455A-B768-0C91906B3539}" type="pres">
      <dgm:prSet presAssocID="{130F999F-F696-4619-9DF0-69A2C49EEFAC}" presName="horz1" presStyleCnt="0"/>
      <dgm:spPr/>
    </dgm:pt>
    <dgm:pt modelId="{E8FC9A06-385A-49B0-A469-88CAF96331C3}" type="pres">
      <dgm:prSet presAssocID="{130F999F-F696-4619-9DF0-69A2C49EEFAC}" presName="tx1" presStyleLbl="revTx" presStyleIdx="3" presStyleCnt="9"/>
      <dgm:spPr/>
    </dgm:pt>
    <dgm:pt modelId="{19E3E367-E0CF-44D3-A5B5-6D2ADA227B81}" type="pres">
      <dgm:prSet presAssocID="{130F999F-F696-4619-9DF0-69A2C49EEFAC}" presName="vert1" presStyleCnt="0"/>
      <dgm:spPr/>
    </dgm:pt>
    <dgm:pt modelId="{42EA6C00-5128-418C-9192-D307836C4B8F}" type="pres">
      <dgm:prSet presAssocID="{D4904E2B-6B41-4046-8311-4E9FE9E283EC}" presName="thickLine" presStyleLbl="alignNode1" presStyleIdx="4" presStyleCnt="9"/>
      <dgm:spPr/>
    </dgm:pt>
    <dgm:pt modelId="{3A3D4570-9830-4279-B6C6-1959ECFFA140}" type="pres">
      <dgm:prSet presAssocID="{D4904E2B-6B41-4046-8311-4E9FE9E283EC}" presName="horz1" presStyleCnt="0"/>
      <dgm:spPr/>
    </dgm:pt>
    <dgm:pt modelId="{6C793D0D-5E27-453F-91B0-D38C091ED22D}" type="pres">
      <dgm:prSet presAssocID="{D4904E2B-6B41-4046-8311-4E9FE9E283EC}" presName="tx1" presStyleLbl="revTx" presStyleIdx="4" presStyleCnt="9"/>
      <dgm:spPr/>
    </dgm:pt>
    <dgm:pt modelId="{ECC8FE24-C46A-411E-9EB7-5F21EFB31889}" type="pres">
      <dgm:prSet presAssocID="{D4904E2B-6B41-4046-8311-4E9FE9E283EC}" presName="vert1" presStyleCnt="0"/>
      <dgm:spPr/>
    </dgm:pt>
    <dgm:pt modelId="{B5E0AB09-E021-4852-9304-A948FDA2016A}" type="pres">
      <dgm:prSet presAssocID="{62FBE753-BD3D-422C-AFC0-7041D64BE47C}" presName="thickLine" presStyleLbl="alignNode1" presStyleIdx="5" presStyleCnt="9"/>
      <dgm:spPr/>
    </dgm:pt>
    <dgm:pt modelId="{030A8AED-E023-40CB-972F-85C3C9045BF6}" type="pres">
      <dgm:prSet presAssocID="{62FBE753-BD3D-422C-AFC0-7041D64BE47C}" presName="horz1" presStyleCnt="0"/>
      <dgm:spPr/>
    </dgm:pt>
    <dgm:pt modelId="{9E04016C-D71B-464B-886D-04E811335C53}" type="pres">
      <dgm:prSet presAssocID="{62FBE753-BD3D-422C-AFC0-7041D64BE47C}" presName="tx1" presStyleLbl="revTx" presStyleIdx="5" presStyleCnt="9"/>
      <dgm:spPr/>
    </dgm:pt>
    <dgm:pt modelId="{DF442190-E675-4F9A-81C8-BDC28B089A09}" type="pres">
      <dgm:prSet presAssocID="{62FBE753-BD3D-422C-AFC0-7041D64BE47C}" presName="vert1" presStyleCnt="0"/>
      <dgm:spPr/>
    </dgm:pt>
    <dgm:pt modelId="{D24253F5-9794-41C2-8556-E6FD9BA6C272}" type="pres">
      <dgm:prSet presAssocID="{354971FA-C1E5-4752-8E75-0117B6D95D0F}" presName="thickLine" presStyleLbl="alignNode1" presStyleIdx="6" presStyleCnt="9"/>
      <dgm:spPr/>
    </dgm:pt>
    <dgm:pt modelId="{5660047C-AB9A-46D5-998C-FF72477F6B57}" type="pres">
      <dgm:prSet presAssocID="{354971FA-C1E5-4752-8E75-0117B6D95D0F}" presName="horz1" presStyleCnt="0"/>
      <dgm:spPr/>
    </dgm:pt>
    <dgm:pt modelId="{BA8DECBC-6D6C-42A4-AE01-4C76FA4DECBB}" type="pres">
      <dgm:prSet presAssocID="{354971FA-C1E5-4752-8E75-0117B6D95D0F}" presName="tx1" presStyleLbl="revTx" presStyleIdx="6" presStyleCnt="9"/>
      <dgm:spPr/>
    </dgm:pt>
    <dgm:pt modelId="{C47B1D64-C876-41DE-AF54-84AD1A281BD3}" type="pres">
      <dgm:prSet presAssocID="{354971FA-C1E5-4752-8E75-0117B6D95D0F}" presName="vert1" presStyleCnt="0"/>
      <dgm:spPr/>
    </dgm:pt>
    <dgm:pt modelId="{4B2590CC-05E4-44DD-A3EF-CA38E33A159B}" type="pres">
      <dgm:prSet presAssocID="{F314D9BF-C9FD-47FB-86E8-A01194084261}" presName="thickLine" presStyleLbl="alignNode1" presStyleIdx="7" presStyleCnt="9"/>
      <dgm:spPr/>
    </dgm:pt>
    <dgm:pt modelId="{B2F7AFE1-5CF6-432E-98B7-A01BCD5BF4AB}" type="pres">
      <dgm:prSet presAssocID="{F314D9BF-C9FD-47FB-86E8-A01194084261}" presName="horz1" presStyleCnt="0"/>
      <dgm:spPr/>
    </dgm:pt>
    <dgm:pt modelId="{E8E5B17E-E826-4DD6-960C-86812B9C2F28}" type="pres">
      <dgm:prSet presAssocID="{F314D9BF-C9FD-47FB-86E8-A01194084261}" presName="tx1" presStyleLbl="revTx" presStyleIdx="7" presStyleCnt="9"/>
      <dgm:spPr/>
    </dgm:pt>
    <dgm:pt modelId="{E734043E-7EEC-46B9-A2A5-476BDA621843}" type="pres">
      <dgm:prSet presAssocID="{F314D9BF-C9FD-47FB-86E8-A01194084261}" presName="vert1" presStyleCnt="0"/>
      <dgm:spPr/>
    </dgm:pt>
    <dgm:pt modelId="{F5B3D140-96AF-4CB9-B727-7140D2052B34}" type="pres">
      <dgm:prSet presAssocID="{8C777EC3-B5EF-4E48-968B-74A2B9449FF2}" presName="thickLine" presStyleLbl="alignNode1" presStyleIdx="8" presStyleCnt="9"/>
      <dgm:spPr/>
    </dgm:pt>
    <dgm:pt modelId="{55265544-9597-4F62-9C54-3E521FB68D95}" type="pres">
      <dgm:prSet presAssocID="{8C777EC3-B5EF-4E48-968B-74A2B9449FF2}" presName="horz1" presStyleCnt="0"/>
      <dgm:spPr/>
    </dgm:pt>
    <dgm:pt modelId="{44457541-047F-40D1-A08B-DBE2C35AE531}" type="pres">
      <dgm:prSet presAssocID="{8C777EC3-B5EF-4E48-968B-74A2B9449FF2}" presName="tx1" presStyleLbl="revTx" presStyleIdx="8" presStyleCnt="9"/>
      <dgm:spPr/>
    </dgm:pt>
    <dgm:pt modelId="{262B7E44-6522-4531-B8D4-EEA3E21A665D}" type="pres">
      <dgm:prSet presAssocID="{8C777EC3-B5EF-4E48-968B-74A2B9449FF2}" presName="vert1" presStyleCnt="0"/>
      <dgm:spPr/>
    </dgm:pt>
  </dgm:ptLst>
  <dgm:cxnLst>
    <dgm:cxn modelId="{9F5EDB07-7C10-467A-816F-2EE7DEBABEEF}" srcId="{CA09EE07-5B79-490B-8343-19DF0ED4A013}" destId="{E4D8D19C-221B-4DD5-B724-2CCAB5FA66E4}" srcOrd="2" destOrd="0" parTransId="{3EB53E18-D472-4B10-AFAD-1423283D9366}" sibTransId="{A7D27E5A-B2F1-442B-AA35-4D26F931F0B8}"/>
    <dgm:cxn modelId="{6239780D-FFA9-499E-8B38-E18F28739301}" srcId="{CA09EE07-5B79-490B-8343-19DF0ED4A013}" destId="{354971FA-C1E5-4752-8E75-0117B6D95D0F}" srcOrd="6" destOrd="0" parTransId="{C4068A29-47DA-4C07-A86E-7027C02426DC}" sibTransId="{8C95AD2B-4B16-4771-AF1B-8F2245EDAE61}"/>
    <dgm:cxn modelId="{6CAC3F2C-BA9A-4ED8-AB62-4F893DDBECF8}" srcId="{CA09EE07-5B79-490B-8343-19DF0ED4A013}" destId="{73A62262-C3E9-417F-BEAE-DEE9D5475CF7}" srcOrd="1" destOrd="0" parTransId="{78ACE1C1-31AC-4153-A3EE-CABB3B41BA4A}" sibTransId="{86FAC836-1659-46B1-81ED-23C684A895C7}"/>
    <dgm:cxn modelId="{7E21693A-C0F1-4948-A686-FD3903544660}" type="presOf" srcId="{8A753FB3-E61E-42A8-9668-DAE7EFC3E68A}" destId="{FD1F1786-42ED-4A12-BA7B-17B7A7E618A5}" srcOrd="0" destOrd="0" presId="urn:microsoft.com/office/officeart/2008/layout/LinedList"/>
    <dgm:cxn modelId="{CE02EA40-CE83-4543-B2D0-F4683FD84F53}" srcId="{CA09EE07-5B79-490B-8343-19DF0ED4A013}" destId="{F314D9BF-C9FD-47FB-86E8-A01194084261}" srcOrd="7" destOrd="0" parTransId="{09EE9F63-7C05-41B2-AAD0-FEEC24077343}" sibTransId="{C76FBFC5-C1DF-448C-ADC6-0606FDB02046}"/>
    <dgm:cxn modelId="{64201860-6A6B-4700-B1E1-15976A2CD32F}" type="presOf" srcId="{354971FA-C1E5-4752-8E75-0117B6D95D0F}" destId="{BA8DECBC-6D6C-42A4-AE01-4C76FA4DECBB}" srcOrd="0" destOrd="0" presId="urn:microsoft.com/office/officeart/2008/layout/LinedList"/>
    <dgm:cxn modelId="{BC95D648-A1C4-46FC-BB88-BE5DC2BE6DCC}" srcId="{CA09EE07-5B79-490B-8343-19DF0ED4A013}" destId="{D4904E2B-6B41-4046-8311-4E9FE9E283EC}" srcOrd="4" destOrd="0" parTransId="{135AEE41-46F3-43BE-9695-71683A3E1E66}" sibTransId="{8E365C9B-C22C-4306-A35E-930837AD3B1E}"/>
    <dgm:cxn modelId="{77ABD349-7C61-4E41-9E23-F041B11975C3}" type="presOf" srcId="{E4D8D19C-221B-4DD5-B724-2CCAB5FA66E4}" destId="{0E976AFB-F3C6-4630-B634-B0065D97EFC0}" srcOrd="0" destOrd="0" presId="urn:microsoft.com/office/officeart/2008/layout/LinedList"/>
    <dgm:cxn modelId="{E8385473-9341-48EC-B0D0-2E73BC6A3787}" srcId="{CA09EE07-5B79-490B-8343-19DF0ED4A013}" destId="{8C777EC3-B5EF-4E48-968B-74A2B9449FF2}" srcOrd="8" destOrd="0" parTransId="{9FD397D7-F3D9-42DE-AE75-17F9F6CFAC0E}" sibTransId="{B13BB59F-1921-4652-ABE5-772BAA55FB42}"/>
    <dgm:cxn modelId="{571B1175-F03E-4060-929A-17B44D4917CB}" type="presOf" srcId="{8C777EC3-B5EF-4E48-968B-74A2B9449FF2}" destId="{44457541-047F-40D1-A08B-DBE2C35AE531}" srcOrd="0" destOrd="0" presId="urn:microsoft.com/office/officeart/2008/layout/LinedList"/>
    <dgm:cxn modelId="{36065B55-0667-42B8-883E-3F2EA86139A2}" type="presOf" srcId="{73A62262-C3E9-417F-BEAE-DEE9D5475CF7}" destId="{A736F779-B612-4981-B5C4-ECBF308DC252}" srcOrd="0" destOrd="0" presId="urn:microsoft.com/office/officeart/2008/layout/LinedList"/>
    <dgm:cxn modelId="{C3324955-4DBA-45D8-A074-208A30D55F2A}" srcId="{CA09EE07-5B79-490B-8343-19DF0ED4A013}" destId="{8A753FB3-E61E-42A8-9668-DAE7EFC3E68A}" srcOrd="0" destOrd="0" parTransId="{D83421A6-21E7-4D07-8CC1-F94A35DBAAAE}" sibTransId="{DA3E6F5D-BAFA-4F50-A061-488973B331F0}"/>
    <dgm:cxn modelId="{634F71C5-8B9D-474D-BD8F-54E406D2AF93}" type="presOf" srcId="{CA09EE07-5B79-490B-8343-19DF0ED4A013}" destId="{F345320E-3803-4579-99B0-1B3E2AAA40B7}" srcOrd="0" destOrd="0" presId="urn:microsoft.com/office/officeart/2008/layout/LinedList"/>
    <dgm:cxn modelId="{1BCEADC9-8704-4004-A2B6-63F462AA7B11}" type="presOf" srcId="{130F999F-F696-4619-9DF0-69A2C49EEFAC}" destId="{E8FC9A06-385A-49B0-A469-88CAF96331C3}" srcOrd="0" destOrd="0" presId="urn:microsoft.com/office/officeart/2008/layout/LinedList"/>
    <dgm:cxn modelId="{7013CBDC-4B31-4861-A99B-9633C2CD222F}" srcId="{CA09EE07-5B79-490B-8343-19DF0ED4A013}" destId="{130F999F-F696-4619-9DF0-69A2C49EEFAC}" srcOrd="3" destOrd="0" parTransId="{8306DE31-0DBA-4C5F-8F1F-6DD202B1BB14}" sibTransId="{98735452-23FF-4F0F-A61A-1DA17B0735EA}"/>
    <dgm:cxn modelId="{873126E4-861B-4CE9-B895-F70C7F6D691F}" type="presOf" srcId="{D4904E2B-6B41-4046-8311-4E9FE9E283EC}" destId="{6C793D0D-5E27-453F-91B0-D38C091ED22D}" srcOrd="0" destOrd="0" presId="urn:microsoft.com/office/officeart/2008/layout/LinedList"/>
    <dgm:cxn modelId="{2FA40CEB-B240-472D-AA59-AEA7A63CF61D}" srcId="{CA09EE07-5B79-490B-8343-19DF0ED4A013}" destId="{62FBE753-BD3D-422C-AFC0-7041D64BE47C}" srcOrd="5" destOrd="0" parTransId="{D8E079A8-951E-4A91-9961-0AA71D32A3AB}" sibTransId="{9BC1800E-DA38-4E36-8632-C5832C79EC21}"/>
    <dgm:cxn modelId="{AB20BCEB-EC62-4F7B-9BC2-0F5F8249EDD1}" type="presOf" srcId="{62FBE753-BD3D-422C-AFC0-7041D64BE47C}" destId="{9E04016C-D71B-464B-886D-04E811335C53}" srcOrd="0" destOrd="0" presId="urn:microsoft.com/office/officeart/2008/layout/LinedList"/>
    <dgm:cxn modelId="{1E6972EC-E67C-4C35-9D2C-A691CA4020A5}" type="presOf" srcId="{F314D9BF-C9FD-47FB-86E8-A01194084261}" destId="{E8E5B17E-E826-4DD6-960C-86812B9C2F28}" srcOrd="0" destOrd="0" presId="urn:microsoft.com/office/officeart/2008/layout/LinedList"/>
    <dgm:cxn modelId="{09C2B9A9-5096-4871-BA44-27027107CABA}" type="presParOf" srcId="{F345320E-3803-4579-99B0-1B3E2AAA40B7}" destId="{D844DAF1-084E-4877-80B9-11CC6F48FAE9}" srcOrd="0" destOrd="0" presId="urn:microsoft.com/office/officeart/2008/layout/LinedList"/>
    <dgm:cxn modelId="{B6808701-ED51-49F7-8114-2CAE3A304E43}" type="presParOf" srcId="{F345320E-3803-4579-99B0-1B3E2AAA40B7}" destId="{DBC423A2-F60E-4FB8-9407-E55EA959FA77}" srcOrd="1" destOrd="0" presId="urn:microsoft.com/office/officeart/2008/layout/LinedList"/>
    <dgm:cxn modelId="{96FB48DA-0851-4C2C-AADE-3562ABE52D27}" type="presParOf" srcId="{DBC423A2-F60E-4FB8-9407-E55EA959FA77}" destId="{FD1F1786-42ED-4A12-BA7B-17B7A7E618A5}" srcOrd="0" destOrd="0" presId="urn:microsoft.com/office/officeart/2008/layout/LinedList"/>
    <dgm:cxn modelId="{09DA503F-A45F-42A3-9478-F47BA5F4ADDF}" type="presParOf" srcId="{DBC423A2-F60E-4FB8-9407-E55EA959FA77}" destId="{BBC00BBB-9828-4522-827A-BE8599F724F9}" srcOrd="1" destOrd="0" presId="urn:microsoft.com/office/officeart/2008/layout/LinedList"/>
    <dgm:cxn modelId="{B037E43A-7F4F-4DE9-9B4A-B79AE425C355}" type="presParOf" srcId="{F345320E-3803-4579-99B0-1B3E2AAA40B7}" destId="{BAD092AD-6FD4-4053-A1AC-32D28CC3D4EB}" srcOrd="2" destOrd="0" presId="urn:microsoft.com/office/officeart/2008/layout/LinedList"/>
    <dgm:cxn modelId="{C12FC5F8-9947-4559-8786-F3CA253AC0A2}" type="presParOf" srcId="{F345320E-3803-4579-99B0-1B3E2AAA40B7}" destId="{D39D57D6-BDA5-4C85-A353-1D47673B6D30}" srcOrd="3" destOrd="0" presId="urn:microsoft.com/office/officeart/2008/layout/LinedList"/>
    <dgm:cxn modelId="{9F96E898-527D-4800-B7CC-7B88AE663428}" type="presParOf" srcId="{D39D57D6-BDA5-4C85-A353-1D47673B6D30}" destId="{A736F779-B612-4981-B5C4-ECBF308DC252}" srcOrd="0" destOrd="0" presId="urn:microsoft.com/office/officeart/2008/layout/LinedList"/>
    <dgm:cxn modelId="{F32392C2-DD13-4AEB-B10C-54633B927F5B}" type="presParOf" srcId="{D39D57D6-BDA5-4C85-A353-1D47673B6D30}" destId="{1B0FAAA9-E8AE-4809-8EBB-4EB73328C5D5}" srcOrd="1" destOrd="0" presId="urn:microsoft.com/office/officeart/2008/layout/LinedList"/>
    <dgm:cxn modelId="{2A6D6A45-2305-4BF9-B7D2-7A0F19475C74}" type="presParOf" srcId="{F345320E-3803-4579-99B0-1B3E2AAA40B7}" destId="{E39285A4-F42E-437F-9B58-ABF2FF74EC03}" srcOrd="4" destOrd="0" presId="urn:microsoft.com/office/officeart/2008/layout/LinedList"/>
    <dgm:cxn modelId="{27896921-1A6A-4AA9-B046-53293259BFAB}" type="presParOf" srcId="{F345320E-3803-4579-99B0-1B3E2AAA40B7}" destId="{2A009C38-D93D-4127-90A2-1D9013F37D26}" srcOrd="5" destOrd="0" presId="urn:microsoft.com/office/officeart/2008/layout/LinedList"/>
    <dgm:cxn modelId="{A533FC01-D476-441A-A1ED-29D7C0F04105}" type="presParOf" srcId="{2A009C38-D93D-4127-90A2-1D9013F37D26}" destId="{0E976AFB-F3C6-4630-B634-B0065D97EFC0}" srcOrd="0" destOrd="0" presId="urn:microsoft.com/office/officeart/2008/layout/LinedList"/>
    <dgm:cxn modelId="{DF23763D-A116-45AC-BDC0-499054AFCC0C}" type="presParOf" srcId="{2A009C38-D93D-4127-90A2-1D9013F37D26}" destId="{44B4A5AC-239D-48BE-98D7-C4563508AA69}" srcOrd="1" destOrd="0" presId="urn:microsoft.com/office/officeart/2008/layout/LinedList"/>
    <dgm:cxn modelId="{899FC034-5691-47B9-A2AC-CA3AB39B73A7}" type="presParOf" srcId="{F345320E-3803-4579-99B0-1B3E2AAA40B7}" destId="{E80CFF5E-0292-4713-86E5-D9FBE2DE72D5}" srcOrd="6" destOrd="0" presId="urn:microsoft.com/office/officeart/2008/layout/LinedList"/>
    <dgm:cxn modelId="{21682D8D-47F9-4A2A-9741-4A56AAA59060}" type="presParOf" srcId="{F345320E-3803-4579-99B0-1B3E2AAA40B7}" destId="{66F0B16D-1D5F-455A-B768-0C91906B3539}" srcOrd="7" destOrd="0" presId="urn:microsoft.com/office/officeart/2008/layout/LinedList"/>
    <dgm:cxn modelId="{339D5F77-031A-4C26-8D48-A21147C4C025}" type="presParOf" srcId="{66F0B16D-1D5F-455A-B768-0C91906B3539}" destId="{E8FC9A06-385A-49B0-A469-88CAF96331C3}" srcOrd="0" destOrd="0" presId="urn:microsoft.com/office/officeart/2008/layout/LinedList"/>
    <dgm:cxn modelId="{E5D627CE-D68C-4864-9B2A-5F01EBD8DB70}" type="presParOf" srcId="{66F0B16D-1D5F-455A-B768-0C91906B3539}" destId="{19E3E367-E0CF-44D3-A5B5-6D2ADA227B81}" srcOrd="1" destOrd="0" presId="urn:microsoft.com/office/officeart/2008/layout/LinedList"/>
    <dgm:cxn modelId="{366E98D9-360C-42BD-B6AF-87C050A71A91}" type="presParOf" srcId="{F345320E-3803-4579-99B0-1B3E2AAA40B7}" destId="{42EA6C00-5128-418C-9192-D307836C4B8F}" srcOrd="8" destOrd="0" presId="urn:microsoft.com/office/officeart/2008/layout/LinedList"/>
    <dgm:cxn modelId="{181072C3-ECC9-4CD2-B403-B9131D7CA725}" type="presParOf" srcId="{F345320E-3803-4579-99B0-1B3E2AAA40B7}" destId="{3A3D4570-9830-4279-B6C6-1959ECFFA140}" srcOrd="9" destOrd="0" presId="urn:microsoft.com/office/officeart/2008/layout/LinedList"/>
    <dgm:cxn modelId="{DCAA3FE8-5D8B-41DC-A55C-9FF5CDDA06FD}" type="presParOf" srcId="{3A3D4570-9830-4279-B6C6-1959ECFFA140}" destId="{6C793D0D-5E27-453F-91B0-D38C091ED22D}" srcOrd="0" destOrd="0" presId="urn:microsoft.com/office/officeart/2008/layout/LinedList"/>
    <dgm:cxn modelId="{FF079D5A-0352-4190-86BE-A6B8548DD6A1}" type="presParOf" srcId="{3A3D4570-9830-4279-B6C6-1959ECFFA140}" destId="{ECC8FE24-C46A-411E-9EB7-5F21EFB31889}" srcOrd="1" destOrd="0" presId="urn:microsoft.com/office/officeart/2008/layout/LinedList"/>
    <dgm:cxn modelId="{BECFC00F-824A-4D41-9828-0C6DEAAE06F3}" type="presParOf" srcId="{F345320E-3803-4579-99B0-1B3E2AAA40B7}" destId="{B5E0AB09-E021-4852-9304-A948FDA2016A}" srcOrd="10" destOrd="0" presId="urn:microsoft.com/office/officeart/2008/layout/LinedList"/>
    <dgm:cxn modelId="{1503C7DB-3CCF-4687-B48D-A4E3B2AC0776}" type="presParOf" srcId="{F345320E-3803-4579-99B0-1B3E2AAA40B7}" destId="{030A8AED-E023-40CB-972F-85C3C9045BF6}" srcOrd="11" destOrd="0" presId="urn:microsoft.com/office/officeart/2008/layout/LinedList"/>
    <dgm:cxn modelId="{07D21968-9E4A-456F-8415-68B54F67F485}" type="presParOf" srcId="{030A8AED-E023-40CB-972F-85C3C9045BF6}" destId="{9E04016C-D71B-464B-886D-04E811335C53}" srcOrd="0" destOrd="0" presId="urn:microsoft.com/office/officeart/2008/layout/LinedList"/>
    <dgm:cxn modelId="{5256CB3F-98B2-4AFC-A3E6-76703D4CB554}" type="presParOf" srcId="{030A8AED-E023-40CB-972F-85C3C9045BF6}" destId="{DF442190-E675-4F9A-81C8-BDC28B089A09}" srcOrd="1" destOrd="0" presId="urn:microsoft.com/office/officeart/2008/layout/LinedList"/>
    <dgm:cxn modelId="{3D7BF9F5-18FD-4CC5-8047-7F0A131B8B68}" type="presParOf" srcId="{F345320E-3803-4579-99B0-1B3E2AAA40B7}" destId="{D24253F5-9794-41C2-8556-E6FD9BA6C272}" srcOrd="12" destOrd="0" presId="urn:microsoft.com/office/officeart/2008/layout/LinedList"/>
    <dgm:cxn modelId="{A007A0A0-D68A-4B72-BF7C-EE72C8505DD7}" type="presParOf" srcId="{F345320E-3803-4579-99B0-1B3E2AAA40B7}" destId="{5660047C-AB9A-46D5-998C-FF72477F6B57}" srcOrd="13" destOrd="0" presId="urn:microsoft.com/office/officeart/2008/layout/LinedList"/>
    <dgm:cxn modelId="{58B050D5-C958-4E63-83D9-34AF89FE4071}" type="presParOf" srcId="{5660047C-AB9A-46D5-998C-FF72477F6B57}" destId="{BA8DECBC-6D6C-42A4-AE01-4C76FA4DECBB}" srcOrd="0" destOrd="0" presId="urn:microsoft.com/office/officeart/2008/layout/LinedList"/>
    <dgm:cxn modelId="{70185B95-D65F-4E49-81B1-E1E82BFCB5E7}" type="presParOf" srcId="{5660047C-AB9A-46D5-998C-FF72477F6B57}" destId="{C47B1D64-C876-41DE-AF54-84AD1A281BD3}" srcOrd="1" destOrd="0" presId="urn:microsoft.com/office/officeart/2008/layout/LinedList"/>
    <dgm:cxn modelId="{B4338409-432E-4587-9835-885D7F332B2E}" type="presParOf" srcId="{F345320E-3803-4579-99B0-1B3E2AAA40B7}" destId="{4B2590CC-05E4-44DD-A3EF-CA38E33A159B}" srcOrd="14" destOrd="0" presId="urn:microsoft.com/office/officeart/2008/layout/LinedList"/>
    <dgm:cxn modelId="{9D2A9241-F07D-4158-BC02-BFFC5093CA6A}" type="presParOf" srcId="{F345320E-3803-4579-99B0-1B3E2AAA40B7}" destId="{B2F7AFE1-5CF6-432E-98B7-A01BCD5BF4AB}" srcOrd="15" destOrd="0" presId="urn:microsoft.com/office/officeart/2008/layout/LinedList"/>
    <dgm:cxn modelId="{8721B38D-8DB8-4DDA-97B3-8C49BC90C042}" type="presParOf" srcId="{B2F7AFE1-5CF6-432E-98B7-A01BCD5BF4AB}" destId="{E8E5B17E-E826-4DD6-960C-86812B9C2F28}" srcOrd="0" destOrd="0" presId="urn:microsoft.com/office/officeart/2008/layout/LinedList"/>
    <dgm:cxn modelId="{A6371504-84DE-4C95-A668-1DA69D8594DF}" type="presParOf" srcId="{B2F7AFE1-5CF6-432E-98B7-A01BCD5BF4AB}" destId="{E734043E-7EEC-46B9-A2A5-476BDA621843}" srcOrd="1" destOrd="0" presId="urn:microsoft.com/office/officeart/2008/layout/LinedList"/>
    <dgm:cxn modelId="{0422F4F5-02E0-4219-A8C3-6BA7D2F88E56}" type="presParOf" srcId="{F345320E-3803-4579-99B0-1B3E2AAA40B7}" destId="{F5B3D140-96AF-4CB9-B727-7140D2052B34}" srcOrd="16" destOrd="0" presId="urn:microsoft.com/office/officeart/2008/layout/LinedList"/>
    <dgm:cxn modelId="{99D4805F-DCDD-4DE7-A018-79DD572E0C44}" type="presParOf" srcId="{F345320E-3803-4579-99B0-1B3E2AAA40B7}" destId="{55265544-9597-4F62-9C54-3E521FB68D95}" srcOrd="17" destOrd="0" presId="urn:microsoft.com/office/officeart/2008/layout/LinedList"/>
    <dgm:cxn modelId="{32567813-62F6-485C-B181-DA5065B128EC}" type="presParOf" srcId="{55265544-9597-4F62-9C54-3E521FB68D95}" destId="{44457541-047F-40D1-A08B-DBE2C35AE531}" srcOrd="0" destOrd="0" presId="urn:microsoft.com/office/officeart/2008/layout/LinedList"/>
    <dgm:cxn modelId="{D264F0A6-D518-459C-B8E1-E93933564FE7}" type="presParOf" srcId="{55265544-9597-4F62-9C54-3E521FB68D95}" destId="{262B7E44-6522-4531-B8D4-EEA3E21A66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985B50-02A4-4056-8310-BC9CF26532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138A9D-720D-4FEA-91E8-5A7C950F9699}">
      <dgm:prSet/>
      <dgm:spPr/>
      <dgm:t>
        <a:bodyPr/>
        <a:lstStyle/>
        <a:p>
          <a:pPr>
            <a:defRPr cap="all"/>
          </a:pPr>
          <a:r>
            <a:rPr lang="en-IN"/>
            <a:t>Widely practised form of functional testing</a:t>
          </a:r>
          <a:endParaRPr lang="en-US"/>
        </a:p>
      </dgm:t>
    </dgm:pt>
    <dgm:pt modelId="{6D821F3B-6B10-4F81-8E32-DA6A831B2CCF}" type="parTrans" cxnId="{6EE813EF-29E3-4B2D-9962-26EFA4D52923}">
      <dgm:prSet/>
      <dgm:spPr/>
      <dgm:t>
        <a:bodyPr/>
        <a:lstStyle/>
        <a:p>
          <a:endParaRPr lang="en-US"/>
        </a:p>
      </dgm:t>
    </dgm:pt>
    <dgm:pt modelId="{CBBD44AE-DFCA-46F9-8D26-0FA21D7413EB}" type="sibTrans" cxnId="{6EE813EF-29E3-4B2D-9962-26EFA4D52923}">
      <dgm:prSet/>
      <dgm:spPr/>
      <dgm:t>
        <a:bodyPr/>
        <a:lstStyle/>
        <a:p>
          <a:endParaRPr lang="en-US"/>
        </a:p>
      </dgm:t>
    </dgm:pt>
    <dgm:pt modelId="{49E6D906-F43D-4E2A-8C35-44035997F0A7}">
      <dgm:prSet/>
      <dgm:spPr/>
      <dgm:t>
        <a:bodyPr/>
        <a:lstStyle/>
        <a:p>
          <a:pPr>
            <a:defRPr cap="all"/>
          </a:pPr>
          <a:r>
            <a:rPr lang="en-IN"/>
            <a:t>Otherwise called as ad-hoc or seat-of-the-pants testing</a:t>
          </a:r>
          <a:endParaRPr lang="en-US"/>
        </a:p>
      </dgm:t>
    </dgm:pt>
    <dgm:pt modelId="{157A0360-7714-45AC-866D-BBB0E6C0CBE5}" type="parTrans" cxnId="{C70E996C-ACD1-410E-84D3-85906BFCBECD}">
      <dgm:prSet/>
      <dgm:spPr/>
      <dgm:t>
        <a:bodyPr/>
        <a:lstStyle/>
        <a:p>
          <a:endParaRPr lang="en-US"/>
        </a:p>
      </dgm:t>
    </dgm:pt>
    <dgm:pt modelId="{0C294739-AE75-4146-B570-897172DCDF92}" type="sibTrans" cxnId="{C70E996C-ACD1-410E-84D3-85906BFCBECD}">
      <dgm:prSet/>
      <dgm:spPr/>
      <dgm:t>
        <a:bodyPr/>
        <a:lstStyle/>
        <a:p>
          <a:endParaRPr lang="en-US"/>
        </a:p>
      </dgm:t>
    </dgm:pt>
    <dgm:pt modelId="{C9BEDE8F-4AEC-4D81-A697-5FFA78949778}">
      <dgm:prSet/>
      <dgm:spPr/>
      <dgm:t>
        <a:bodyPr/>
        <a:lstStyle/>
        <a:p>
          <a:pPr>
            <a:defRPr cap="all"/>
          </a:pPr>
          <a:r>
            <a:rPr lang="en-IN"/>
            <a:t>Tester uses domain knowledge and experience with similar programs</a:t>
          </a:r>
          <a:endParaRPr lang="en-US"/>
        </a:p>
      </dgm:t>
    </dgm:pt>
    <dgm:pt modelId="{29744AD1-C805-4433-808E-22BDEEE57399}" type="parTrans" cxnId="{48CB36EB-A419-48A8-AF2C-E6FF207D37A2}">
      <dgm:prSet/>
      <dgm:spPr/>
      <dgm:t>
        <a:bodyPr/>
        <a:lstStyle/>
        <a:p>
          <a:endParaRPr lang="en-US"/>
        </a:p>
      </dgm:t>
    </dgm:pt>
    <dgm:pt modelId="{C00F91DD-F904-4188-B0D9-8C9A84FFD71C}" type="sibTrans" cxnId="{48CB36EB-A419-48A8-AF2C-E6FF207D37A2}">
      <dgm:prSet/>
      <dgm:spPr/>
      <dgm:t>
        <a:bodyPr/>
        <a:lstStyle/>
        <a:p>
          <a:endParaRPr lang="en-US"/>
        </a:p>
      </dgm:t>
    </dgm:pt>
    <dgm:pt modelId="{D6033737-7DD1-4FE2-8E9A-5E4223233473}">
      <dgm:prSet/>
      <dgm:spPr/>
      <dgm:t>
        <a:bodyPr/>
        <a:lstStyle/>
        <a:p>
          <a:pPr>
            <a:defRPr cap="all"/>
          </a:pPr>
          <a:r>
            <a:rPr lang="en-IN"/>
            <a:t>No guidelines apart from “best engineering judgement”</a:t>
          </a:r>
          <a:endParaRPr lang="en-US"/>
        </a:p>
      </dgm:t>
    </dgm:pt>
    <dgm:pt modelId="{34A6F02A-195A-4BD3-9FAA-C3933C520D1D}" type="parTrans" cxnId="{DB25D8DD-1084-44F2-BE2D-DE1FC10FA888}">
      <dgm:prSet/>
      <dgm:spPr/>
      <dgm:t>
        <a:bodyPr/>
        <a:lstStyle/>
        <a:p>
          <a:endParaRPr lang="en-US"/>
        </a:p>
      </dgm:t>
    </dgm:pt>
    <dgm:pt modelId="{BFA1D56C-D134-411B-924A-AD6F082BDD64}" type="sibTrans" cxnId="{DB25D8DD-1084-44F2-BE2D-DE1FC10FA888}">
      <dgm:prSet/>
      <dgm:spPr/>
      <dgm:t>
        <a:bodyPr/>
        <a:lstStyle/>
        <a:p>
          <a:endParaRPr lang="en-US"/>
        </a:p>
      </dgm:t>
    </dgm:pt>
    <dgm:pt modelId="{80EA6453-2824-4E4E-937D-DD65A43E2EA2}">
      <dgm:prSet/>
      <dgm:spPr/>
      <dgm:t>
        <a:bodyPr/>
        <a:lstStyle/>
        <a:p>
          <a:pPr>
            <a:defRPr cap="all"/>
          </a:pPr>
          <a:r>
            <a:rPr lang="en-IN"/>
            <a:t>Depends on the abilities of the tester</a:t>
          </a:r>
          <a:endParaRPr lang="en-US"/>
        </a:p>
      </dgm:t>
    </dgm:pt>
    <dgm:pt modelId="{3297FB25-B1A2-478F-93F9-4199361EB8BD}" type="parTrans" cxnId="{7550A824-81E6-4174-8C15-435322C397C8}">
      <dgm:prSet/>
      <dgm:spPr/>
      <dgm:t>
        <a:bodyPr/>
        <a:lstStyle/>
        <a:p>
          <a:endParaRPr lang="en-US"/>
        </a:p>
      </dgm:t>
    </dgm:pt>
    <dgm:pt modelId="{B05FA8AF-7008-425F-B301-B581595690E1}" type="sibTrans" cxnId="{7550A824-81E6-4174-8C15-435322C397C8}">
      <dgm:prSet/>
      <dgm:spPr/>
      <dgm:t>
        <a:bodyPr/>
        <a:lstStyle/>
        <a:p>
          <a:endParaRPr lang="en-US"/>
        </a:p>
      </dgm:t>
    </dgm:pt>
    <dgm:pt modelId="{6317165F-1DAE-4A9C-A82F-28CE49F656B9}" type="pres">
      <dgm:prSet presAssocID="{9D985B50-02A4-4056-8310-BC9CF2653221}" presName="root" presStyleCnt="0">
        <dgm:presLayoutVars>
          <dgm:dir/>
          <dgm:resizeHandles val="exact"/>
        </dgm:presLayoutVars>
      </dgm:prSet>
      <dgm:spPr/>
    </dgm:pt>
    <dgm:pt modelId="{0A0B3C0B-20D9-4F63-BC89-4B61471FE07F}" type="pres">
      <dgm:prSet presAssocID="{82138A9D-720D-4FEA-91E8-5A7C950F9699}" presName="compNode" presStyleCnt="0"/>
      <dgm:spPr/>
    </dgm:pt>
    <dgm:pt modelId="{E113C442-E558-48E4-B3F3-65EE1A691681}" type="pres">
      <dgm:prSet presAssocID="{82138A9D-720D-4FEA-91E8-5A7C950F9699}" presName="iconBgRect" presStyleLbl="bgShp" presStyleIdx="0" presStyleCnt="5"/>
      <dgm:spPr/>
    </dgm:pt>
    <dgm:pt modelId="{E528CCFC-CC29-479B-8DD5-CDB9D4163EA6}" type="pres">
      <dgm:prSet presAssocID="{82138A9D-720D-4FEA-91E8-5A7C950F96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DE09E801-014B-4905-B280-2E8BC261A0F9}" type="pres">
      <dgm:prSet presAssocID="{82138A9D-720D-4FEA-91E8-5A7C950F9699}" presName="spaceRect" presStyleCnt="0"/>
      <dgm:spPr/>
    </dgm:pt>
    <dgm:pt modelId="{1EB68C2B-5662-4167-B51A-4F5C6C3778D6}" type="pres">
      <dgm:prSet presAssocID="{82138A9D-720D-4FEA-91E8-5A7C950F9699}" presName="textRect" presStyleLbl="revTx" presStyleIdx="0" presStyleCnt="5">
        <dgm:presLayoutVars>
          <dgm:chMax val="1"/>
          <dgm:chPref val="1"/>
        </dgm:presLayoutVars>
      </dgm:prSet>
      <dgm:spPr/>
    </dgm:pt>
    <dgm:pt modelId="{FFED568F-23AA-4F81-83A2-A7CC6AF547E4}" type="pres">
      <dgm:prSet presAssocID="{CBBD44AE-DFCA-46F9-8D26-0FA21D7413EB}" presName="sibTrans" presStyleCnt="0"/>
      <dgm:spPr/>
    </dgm:pt>
    <dgm:pt modelId="{B32C132D-CD87-42A8-9F08-074E0AE7C220}" type="pres">
      <dgm:prSet presAssocID="{49E6D906-F43D-4E2A-8C35-44035997F0A7}" presName="compNode" presStyleCnt="0"/>
      <dgm:spPr/>
    </dgm:pt>
    <dgm:pt modelId="{5AD7FA40-E11A-4227-BA0C-20894382195D}" type="pres">
      <dgm:prSet presAssocID="{49E6D906-F43D-4E2A-8C35-44035997F0A7}" presName="iconBgRect" presStyleLbl="bgShp" presStyleIdx="1" presStyleCnt="5"/>
      <dgm:spPr/>
    </dgm:pt>
    <dgm:pt modelId="{AB1A37AA-D5BC-43E1-80FC-426AAEEDC02D}" type="pres">
      <dgm:prSet presAssocID="{49E6D906-F43D-4E2A-8C35-44035997F0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14B5E3BC-44F3-4FBB-A76B-CB0659E9EA0C}" type="pres">
      <dgm:prSet presAssocID="{49E6D906-F43D-4E2A-8C35-44035997F0A7}" presName="spaceRect" presStyleCnt="0"/>
      <dgm:spPr/>
    </dgm:pt>
    <dgm:pt modelId="{CC25F328-EF09-4B4B-969E-FC4EF994F4B7}" type="pres">
      <dgm:prSet presAssocID="{49E6D906-F43D-4E2A-8C35-44035997F0A7}" presName="textRect" presStyleLbl="revTx" presStyleIdx="1" presStyleCnt="5">
        <dgm:presLayoutVars>
          <dgm:chMax val="1"/>
          <dgm:chPref val="1"/>
        </dgm:presLayoutVars>
      </dgm:prSet>
      <dgm:spPr/>
    </dgm:pt>
    <dgm:pt modelId="{9D77EF04-8C40-432C-9F58-EC6A592F92F6}" type="pres">
      <dgm:prSet presAssocID="{0C294739-AE75-4146-B570-897172DCDF92}" presName="sibTrans" presStyleCnt="0"/>
      <dgm:spPr/>
    </dgm:pt>
    <dgm:pt modelId="{E430B546-5C25-402E-9417-50603A00FE72}" type="pres">
      <dgm:prSet presAssocID="{C9BEDE8F-4AEC-4D81-A697-5FFA78949778}" presName="compNode" presStyleCnt="0"/>
      <dgm:spPr/>
    </dgm:pt>
    <dgm:pt modelId="{7979D191-7E3B-4EED-97A4-1E949D20D3E4}" type="pres">
      <dgm:prSet presAssocID="{C9BEDE8F-4AEC-4D81-A697-5FFA78949778}" presName="iconBgRect" presStyleLbl="bgShp" presStyleIdx="2" presStyleCnt="5"/>
      <dgm:spPr/>
    </dgm:pt>
    <dgm:pt modelId="{51216B72-B2DD-40B5-9093-98C56206437A}" type="pres">
      <dgm:prSet presAssocID="{C9BEDE8F-4AEC-4D81-A697-5FFA789497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ReportLibrary"/>
        </a:ext>
      </dgm:extLst>
    </dgm:pt>
    <dgm:pt modelId="{A6C25FA2-59B4-4701-BC63-63149BA37878}" type="pres">
      <dgm:prSet presAssocID="{C9BEDE8F-4AEC-4D81-A697-5FFA78949778}" presName="spaceRect" presStyleCnt="0"/>
      <dgm:spPr/>
    </dgm:pt>
    <dgm:pt modelId="{37413502-AAB9-4B59-90DA-2141B3AA6DD7}" type="pres">
      <dgm:prSet presAssocID="{C9BEDE8F-4AEC-4D81-A697-5FFA78949778}" presName="textRect" presStyleLbl="revTx" presStyleIdx="2" presStyleCnt="5">
        <dgm:presLayoutVars>
          <dgm:chMax val="1"/>
          <dgm:chPref val="1"/>
        </dgm:presLayoutVars>
      </dgm:prSet>
      <dgm:spPr/>
    </dgm:pt>
    <dgm:pt modelId="{AF240EBE-CC23-4CCD-B0A8-22996B0123F1}" type="pres">
      <dgm:prSet presAssocID="{C00F91DD-F904-4188-B0D9-8C9A84FFD71C}" presName="sibTrans" presStyleCnt="0"/>
      <dgm:spPr/>
    </dgm:pt>
    <dgm:pt modelId="{3102B63B-9C19-4188-AC28-E41DA2C16A4A}" type="pres">
      <dgm:prSet presAssocID="{D6033737-7DD1-4FE2-8E9A-5E4223233473}" presName="compNode" presStyleCnt="0"/>
      <dgm:spPr/>
    </dgm:pt>
    <dgm:pt modelId="{9487E0B9-5945-4974-B993-2097DBF562CE}" type="pres">
      <dgm:prSet presAssocID="{D6033737-7DD1-4FE2-8E9A-5E4223233473}" presName="iconBgRect" presStyleLbl="bgShp" presStyleIdx="3" presStyleCnt="5"/>
      <dgm:spPr/>
    </dgm:pt>
    <dgm:pt modelId="{431941A5-1723-46F8-A2BF-EF31D65E6EB5}" type="pres">
      <dgm:prSet presAssocID="{D6033737-7DD1-4FE2-8E9A-5E42232334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Solid"/>
        </a:ext>
      </dgm:extLst>
    </dgm:pt>
    <dgm:pt modelId="{1DCEFBBF-F7CC-4674-AC65-C603E0AAB0D9}" type="pres">
      <dgm:prSet presAssocID="{D6033737-7DD1-4FE2-8E9A-5E4223233473}" presName="spaceRect" presStyleCnt="0"/>
      <dgm:spPr/>
    </dgm:pt>
    <dgm:pt modelId="{767D2B3F-388B-4478-9B0B-645482E23C39}" type="pres">
      <dgm:prSet presAssocID="{D6033737-7DD1-4FE2-8E9A-5E4223233473}" presName="textRect" presStyleLbl="revTx" presStyleIdx="3" presStyleCnt="5">
        <dgm:presLayoutVars>
          <dgm:chMax val="1"/>
          <dgm:chPref val="1"/>
        </dgm:presLayoutVars>
      </dgm:prSet>
      <dgm:spPr/>
    </dgm:pt>
    <dgm:pt modelId="{50344CA1-4E73-4D62-AA21-BA8652A4E75C}" type="pres">
      <dgm:prSet presAssocID="{BFA1D56C-D134-411B-924A-AD6F082BDD64}" presName="sibTrans" presStyleCnt="0"/>
      <dgm:spPr/>
    </dgm:pt>
    <dgm:pt modelId="{E055AA49-D636-4147-BC3C-A5B99E55E3D8}" type="pres">
      <dgm:prSet presAssocID="{80EA6453-2824-4E4E-937D-DD65A43E2EA2}" presName="compNode" presStyleCnt="0"/>
      <dgm:spPr/>
    </dgm:pt>
    <dgm:pt modelId="{BF71D2AD-E510-499C-BEA6-0EFC668F3F71}" type="pres">
      <dgm:prSet presAssocID="{80EA6453-2824-4E4E-937D-DD65A43E2EA2}" presName="iconBgRect" presStyleLbl="bgShp" presStyleIdx="4" presStyleCnt="5"/>
      <dgm:spPr/>
    </dgm:pt>
    <dgm:pt modelId="{A8CB295C-2AF5-4374-AE99-AA845E61FCA4}" type="pres">
      <dgm:prSet presAssocID="{80EA6453-2824-4E4E-937D-DD65A43E2E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op"/>
        </a:ext>
      </dgm:extLst>
    </dgm:pt>
    <dgm:pt modelId="{08E9C1DA-BB63-46DE-8A96-960BFA97CE12}" type="pres">
      <dgm:prSet presAssocID="{80EA6453-2824-4E4E-937D-DD65A43E2EA2}" presName="spaceRect" presStyleCnt="0"/>
      <dgm:spPr/>
    </dgm:pt>
    <dgm:pt modelId="{37F67434-4F2E-4766-B234-645657C20D99}" type="pres">
      <dgm:prSet presAssocID="{80EA6453-2824-4E4E-937D-DD65A43E2EA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101F12-DE13-43CE-8900-A78014043C95}" type="presOf" srcId="{C9BEDE8F-4AEC-4D81-A697-5FFA78949778}" destId="{37413502-AAB9-4B59-90DA-2141B3AA6DD7}" srcOrd="0" destOrd="0" presId="urn:microsoft.com/office/officeart/2018/5/layout/IconCircleLabelList"/>
    <dgm:cxn modelId="{1F713320-9F9F-4D1A-B299-9E0F1C9F6F5C}" type="presOf" srcId="{9D985B50-02A4-4056-8310-BC9CF2653221}" destId="{6317165F-1DAE-4A9C-A82F-28CE49F656B9}" srcOrd="0" destOrd="0" presId="urn:microsoft.com/office/officeart/2018/5/layout/IconCircleLabelList"/>
    <dgm:cxn modelId="{7550A824-81E6-4174-8C15-435322C397C8}" srcId="{9D985B50-02A4-4056-8310-BC9CF2653221}" destId="{80EA6453-2824-4E4E-937D-DD65A43E2EA2}" srcOrd="4" destOrd="0" parTransId="{3297FB25-B1A2-478F-93F9-4199361EB8BD}" sibTransId="{B05FA8AF-7008-425F-B301-B581595690E1}"/>
    <dgm:cxn modelId="{E2E4EE41-849D-4C5C-88EA-7A1931D5DFFB}" type="presOf" srcId="{D6033737-7DD1-4FE2-8E9A-5E4223233473}" destId="{767D2B3F-388B-4478-9B0B-645482E23C39}" srcOrd="0" destOrd="0" presId="urn:microsoft.com/office/officeart/2018/5/layout/IconCircleLabelList"/>
    <dgm:cxn modelId="{79787966-43B3-4DB2-97A7-9B2B4F38B1DB}" type="presOf" srcId="{49E6D906-F43D-4E2A-8C35-44035997F0A7}" destId="{CC25F328-EF09-4B4B-969E-FC4EF994F4B7}" srcOrd="0" destOrd="0" presId="urn:microsoft.com/office/officeart/2018/5/layout/IconCircleLabelList"/>
    <dgm:cxn modelId="{C70E996C-ACD1-410E-84D3-85906BFCBECD}" srcId="{9D985B50-02A4-4056-8310-BC9CF2653221}" destId="{49E6D906-F43D-4E2A-8C35-44035997F0A7}" srcOrd="1" destOrd="0" parTransId="{157A0360-7714-45AC-866D-BBB0E6C0CBE5}" sibTransId="{0C294739-AE75-4146-B570-897172DCDF92}"/>
    <dgm:cxn modelId="{9B47BC7B-4806-471E-B22D-D02ECAEEEFA5}" type="presOf" srcId="{80EA6453-2824-4E4E-937D-DD65A43E2EA2}" destId="{37F67434-4F2E-4766-B234-645657C20D99}" srcOrd="0" destOrd="0" presId="urn:microsoft.com/office/officeart/2018/5/layout/IconCircleLabelList"/>
    <dgm:cxn modelId="{FB805094-8C2A-4D04-96BB-560F09D46FC5}" type="presOf" srcId="{82138A9D-720D-4FEA-91E8-5A7C950F9699}" destId="{1EB68C2B-5662-4167-B51A-4F5C6C3778D6}" srcOrd="0" destOrd="0" presId="urn:microsoft.com/office/officeart/2018/5/layout/IconCircleLabelList"/>
    <dgm:cxn modelId="{DB25D8DD-1084-44F2-BE2D-DE1FC10FA888}" srcId="{9D985B50-02A4-4056-8310-BC9CF2653221}" destId="{D6033737-7DD1-4FE2-8E9A-5E4223233473}" srcOrd="3" destOrd="0" parTransId="{34A6F02A-195A-4BD3-9FAA-C3933C520D1D}" sibTransId="{BFA1D56C-D134-411B-924A-AD6F082BDD64}"/>
    <dgm:cxn modelId="{48CB36EB-A419-48A8-AF2C-E6FF207D37A2}" srcId="{9D985B50-02A4-4056-8310-BC9CF2653221}" destId="{C9BEDE8F-4AEC-4D81-A697-5FFA78949778}" srcOrd="2" destOrd="0" parTransId="{29744AD1-C805-4433-808E-22BDEEE57399}" sibTransId="{C00F91DD-F904-4188-B0D9-8C9A84FFD71C}"/>
    <dgm:cxn modelId="{6EE813EF-29E3-4B2D-9962-26EFA4D52923}" srcId="{9D985B50-02A4-4056-8310-BC9CF2653221}" destId="{82138A9D-720D-4FEA-91E8-5A7C950F9699}" srcOrd="0" destOrd="0" parTransId="{6D821F3B-6B10-4F81-8E32-DA6A831B2CCF}" sibTransId="{CBBD44AE-DFCA-46F9-8D26-0FA21D7413EB}"/>
    <dgm:cxn modelId="{A25C0C90-BC68-4CFE-91BB-2A458A39E419}" type="presParOf" srcId="{6317165F-1DAE-4A9C-A82F-28CE49F656B9}" destId="{0A0B3C0B-20D9-4F63-BC89-4B61471FE07F}" srcOrd="0" destOrd="0" presId="urn:microsoft.com/office/officeart/2018/5/layout/IconCircleLabelList"/>
    <dgm:cxn modelId="{3B18BAAA-054A-4387-9556-D72F769DAC46}" type="presParOf" srcId="{0A0B3C0B-20D9-4F63-BC89-4B61471FE07F}" destId="{E113C442-E558-48E4-B3F3-65EE1A691681}" srcOrd="0" destOrd="0" presId="urn:microsoft.com/office/officeart/2018/5/layout/IconCircleLabelList"/>
    <dgm:cxn modelId="{FB5AB3BC-48DE-4648-94BB-5828A94DD414}" type="presParOf" srcId="{0A0B3C0B-20D9-4F63-BC89-4B61471FE07F}" destId="{E528CCFC-CC29-479B-8DD5-CDB9D4163EA6}" srcOrd="1" destOrd="0" presId="urn:microsoft.com/office/officeart/2018/5/layout/IconCircleLabelList"/>
    <dgm:cxn modelId="{07D78644-830E-4097-B652-F869FB9A3E92}" type="presParOf" srcId="{0A0B3C0B-20D9-4F63-BC89-4B61471FE07F}" destId="{DE09E801-014B-4905-B280-2E8BC261A0F9}" srcOrd="2" destOrd="0" presId="urn:microsoft.com/office/officeart/2018/5/layout/IconCircleLabelList"/>
    <dgm:cxn modelId="{257C2B89-7DEB-44B9-BF73-0FB71EE8955C}" type="presParOf" srcId="{0A0B3C0B-20D9-4F63-BC89-4B61471FE07F}" destId="{1EB68C2B-5662-4167-B51A-4F5C6C3778D6}" srcOrd="3" destOrd="0" presId="urn:microsoft.com/office/officeart/2018/5/layout/IconCircleLabelList"/>
    <dgm:cxn modelId="{77281C60-F284-41A0-B348-93BCB2BCC2B8}" type="presParOf" srcId="{6317165F-1DAE-4A9C-A82F-28CE49F656B9}" destId="{FFED568F-23AA-4F81-83A2-A7CC6AF547E4}" srcOrd="1" destOrd="0" presId="urn:microsoft.com/office/officeart/2018/5/layout/IconCircleLabelList"/>
    <dgm:cxn modelId="{5A407D52-0078-4CA5-8BD4-20A0AC863D4A}" type="presParOf" srcId="{6317165F-1DAE-4A9C-A82F-28CE49F656B9}" destId="{B32C132D-CD87-42A8-9F08-074E0AE7C220}" srcOrd="2" destOrd="0" presId="urn:microsoft.com/office/officeart/2018/5/layout/IconCircleLabelList"/>
    <dgm:cxn modelId="{BE6B96EC-ED2E-4688-AA00-8B00620556F5}" type="presParOf" srcId="{B32C132D-CD87-42A8-9F08-074E0AE7C220}" destId="{5AD7FA40-E11A-4227-BA0C-20894382195D}" srcOrd="0" destOrd="0" presId="urn:microsoft.com/office/officeart/2018/5/layout/IconCircleLabelList"/>
    <dgm:cxn modelId="{26BFFF80-70CF-4DF7-A355-3CC73E03C769}" type="presParOf" srcId="{B32C132D-CD87-42A8-9F08-074E0AE7C220}" destId="{AB1A37AA-D5BC-43E1-80FC-426AAEEDC02D}" srcOrd="1" destOrd="0" presId="urn:microsoft.com/office/officeart/2018/5/layout/IconCircleLabelList"/>
    <dgm:cxn modelId="{530A48B7-99B1-445D-A864-473BAB03D34F}" type="presParOf" srcId="{B32C132D-CD87-42A8-9F08-074E0AE7C220}" destId="{14B5E3BC-44F3-4FBB-A76B-CB0659E9EA0C}" srcOrd="2" destOrd="0" presId="urn:microsoft.com/office/officeart/2018/5/layout/IconCircleLabelList"/>
    <dgm:cxn modelId="{C586975A-0C0D-4749-A452-561BCCCB58F5}" type="presParOf" srcId="{B32C132D-CD87-42A8-9F08-074E0AE7C220}" destId="{CC25F328-EF09-4B4B-969E-FC4EF994F4B7}" srcOrd="3" destOrd="0" presId="urn:microsoft.com/office/officeart/2018/5/layout/IconCircleLabelList"/>
    <dgm:cxn modelId="{0AF6CC46-B868-4CEF-9618-C79F271F3222}" type="presParOf" srcId="{6317165F-1DAE-4A9C-A82F-28CE49F656B9}" destId="{9D77EF04-8C40-432C-9F58-EC6A592F92F6}" srcOrd="3" destOrd="0" presId="urn:microsoft.com/office/officeart/2018/5/layout/IconCircleLabelList"/>
    <dgm:cxn modelId="{5EC67657-7866-4EF1-9162-EF8ACE620E2F}" type="presParOf" srcId="{6317165F-1DAE-4A9C-A82F-28CE49F656B9}" destId="{E430B546-5C25-402E-9417-50603A00FE72}" srcOrd="4" destOrd="0" presId="urn:microsoft.com/office/officeart/2018/5/layout/IconCircleLabelList"/>
    <dgm:cxn modelId="{7F05D365-0718-4F50-BEBF-D7593DDB9168}" type="presParOf" srcId="{E430B546-5C25-402E-9417-50603A00FE72}" destId="{7979D191-7E3B-4EED-97A4-1E949D20D3E4}" srcOrd="0" destOrd="0" presId="urn:microsoft.com/office/officeart/2018/5/layout/IconCircleLabelList"/>
    <dgm:cxn modelId="{3D5BCAB4-81D5-4A2D-8ADB-42BFBF34F277}" type="presParOf" srcId="{E430B546-5C25-402E-9417-50603A00FE72}" destId="{51216B72-B2DD-40B5-9093-98C56206437A}" srcOrd="1" destOrd="0" presId="urn:microsoft.com/office/officeart/2018/5/layout/IconCircleLabelList"/>
    <dgm:cxn modelId="{413C1C36-A849-482F-9012-3D8BD99EE5F6}" type="presParOf" srcId="{E430B546-5C25-402E-9417-50603A00FE72}" destId="{A6C25FA2-59B4-4701-BC63-63149BA37878}" srcOrd="2" destOrd="0" presId="urn:microsoft.com/office/officeart/2018/5/layout/IconCircleLabelList"/>
    <dgm:cxn modelId="{669E7B10-A146-4AC5-B554-6CB05E0BE1C5}" type="presParOf" srcId="{E430B546-5C25-402E-9417-50603A00FE72}" destId="{37413502-AAB9-4B59-90DA-2141B3AA6DD7}" srcOrd="3" destOrd="0" presId="urn:microsoft.com/office/officeart/2018/5/layout/IconCircleLabelList"/>
    <dgm:cxn modelId="{8356758C-0D43-4C7A-B72B-CE8305D22460}" type="presParOf" srcId="{6317165F-1DAE-4A9C-A82F-28CE49F656B9}" destId="{AF240EBE-CC23-4CCD-B0A8-22996B0123F1}" srcOrd="5" destOrd="0" presId="urn:microsoft.com/office/officeart/2018/5/layout/IconCircleLabelList"/>
    <dgm:cxn modelId="{DDFDB03E-1A3B-4AEF-93FC-F24C7E9FCB2A}" type="presParOf" srcId="{6317165F-1DAE-4A9C-A82F-28CE49F656B9}" destId="{3102B63B-9C19-4188-AC28-E41DA2C16A4A}" srcOrd="6" destOrd="0" presId="urn:microsoft.com/office/officeart/2018/5/layout/IconCircleLabelList"/>
    <dgm:cxn modelId="{B71BD101-95AE-435E-9CC3-E51AAECA65DC}" type="presParOf" srcId="{3102B63B-9C19-4188-AC28-E41DA2C16A4A}" destId="{9487E0B9-5945-4974-B993-2097DBF562CE}" srcOrd="0" destOrd="0" presId="urn:microsoft.com/office/officeart/2018/5/layout/IconCircleLabelList"/>
    <dgm:cxn modelId="{E65975EF-6C52-4772-9B0B-7B9E17EC1879}" type="presParOf" srcId="{3102B63B-9C19-4188-AC28-E41DA2C16A4A}" destId="{431941A5-1723-46F8-A2BF-EF31D65E6EB5}" srcOrd="1" destOrd="0" presId="urn:microsoft.com/office/officeart/2018/5/layout/IconCircleLabelList"/>
    <dgm:cxn modelId="{76E7C416-6BDF-4BE6-88C3-D784B00AC7BC}" type="presParOf" srcId="{3102B63B-9C19-4188-AC28-E41DA2C16A4A}" destId="{1DCEFBBF-F7CC-4674-AC65-C603E0AAB0D9}" srcOrd="2" destOrd="0" presId="urn:microsoft.com/office/officeart/2018/5/layout/IconCircleLabelList"/>
    <dgm:cxn modelId="{09026EF6-EA5D-46B2-836B-A95AE8A141B4}" type="presParOf" srcId="{3102B63B-9C19-4188-AC28-E41DA2C16A4A}" destId="{767D2B3F-388B-4478-9B0B-645482E23C39}" srcOrd="3" destOrd="0" presId="urn:microsoft.com/office/officeart/2018/5/layout/IconCircleLabelList"/>
    <dgm:cxn modelId="{D6CD26F0-AB97-4470-B26D-9425CD94DC86}" type="presParOf" srcId="{6317165F-1DAE-4A9C-A82F-28CE49F656B9}" destId="{50344CA1-4E73-4D62-AA21-BA8652A4E75C}" srcOrd="7" destOrd="0" presId="urn:microsoft.com/office/officeart/2018/5/layout/IconCircleLabelList"/>
    <dgm:cxn modelId="{F54A8FD9-581A-4446-8999-AD0FBF3FFD11}" type="presParOf" srcId="{6317165F-1DAE-4A9C-A82F-28CE49F656B9}" destId="{E055AA49-D636-4147-BC3C-A5B99E55E3D8}" srcOrd="8" destOrd="0" presId="urn:microsoft.com/office/officeart/2018/5/layout/IconCircleLabelList"/>
    <dgm:cxn modelId="{2B98D58D-CA1C-4538-B529-5433850269F8}" type="presParOf" srcId="{E055AA49-D636-4147-BC3C-A5B99E55E3D8}" destId="{BF71D2AD-E510-499C-BEA6-0EFC668F3F71}" srcOrd="0" destOrd="0" presId="urn:microsoft.com/office/officeart/2018/5/layout/IconCircleLabelList"/>
    <dgm:cxn modelId="{65F33876-8E70-4871-A656-60504EA1C8F0}" type="presParOf" srcId="{E055AA49-D636-4147-BC3C-A5B99E55E3D8}" destId="{A8CB295C-2AF5-4374-AE99-AA845E61FCA4}" srcOrd="1" destOrd="0" presId="urn:microsoft.com/office/officeart/2018/5/layout/IconCircleLabelList"/>
    <dgm:cxn modelId="{8C75DA5D-A81F-45E3-BFDF-22B539CFD3E6}" type="presParOf" srcId="{E055AA49-D636-4147-BC3C-A5B99E55E3D8}" destId="{08E9C1DA-BB63-46DE-8A96-960BFA97CE12}" srcOrd="2" destOrd="0" presId="urn:microsoft.com/office/officeart/2018/5/layout/IconCircleLabelList"/>
    <dgm:cxn modelId="{F7E32A45-2EF7-47B6-BF08-FA2C4D187AC8}" type="presParOf" srcId="{E055AA49-D636-4147-BC3C-A5B99E55E3D8}" destId="{37F67434-4F2E-4766-B234-645657C20D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CBA2FC-9B82-4CE2-80D1-E474A728E8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EA0F06-6C99-4FF4-A33E-A32DD0961E67}">
      <dgm:prSet/>
      <dgm:spPr/>
      <dgm:t>
        <a:bodyPr/>
        <a:lstStyle/>
        <a:p>
          <a:r>
            <a:rPr lang="en-IN"/>
            <a:t>Redundancy is more</a:t>
          </a:r>
          <a:endParaRPr lang="en-US"/>
        </a:p>
      </dgm:t>
    </dgm:pt>
    <dgm:pt modelId="{9D1EAE0E-C7CE-4EFD-BB36-43370D525982}" type="parTrans" cxnId="{77D9FECB-6AC0-4226-B65D-449EF5901A2C}">
      <dgm:prSet/>
      <dgm:spPr/>
      <dgm:t>
        <a:bodyPr/>
        <a:lstStyle/>
        <a:p>
          <a:endParaRPr lang="en-US"/>
        </a:p>
      </dgm:t>
    </dgm:pt>
    <dgm:pt modelId="{807F2E70-0E78-4BE1-8956-D52013488117}" type="sibTrans" cxnId="{77D9FECB-6AC0-4226-B65D-449EF5901A2C}">
      <dgm:prSet/>
      <dgm:spPr/>
      <dgm:t>
        <a:bodyPr/>
        <a:lstStyle/>
        <a:p>
          <a:endParaRPr lang="en-US"/>
        </a:p>
      </dgm:t>
    </dgm:pt>
    <dgm:pt modelId="{B1806492-6DBC-48B0-9BDF-FED9076A5DEA}">
      <dgm:prSet/>
      <dgm:spPr/>
      <dgm:t>
        <a:bodyPr/>
        <a:lstStyle/>
        <a:p>
          <a:r>
            <a:rPr lang="en-IN"/>
            <a:t>single-fault assumption. </a:t>
          </a:r>
          <a:endParaRPr lang="en-US"/>
        </a:p>
      </dgm:t>
    </dgm:pt>
    <dgm:pt modelId="{CB16B152-8D9D-45D8-971C-76F17543A6D8}" type="parTrans" cxnId="{FC3A1F72-E2A3-4F8B-B7F8-8687BE746CAC}">
      <dgm:prSet/>
      <dgm:spPr/>
      <dgm:t>
        <a:bodyPr/>
        <a:lstStyle/>
        <a:p>
          <a:endParaRPr lang="en-US"/>
        </a:p>
      </dgm:t>
    </dgm:pt>
    <dgm:pt modelId="{6F9FE2A8-E41A-4785-82CC-C8BDB0D08033}" type="sibTrans" cxnId="{FC3A1F72-E2A3-4F8B-B7F8-8687BE746CAC}">
      <dgm:prSet/>
      <dgm:spPr/>
      <dgm:t>
        <a:bodyPr/>
        <a:lstStyle/>
        <a:p>
          <a:endParaRPr lang="en-US"/>
        </a:p>
      </dgm:t>
    </dgm:pt>
    <dgm:pt modelId="{D8E7342E-CC9A-4407-8946-7EBA5455C90E}">
      <dgm:prSet/>
      <dgm:spPr/>
      <dgm:t>
        <a:bodyPr/>
        <a:lstStyle/>
        <a:p>
          <a:r>
            <a:rPr lang="en-IN"/>
            <a:t>With this underlying assumption, BVA testing is generally not effective in evaluating complex combinations of dependent or semicoupled parameters.</a:t>
          </a:r>
          <a:endParaRPr lang="en-US"/>
        </a:p>
      </dgm:t>
    </dgm:pt>
    <dgm:pt modelId="{699544EB-9D1C-41CA-B7B0-8802CF03771B}" type="parTrans" cxnId="{B2EC2AD5-8A5E-4F9A-A1CB-39BD89A44154}">
      <dgm:prSet/>
      <dgm:spPr/>
      <dgm:t>
        <a:bodyPr/>
        <a:lstStyle/>
        <a:p>
          <a:endParaRPr lang="en-US"/>
        </a:p>
      </dgm:t>
    </dgm:pt>
    <dgm:pt modelId="{5F2803E8-FA1E-4C07-B3AA-F9BEC890A3F0}" type="sibTrans" cxnId="{B2EC2AD5-8A5E-4F9A-A1CB-39BD89A44154}">
      <dgm:prSet/>
      <dgm:spPr/>
      <dgm:t>
        <a:bodyPr/>
        <a:lstStyle/>
        <a:p>
          <a:endParaRPr lang="en-US"/>
        </a:p>
      </dgm:t>
    </dgm:pt>
    <dgm:pt modelId="{B9E1C830-43E2-4905-ADA2-66B7DFFF5335}" type="pres">
      <dgm:prSet presAssocID="{3ECBA2FC-9B82-4CE2-80D1-E474A728E891}" presName="root" presStyleCnt="0">
        <dgm:presLayoutVars>
          <dgm:dir/>
          <dgm:resizeHandles val="exact"/>
        </dgm:presLayoutVars>
      </dgm:prSet>
      <dgm:spPr/>
    </dgm:pt>
    <dgm:pt modelId="{68082992-DF43-4EE3-A030-CF3213C96CB8}" type="pres">
      <dgm:prSet presAssocID="{E8EA0F06-6C99-4FF4-A33E-A32DD0961E67}" presName="compNode" presStyleCnt="0"/>
      <dgm:spPr/>
    </dgm:pt>
    <dgm:pt modelId="{400EFC04-D5C4-4D9F-ACED-990CD5548EB6}" type="pres">
      <dgm:prSet presAssocID="{E8EA0F06-6C99-4FF4-A33E-A32DD0961E67}" presName="bgRect" presStyleLbl="bgShp" presStyleIdx="0" presStyleCnt="3"/>
      <dgm:spPr/>
    </dgm:pt>
    <dgm:pt modelId="{EC9D9872-70ED-4C2C-9CCA-935DC65136D5}" type="pres">
      <dgm:prSet presAssocID="{E8EA0F06-6C99-4FF4-A33E-A32DD0961E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B77909C-73B0-4A32-AC76-6FE9EFB824AF}" type="pres">
      <dgm:prSet presAssocID="{E8EA0F06-6C99-4FF4-A33E-A32DD0961E67}" presName="spaceRect" presStyleCnt="0"/>
      <dgm:spPr/>
    </dgm:pt>
    <dgm:pt modelId="{62BCBF34-811D-4975-B02C-46F841923283}" type="pres">
      <dgm:prSet presAssocID="{E8EA0F06-6C99-4FF4-A33E-A32DD0961E67}" presName="parTx" presStyleLbl="revTx" presStyleIdx="0" presStyleCnt="3">
        <dgm:presLayoutVars>
          <dgm:chMax val="0"/>
          <dgm:chPref val="0"/>
        </dgm:presLayoutVars>
      </dgm:prSet>
      <dgm:spPr/>
    </dgm:pt>
    <dgm:pt modelId="{A5A3730B-F180-445F-98AE-12A351E73177}" type="pres">
      <dgm:prSet presAssocID="{807F2E70-0E78-4BE1-8956-D52013488117}" presName="sibTrans" presStyleCnt="0"/>
      <dgm:spPr/>
    </dgm:pt>
    <dgm:pt modelId="{75195E35-55F1-49ED-A04C-577E278B5319}" type="pres">
      <dgm:prSet presAssocID="{B1806492-6DBC-48B0-9BDF-FED9076A5DEA}" presName="compNode" presStyleCnt="0"/>
      <dgm:spPr/>
    </dgm:pt>
    <dgm:pt modelId="{83560AC6-6C55-4043-A201-195814AA5F12}" type="pres">
      <dgm:prSet presAssocID="{B1806492-6DBC-48B0-9BDF-FED9076A5DEA}" presName="bgRect" presStyleLbl="bgShp" presStyleIdx="1" presStyleCnt="3"/>
      <dgm:spPr/>
    </dgm:pt>
    <dgm:pt modelId="{119FE9F3-E294-4FFA-85D0-DD5674C5635D}" type="pres">
      <dgm:prSet presAssocID="{B1806492-6DBC-48B0-9BDF-FED9076A5D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DEE8D23B-95F9-43AB-A485-FFDE06254784}" type="pres">
      <dgm:prSet presAssocID="{B1806492-6DBC-48B0-9BDF-FED9076A5DEA}" presName="spaceRect" presStyleCnt="0"/>
      <dgm:spPr/>
    </dgm:pt>
    <dgm:pt modelId="{9D0BBEAA-5505-4E61-A5D3-3E409729B852}" type="pres">
      <dgm:prSet presAssocID="{B1806492-6DBC-48B0-9BDF-FED9076A5DEA}" presName="parTx" presStyleLbl="revTx" presStyleIdx="1" presStyleCnt="3">
        <dgm:presLayoutVars>
          <dgm:chMax val="0"/>
          <dgm:chPref val="0"/>
        </dgm:presLayoutVars>
      </dgm:prSet>
      <dgm:spPr/>
    </dgm:pt>
    <dgm:pt modelId="{6E842B32-514E-4C63-A859-14DED9A9792A}" type="pres">
      <dgm:prSet presAssocID="{6F9FE2A8-E41A-4785-82CC-C8BDB0D08033}" presName="sibTrans" presStyleCnt="0"/>
      <dgm:spPr/>
    </dgm:pt>
    <dgm:pt modelId="{7B96CA13-016D-45AE-BE76-09333A4B1259}" type="pres">
      <dgm:prSet presAssocID="{D8E7342E-CC9A-4407-8946-7EBA5455C90E}" presName="compNode" presStyleCnt="0"/>
      <dgm:spPr/>
    </dgm:pt>
    <dgm:pt modelId="{A5C9BD5F-65FC-414E-8857-0CA5494E4A04}" type="pres">
      <dgm:prSet presAssocID="{D8E7342E-CC9A-4407-8946-7EBA5455C90E}" presName="bgRect" presStyleLbl="bgShp" presStyleIdx="2" presStyleCnt="3"/>
      <dgm:spPr/>
    </dgm:pt>
    <dgm:pt modelId="{6873A220-4ECE-4CF1-9E21-CEAD319D1CFE}" type="pres">
      <dgm:prSet presAssocID="{D8E7342E-CC9A-4407-8946-7EBA5455C9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35CEF3C-5649-4556-B0BE-0101303749A9}" type="pres">
      <dgm:prSet presAssocID="{D8E7342E-CC9A-4407-8946-7EBA5455C90E}" presName="spaceRect" presStyleCnt="0"/>
      <dgm:spPr/>
    </dgm:pt>
    <dgm:pt modelId="{192A8A47-B06F-41B1-8FBF-E4E5E9773EA7}" type="pres">
      <dgm:prSet presAssocID="{D8E7342E-CC9A-4407-8946-7EBA5455C9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84B135-D216-447C-B852-791D6EA2830C}" type="presOf" srcId="{E8EA0F06-6C99-4FF4-A33E-A32DD0961E67}" destId="{62BCBF34-811D-4975-B02C-46F841923283}" srcOrd="0" destOrd="0" presId="urn:microsoft.com/office/officeart/2018/2/layout/IconVerticalSolidList"/>
    <dgm:cxn modelId="{BCCA0844-8F06-413B-B2D7-F297DCDCACB1}" type="presOf" srcId="{D8E7342E-CC9A-4407-8946-7EBA5455C90E}" destId="{192A8A47-B06F-41B1-8FBF-E4E5E9773EA7}" srcOrd="0" destOrd="0" presId="urn:microsoft.com/office/officeart/2018/2/layout/IconVerticalSolidList"/>
    <dgm:cxn modelId="{E80F3B67-D9D0-429D-ABD0-12B983DD696C}" type="presOf" srcId="{3ECBA2FC-9B82-4CE2-80D1-E474A728E891}" destId="{B9E1C830-43E2-4905-ADA2-66B7DFFF5335}" srcOrd="0" destOrd="0" presId="urn:microsoft.com/office/officeart/2018/2/layout/IconVerticalSolidList"/>
    <dgm:cxn modelId="{FC3A1F72-E2A3-4F8B-B7F8-8687BE746CAC}" srcId="{3ECBA2FC-9B82-4CE2-80D1-E474A728E891}" destId="{B1806492-6DBC-48B0-9BDF-FED9076A5DEA}" srcOrd="1" destOrd="0" parTransId="{CB16B152-8D9D-45D8-971C-76F17543A6D8}" sibTransId="{6F9FE2A8-E41A-4785-82CC-C8BDB0D08033}"/>
    <dgm:cxn modelId="{43D9CDB6-4144-4C7D-8F84-0C7E8AC2E6E3}" type="presOf" srcId="{B1806492-6DBC-48B0-9BDF-FED9076A5DEA}" destId="{9D0BBEAA-5505-4E61-A5D3-3E409729B852}" srcOrd="0" destOrd="0" presId="urn:microsoft.com/office/officeart/2018/2/layout/IconVerticalSolidList"/>
    <dgm:cxn modelId="{77D9FECB-6AC0-4226-B65D-449EF5901A2C}" srcId="{3ECBA2FC-9B82-4CE2-80D1-E474A728E891}" destId="{E8EA0F06-6C99-4FF4-A33E-A32DD0961E67}" srcOrd="0" destOrd="0" parTransId="{9D1EAE0E-C7CE-4EFD-BB36-43370D525982}" sibTransId="{807F2E70-0E78-4BE1-8956-D52013488117}"/>
    <dgm:cxn modelId="{B2EC2AD5-8A5E-4F9A-A1CB-39BD89A44154}" srcId="{3ECBA2FC-9B82-4CE2-80D1-E474A728E891}" destId="{D8E7342E-CC9A-4407-8946-7EBA5455C90E}" srcOrd="2" destOrd="0" parTransId="{699544EB-9D1C-41CA-B7B0-8802CF03771B}" sibTransId="{5F2803E8-FA1E-4C07-B3AA-F9BEC890A3F0}"/>
    <dgm:cxn modelId="{94D547B9-9E15-41C3-A97B-322EFE3CB82A}" type="presParOf" srcId="{B9E1C830-43E2-4905-ADA2-66B7DFFF5335}" destId="{68082992-DF43-4EE3-A030-CF3213C96CB8}" srcOrd="0" destOrd="0" presId="urn:microsoft.com/office/officeart/2018/2/layout/IconVerticalSolidList"/>
    <dgm:cxn modelId="{E85AD10A-7F6C-43EE-88F9-38F6D1F7CFE7}" type="presParOf" srcId="{68082992-DF43-4EE3-A030-CF3213C96CB8}" destId="{400EFC04-D5C4-4D9F-ACED-990CD5548EB6}" srcOrd="0" destOrd="0" presId="urn:microsoft.com/office/officeart/2018/2/layout/IconVerticalSolidList"/>
    <dgm:cxn modelId="{21B4B6B8-4F85-413C-878D-A9B8B0A6ADA9}" type="presParOf" srcId="{68082992-DF43-4EE3-A030-CF3213C96CB8}" destId="{EC9D9872-70ED-4C2C-9CCA-935DC65136D5}" srcOrd="1" destOrd="0" presId="urn:microsoft.com/office/officeart/2018/2/layout/IconVerticalSolidList"/>
    <dgm:cxn modelId="{055F13EF-7A18-4E9C-AB5E-9B5C2160C208}" type="presParOf" srcId="{68082992-DF43-4EE3-A030-CF3213C96CB8}" destId="{3B77909C-73B0-4A32-AC76-6FE9EFB824AF}" srcOrd="2" destOrd="0" presId="urn:microsoft.com/office/officeart/2018/2/layout/IconVerticalSolidList"/>
    <dgm:cxn modelId="{67C56D14-2EBA-4C67-8992-E8AE99A550EC}" type="presParOf" srcId="{68082992-DF43-4EE3-A030-CF3213C96CB8}" destId="{62BCBF34-811D-4975-B02C-46F841923283}" srcOrd="3" destOrd="0" presId="urn:microsoft.com/office/officeart/2018/2/layout/IconVerticalSolidList"/>
    <dgm:cxn modelId="{82EDB15B-CBEE-45BA-B27E-479EA48633FF}" type="presParOf" srcId="{B9E1C830-43E2-4905-ADA2-66B7DFFF5335}" destId="{A5A3730B-F180-445F-98AE-12A351E73177}" srcOrd="1" destOrd="0" presId="urn:microsoft.com/office/officeart/2018/2/layout/IconVerticalSolidList"/>
    <dgm:cxn modelId="{A7536684-27DE-4C6A-828D-C9202E623256}" type="presParOf" srcId="{B9E1C830-43E2-4905-ADA2-66B7DFFF5335}" destId="{75195E35-55F1-49ED-A04C-577E278B5319}" srcOrd="2" destOrd="0" presId="urn:microsoft.com/office/officeart/2018/2/layout/IconVerticalSolidList"/>
    <dgm:cxn modelId="{17B2C586-B81C-4FC2-8D05-AB7697BDD035}" type="presParOf" srcId="{75195E35-55F1-49ED-A04C-577E278B5319}" destId="{83560AC6-6C55-4043-A201-195814AA5F12}" srcOrd="0" destOrd="0" presId="urn:microsoft.com/office/officeart/2018/2/layout/IconVerticalSolidList"/>
    <dgm:cxn modelId="{B55AE885-CD5E-4DA7-9842-3C3BB2D05058}" type="presParOf" srcId="{75195E35-55F1-49ED-A04C-577E278B5319}" destId="{119FE9F3-E294-4FFA-85D0-DD5674C5635D}" srcOrd="1" destOrd="0" presId="urn:microsoft.com/office/officeart/2018/2/layout/IconVerticalSolidList"/>
    <dgm:cxn modelId="{B092273F-174E-4664-AAD6-8E82E094B0C6}" type="presParOf" srcId="{75195E35-55F1-49ED-A04C-577E278B5319}" destId="{DEE8D23B-95F9-43AB-A485-FFDE06254784}" srcOrd="2" destOrd="0" presId="urn:microsoft.com/office/officeart/2018/2/layout/IconVerticalSolidList"/>
    <dgm:cxn modelId="{EB72E40F-95FF-45CF-95DA-83F6268D9DA8}" type="presParOf" srcId="{75195E35-55F1-49ED-A04C-577E278B5319}" destId="{9D0BBEAA-5505-4E61-A5D3-3E409729B852}" srcOrd="3" destOrd="0" presId="urn:microsoft.com/office/officeart/2018/2/layout/IconVerticalSolidList"/>
    <dgm:cxn modelId="{88586FD5-83A8-4AFD-B813-6B00A7BA9F6C}" type="presParOf" srcId="{B9E1C830-43E2-4905-ADA2-66B7DFFF5335}" destId="{6E842B32-514E-4C63-A859-14DED9A9792A}" srcOrd="3" destOrd="0" presId="urn:microsoft.com/office/officeart/2018/2/layout/IconVerticalSolidList"/>
    <dgm:cxn modelId="{B53667B4-8D9D-497C-92A4-5BB77F77D031}" type="presParOf" srcId="{B9E1C830-43E2-4905-ADA2-66B7DFFF5335}" destId="{7B96CA13-016D-45AE-BE76-09333A4B1259}" srcOrd="4" destOrd="0" presId="urn:microsoft.com/office/officeart/2018/2/layout/IconVerticalSolidList"/>
    <dgm:cxn modelId="{2CB80B4F-6902-43EC-8C7B-5A0DC48CFF45}" type="presParOf" srcId="{7B96CA13-016D-45AE-BE76-09333A4B1259}" destId="{A5C9BD5F-65FC-414E-8857-0CA5494E4A04}" srcOrd="0" destOrd="0" presId="urn:microsoft.com/office/officeart/2018/2/layout/IconVerticalSolidList"/>
    <dgm:cxn modelId="{7AEF162E-95B5-462D-9148-2C3904DFC794}" type="presParOf" srcId="{7B96CA13-016D-45AE-BE76-09333A4B1259}" destId="{6873A220-4ECE-4CF1-9E21-CEAD319D1CFE}" srcOrd="1" destOrd="0" presId="urn:microsoft.com/office/officeart/2018/2/layout/IconVerticalSolidList"/>
    <dgm:cxn modelId="{DE1D3AF9-25C2-4748-96E3-150081C5FC82}" type="presParOf" srcId="{7B96CA13-016D-45AE-BE76-09333A4B1259}" destId="{F35CEF3C-5649-4556-B0BE-0101303749A9}" srcOrd="2" destOrd="0" presId="urn:microsoft.com/office/officeart/2018/2/layout/IconVerticalSolidList"/>
    <dgm:cxn modelId="{FDB94F2C-01F3-49E1-9E27-28692D8E9D2E}" type="presParOf" srcId="{7B96CA13-016D-45AE-BE76-09333A4B1259}" destId="{192A8A47-B06F-41B1-8FBF-E4E5E9773E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221B8C-42F6-41F0-BB49-D70481E85E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AF6949-A143-4D0B-8C3C-832C33A059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Members of the class should be treated the same</a:t>
          </a:r>
          <a:endParaRPr lang="en-US"/>
        </a:p>
      </dgm:t>
    </dgm:pt>
    <dgm:pt modelId="{A4193D85-9B32-4D92-90E7-98E36D858614}" type="parTrans" cxnId="{C026F2C0-B30C-43AB-84A4-397403CE1A6A}">
      <dgm:prSet/>
      <dgm:spPr/>
      <dgm:t>
        <a:bodyPr/>
        <a:lstStyle/>
        <a:p>
          <a:endParaRPr lang="en-US"/>
        </a:p>
      </dgm:t>
    </dgm:pt>
    <dgm:pt modelId="{ACBFEDD8-06F2-4820-AA3E-E4B3F38F8313}" type="sibTrans" cxnId="{C026F2C0-B30C-43AB-84A4-397403CE1A6A}">
      <dgm:prSet/>
      <dgm:spPr/>
      <dgm:t>
        <a:bodyPr/>
        <a:lstStyle/>
        <a:p>
          <a:endParaRPr lang="en-US"/>
        </a:p>
      </dgm:t>
    </dgm:pt>
    <dgm:pt modelId="{426913A4-586A-4927-8EF6-B993E19894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Resolve Awkward situations</a:t>
          </a:r>
          <a:endParaRPr lang="en-US"/>
        </a:p>
      </dgm:t>
    </dgm:pt>
    <dgm:pt modelId="{603A49DE-8D93-4BFD-9E4A-F4B74D6D4118}" type="parTrans" cxnId="{8AA37C5B-CB67-4C06-B69E-AE2B9D81AFEB}">
      <dgm:prSet/>
      <dgm:spPr/>
      <dgm:t>
        <a:bodyPr/>
        <a:lstStyle/>
        <a:p>
          <a:endParaRPr lang="en-US"/>
        </a:p>
      </dgm:t>
    </dgm:pt>
    <dgm:pt modelId="{63BD2741-CF01-47E9-AF14-B04B971E34FB}" type="sibTrans" cxnId="{8AA37C5B-CB67-4C06-B69E-AE2B9D81AFEB}">
      <dgm:prSet/>
      <dgm:spPr/>
      <dgm:t>
        <a:bodyPr/>
        <a:lstStyle/>
        <a:p>
          <a:endParaRPr lang="en-US"/>
        </a:p>
      </dgm:t>
    </dgm:pt>
    <dgm:pt modelId="{ED010BB6-9D5A-4657-97C4-FDE4416100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- June 15 in five different years</a:t>
          </a:r>
          <a:endParaRPr lang="en-US"/>
        </a:p>
      </dgm:t>
    </dgm:pt>
    <dgm:pt modelId="{6D812B2B-59D3-49CC-9577-698AC35586C8}" type="parTrans" cxnId="{FF75783B-FA83-4848-91BB-ADC3BD5C9FD5}">
      <dgm:prSet/>
      <dgm:spPr/>
      <dgm:t>
        <a:bodyPr/>
        <a:lstStyle/>
        <a:p>
          <a:endParaRPr lang="en-US"/>
        </a:p>
      </dgm:t>
    </dgm:pt>
    <dgm:pt modelId="{0BDE5F62-394B-465B-A3E0-9EE5894EBF78}" type="sibTrans" cxnId="{FF75783B-FA83-4848-91BB-ADC3BD5C9FD5}">
      <dgm:prSet/>
      <dgm:spPr/>
      <dgm:t>
        <a:bodyPr/>
        <a:lstStyle/>
        <a:p>
          <a:endParaRPr lang="en-US"/>
        </a:p>
      </dgm:t>
    </dgm:pt>
    <dgm:pt modelId="{AA07C831-6E26-4967-8181-CB1247FB5E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Doesn’t make any sense</a:t>
          </a:r>
          <a:endParaRPr lang="en-US"/>
        </a:p>
      </dgm:t>
    </dgm:pt>
    <dgm:pt modelId="{9771C308-C828-4656-AC6D-D9E4C1EAB8E2}" type="parTrans" cxnId="{578642B8-B677-493D-A5DE-26B4AB164D30}">
      <dgm:prSet/>
      <dgm:spPr/>
      <dgm:t>
        <a:bodyPr/>
        <a:lstStyle/>
        <a:p>
          <a:endParaRPr lang="en-US"/>
        </a:p>
      </dgm:t>
    </dgm:pt>
    <dgm:pt modelId="{490627F1-2C2C-4FFC-B763-11E05F128047}" type="sibTrans" cxnId="{578642B8-B677-493D-A5DE-26B4AB164D30}">
      <dgm:prSet/>
      <dgm:spPr/>
      <dgm:t>
        <a:bodyPr/>
        <a:lstStyle/>
        <a:p>
          <a:endParaRPr lang="en-US"/>
        </a:p>
      </dgm:t>
    </dgm:pt>
    <dgm:pt modelId="{0053395B-39A4-4C6E-9C20-564D38E15409}" type="pres">
      <dgm:prSet presAssocID="{6B221B8C-42F6-41F0-BB49-D70481E85EDF}" presName="root" presStyleCnt="0">
        <dgm:presLayoutVars>
          <dgm:dir/>
          <dgm:resizeHandles val="exact"/>
        </dgm:presLayoutVars>
      </dgm:prSet>
      <dgm:spPr/>
    </dgm:pt>
    <dgm:pt modelId="{D078E264-44C5-491D-BDC3-D9DD8EA91D9B}" type="pres">
      <dgm:prSet presAssocID="{14AF6949-A143-4D0B-8C3C-832C33A05960}" presName="compNode" presStyleCnt="0"/>
      <dgm:spPr/>
    </dgm:pt>
    <dgm:pt modelId="{88C8AC9B-BC69-4015-9B05-B2BA0144FA7F}" type="pres">
      <dgm:prSet presAssocID="{14AF6949-A143-4D0B-8C3C-832C33A05960}" presName="bgRect" presStyleLbl="bgShp" presStyleIdx="0" presStyleCnt="4"/>
      <dgm:spPr/>
    </dgm:pt>
    <dgm:pt modelId="{7B591B87-1B4E-4B61-B73D-DA182A2D59FC}" type="pres">
      <dgm:prSet presAssocID="{14AF6949-A143-4D0B-8C3C-832C33A059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vings"/>
        </a:ext>
      </dgm:extLst>
    </dgm:pt>
    <dgm:pt modelId="{BD4A9FF2-51F0-494D-A15C-13D3E617E269}" type="pres">
      <dgm:prSet presAssocID="{14AF6949-A143-4D0B-8C3C-832C33A05960}" presName="spaceRect" presStyleCnt="0"/>
      <dgm:spPr/>
    </dgm:pt>
    <dgm:pt modelId="{FDFC162D-7AF9-43C7-B33C-9BA29BD22EEB}" type="pres">
      <dgm:prSet presAssocID="{14AF6949-A143-4D0B-8C3C-832C33A05960}" presName="parTx" presStyleLbl="revTx" presStyleIdx="0" presStyleCnt="4">
        <dgm:presLayoutVars>
          <dgm:chMax val="0"/>
          <dgm:chPref val="0"/>
        </dgm:presLayoutVars>
      </dgm:prSet>
      <dgm:spPr/>
    </dgm:pt>
    <dgm:pt modelId="{6CB0375E-93AF-45A7-AF2A-28F89D8CC89F}" type="pres">
      <dgm:prSet presAssocID="{ACBFEDD8-06F2-4820-AA3E-E4B3F38F8313}" presName="sibTrans" presStyleCnt="0"/>
      <dgm:spPr/>
    </dgm:pt>
    <dgm:pt modelId="{D3926170-6E9D-47B9-B56B-D4EC077432B4}" type="pres">
      <dgm:prSet presAssocID="{426913A4-586A-4927-8EF6-B993E198941C}" presName="compNode" presStyleCnt="0"/>
      <dgm:spPr/>
    </dgm:pt>
    <dgm:pt modelId="{A001AE00-5964-4E26-88B9-B0E1073A0FEA}" type="pres">
      <dgm:prSet presAssocID="{426913A4-586A-4927-8EF6-B993E198941C}" presName="bgRect" presStyleLbl="bgShp" presStyleIdx="1" presStyleCnt="4"/>
      <dgm:spPr/>
    </dgm:pt>
    <dgm:pt modelId="{BE9B5B4A-F3D2-42DC-8D50-076A84A32E97}" type="pres">
      <dgm:prSet presAssocID="{426913A4-586A-4927-8EF6-B993E19894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Brand"/>
        </a:ext>
      </dgm:extLst>
    </dgm:pt>
    <dgm:pt modelId="{E2E6CB71-8E23-4922-83C7-6123D0ECAC00}" type="pres">
      <dgm:prSet presAssocID="{426913A4-586A-4927-8EF6-B993E198941C}" presName="spaceRect" presStyleCnt="0"/>
      <dgm:spPr/>
    </dgm:pt>
    <dgm:pt modelId="{0673D0A2-BD9E-4498-8D45-9CC287E3CD15}" type="pres">
      <dgm:prSet presAssocID="{426913A4-586A-4927-8EF6-B993E198941C}" presName="parTx" presStyleLbl="revTx" presStyleIdx="1" presStyleCnt="4">
        <dgm:presLayoutVars>
          <dgm:chMax val="0"/>
          <dgm:chPref val="0"/>
        </dgm:presLayoutVars>
      </dgm:prSet>
      <dgm:spPr/>
    </dgm:pt>
    <dgm:pt modelId="{DA14792F-D194-4239-9BBA-8C46ED449FC8}" type="pres">
      <dgm:prSet presAssocID="{63BD2741-CF01-47E9-AF14-B04B971E34FB}" presName="sibTrans" presStyleCnt="0"/>
      <dgm:spPr/>
    </dgm:pt>
    <dgm:pt modelId="{02667A17-84D7-4851-838C-08CF28B0EFB0}" type="pres">
      <dgm:prSet presAssocID="{ED010BB6-9D5A-4657-97C4-FDE4416100F9}" presName="compNode" presStyleCnt="0"/>
      <dgm:spPr/>
    </dgm:pt>
    <dgm:pt modelId="{4C0F04C3-FB71-4B02-A424-5CE45CE16967}" type="pres">
      <dgm:prSet presAssocID="{ED010BB6-9D5A-4657-97C4-FDE4416100F9}" presName="bgRect" presStyleLbl="bgShp" presStyleIdx="2" presStyleCnt="4"/>
      <dgm:spPr/>
    </dgm:pt>
    <dgm:pt modelId="{97DF87C7-8258-4719-8CC0-9B67298A0495}" type="pres">
      <dgm:prSet presAssocID="{ED010BB6-9D5A-4657-97C4-FDE4416100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2EDED3E6-53C5-4B25-8C77-24E0C53C03C8}" type="pres">
      <dgm:prSet presAssocID="{ED010BB6-9D5A-4657-97C4-FDE4416100F9}" presName="spaceRect" presStyleCnt="0"/>
      <dgm:spPr/>
    </dgm:pt>
    <dgm:pt modelId="{D4E3B203-63FF-407E-8832-2B70E8D3205C}" type="pres">
      <dgm:prSet presAssocID="{ED010BB6-9D5A-4657-97C4-FDE4416100F9}" presName="parTx" presStyleLbl="revTx" presStyleIdx="2" presStyleCnt="4">
        <dgm:presLayoutVars>
          <dgm:chMax val="0"/>
          <dgm:chPref val="0"/>
        </dgm:presLayoutVars>
      </dgm:prSet>
      <dgm:spPr/>
    </dgm:pt>
    <dgm:pt modelId="{7E6C6CA2-DDE1-4B6A-B396-FD25321B6681}" type="pres">
      <dgm:prSet presAssocID="{0BDE5F62-394B-465B-A3E0-9EE5894EBF78}" presName="sibTrans" presStyleCnt="0"/>
      <dgm:spPr/>
    </dgm:pt>
    <dgm:pt modelId="{C0053B2D-BF42-4939-92CE-BF4437E6494D}" type="pres">
      <dgm:prSet presAssocID="{AA07C831-6E26-4967-8181-CB1247FB5E34}" presName="compNode" presStyleCnt="0"/>
      <dgm:spPr/>
    </dgm:pt>
    <dgm:pt modelId="{5A15702D-244F-40BA-97AF-25F45E5551E9}" type="pres">
      <dgm:prSet presAssocID="{AA07C831-6E26-4967-8181-CB1247FB5E34}" presName="bgRect" presStyleLbl="bgShp" presStyleIdx="3" presStyleCnt="4"/>
      <dgm:spPr/>
    </dgm:pt>
    <dgm:pt modelId="{B7408B2C-CCBE-4ED2-A656-DC2AA4529ED9}" type="pres">
      <dgm:prSet presAssocID="{AA07C831-6E26-4967-8181-CB1247FB5E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2"/>
        </a:ext>
      </dgm:extLst>
    </dgm:pt>
    <dgm:pt modelId="{1CC0BD82-C5EE-4A0E-8484-07B5B11A4603}" type="pres">
      <dgm:prSet presAssocID="{AA07C831-6E26-4967-8181-CB1247FB5E34}" presName="spaceRect" presStyleCnt="0"/>
      <dgm:spPr/>
    </dgm:pt>
    <dgm:pt modelId="{2787CDC3-AAEB-468E-96D8-9F2CBA1118F0}" type="pres">
      <dgm:prSet presAssocID="{AA07C831-6E26-4967-8181-CB1247FB5E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75783B-FA83-4848-91BB-ADC3BD5C9FD5}" srcId="{6B221B8C-42F6-41F0-BB49-D70481E85EDF}" destId="{ED010BB6-9D5A-4657-97C4-FDE4416100F9}" srcOrd="2" destOrd="0" parTransId="{6D812B2B-59D3-49CC-9577-698AC35586C8}" sibTransId="{0BDE5F62-394B-465B-A3E0-9EE5894EBF78}"/>
    <dgm:cxn modelId="{CB81233E-33E2-4779-AD2A-6ED6C45755AC}" type="presOf" srcId="{14AF6949-A143-4D0B-8C3C-832C33A05960}" destId="{FDFC162D-7AF9-43C7-B33C-9BA29BD22EEB}" srcOrd="0" destOrd="0" presId="urn:microsoft.com/office/officeart/2018/2/layout/IconVerticalSolidList"/>
    <dgm:cxn modelId="{8AA37C5B-CB67-4C06-B69E-AE2B9D81AFEB}" srcId="{6B221B8C-42F6-41F0-BB49-D70481E85EDF}" destId="{426913A4-586A-4927-8EF6-B993E198941C}" srcOrd="1" destOrd="0" parTransId="{603A49DE-8D93-4BFD-9E4A-F4B74D6D4118}" sibTransId="{63BD2741-CF01-47E9-AF14-B04B971E34FB}"/>
    <dgm:cxn modelId="{27C90B56-E669-48C5-86C8-EE61D4C351FC}" type="presOf" srcId="{ED010BB6-9D5A-4657-97C4-FDE4416100F9}" destId="{D4E3B203-63FF-407E-8832-2B70E8D3205C}" srcOrd="0" destOrd="0" presId="urn:microsoft.com/office/officeart/2018/2/layout/IconVerticalSolidList"/>
    <dgm:cxn modelId="{EE923B78-226C-4766-95C1-24B82D1317AD}" type="presOf" srcId="{426913A4-586A-4927-8EF6-B993E198941C}" destId="{0673D0A2-BD9E-4498-8D45-9CC287E3CD15}" srcOrd="0" destOrd="0" presId="urn:microsoft.com/office/officeart/2018/2/layout/IconVerticalSolidList"/>
    <dgm:cxn modelId="{578642B8-B677-493D-A5DE-26B4AB164D30}" srcId="{6B221B8C-42F6-41F0-BB49-D70481E85EDF}" destId="{AA07C831-6E26-4967-8181-CB1247FB5E34}" srcOrd="3" destOrd="0" parTransId="{9771C308-C828-4656-AC6D-D9E4C1EAB8E2}" sibTransId="{490627F1-2C2C-4FFC-B763-11E05F128047}"/>
    <dgm:cxn modelId="{C026F2C0-B30C-43AB-84A4-397403CE1A6A}" srcId="{6B221B8C-42F6-41F0-BB49-D70481E85EDF}" destId="{14AF6949-A143-4D0B-8C3C-832C33A05960}" srcOrd="0" destOrd="0" parTransId="{A4193D85-9B32-4D92-90E7-98E36D858614}" sibTransId="{ACBFEDD8-06F2-4820-AA3E-E4B3F38F8313}"/>
    <dgm:cxn modelId="{F5467DD4-A844-4997-B3BF-99A34357DE3E}" type="presOf" srcId="{AA07C831-6E26-4967-8181-CB1247FB5E34}" destId="{2787CDC3-AAEB-468E-96D8-9F2CBA1118F0}" srcOrd="0" destOrd="0" presId="urn:microsoft.com/office/officeart/2018/2/layout/IconVerticalSolidList"/>
    <dgm:cxn modelId="{0D59D2F7-A0EE-4503-947D-8CC1FEA9672D}" type="presOf" srcId="{6B221B8C-42F6-41F0-BB49-D70481E85EDF}" destId="{0053395B-39A4-4C6E-9C20-564D38E15409}" srcOrd="0" destOrd="0" presId="urn:microsoft.com/office/officeart/2018/2/layout/IconVerticalSolidList"/>
    <dgm:cxn modelId="{4DF6CF53-7474-4202-B803-053B55E2B338}" type="presParOf" srcId="{0053395B-39A4-4C6E-9C20-564D38E15409}" destId="{D078E264-44C5-491D-BDC3-D9DD8EA91D9B}" srcOrd="0" destOrd="0" presId="urn:microsoft.com/office/officeart/2018/2/layout/IconVerticalSolidList"/>
    <dgm:cxn modelId="{DC9578F6-13A1-4317-86F2-710FE454B345}" type="presParOf" srcId="{D078E264-44C5-491D-BDC3-D9DD8EA91D9B}" destId="{88C8AC9B-BC69-4015-9B05-B2BA0144FA7F}" srcOrd="0" destOrd="0" presId="urn:microsoft.com/office/officeart/2018/2/layout/IconVerticalSolidList"/>
    <dgm:cxn modelId="{75DDD68F-3C07-41F9-9872-E73F69DBE810}" type="presParOf" srcId="{D078E264-44C5-491D-BDC3-D9DD8EA91D9B}" destId="{7B591B87-1B4E-4B61-B73D-DA182A2D59FC}" srcOrd="1" destOrd="0" presId="urn:microsoft.com/office/officeart/2018/2/layout/IconVerticalSolidList"/>
    <dgm:cxn modelId="{A13333F1-79EC-4420-8E9B-6FAAED0B1113}" type="presParOf" srcId="{D078E264-44C5-491D-BDC3-D9DD8EA91D9B}" destId="{BD4A9FF2-51F0-494D-A15C-13D3E617E269}" srcOrd="2" destOrd="0" presId="urn:microsoft.com/office/officeart/2018/2/layout/IconVerticalSolidList"/>
    <dgm:cxn modelId="{0782C0C6-90FA-4221-8206-725D8A256186}" type="presParOf" srcId="{D078E264-44C5-491D-BDC3-D9DD8EA91D9B}" destId="{FDFC162D-7AF9-43C7-B33C-9BA29BD22EEB}" srcOrd="3" destOrd="0" presId="urn:microsoft.com/office/officeart/2018/2/layout/IconVerticalSolidList"/>
    <dgm:cxn modelId="{ACE9D3F6-A50C-47E9-9F80-913D4C3ACB26}" type="presParOf" srcId="{0053395B-39A4-4C6E-9C20-564D38E15409}" destId="{6CB0375E-93AF-45A7-AF2A-28F89D8CC89F}" srcOrd="1" destOrd="0" presId="urn:microsoft.com/office/officeart/2018/2/layout/IconVerticalSolidList"/>
    <dgm:cxn modelId="{AF3416B4-D838-4989-9F58-6D69E5D5B235}" type="presParOf" srcId="{0053395B-39A4-4C6E-9C20-564D38E15409}" destId="{D3926170-6E9D-47B9-B56B-D4EC077432B4}" srcOrd="2" destOrd="0" presId="urn:microsoft.com/office/officeart/2018/2/layout/IconVerticalSolidList"/>
    <dgm:cxn modelId="{6CADA231-91B0-490B-B275-69255C1761FB}" type="presParOf" srcId="{D3926170-6E9D-47B9-B56B-D4EC077432B4}" destId="{A001AE00-5964-4E26-88B9-B0E1073A0FEA}" srcOrd="0" destOrd="0" presId="urn:microsoft.com/office/officeart/2018/2/layout/IconVerticalSolidList"/>
    <dgm:cxn modelId="{D3101358-3496-4161-90EB-1B2DE90A3039}" type="presParOf" srcId="{D3926170-6E9D-47B9-B56B-D4EC077432B4}" destId="{BE9B5B4A-F3D2-42DC-8D50-076A84A32E97}" srcOrd="1" destOrd="0" presId="urn:microsoft.com/office/officeart/2018/2/layout/IconVerticalSolidList"/>
    <dgm:cxn modelId="{457E759B-44AF-4485-9C71-22DE82056D2E}" type="presParOf" srcId="{D3926170-6E9D-47B9-B56B-D4EC077432B4}" destId="{E2E6CB71-8E23-4922-83C7-6123D0ECAC00}" srcOrd="2" destOrd="0" presId="urn:microsoft.com/office/officeart/2018/2/layout/IconVerticalSolidList"/>
    <dgm:cxn modelId="{DA16A701-FA64-4D7A-AEDE-17ED3B16A22C}" type="presParOf" srcId="{D3926170-6E9D-47B9-B56B-D4EC077432B4}" destId="{0673D0A2-BD9E-4498-8D45-9CC287E3CD15}" srcOrd="3" destOrd="0" presId="urn:microsoft.com/office/officeart/2018/2/layout/IconVerticalSolidList"/>
    <dgm:cxn modelId="{6A7205E1-3516-4FC0-A525-D0F85B8D2CBD}" type="presParOf" srcId="{0053395B-39A4-4C6E-9C20-564D38E15409}" destId="{DA14792F-D194-4239-9BBA-8C46ED449FC8}" srcOrd="3" destOrd="0" presId="urn:microsoft.com/office/officeart/2018/2/layout/IconVerticalSolidList"/>
    <dgm:cxn modelId="{ACE16341-6EDA-4DE6-BC16-7D4A16647858}" type="presParOf" srcId="{0053395B-39A4-4C6E-9C20-564D38E15409}" destId="{02667A17-84D7-4851-838C-08CF28B0EFB0}" srcOrd="4" destOrd="0" presId="urn:microsoft.com/office/officeart/2018/2/layout/IconVerticalSolidList"/>
    <dgm:cxn modelId="{C9150A5B-BDE4-4E0A-BE75-EE4E9AD1DAEB}" type="presParOf" srcId="{02667A17-84D7-4851-838C-08CF28B0EFB0}" destId="{4C0F04C3-FB71-4B02-A424-5CE45CE16967}" srcOrd="0" destOrd="0" presId="urn:microsoft.com/office/officeart/2018/2/layout/IconVerticalSolidList"/>
    <dgm:cxn modelId="{01AE56A3-0D5A-4674-9D3F-1187E0B5BD02}" type="presParOf" srcId="{02667A17-84D7-4851-838C-08CF28B0EFB0}" destId="{97DF87C7-8258-4719-8CC0-9B67298A0495}" srcOrd="1" destOrd="0" presId="urn:microsoft.com/office/officeart/2018/2/layout/IconVerticalSolidList"/>
    <dgm:cxn modelId="{D96F2C42-84B1-40A7-83A4-F34D0A15B9EE}" type="presParOf" srcId="{02667A17-84D7-4851-838C-08CF28B0EFB0}" destId="{2EDED3E6-53C5-4B25-8C77-24E0C53C03C8}" srcOrd="2" destOrd="0" presId="urn:microsoft.com/office/officeart/2018/2/layout/IconVerticalSolidList"/>
    <dgm:cxn modelId="{67710726-3D5C-4677-BCB8-02C08A4933F3}" type="presParOf" srcId="{02667A17-84D7-4851-838C-08CF28B0EFB0}" destId="{D4E3B203-63FF-407E-8832-2B70E8D3205C}" srcOrd="3" destOrd="0" presId="urn:microsoft.com/office/officeart/2018/2/layout/IconVerticalSolidList"/>
    <dgm:cxn modelId="{4CA971D5-D4C0-4724-B736-364822D823AC}" type="presParOf" srcId="{0053395B-39A4-4C6E-9C20-564D38E15409}" destId="{7E6C6CA2-DDE1-4B6A-B396-FD25321B6681}" srcOrd="5" destOrd="0" presId="urn:microsoft.com/office/officeart/2018/2/layout/IconVerticalSolidList"/>
    <dgm:cxn modelId="{6224F0B6-345F-4139-8B27-53946B4DB8B7}" type="presParOf" srcId="{0053395B-39A4-4C6E-9C20-564D38E15409}" destId="{C0053B2D-BF42-4939-92CE-BF4437E6494D}" srcOrd="6" destOrd="0" presId="urn:microsoft.com/office/officeart/2018/2/layout/IconVerticalSolidList"/>
    <dgm:cxn modelId="{1C735437-C083-4535-8F6F-483CBA02737F}" type="presParOf" srcId="{C0053B2D-BF42-4939-92CE-BF4437E6494D}" destId="{5A15702D-244F-40BA-97AF-25F45E5551E9}" srcOrd="0" destOrd="0" presId="urn:microsoft.com/office/officeart/2018/2/layout/IconVerticalSolidList"/>
    <dgm:cxn modelId="{41120E11-39EA-45E4-BC4C-9111B5A8BC43}" type="presParOf" srcId="{C0053B2D-BF42-4939-92CE-BF4437E6494D}" destId="{B7408B2C-CCBE-4ED2-A656-DC2AA4529ED9}" srcOrd="1" destOrd="0" presId="urn:microsoft.com/office/officeart/2018/2/layout/IconVerticalSolidList"/>
    <dgm:cxn modelId="{3FBCD6FA-E609-476D-8212-DA978919AEF2}" type="presParOf" srcId="{C0053B2D-BF42-4939-92CE-BF4437E6494D}" destId="{1CC0BD82-C5EE-4A0E-8484-07B5B11A4603}" srcOrd="2" destOrd="0" presId="urn:microsoft.com/office/officeart/2018/2/layout/IconVerticalSolidList"/>
    <dgm:cxn modelId="{9E4348C0-931A-4EB8-8289-B99CE4EB1F1D}" type="presParOf" srcId="{C0053B2D-BF42-4939-92CE-BF4437E6494D}" destId="{2787CDC3-AAEB-468E-96D8-9F2CBA111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996DDD-86D1-4073-BBC4-CD8B5D64CD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7A3239-C77F-47FF-8656-FD70C01F1768}">
      <dgm:prSet/>
      <dgm:spPr/>
      <dgm:t>
        <a:bodyPr/>
        <a:lstStyle/>
        <a:p>
          <a:r>
            <a:rPr lang="en-IN"/>
            <a:t>Select few test cases and still achieve reasonable coverage</a:t>
          </a:r>
          <a:endParaRPr lang="en-US"/>
        </a:p>
      </dgm:t>
    </dgm:pt>
    <dgm:pt modelId="{78DDDDB2-C0E4-40CA-A3D0-765830535A74}" type="parTrans" cxnId="{0D1E358A-AEA2-4C62-B991-4C9DA0B30CAB}">
      <dgm:prSet/>
      <dgm:spPr/>
      <dgm:t>
        <a:bodyPr/>
        <a:lstStyle/>
        <a:p>
          <a:endParaRPr lang="en-US"/>
        </a:p>
      </dgm:t>
    </dgm:pt>
    <dgm:pt modelId="{68B1E405-987C-407A-B3C9-7C332BD8065E}" type="sibTrans" cxnId="{0D1E358A-AEA2-4C62-B991-4C9DA0B30CAB}">
      <dgm:prSet/>
      <dgm:spPr/>
      <dgm:t>
        <a:bodyPr/>
        <a:lstStyle/>
        <a:p>
          <a:endParaRPr lang="en-US"/>
        </a:p>
      </dgm:t>
    </dgm:pt>
    <dgm:pt modelId="{7286527B-3DE7-4F83-BD85-135DA9366D53}">
      <dgm:prSet/>
      <dgm:spPr/>
      <dgm:t>
        <a:bodyPr/>
        <a:lstStyle/>
        <a:p>
          <a:r>
            <a:rPr lang="en-IN"/>
            <a:t>Split input domain into various categories with some relationship and expects every test case from a category exhibits the same behaviour.</a:t>
          </a:r>
          <a:endParaRPr lang="en-US"/>
        </a:p>
      </dgm:t>
    </dgm:pt>
    <dgm:pt modelId="{20FF7C29-0503-49EA-BF0B-6F5A7F3BB65A}" type="parTrans" cxnId="{F5E90B2D-C4F0-4F9B-9C95-B5F1F05883B5}">
      <dgm:prSet/>
      <dgm:spPr/>
      <dgm:t>
        <a:bodyPr/>
        <a:lstStyle/>
        <a:p>
          <a:endParaRPr lang="en-US"/>
        </a:p>
      </dgm:t>
    </dgm:pt>
    <dgm:pt modelId="{0E8D5D4E-46EB-4CB3-BA2E-91BD8DCF9A97}" type="sibTrans" cxnId="{F5E90B2D-C4F0-4F9B-9C95-B5F1F05883B5}">
      <dgm:prSet/>
      <dgm:spPr/>
      <dgm:t>
        <a:bodyPr/>
        <a:lstStyle/>
        <a:p>
          <a:endParaRPr lang="en-US"/>
        </a:p>
      </dgm:t>
    </dgm:pt>
    <dgm:pt modelId="{F8D5D6A1-E362-4032-82C9-CEA628DB0A52}">
      <dgm:prSet/>
      <dgm:spPr/>
      <dgm:t>
        <a:bodyPr/>
        <a:lstStyle/>
        <a:p>
          <a:r>
            <a:rPr lang="en-IN"/>
            <a:t>If categories are well selected, we may assume that if one representative test case works perfectly ,others may give the same results.</a:t>
          </a:r>
          <a:endParaRPr lang="en-US"/>
        </a:p>
      </dgm:t>
    </dgm:pt>
    <dgm:pt modelId="{64EB4C86-E6E7-4387-8367-CDB6E867F424}" type="parTrans" cxnId="{B8BFA7DE-CD8F-4FE0-8B94-96F174B59D6F}">
      <dgm:prSet/>
      <dgm:spPr/>
      <dgm:t>
        <a:bodyPr/>
        <a:lstStyle/>
        <a:p>
          <a:endParaRPr lang="en-US"/>
        </a:p>
      </dgm:t>
    </dgm:pt>
    <dgm:pt modelId="{FB91F6A2-9637-4AAD-9FA6-D48DBF0524C7}" type="sibTrans" cxnId="{B8BFA7DE-CD8F-4FE0-8B94-96F174B59D6F}">
      <dgm:prSet/>
      <dgm:spPr/>
      <dgm:t>
        <a:bodyPr/>
        <a:lstStyle/>
        <a:p>
          <a:endParaRPr lang="en-US"/>
        </a:p>
      </dgm:t>
    </dgm:pt>
    <dgm:pt modelId="{C8ABD5E2-8687-4EB9-9E71-CAF7FE61FCA1}">
      <dgm:prSet/>
      <dgm:spPr/>
      <dgm:t>
        <a:bodyPr/>
        <a:lstStyle/>
        <a:p>
          <a:r>
            <a:rPr lang="en-IN"/>
            <a:t>Allows us to select exactly one test case from each category.</a:t>
          </a:r>
          <a:endParaRPr lang="en-US"/>
        </a:p>
      </dgm:t>
    </dgm:pt>
    <dgm:pt modelId="{0FFB0F0D-7C91-49D2-AB7B-5E95DA148903}" type="parTrans" cxnId="{92E1421E-D6E5-4A72-B93A-BDA4625FD9B5}">
      <dgm:prSet/>
      <dgm:spPr/>
      <dgm:t>
        <a:bodyPr/>
        <a:lstStyle/>
        <a:p>
          <a:endParaRPr lang="en-US"/>
        </a:p>
      </dgm:t>
    </dgm:pt>
    <dgm:pt modelId="{AFEC9423-F478-4CC1-9294-9B5B61C02087}" type="sibTrans" cxnId="{92E1421E-D6E5-4A72-B93A-BDA4625FD9B5}">
      <dgm:prSet/>
      <dgm:spPr/>
      <dgm:t>
        <a:bodyPr/>
        <a:lstStyle/>
        <a:p>
          <a:endParaRPr lang="en-US"/>
        </a:p>
      </dgm:t>
    </dgm:pt>
    <dgm:pt modelId="{86AA8EFB-6B0A-42F4-9D4C-74AF1D0902FE}" type="pres">
      <dgm:prSet presAssocID="{DC996DDD-86D1-4073-BBC4-CD8B5D64CDEE}" presName="root" presStyleCnt="0">
        <dgm:presLayoutVars>
          <dgm:dir/>
          <dgm:resizeHandles val="exact"/>
        </dgm:presLayoutVars>
      </dgm:prSet>
      <dgm:spPr/>
    </dgm:pt>
    <dgm:pt modelId="{113D053B-93B6-4B83-B006-AD4EBB44F1AA}" type="pres">
      <dgm:prSet presAssocID="{9F7A3239-C77F-47FF-8656-FD70C01F1768}" presName="compNode" presStyleCnt="0"/>
      <dgm:spPr/>
    </dgm:pt>
    <dgm:pt modelId="{F8F3C69E-AB0E-4117-8623-3AD5E34D4169}" type="pres">
      <dgm:prSet presAssocID="{9F7A3239-C77F-47FF-8656-FD70C01F1768}" presName="bgRect" presStyleLbl="bgShp" presStyleIdx="0" presStyleCnt="4"/>
      <dgm:spPr/>
    </dgm:pt>
    <dgm:pt modelId="{16A995BE-3A14-45BD-BDEF-6B23914B4D64}" type="pres">
      <dgm:prSet presAssocID="{9F7A3239-C77F-47FF-8656-FD70C01F17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EFC3CF-0E82-4DB3-81B8-CE7AF25A5EDD}" type="pres">
      <dgm:prSet presAssocID="{9F7A3239-C77F-47FF-8656-FD70C01F1768}" presName="spaceRect" presStyleCnt="0"/>
      <dgm:spPr/>
    </dgm:pt>
    <dgm:pt modelId="{A6A44B92-8DBB-4627-A4CB-EEC8D635BE47}" type="pres">
      <dgm:prSet presAssocID="{9F7A3239-C77F-47FF-8656-FD70C01F1768}" presName="parTx" presStyleLbl="revTx" presStyleIdx="0" presStyleCnt="4">
        <dgm:presLayoutVars>
          <dgm:chMax val="0"/>
          <dgm:chPref val="0"/>
        </dgm:presLayoutVars>
      </dgm:prSet>
      <dgm:spPr/>
    </dgm:pt>
    <dgm:pt modelId="{F56BDC5D-269A-47C7-A626-2D51EC7859A3}" type="pres">
      <dgm:prSet presAssocID="{68B1E405-987C-407A-B3C9-7C332BD8065E}" presName="sibTrans" presStyleCnt="0"/>
      <dgm:spPr/>
    </dgm:pt>
    <dgm:pt modelId="{CDF3B8B7-1049-4018-9D88-522489330158}" type="pres">
      <dgm:prSet presAssocID="{7286527B-3DE7-4F83-BD85-135DA9366D53}" presName="compNode" presStyleCnt="0"/>
      <dgm:spPr/>
    </dgm:pt>
    <dgm:pt modelId="{3752708F-6794-41DF-B836-F24B63038408}" type="pres">
      <dgm:prSet presAssocID="{7286527B-3DE7-4F83-BD85-135DA9366D53}" presName="bgRect" presStyleLbl="bgShp" presStyleIdx="1" presStyleCnt="4"/>
      <dgm:spPr/>
    </dgm:pt>
    <dgm:pt modelId="{6DA849FB-FFB6-47BD-BBB2-B4DE18ACC299}" type="pres">
      <dgm:prSet presAssocID="{7286527B-3DE7-4F83-BD85-135DA9366D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4A8D82-6D26-4792-8D5A-DF83B3DBF1F0}" type="pres">
      <dgm:prSet presAssocID="{7286527B-3DE7-4F83-BD85-135DA9366D53}" presName="spaceRect" presStyleCnt="0"/>
      <dgm:spPr/>
    </dgm:pt>
    <dgm:pt modelId="{575DD895-C021-416A-A4C4-FF5ABB3C2902}" type="pres">
      <dgm:prSet presAssocID="{7286527B-3DE7-4F83-BD85-135DA9366D53}" presName="parTx" presStyleLbl="revTx" presStyleIdx="1" presStyleCnt="4">
        <dgm:presLayoutVars>
          <dgm:chMax val="0"/>
          <dgm:chPref val="0"/>
        </dgm:presLayoutVars>
      </dgm:prSet>
      <dgm:spPr/>
    </dgm:pt>
    <dgm:pt modelId="{2FE98192-17D5-4B0D-BEF1-8C4CE060CCCA}" type="pres">
      <dgm:prSet presAssocID="{0E8D5D4E-46EB-4CB3-BA2E-91BD8DCF9A97}" presName="sibTrans" presStyleCnt="0"/>
      <dgm:spPr/>
    </dgm:pt>
    <dgm:pt modelId="{A7DD0331-D4C1-4B80-9F7F-B35A4B1BDCEA}" type="pres">
      <dgm:prSet presAssocID="{F8D5D6A1-E362-4032-82C9-CEA628DB0A52}" presName="compNode" presStyleCnt="0"/>
      <dgm:spPr/>
    </dgm:pt>
    <dgm:pt modelId="{2BB37119-9788-4CA3-A0FE-5FA8CF7C10CA}" type="pres">
      <dgm:prSet presAssocID="{F8D5D6A1-E362-4032-82C9-CEA628DB0A52}" presName="bgRect" presStyleLbl="bgShp" presStyleIdx="2" presStyleCnt="4"/>
      <dgm:spPr/>
    </dgm:pt>
    <dgm:pt modelId="{045E90D1-92F8-42A3-98FD-F2D24BD70FF7}" type="pres">
      <dgm:prSet presAssocID="{F8D5D6A1-E362-4032-82C9-CEA628DB0A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820E195-FFE1-4BAD-8980-930AB81BA939}" type="pres">
      <dgm:prSet presAssocID="{F8D5D6A1-E362-4032-82C9-CEA628DB0A52}" presName="spaceRect" presStyleCnt="0"/>
      <dgm:spPr/>
    </dgm:pt>
    <dgm:pt modelId="{F8C2A691-DA80-4C1B-AB7A-EBFAFAECA10E}" type="pres">
      <dgm:prSet presAssocID="{F8D5D6A1-E362-4032-82C9-CEA628DB0A52}" presName="parTx" presStyleLbl="revTx" presStyleIdx="2" presStyleCnt="4">
        <dgm:presLayoutVars>
          <dgm:chMax val="0"/>
          <dgm:chPref val="0"/>
        </dgm:presLayoutVars>
      </dgm:prSet>
      <dgm:spPr/>
    </dgm:pt>
    <dgm:pt modelId="{9DDC747A-B9A5-43C7-ACC0-055C2D1C1BE2}" type="pres">
      <dgm:prSet presAssocID="{FB91F6A2-9637-4AAD-9FA6-D48DBF0524C7}" presName="sibTrans" presStyleCnt="0"/>
      <dgm:spPr/>
    </dgm:pt>
    <dgm:pt modelId="{A3ADEE3B-6A9D-420D-B57D-AA22C0843696}" type="pres">
      <dgm:prSet presAssocID="{C8ABD5E2-8687-4EB9-9E71-CAF7FE61FCA1}" presName="compNode" presStyleCnt="0"/>
      <dgm:spPr/>
    </dgm:pt>
    <dgm:pt modelId="{C27427B4-F396-4554-9661-C463EFB27995}" type="pres">
      <dgm:prSet presAssocID="{C8ABD5E2-8687-4EB9-9E71-CAF7FE61FCA1}" presName="bgRect" presStyleLbl="bgShp" presStyleIdx="3" presStyleCnt="4"/>
      <dgm:spPr/>
    </dgm:pt>
    <dgm:pt modelId="{8E9EA6E9-867E-447F-B469-E58EF9A847BD}" type="pres">
      <dgm:prSet presAssocID="{C8ABD5E2-8687-4EB9-9E71-CAF7FE61FC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FCFBB9A-6595-4954-8385-996A1AA5B406}" type="pres">
      <dgm:prSet presAssocID="{C8ABD5E2-8687-4EB9-9E71-CAF7FE61FCA1}" presName="spaceRect" presStyleCnt="0"/>
      <dgm:spPr/>
    </dgm:pt>
    <dgm:pt modelId="{573093B3-BEBA-41B7-BB52-AEED3CBE7C9E}" type="pres">
      <dgm:prSet presAssocID="{C8ABD5E2-8687-4EB9-9E71-CAF7FE61FC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C3910B-1AE0-430F-87C4-0CC384B23F5F}" type="presOf" srcId="{7286527B-3DE7-4F83-BD85-135DA9366D53}" destId="{575DD895-C021-416A-A4C4-FF5ABB3C2902}" srcOrd="0" destOrd="0" presId="urn:microsoft.com/office/officeart/2018/2/layout/IconVerticalSolidList"/>
    <dgm:cxn modelId="{92E1421E-D6E5-4A72-B93A-BDA4625FD9B5}" srcId="{DC996DDD-86D1-4073-BBC4-CD8B5D64CDEE}" destId="{C8ABD5E2-8687-4EB9-9E71-CAF7FE61FCA1}" srcOrd="3" destOrd="0" parTransId="{0FFB0F0D-7C91-49D2-AB7B-5E95DA148903}" sibTransId="{AFEC9423-F478-4CC1-9294-9B5B61C02087}"/>
    <dgm:cxn modelId="{16FDC825-1994-40FF-BDCF-0B8C7ED0B5D3}" type="presOf" srcId="{9F7A3239-C77F-47FF-8656-FD70C01F1768}" destId="{A6A44B92-8DBB-4627-A4CB-EEC8D635BE47}" srcOrd="0" destOrd="0" presId="urn:microsoft.com/office/officeart/2018/2/layout/IconVerticalSolidList"/>
    <dgm:cxn modelId="{F5E90B2D-C4F0-4F9B-9C95-B5F1F05883B5}" srcId="{DC996DDD-86D1-4073-BBC4-CD8B5D64CDEE}" destId="{7286527B-3DE7-4F83-BD85-135DA9366D53}" srcOrd="1" destOrd="0" parTransId="{20FF7C29-0503-49EA-BF0B-6F5A7F3BB65A}" sibTransId="{0E8D5D4E-46EB-4CB3-BA2E-91BD8DCF9A97}"/>
    <dgm:cxn modelId="{55F42459-1269-4C39-AC0D-66A4574FF613}" type="presOf" srcId="{DC996DDD-86D1-4073-BBC4-CD8B5D64CDEE}" destId="{86AA8EFB-6B0A-42F4-9D4C-74AF1D0902FE}" srcOrd="0" destOrd="0" presId="urn:microsoft.com/office/officeart/2018/2/layout/IconVerticalSolidList"/>
    <dgm:cxn modelId="{0D1E358A-AEA2-4C62-B991-4C9DA0B30CAB}" srcId="{DC996DDD-86D1-4073-BBC4-CD8B5D64CDEE}" destId="{9F7A3239-C77F-47FF-8656-FD70C01F1768}" srcOrd="0" destOrd="0" parTransId="{78DDDDB2-C0E4-40CA-A3D0-765830535A74}" sibTransId="{68B1E405-987C-407A-B3C9-7C332BD8065E}"/>
    <dgm:cxn modelId="{F95D4EB5-7F75-4398-9D97-D4A925BF3E3E}" type="presOf" srcId="{F8D5D6A1-E362-4032-82C9-CEA628DB0A52}" destId="{F8C2A691-DA80-4C1B-AB7A-EBFAFAECA10E}" srcOrd="0" destOrd="0" presId="urn:microsoft.com/office/officeart/2018/2/layout/IconVerticalSolidList"/>
    <dgm:cxn modelId="{AD2A19CE-ABC9-46FE-B821-FB9F763D56FA}" type="presOf" srcId="{C8ABD5E2-8687-4EB9-9E71-CAF7FE61FCA1}" destId="{573093B3-BEBA-41B7-BB52-AEED3CBE7C9E}" srcOrd="0" destOrd="0" presId="urn:microsoft.com/office/officeart/2018/2/layout/IconVerticalSolidList"/>
    <dgm:cxn modelId="{B8BFA7DE-CD8F-4FE0-8B94-96F174B59D6F}" srcId="{DC996DDD-86D1-4073-BBC4-CD8B5D64CDEE}" destId="{F8D5D6A1-E362-4032-82C9-CEA628DB0A52}" srcOrd="2" destOrd="0" parTransId="{64EB4C86-E6E7-4387-8367-CDB6E867F424}" sibTransId="{FB91F6A2-9637-4AAD-9FA6-D48DBF0524C7}"/>
    <dgm:cxn modelId="{63A8E78C-B35C-4639-8D6B-CA5C50F44B22}" type="presParOf" srcId="{86AA8EFB-6B0A-42F4-9D4C-74AF1D0902FE}" destId="{113D053B-93B6-4B83-B006-AD4EBB44F1AA}" srcOrd="0" destOrd="0" presId="urn:microsoft.com/office/officeart/2018/2/layout/IconVerticalSolidList"/>
    <dgm:cxn modelId="{E0636D50-8E43-477C-8CCD-AAA1BCC6EAEC}" type="presParOf" srcId="{113D053B-93B6-4B83-B006-AD4EBB44F1AA}" destId="{F8F3C69E-AB0E-4117-8623-3AD5E34D4169}" srcOrd="0" destOrd="0" presId="urn:microsoft.com/office/officeart/2018/2/layout/IconVerticalSolidList"/>
    <dgm:cxn modelId="{7BBC21E1-6434-49C0-B214-37D30E79FDE9}" type="presParOf" srcId="{113D053B-93B6-4B83-B006-AD4EBB44F1AA}" destId="{16A995BE-3A14-45BD-BDEF-6B23914B4D64}" srcOrd="1" destOrd="0" presId="urn:microsoft.com/office/officeart/2018/2/layout/IconVerticalSolidList"/>
    <dgm:cxn modelId="{0AFBF4E7-A89F-44DC-B01F-9B714D81A53A}" type="presParOf" srcId="{113D053B-93B6-4B83-B006-AD4EBB44F1AA}" destId="{42EFC3CF-0E82-4DB3-81B8-CE7AF25A5EDD}" srcOrd="2" destOrd="0" presId="urn:microsoft.com/office/officeart/2018/2/layout/IconVerticalSolidList"/>
    <dgm:cxn modelId="{52E8646D-B6C9-4ECB-88A6-8ACCB0B65500}" type="presParOf" srcId="{113D053B-93B6-4B83-B006-AD4EBB44F1AA}" destId="{A6A44B92-8DBB-4627-A4CB-EEC8D635BE47}" srcOrd="3" destOrd="0" presId="urn:microsoft.com/office/officeart/2018/2/layout/IconVerticalSolidList"/>
    <dgm:cxn modelId="{2BE6DEEF-CB3E-4ADC-8EE4-D9F17FE5B6CE}" type="presParOf" srcId="{86AA8EFB-6B0A-42F4-9D4C-74AF1D0902FE}" destId="{F56BDC5D-269A-47C7-A626-2D51EC7859A3}" srcOrd="1" destOrd="0" presId="urn:microsoft.com/office/officeart/2018/2/layout/IconVerticalSolidList"/>
    <dgm:cxn modelId="{823A179B-8AA8-4DE9-92E2-AA5B7A34B4A1}" type="presParOf" srcId="{86AA8EFB-6B0A-42F4-9D4C-74AF1D0902FE}" destId="{CDF3B8B7-1049-4018-9D88-522489330158}" srcOrd="2" destOrd="0" presId="urn:microsoft.com/office/officeart/2018/2/layout/IconVerticalSolidList"/>
    <dgm:cxn modelId="{91EB4947-5E94-433A-AD17-5C7FDF64DC78}" type="presParOf" srcId="{CDF3B8B7-1049-4018-9D88-522489330158}" destId="{3752708F-6794-41DF-B836-F24B63038408}" srcOrd="0" destOrd="0" presId="urn:microsoft.com/office/officeart/2018/2/layout/IconVerticalSolidList"/>
    <dgm:cxn modelId="{9DA53CA5-E575-4EE4-A877-ABCF8378E2CD}" type="presParOf" srcId="{CDF3B8B7-1049-4018-9D88-522489330158}" destId="{6DA849FB-FFB6-47BD-BBB2-B4DE18ACC299}" srcOrd="1" destOrd="0" presId="urn:microsoft.com/office/officeart/2018/2/layout/IconVerticalSolidList"/>
    <dgm:cxn modelId="{B657D3AB-EACE-4956-97AE-E88769D8A4CD}" type="presParOf" srcId="{CDF3B8B7-1049-4018-9D88-522489330158}" destId="{F84A8D82-6D26-4792-8D5A-DF83B3DBF1F0}" srcOrd="2" destOrd="0" presId="urn:microsoft.com/office/officeart/2018/2/layout/IconVerticalSolidList"/>
    <dgm:cxn modelId="{5E1FFDBE-31C7-4180-BBF8-E4959B06EF0C}" type="presParOf" srcId="{CDF3B8B7-1049-4018-9D88-522489330158}" destId="{575DD895-C021-416A-A4C4-FF5ABB3C2902}" srcOrd="3" destOrd="0" presId="urn:microsoft.com/office/officeart/2018/2/layout/IconVerticalSolidList"/>
    <dgm:cxn modelId="{5DCD2FF1-7C75-46D9-8D05-E4B1F058B8EA}" type="presParOf" srcId="{86AA8EFB-6B0A-42F4-9D4C-74AF1D0902FE}" destId="{2FE98192-17D5-4B0D-BEF1-8C4CE060CCCA}" srcOrd="3" destOrd="0" presId="urn:microsoft.com/office/officeart/2018/2/layout/IconVerticalSolidList"/>
    <dgm:cxn modelId="{625E7A7D-BB1A-434C-99DA-F998FA08EE5A}" type="presParOf" srcId="{86AA8EFB-6B0A-42F4-9D4C-74AF1D0902FE}" destId="{A7DD0331-D4C1-4B80-9F7F-B35A4B1BDCEA}" srcOrd="4" destOrd="0" presId="urn:microsoft.com/office/officeart/2018/2/layout/IconVerticalSolidList"/>
    <dgm:cxn modelId="{55D7FF84-0AA9-4A4D-B7D1-A357041866E4}" type="presParOf" srcId="{A7DD0331-D4C1-4B80-9F7F-B35A4B1BDCEA}" destId="{2BB37119-9788-4CA3-A0FE-5FA8CF7C10CA}" srcOrd="0" destOrd="0" presId="urn:microsoft.com/office/officeart/2018/2/layout/IconVerticalSolidList"/>
    <dgm:cxn modelId="{389AE60B-0CD5-4ED1-9970-99D432CBECF9}" type="presParOf" srcId="{A7DD0331-D4C1-4B80-9F7F-B35A4B1BDCEA}" destId="{045E90D1-92F8-42A3-98FD-F2D24BD70FF7}" srcOrd="1" destOrd="0" presId="urn:microsoft.com/office/officeart/2018/2/layout/IconVerticalSolidList"/>
    <dgm:cxn modelId="{DBB3E3C4-436A-4519-870F-ECD9C5EAA486}" type="presParOf" srcId="{A7DD0331-D4C1-4B80-9F7F-B35A4B1BDCEA}" destId="{D820E195-FFE1-4BAD-8980-930AB81BA939}" srcOrd="2" destOrd="0" presId="urn:microsoft.com/office/officeart/2018/2/layout/IconVerticalSolidList"/>
    <dgm:cxn modelId="{340F7AE3-954E-40B2-89E1-BB6CD5F0353A}" type="presParOf" srcId="{A7DD0331-D4C1-4B80-9F7F-B35A4B1BDCEA}" destId="{F8C2A691-DA80-4C1B-AB7A-EBFAFAECA10E}" srcOrd="3" destOrd="0" presId="urn:microsoft.com/office/officeart/2018/2/layout/IconVerticalSolidList"/>
    <dgm:cxn modelId="{E564C2C5-FE9D-490D-A949-4E201555CC45}" type="presParOf" srcId="{86AA8EFB-6B0A-42F4-9D4C-74AF1D0902FE}" destId="{9DDC747A-B9A5-43C7-ACC0-055C2D1C1BE2}" srcOrd="5" destOrd="0" presId="urn:microsoft.com/office/officeart/2018/2/layout/IconVerticalSolidList"/>
    <dgm:cxn modelId="{64F457E7-B4D9-4D41-B151-C50E014A8847}" type="presParOf" srcId="{86AA8EFB-6B0A-42F4-9D4C-74AF1D0902FE}" destId="{A3ADEE3B-6A9D-420D-B57D-AA22C0843696}" srcOrd="6" destOrd="0" presId="urn:microsoft.com/office/officeart/2018/2/layout/IconVerticalSolidList"/>
    <dgm:cxn modelId="{5FFD5F13-0B01-409A-9A80-1B9AE53D9368}" type="presParOf" srcId="{A3ADEE3B-6A9D-420D-B57D-AA22C0843696}" destId="{C27427B4-F396-4554-9661-C463EFB27995}" srcOrd="0" destOrd="0" presId="urn:microsoft.com/office/officeart/2018/2/layout/IconVerticalSolidList"/>
    <dgm:cxn modelId="{9DE14210-A141-4846-BB8D-AAE113B9121D}" type="presParOf" srcId="{A3ADEE3B-6A9D-420D-B57D-AA22C0843696}" destId="{8E9EA6E9-867E-447F-B469-E58EF9A847BD}" srcOrd="1" destOrd="0" presId="urn:microsoft.com/office/officeart/2018/2/layout/IconVerticalSolidList"/>
    <dgm:cxn modelId="{65381046-D49A-4204-BEB2-C77D40FE9897}" type="presParOf" srcId="{A3ADEE3B-6A9D-420D-B57D-AA22C0843696}" destId="{6FCFBB9A-6595-4954-8385-996A1AA5B406}" srcOrd="2" destOrd="0" presId="urn:microsoft.com/office/officeart/2018/2/layout/IconVerticalSolidList"/>
    <dgm:cxn modelId="{A01C711A-34BA-4FD0-8861-28F8D4BAFC70}" type="presParOf" srcId="{A3ADEE3B-6A9D-420D-B57D-AA22C0843696}" destId="{573093B3-BEBA-41B7-BB52-AEED3CBE7C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06FABC-5180-4895-8DC2-C60D6FADB2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7FF6E2-3CF5-43EC-A10A-3222B23C1D09}">
      <dgm:prSet/>
      <dgm:spPr/>
      <dgm:t>
        <a:bodyPr/>
        <a:lstStyle/>
        <a:p>
          <a:r>
            <a:rPr lang="en-IN"/>
            <a:t>Applicable at unit,integration,system and acceptance levels</a:t>
          </a:r>
          <a:endParaRPr lang="en-US"/>
        </a:p>
      </dgm:t>
    </dgm:pt>
    <dgm:pt modelId="{A97EBC11-1C06-4A5E-AB5F-C1C326BE6B92}" type="parTrans" cxnId="{8CD1C100-74F9-47F9-868D-48FC90F22C44}">
      <dgm:prSet/>
      <dgm:spPr/>
      <dgm:t>
        <a:bodyPr/>
        <a:lstStyle/>
        <a:p>
          <a:endParaRPr lang="en-US"/>
        </a:p>
      </dgm:t>
    </dgm:pt>
    <dgm:pt modelId="{44940AEF-6FB5-4E72-AE08-3868A340D08D}" type="sibTrans" cxnId="{8CD1C100-74F9-47F9-868D-48FC90F22C44}">
      <dgm:prSet/>
      <dgm:spPr/>
      <dgm:t>
        <a:bodyPr/>
        <a:lstStyle/>
        <a:p>
          <a:endParaRPr lang="en-US"/>
        </a:p>
      </dgm:t>
    </dgm:pt>
    <dgm:pt modelId="{B9B13CF7-BFD2-4DA6-BF9B-4366B1DF436C}">
      <dgm:prSet/>
      <dgm:spPr/>
      <dgm:t>
        <a:bodyPr/>
        <a:lstStyle/>
        <a:p>
          <a:r>
            <a:rPr lang="en-IN"/>
            <a:t>We do not consider dependencies among different variables while designing equivalence classes</a:t>
          </a:r>
          <a:endParaRPr lang="en-US"/>
        </a:p>
      </dgm:t>
    </dgm:pt>
    <dgm:pt modelId="{07FEDCB5-3500-4827-A344-83D54D77A831}" type="parTrans" cxnId="{1F2B7D83-9E43-412E-84C9-4E6EEDF4204C}">
      <dgm:prSet/>
      <dgm:spPr/>
      <dgm:t>
        <a:bodyPr/>
        <a:lstStyle/>
        <a:p>
          <a:endParaRPr lang="en-US"/>
        </a:p>
      </dgm:t>
    </dgm:pt>
    <dgm:pt modelId="{FACA9F13-59FD-48F0-9C0F-0617EAF596B9}" type="sibTrans" cxnId="{1F2B7D83-9E43-412E-84C9-4E6EEDF4204C}">
      <dgm:prSet/>
      <dgm:spPr/>
      <dgm:t>
        <a:bodyPr/>
        <a:lstStyle/>
        <a:p>
          <a:endParaRPr lang="en-US"/>
        </a:p>
      </dgm:t>
    </dgm:pt>
    <dgm:pt modelId="{D83E67E2-14A0-4552-A2CF-9AC44A72DA55}">
      <dgm:prSet/>
      <dgm:spPr/>
      <dgm:t>
        <a:bodyPr/>
        <a:lstStyle/>
        <a:p>
          <a:r>
            <a:rPr lang="en-IN" dirty="0"/>
            <a:t>It is subjective in nature; two testing persons may design two different set of partitions of input and output domains.</a:t>
          </a:r>
          <a:endParaRPr lang="en-US" dirty="0"/>
        </a:p>
      </dgm:t>
    </dgm:pt>
    <dgm:pt modelId="{4F6439CF-BDA3-4220-AB01-2C9EF5F09F19}" type="parTrans" cxnId="{69001FFC-8811-409D-95CC-F16CC5D5F08C}">
      <dgm:prSet/>
      <dgm:spPr/>
      <dgm:t>
        <a:bodyPr/>
        <a:lstStyle/>
        <a:p>
          <a:endParaRPr lang="en-US"/>
        </a:p>
      </dgm:t>
    </dgm:pt>
    <dgm:pt modelId="{98172AB4-7A46-48E5-B204-EFDABF633073}" type="sibTrans" cxnId="{69001FFC-8811-409D-95CC-F16CC5D5F08C}">
      <dgm:prSet/>
      <dgm:spPr/>
      <dgm:t>
        <a:bodyPr/>
        <a:lstStyle/>
        <a:p>
          <a:endParaRPr lang="en-US"/>
        </a:p>
      </dgm:t>
    </dgm:pt>
    <dgm:pt modelId="{4D1D75A9-C54D-4FC2-A44C-65CDB39042D5}" type="pres">
      <dgm:prSet presAssocID="{8606FABC-5180-4895-8DC2-C60D6FADB225}" presName="root" presStyleCnt="0">
        <dgm:presLayoutVars>
          <dgm:dir/>
          <dgm:resizeHandles val="exact"/>
        </dgm:presLayoutVars>
      </dgm:prSet>
      <dgm:spPr/>
    </dgm:pt>
    <dgm:pt modelId="{E190E88C-D118-4B20-9D33-63EC28E2760A}" type="pres">
      <dgm:prSet presAssocID="{6B7FF6E2-3CF5-43EC-A10A-3222B23C1D09}" presName="compNode" presStyleCnt="0"/>
      <dgm:spPr/>
    </dgm:pt>
    <dgm:pt modelId="{8E4FDCAB-647A-4FE5-8D3E-D9D06C4273E3}" type="pres">
      <dgm:prSet presAssocID="{6B7FF6E2-3CF5-43EC-A10A-3222B23C1D09}" presName="bgRect" presStyleLbl="bgShp" presStyleIdx="0" presStyleCnt="3"/>
      <dgm:spPr/>
    </dgm:pt>
    <dgm:pt modelId="{9C80AFBB-FAFE-4E20-958A-F25C3E82A83E}" type="pres">
      <dgm:prSet presAssocID="{6B7FF6E2-3CF5-43EC-A10A-3222B23C1D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A5BC938-5621-40D1-8011-AB1CA0495573}" type="pres">
      <dgm:prSet presAssocID="{6B7FF6E2-3CF5-43EC-A10A-3222B23C1D09}" presName="spaceRect" presStyleCnt="0"/>
      <dgm:spPr/>
    </dgm:pt>
    <dgm:pt modelId="{435F9BAB-521A-4F76-84A5-7091EBEDCB2A}" type="pres">
      <dgm:prSet presAssocID="{6B7FF6E2-3CF5-43EC-A10A-3222B23C1D09}" presName="parTx" presStyleLbl="revTx" presStyleIdx="0" presStyleCnt="3">
        <dgm:presLayoutVars>
          <dgm:chMax val="0"/>
          <dgm:chPref val="0"/>
        </dgm:presLayoutVars>
      </dgm:prSet>
      <dgm:spPr/>
    </dgm:pt>
    <dgm:pt modelId="{85A61D4C-D940-429B-8801-A65CF8824A4F}" type="pres">
      <dgm:prSet presAssocID="{44940AEF-6FB5-4E72-AE08-3868A340D08D}" presName="sibTrans" presStyleCnt="0"/>
      <dgm:spPr/>
    </dgm:pt>
    <dgm:pt modelId="{C7D581A3-14A7-4ACA-87C9-548F7F5FFFB4}" type="pres">
      <dgm:prSet presAssocID="{B9B13CF7-BFD2-4DA6-BF9B-4366B1DF436C}" presName="compNode" presStyleCnt="0"/>
      <dgm:spPr/>
    </dgm:pt>
    <dgm:pt modelId="{0640FD9E-2806-4FD3-8B0F-6A507DEBC74E}" type="pres">
      <dgm:prSet presAssocID="{B9B13CF7-BFD2-4DA6-BF9B-4366B1DF436C}" presName="bgRect" presStyleLbl="bgShp" presStyleIdx="1" presStyleCnt="3"/>
      <dgm:spPr/>
    </dgm:pt>
    <dgm:pt modelId="{AE92DB2A-37EF-4D3F-B710-4E06049623F8}" type="pres">
      <dgm:prSet presAssocID="{B9B13CF7-BFD2-4DA6-BF9B-4366B1DF43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2A4FC9-4B8C-4773-AC17-30B665CBBF86}" type="pres">
      <dgm:prSet presAssocID="{B9B13CF7-BFD2-4DA6-BF9B-4366B1DF436C}" presName="spaceRect" presStyleCnt="0"/>
      <dgm:spPr/>
    </dgm:pt>
    <dgm:pt modelId="{2B10DD80-F5C7-4639-BDB1-4A0487B5196D}" type="pres">
      <dgm:prSet presAssocID="{B9B13CF7-BFD2-4DA6-BF9B-4366B1DF436C}" presName="parTx" presStyleLbl="revTx" presStyleIdx="1" presStyleCnt="3">
        <dgm:presLayoutVars>
          <dgm:chMax val="0"/>
          <dgm:chPref val="0"/>
        </dgm:presLayoutVars>
      </dgm:prSet>
      <dgm:spPr/>
    </dgm:pt>
    <dgm:pt modelId="{249FD8E1-864D-42FD-B0E3-F807DB1745B5}" type="pres">
      <dgm:prSet presAssocID="{FACA9F13-59FD-48F0-9C0F-0617EAF596B9}" presName="sibTrans" presStyleCnt="0"/>
      <dgm:spPr/>
    </dgm:pt>
    <dgm:pt modelId="{7E0D6E61-187D-461B-9BF1-DE1EC81F81D7}" type="pres">
      <dgm:prSet presAssocID="{D83E67E2-14A0-4552-A2CF-9AC44A72DA55}" presName="compNode" presStyleCnt="0"/>
      <dgm:spPr/>
    </dgm:pt>
    <dgm:pt modelId="{5325509F-9015-4A34-B43C-0C8F830E69D9}" type="pres">
      <dgm:prSet presAssocID="{D83E67E2-14A0-4552-A2CF-9AC44A72DA55}" presName="bgRect" presStyleLbl="bgShp" presStyleIdx="2" presStyleCnt="3"/>
      <dgm:spPr/>
    </dgm:pt>
    <dgm:pt modelId="{ADB303E4-230E-477D-933C-667FA2E8E753}" type="pres">
      <dgm:prSet presAssocID="{D83E67E2-14A0-4552-A2CF-9AC44A72DA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D2ED0F8-36CE-4994-AF7C-9ED3E0202F51}" type="pres">
      <dgm:prSet presAssocID="{D83E67E2-14A0-4552-A2CF-9AC44A72DA55}" presName="spaceRect" presStyleCnt="0"/>
      <dgm:spPr/>
    </dgm:pt>
    <dgm:pt modelId="{A3C814BA-7442-498F-9E11-377E1E7C30C2}" type="pres">
      <dgm:prSet presAssocID="{D83E67E2-14A0-4552-A2CF-9AC44A72DA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E17400-8B11-47BA-8C7B-7FFFA8275FE1}" type="presOf" srcId="{6B7FF6E2-3CF5-43EC-A10A-3222B23C1D09}" destId="{435F9BAB-521A-4F76-84A5-7091EBEDCB2A}" srcOrd="0" destOrd="0" presId="urn:microsoft.com/office/officeart/2018/2/layout/IconVerticalSolidList"/>
    <dgm:cxn modelId="{8CD1C100-74F9-47F9-868D-48FC90F22C44}" srcId="{8606FABC-5180-4895-8DC2-C60D6FADB225}" destId="{6B7FF6E2-3CF5-43EC-A10A-3222B23C1D09}" srcOrd="0" destOrd="0" parTransId="{A97EBC11-1C06-4A5E-AB5F-C1C326BE6B92}" sibTransId="{44940AEF-6FB5-4E72-AE08-3868A340D08D}"/>
    <dgm:cxn modelId="{9141CF38-C8A9-4E70-A82D-1B7E791DBBA6}" type="presOf" srcId="{8606FABC-5180-4895-8DC2-C60D6FADB225}" destId="{4D1D75A9-C54D-4FC2-A44C-65CDB39042D5}" srcOrd="0" destOrd="0" presId="urn:microsoft.com/office/officeart/2018/2/layout/IconVerticalSolidList"/>
    <dgm:cxn modelId="{8CC5DF60-5C02-45F2-A44A-F6E9A4E4C863}" type="presOf" srcId="{D83E67E2-14A0-4552-A2CF-9AC44A72DA55}" destId="{A3C814BA-7442-498F-9E11-377E1E7C30C2}" srcOrd="0" destOrd="0" presId="urn:microsoft.com/office/officeart/2018/2/layout/IconVerticalSolidList"/>
    <dgm:cxn modelId="{5B6E4E75-C475-426C-AB3E-14959C2C730C}" type="presOf" srcId="{B9B13CF7-BFD2-4DA6-BF9B-4366B1DF436C}" destId="{2B10DD80-F5C7-4639-BDB1-4A0487B5196D}" srcOrd="0" destOrd="0" presId="urn:microsoft.com/office/officeart/2018/2/layout/IconVerticalSolidList"/>
    <dgm:cxn modelId="{1F2B7D83-9E43-412E-84C9-4E6EEDF4204C}" srcId="{8606FABC-5180-4895-8DC2-C60D6FADB225}" destId="{B9B13CF7-BFD2-4DA6-BF9B-4366B1DF436C}" srcOrd="1" destOrd="0" parTransId="{07FEDCB5-3500-4827-A344-83D54D77A831}" sibTransId="{FACA9F13-59FD-48F0-9C0F-0617EAF596B9}"/>
    <dgm:cxn modelId="{69001FFC-8811-409D-95CC-F16CC5D5F08C}" srcId="{8606FABC-5180-4895-8DC2-C60D6FADB225}" destId="{D83E67E2-14A0-4552-A2CF-9AC44A72DA55}" srcOrd="2" destOrd="0" parTransId="{4F6439CF-BDA3-4220-AB01-2C9EF5F09F19}" sibTransId="{98172AB4-7A46-48E5-B204-EFDABF633073}"/>
    <dgm:cxn modelId="{32DD0A71-B611-4E70-AED4-BF15B57E3B33}" type="presParOf" srcId="{4D1D75A9-C54D-4FC2-A44C-65CDB39042D5}" destId="{E190E88C-D118-4B20-9D33-63EC28E2760A}" srcOrd="0" destOrd="0" presId="urn:microsoft.com/office/officeart/2018/2/layout/IconVerticalSolidList"/>
    <dgm:cxn modelId="{45B3D35E-E1CC-492E-B899-49BC82946128}" type="presParOf" srcId="{E190E88C-D118-4B20-9D33-63EC28E2760A}" destId="{8E4FDCAB-647A-4FE5-8D3E-D9D06C4273E3}" srcOrd="0" destOrd="0" presId="urn:microsoft.com/office/officeart/2018/2/layout/IconVerticalSolidList"/>
    <dgm:cxn modelId="{0985762F-1256-4B0D-ACC9-B40FA5D3BB37}" type="presParOf" srcId="{E190E88C-D118-4B20-9D33-63EC28E2760A}" destId="{9C80AFBB-FAFE-4E20-958A-F25C3E82A83E}" srcOrd="1" destOrd="0" presId="urn:microsoft.com/office/officeart/2018/2/layout/IconVerticalSolidList"/>
    <dgm:cxn modelId="{44364FE4-E634-47AC-8159-F832D4A10A44}" type="presParOf" srcId="{E190E88C-D118-4B20-9D33-63EC28E2760A}" destId="{EA5BC938-5621-40D1-8011-AB1CA0495573}" srcOrd="2" destOrd="0" presId="urn:microsoft.com/office/officeart/2018/2/layout/IconVerticalSolidList"/>
    <dgm:cxn modelId="{230F3E98-0DD5-4AB0-98AF-8CDC6AFF96F2}" type="presParOf" srcId="{E190E88C-D118-4B20-9D33-63EC28E2760A}" destId="{435F9BAB-521A-4F76-84A5-7091EBEDCB2A}" srcOrd="3" destOrd="0" presId="urn:microsoft.com/office/officeart/2018/2/layout/IconVerticalSolidList"/>
    <dgm:cxn modelId="{A9E75628-3AF9-401C-8E87-E745671CFC20}" type="presParOf" srcId="{4D1D75A9-C54D-4FC2-A44C-65CDB39042D5}" destId="{85A61D4C-D940-429B-8801-A65CF8824A4F}" srcOrd="1" destOrd="0" presId="urn:microsoft.com/office/officeart/2018/2/layout/IconVerticalSolidList"/>
    <dgm:cxn modelId="{2C15E908-60DC-4D5E-98BC-AF5E77297D06}" type="presParOf" srcId="{4D1D75A9-C54D-4FC2-A44C-65CDB39042D5}" destId="{C7D581A3-14A7-4ACA-87C9-548F7F5FFFB4}" srcOrd="2" destOrd="0" presId="urn:microsoft.com/office/officeart/2018/2/layout/IconVerticalSolidList"/>
    <dgm:cxn modelId="{3A23AE94-C97C-4EA3-9878-B6CEBDE843E0}" type="presParOf" srcId="{C7D581A3-14A7-4ACA-87C9-548F7F5FFFB4}" destId="{0640FD9E-2806-4FD3-8B0F-6A507DEBC74E}" srcOrd="0" destOrd="0" presId="urn:microsoft.com/office/officeart/2018/2/layout/IconVerticalSolidList"/>
    <dgm:cxn modelId="{8CAD8E6C-C2A6-48AA-8344-0B43E27A6FD3}" type="presParOf" srcId="{C7D581A3-14A7-4ACA-87C9-548F7F5FFFB4}" destId="{AE92DB2A-37EF-4D3F-B710-4E06049623F8}" srcOrd="1" destOrd="0" presId="urn:microsoft.com/office/officeart/2018/2/layout/IconVerticalSolidList"/>
    <dgm:cxn modelId="{5453A8B0-BD8B-4FD1-9666-6776886F79BE}" type="presParOf" srcId="{C7D581A3-14A7-4ACA-87C9-548F7F5FFFB4}" destId="{2C2A4FC9-4B8C-4773-AC17-30B665CBBF86}" srcOrd="2" destOrd="0" presId="urn:microsoft.com/office/officeart/2018/2/layout/IconVerticalSolidList"/>
    <dgm:cxn modelId="{E7E35F3F-0A33-4DB4-893A-901B1067506C}" type="presParOf" srcId="{C7D581A3-14A7-4ACA-87C9-548F7F5FFFB4}" destId="{2B10DD80-F5C7-4639-BDB1-4A0487B5196D}" srcOrd="3" destOrd="0" presId="urn:microsoft.com/office/officeart/2018/2/layout/IconVerticalSolidList"/>
    <dgm:cxn modelId="{DCBA595D-2E33-4730-A917-EEB718B39262}" type="presParOf" srcId="{4D1D75A9-C54D-4FC2-A44C-65CDB39042D5}" destId="{249FD8E1-864D-42FD-B0E3-F807DB1745B5}" srcOrd="3" destOrd="0" presId="urn:microsoft.com/office/officeart/2018/2/layout/IconVerticalSolidList"/>
    <dgm:cxn modelId="{925BD67D-59C4-49CA-A418-A259188E3A21}" type="presParOf" srcId="{4D1D75A9-C54D-4FC2-A44C-65CDB39042D5}" destId="{7E0D6E61-187D-461B-9BF1-DE1EC81F81D7}" srcOrd="4" destOrd="0" presId="urn:microsoft.com/office/officeart/2018/2/layout/IconVerticalSolidList"/>
    <dgm:cxn modelId="{30307C6A-1C84-4B2B-BCCC-2E9069C6F883}" type="presParOf" srcId="{7E0D6E61-187D-461B-9BF1-DE1EC81F81D7}" destId="{5325509F-9015-4A34-B43C-0C8F830E69D9}" srcOrd="0" destOrd="0" presId="urn:microsoft.com/office/officeart/2018/2/layout/IconVerticalSolidList"/>
    <dgm:cxn modelId="{9A9814F3-E01D-4188-B75D-494D0EA48C28}" type="presParOf" srcId="{7E0D6E61-187D-461B-9BF1-DE1EC81F81D7}" destId="{ADB303E4-230E-477D-933C-667FA2E8E753}" srcOrd="1" destOrd="0" presId="urn:microsoft.com/office/officeart/2018/2/layout/IconVerticalSolidList"/>
    <dgm:cxn modelId="{5229491E-9945-44DC-94D5-EDC2841BE5E4}" type="presParOf" srcId="{7E0D6E61-187D-461B-9BF1-DE1EC81F81D7}" destId="{ED2ED0F8-36CE-4994-AF7C-9ED3E0202F51}" srcOrd="2" destOrd="0" presId="urn:microsoft.com/office/officeart/2018/2/layout/IconVerticalSolidList"/>
    <dgm:cxn modelId="{34380FFB-AB77-44EF-B8C5-2D1770F4A1CC}" type="presParOf" srcId="{7E0D6E61-187D-461B-9BF1-DE1EC81F81D7}" destId="{A3C814BA-7442-498F-9E11-377E1E7C30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48D90-BEB6-46B0-8723-94A2426D679C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8AA5D-0AE6-4768-A048-05C6F87A7AA9}">
      <dsp:nvSpPr>
        <dsp:cNvPr id="0" name=""/>
        <dsp:cNvSpPr/>
      </dsp:nvSpPr>
      <dsp:spPr>
        <a:xfrm>
          <a:off x="184" y="1074420"/>
          <a:ext cx="1520831" cy="1432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/>
            <a:t>Object Properties</a:t>
          </a:r>
          <a:endParaRPr lang="en-IN" sz="2100" kern="1200"/>
        </a:p>
      </dsp:txBody>
      <dsp:txXfrm>
        <a:off x="70116" y="1144352"/>
        <a:ext cx="1380967" cy="1292696"/>
      </dsp:txXfrm>
    </dsp:sp>
    <dsp:sp modelId="{D4BF0BF4-D285-4857-AE8D-A9B6E6E54FCE}">
      <dsp:nvSpPr>
        <dsp:cNvPr id="0" name=""/>
        <dsp:cNvSpPr/>
      </dsp:nvSpPr>
      <dsp:spPr>
        <a:xfrm>
          <a:off x="1616184" y="1074420"/>
          <a:ext cx="1520831" cy="1432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/>
            <a:t>Error Handling</a:t>
          </a:r>
          <a:endParaRPr lang="en-IN" sz="2100" kern="1200"/>
        </a:p>
      </dsp:txBody>
      <dsp:txXfrm>
        <a:off x="1686116" y="1144352"/>
        <a:ext cx="1380967" cy="1292696"/>
      </dsp:txXfrm>
    </dsp:sp>
    <dsp:sp modelId="{494C3368-C6DB-4854-9325-4A7E97DC255C}">
      <dsp:nvSpPr>
        <dsp:cNvPr id="0" name=""/>
        <dsp:cNvSpPr/>
      </dsp:nvSpPr>
      <dsp:spPr>
        <a:xfrm>
          <a:off x="3232184" y="1074420"/>
          <a:ext cx="1520831" cy="1432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/>
            <a:t>Input Domain BVA/ECP</a:t>
          </a:r>
          <a:endParaRPr lang="en-IN" sz="2100" kern="1200"/>
        </a:p>
      </dsp:txBody>
      <dsp:txXfrm>
        <a:off x="3302116" y="1144352"/>
        <a:ext cx="1380967" cy="1292696"/>
      </dsp:txXfrm>
    </dsp:sp>
    <dsp:sp modelId="{3A04D41B-33CD-4994-9C21-D5368C59D97E}">
      <dsp:nvSpPr>
        <dsp:cNvPr id="0" name=""/>
        <dsp:cNvSpPr/>
      </dsp:nvSpPr>
      <dsp:spPr>
        <a:xfrm>
          <a:off x="4848184" y="1074420"/>
          <a:ext cx="1520831" cy="1432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/>
            <a:t>Calculation</a:t>
          </a:r>
          <a:endParaRPr lang="en-IN" sz="2100" kern="1200"/>
        </a:p>
      </dsp:txBody>
      <dsp:txXfrm>
        <a:off x="4918116" y="1144352"/>
        <a:ext cx="1380967" cy="1292696"/>
      </dsp:txXfrm>
    </dsp:sp>
    <dsp:sp modelId="{7BD45A02-4A1A-4D7C-91B6-F65C5E864BBE}">
      <dsp:nvSpPr>
        <dsp:cNvPr id="0" name=""/>
        <dsp:cNvSpPr/>
      </dsp:nvSpPr>
      <dsp:spPr>
        <a:xfrm>
          <a:off x="6464183" y="1074420"/>
          <a:ext cx="1520831" cy="14325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/>
            <a:t>Database</a:t>
          </a:r>
          <a:endParaRPr lang="en-IN" sz="2100" kern="1200"/>
        </a:p>
      </dsp:txBody>
      <dsp:txXfrm>
        <a:off x="6534115" y="1144352"/>
        <a:ext cx="1380967" cy="1292696"/>
      </dsp:txXfrm>
    </dsp:sp>
    <dsp:sp modelId="{3892CBFE-F941-429A-AEA2-8FC5F3AF43B8}">
      <dsp:nvSpPr>
        <dsp:cNvPr id="0" name=""/>
        <dsp:cNvSpPr/>
      </dsp:nvSpPr>
      <dsp:spPr>
        <a:xfrm>
          <a:off x="8080183" y="1074420"/>
          <a:ext cx="1520831" cy="1432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/>
            <a:t>Links</a:t>
          </a:r>
          <a:endParaRPr lang="en-IN" sz="2100" kern="1200"/>
        </a:p>
      </dsp:txBody>
      <dsp:txXfrm>
        <a:off x="8150115" y="1144352"/>
        <a:ext cx="1380967" cy="12926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F0013-943F-4921-81EE-6E7EA26A080C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66688-3178-4049-9630-2C672ECAE2D4}">
      <dsp:nvSpPr>
        <dsp:cNvPr id="0" name=""/>
        <dsp:cNvSpPr/>
      </dsp:nvSpPr>
      <dsp:spPr>
        <a:xfrm>
          <a:off x="0" y="2758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Next Date is a function of three variables: month, day, and year, and these have intervals of valid values defined as follows:</a:t>
          </a:r>
        </a:p>
      </dsp:txBody>
      <dsp:txXfrm>
        <a:off x="0" y="2758"/>
        <a:ext cx="6797675" cy="513126"/>
      </dsp:txXfrm>
    </dsp:sp>
    <dsp:sp modelId="{6C377078-9E77-4BE6-92C5-E509DF2DA5D2}">
      <dsp:nvSpPr>
        <dsp:cNvPr id="0" name=""/>
        <dsp:cNvSpPr/>
      </dsp:nvSpPr>
      <dsp:spPr>
        <a:xfrm>
          <a:off x="0" y="515885"/>
          <a:ext cx="6797675" cy="0"/>
        </a:xfrm>
        <a:prstGeom prst="line">
          <a:avLst/>
        </a:prstGeom>
        <a:solidFill>
          <a:schemeClr val="accent2">
            <a:hueOff val="-133182"/>
            <a:satOff val="-59"/>
            <a:lumOff val="157"/>
            <a:alphaOff val="0"/>
          </a:schemeClr>
        </a:solidFill>
        <a:ln w="15875" cap="flat" cmpd="sng" algn="ctr">
          <a:solidFill>
            <a:schemeClr val="accent2">
              <a:hueOff val="-133182"/>
              <a:satOff val="-59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41D81-5B9B-4433-9819-9CB76A75D8F9}">
      <dsp:nvSpPr>
        <dsp:cNvPr id="0" name=""/>
        <dsp:cNvSpPr/>
      </dsp:nvSpPr>
      <dsp:spPr>
        <a:xfrm>
          <a:off x="0" y="515885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M1 = {month: 1 ≤ month ≤ 12}</a:t>
          </a:r>
          <a:endParaRPr lang="en-US" sz="1400" kern="1200"/>
        </a:p>
      </dsp:txBody>
      <dsp:txXfrm>
        <a:off x="0" y="515885"/>
        <a:ext cx="6797675" cy="513126"/>
      </dsp:txXfrm>
    </dsp:sp>
    <dsp:sp modelId="{9C0205AB-98F2-4E9E-964F-23BD93B94951}">
      <dsp:nvSpPr>
        <dsp:cNvPr id="0" name=""/>
        <dsp:cNvSpPr/>
      </dsp:nvSpPr>
      <dsp:spPr>
        <a:xfrm>
          <a:off x="0" y="1029012"/>
          <a:ext cx="6797675" cy="0"/>
        </a:xfrm>
        <a:prstGeom prst="line">
          <a:avLst/>
        </a:prstGeom>
        <a:solidFill>
          <a:schemeClr val="accent2">
            <a:hueOff val="-266365"/>
            <a:satOff val="-117"/>
            <a:lumOff val="314"/>
            <a:alphaOff val="0"/>
          </a:schemeClr>
        </a:solidFill>
        <a:ln w="15875" cap="flat" cmpd="sng" algn="ctr">
          <a:solidFill>
            <a:schemeClr val="accent2">
              <a:hueOff val="-266365"/>
              <a:satOff val="-117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B3B7-1893-459C-82B5-FEC080805519}">
      <dsp:nvSpPr>
        <dsp:cNvPr id="0" name=""/>
        <dsp:cNvSpPr/>
      </dsp:nvSpPr>
      <dsp:spPr>
        <a:xfrm>
          <a:off x="0" y="1029012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D1 = {day: 1 ≤ day ≤ 31}</a:t>
          </a:r>
          <a:endParaRPr lang="en-US" sz="1400" kern="1200"/>
        </a:p>
      </dsp:txBody>
      <dsp:txXfrm>
        <a:off x="0" y="1029012"/>
        <a:ext cx="6797675" cy="513126"/>
      </dsp:txXfrm>
    </dsp:sp>
    <dsp:sp modelId="{C170151D-0D3C-4FBE-BC83-730DDA25597B}">
      <dsp:nvSpPr>
        <dsp:cNvPr id="0" name=""/>
        <dsp:cNvSpPr/>
      </dsp:nvSpPr>
      <dsp:spPr>
        <a:xfrm>
          <a:off x="0" y="1542139"/>
          <a:ext cx="6797675" cy="0"/>
        </a:xfrm>
        <a:prstGeom prst="line">
          <a:avLst/>
        </a:prstGeom>
        <a:solidFill>
          <a:schemeClr val="accent2">
            <a:hueOff val="-399547"/>
            <a:satOff val="-176"/>
            <a:lumOff val="471"/>
            <a:alphaOff val="0"/>
          </a:schemeClr>
        </a:solidFill>
        <a:ln w="15875" cap="flat" cmpd="sng" algn="ctr">
          <a:solidFill>
            <a:schemeClr val="accent2">
              <a:hueOff val="-399547"/>
              <a:satOff val="-176"/>
              <a:lumOff val="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6B2E-F222-4A28-A9AE-36C4C761BBF6}">
      <dsp:nvSpPr>
        <dsp:cNvPr id="0" name=""/>
        <dsp:cNvSpPr/>
      </dsp:nvSpPr>
      <dsp:spPr>
        <a:xfrm>
          <a:off x="0" y="1542139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Y1 = {year: 1812 ≤ year ≤ 2012}</a:t>
          </a:r>
          <a:endParaRPr lang="en-US" sz="1400" kern="1200"/>
        </a:p>
      </dsp:txBody>
      <dsp:txXfrm>
        <a:off x="0" y="1542139"/>
        <a:ext cx="6797675" cy="513126"/>
      </dsp:txXfrm>
    </dsp:sp>
    <dsp:sp modelId="{92F2390F-DB69-444D-A656-4B8A9563CB83}">
      <dsp:nvSpPr>
        <dsp:cNvPr id="0" name=""/>
        <dsp:cNvSpPr/>
      </dsp:nvSpPr>
      <dsp:spPr>
        <a:xfrm>
          <a:off x="0" y="2055265"/>
          <a:ext cx="6797675" cy="0"/>
        </a:xfrm>
        <a:prstGeom prst="line">
          <a:avLst/>
        </a:prstGeom>
        <a:solidFill>
          <a:schemeClr val="accent2">
            <a:hueOff val="-532730"/>
            <a:satOff val="-234"/>
            <a:lumOff val="628"/>
            <a:alphaOff val="0"/>
          </a:schemeClr>
        </a:solidFill>
        <a:ln w="15875" cap="flat" cmpd="sng" algn="ctr">
          <a:solidFill>
            <a:schemeClr val="accent2">
              <a:hueOff val="-532730"/>
              <a:satOff val="-234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CD09-7053-40A3-8F02-F9B9363285EB}">
      <dsp:nvSpPr>
        <dsp:cNvPr id="0" name=""/>
        <dsp:cNvSpPr/>
      </dsp:nvSpPr>
      <dsp:spPr>
        <a:xfrm>
          <a:off x="0" y="2055265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invalid equivalence classes are</a:t>
          </a:r>
        </a:p>
      </dsp:txBody>
      <dsp:txXfrm>
        <a:off x="0" y="2055265"/>
        <a:ext cx="6797675" cy="513126"/>
      </dsp:txXfrm>
    </dsp:sp>
    <dsp:sp modelId="{70256D98-FF85-42B3-AF01-07941C07B334}">
      <dsp:nvSpPr>
        <dsp:cNvPr id="0" name=""/>
        <dsp:cNvSpPr/>
      </dsp:nvSpPr>
      <dsp:spPr>
        <a:xfrm>
          <a:off x="0" y="2568392"/>
          <a:ext cx="6797675" cy="0"/>
        </a:xfrm>
        <a:prstGeom prst="lin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1D683-D181-4FA3-AB94-692B1286E3E0}">
      <dsp:nvSpPr>
        <dsp:cNvPr id="0" name=""/>
        <dsp:cNvSpPr/>
      </dsp:nvSpPr>
      <dsp:spPr>
        <a:xfrm>
          <a:off x="0" y="2568392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M2 = {month: month &lt; 1}</a:t>
          </a:r>
          <a:endParaRPr lang="en-US" sz="1400" kern="1200"/>
        </a:p>
      </dsp:txBody>
      <dsp:txXfrm>
        <a:off x="0" y="2568392"/>
        <a:ext cx="6797675" cy="513126"/>
      </dsp:txXfrm>
    </dsp:sp>
    <dsp:sp modelId="{184DCA6F-9E7F-4D30-9491-E5B4A40428B5}">
      <dsp:nvSpPr>
        <dsp:cNvPr id="0" name=""/>
        <dsp:cNvSpPr/>
      </dsp:nvSpPr>
      <dsp:spPr>
        <a:xfrm>
          <a:off x="0" y="3081519"/>
          <a:ext cx="6797675" cy="0"/>
        </a:xfrm>
        <a:prstGeom prst="line">
          <a:avLst/>
        </a:prstGeom>
        <a:solidFill>
          <a:schemeClr val="accent2">
            <a:hueOff val="-799094"/>
            <a:satOff val="-352"/>
            <a:lumOff val="941"/>
            <a:alphaOff val="0"/>
          </a:schemeClr>
        </a:solidFill>
        <a:ln w="15875" cap="flat" cmpd="sng" algn="ctr">
          <a:solidFill>
            <a:schemeClr val="accent2">
              <a:hueOff val="-799094"/>
              <a:satOff val="-352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52BC-FB07-451D-9DB0-98989A862065}">
      <dsp:nvSpPr>
        <dsp:cNvPr id="0" name=""/>
        <dsp:cNvSpPr/>
      </dsp:nvSpPr>
      <dsp:spPr>
        <a:xfrm>
          <a:off x="0" y="3081519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M3 = {month: month &gt; 12}</a:t>
          </a:r>
          <a:endParaRPr lang="en-US" sz="1400" kern="1200"/>
        </a:p>
      </dsp:txBody>
      <dsp:txXfrm>
        <a:off x="0" y="3081519"/>
        <a:ext cx="6797675" cy="513126"/>
      </dsp:txXfrm>
    </dsp:sp>
    <dsp:sp modelId="{A152D0A9-612F-4705-A075-1548FE54F681}">
      <dsp:nvSpPr>
        <dsp:cNvPr id="0" name=""/>
        <dsp:cNvSpPr/>
      </dsp:nvSpPr>
      <dsp:spPr>
        <a:xfrm>
          <a:off x="0" y="3594646"/>
          <a:ext cx="6797675" cy="0"/>
        </a:xfrm>
        <a:prstGeom prst="line">
          <a:avLst/>
        </a:prstGeom>
        <a:solidFill>
          <a:schemeClr val="accent2">
            <a:hueOff val="-932277"/>
            <a:satOff val="-410"/>
            <a:lumOff val="1098"/>
            <a:alphaOff val="0"/>
          </a:schemeClr>
        </a:solidFill>
        <a:ln w="15875" cap="flat" cmpd="sng" algn="ctr">
          <a:solidFill>
            <a:schemeClr val="accent2">
              <a:hueOff val="-932277"/>
              <a:satOff val="-410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DBD59-B150-4A4A-A6BC-9F7964B5DE21}">
      <dsp:nvSpPr>
        <dsp:cNvPr id="0" name=""/>
        <dsp:cNvSpPr/>
      </dsp:nvSpPr>
      <dsp:spPr>
        <a:xfrm>
          <a:off x="0" y="3594646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D2 = {day: day &lt; 1}</a:t>
          </a:r>
          <a:endParaRPr lang="en-US" sz="1400" kern="1200"/>
        </a:p>
      </dsp:txBody>
      <dsp:txXfrm>
        <a:off x="0" y="3594646"/>
        <a:ext cx="6797675" cy="513126"/>
      </dsp:txXfrm>
    </dsp:sp>
    <dsp:sp modelId="{494E7D05-7395-4D74-BA79-F55A9B218EB0}">
      <dsp:nvSpPr>
        <dsp:cNvPr id="0" name=""/>
        <dsp:cNvSpPr/>
      </dsp:nvSpPr>
      <dsp:spPr>
        <a:xfrm>
          <a:off x="0" y="4107772"/>
          <a:ext cx="6797675" cy="0"/>
        </a:xfrm>
        <a:prstGeom prst="line">
          <a:avLst/>
        </a:prstGeom>
        <a:solidFill>
          <a:schemeClr val="accent2">
            <a:hueOff val="-1065459"/>
            <a:satOff val="-469"/>
            <a:lumOff val="1255"/>
            <a:alphaOff val="0"/>
          </a:schemeClr>
        </a:solidFill>
        <a:ln w="15875" cap="flat" cmpd="sng" algn="ctr">
          <a:solidFill>
            <a:schemeClr val="accent2">
              <a:hueOff val="-1065459"/>
              <a:satOff val="-469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D6839-BA85-4890-990A-69606F629FFB}">
      <dsp:nvSpPr>
        <dsp:cNvPr id="0" name=""/>
        <dsp:cNvSpPr/>
      </dsp:nvSpPr>
      <dsp:spPr>
        <a:xfrm>
          <a:off x="0" y="4107772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D3 = {day: day &gt; 31}</a:t>
          </a:r>
          <a:endParaRPr lang="en-US" sz="1400" kern="1200"/>
        </a:p>
      </dsp:txBody>
      <dsp:txXfrm>
        <a:off x="0" y="4107772"/>
        <a:ext cx="6797675" cy="513126"/>
      </dsp:txXfrm>
    </dsp:sp>
    <dsp:sp modelId="{83F0370D-40B9-4C95-87C3-3310D710856B}">
      <dsp:nvSpPr>
        <dsp:cNvPr id="0" name=""/>
        <dsp:cNvSpPr/>
      </dsp:nvSpPr>
      <dsp:spPr>
        <a:xfrm>
          <a:off x="0" y="4620899"/>
          <a:ext cx="6797675" cy="0"/>
        </a:xfrm>
        <a:prstGeom prst="line">
          <a:avLst/>
        </a:prstGeom>
        <a:solidFill>
          <a:schemeClr val="accent2">
            <a:hueOff val="-1198642"/>
            <a:satOff val="-527"/>
            <a:lumOff val="1412"/>
            <a:alphaOff val="0"/>
          </a:schemeClr>
        </a:solidFill>
        <a:ln w="15875" cap="flat" cmpd="sng" algn="ctr">
          <a:solidFill>
            <a:schemeClr val="accent2">
              <a:hueOff val="-1198642"/>
              <a:satOff val="-52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027DB-BC1F-4F5F-9567-F46A7B28EAF1}">
      <dsp:nvSpPr>
        <dsp:cNvPr id="0" name=""/>
        <dsp:cNvSpPr/>
      </dsp:nvSpPr>
      <dsp:spPr>
        <a:xfrm>
          <a:off x="0" y="4620899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Y2 = {year: year &lt; 1812}</a:t>
          </a:r>
          <a:endParaRPr lang="en-US" sz="1400" kern="1200"/>
        </a:p>
      </dsp:txBody>
      <dsp:txXfrm>
        <a:off x="0" y="4620899"/>
        <a:ext cx="6797675" cy="513126"/>
      </dsp:txXfrm>
    </dsp:sp>
    <dsp:sp modelId="{CBDD1F90-67CF-48CD-8BDB-110A7458329C}">
      <dsp:nvSpPr>
        <dsp:cNvPr id="0" name=""/>
        <dsp:cNvSpPr/>
      </dsp:nvSpPr>
      <dsp:spPr>
        <a:xfrm>
          <a:off x="0" y="5134026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F1E66-54D5-4E62-9946-912B7A873E2C}">
      <dsp:nvSpPr>
        <dsp:cNvPr id="0" name=""/>
        <dsp:cNvSpPr/>
      </dsp:nvSpPr>
      <dsp:spPr>
        <a:xfrm>
          <a:off x="0" y="5134026"/>
          <a:ext cx="6797675" cy="51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Y3 = {year: year &gt; 2012}</a:t>
          </a:r>
          <a:endParaRPr lang="en-US" sz="1400" kern="1200"/>
        </a:p>
      </dsp:txBody>
      <dsp:txXfrm>
        <a:off x="0" y="5134026"/>
        <a:ext cx="6797675" cy="5131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7F199-B838-4253-A027-594C4C514AB5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F5902-3828-4813-8D23-AB5D40CE6E0D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082A0-5326-49D8-84D9-71817BCE9D95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rifle salesperson in the some Territory sold rifle locks, stocks, and barrels made by a gunsmith in Missouri. </a:t>
          </a:r>
        </a:p>
      </dsp:txBody>
      <dsp:txXfrm>
        <a:off x="1864015" y="689"/>
        <a:ext cx="4933659" cy="1613866"/>
      </dsp:txXfrm>
    </dsp:sp>
    <dsp:sp modelId="{69668700-2500-4A98-AA50-AFC06B0CCA38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C0B3A-9CE2-4BD6-9DBD-5BDC87F151EE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B026-7590-4BEB-A92A-4A5792DE53FA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Locks cost $45, stocks cost $30, and barrels cost $25. </a:t>
          </a:r>
        </a:p>
      </dsp:txBody>
      <dsp:txXfrm>
        <a:off x="1864015" y="2018022"/>
        <a:ext cx="4933659" cy="1613866"/>
      </dsp:txXfrm>
    </dsp:sp>
    <dsp:sp modelId="{D6246490-121F-4B1F-8299-2F5F4A8953AC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11D0A-7AAA-432F-BB9B-41C651E073AB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B07CE-0CFD-438A-BFBC-3B1C883E3818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salesperson had to sell at least one lock, one stock, and one barrel  per month, and production limits were such that the most the salesperson could sell in a month was 70 locks, 80 stocks, and 90 barrels.</a:t>
          </a:r>
        </a:p>
      </dsp:txBody>
      <dsp:txXfrm>
        <a:off x="1864015" y="4035355"/>
        <a:ext cx="4933659" cy="16138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C7391-5413-4AB1-8962-13049AC0FF79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332E0-93F5-4026-9A91-56309143A7D0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After each town visit, the salesperson sent a telegram to the gunsmith with the number of locks, stocks, and barrels sold in that town. </a:t>
          </a:r>
        </a:p>
      </dsp:txBody>
      <dsp:txXfrm>
        <a:off x="0" y="2758"/>
        <a:ext cx="6797675" cy="1881464"/>
      </dsp:txXfrm>
    </dsp:sp>
    <dsp:sp modelId="{E760487D-F816-4FC4-A115-BE5670A5684A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67A6A-DF9F-405C-B926-864DDA6917AB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At the end of a month, the salesperson sent a very short telegram showing –1 lock sold. </a:t>
          </a:r>
        </a:p>
      </dsp:txBody>
      <dsp:txXfrm>
        <a:off x="0" y="1884223"/>
        <a:ext cx="6797675" cy="1881464"/>
      </dsp:txXfrm>
    </dsp:sp>
    <dsp:sp modelId="{B01487CC-616F-4CB4-8D5C-0F560438A7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06850-2652-482A-A180-EEB4EE4D2821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gunsmith then knew the sales for the month were complete and computed the salesperson’s commission as follows: 10% on sales up to $1000, 15% on the next $800, and 20% on any sales in excess of $1800.</a:t>
          </a:r>
        </a:p>
      </dsp:txBody>
      <dsp:txXfrm>
        <a:off x="0" y="3765688"/>
        <a:ext cx="6797675" cy="18814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361E3-2A25-4B86-9527-BB22433AB2CD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80F96-B025-4B0C-9DFE-93B074DC90FB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BE4D9-41D8-48FD-9336-FE94056111C1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simply I can term this </a:t>
          </a:r>
          <a:r>
            <a:rPr lang="en-US" sz="2200" b="1" kern="1200"/>
            <a:t>“as a method to document Logic”</a:t>
          </a:r>
          <a:endParaRPr lang="en-US" sz="2200" kern="1200"/>
        </a:p>
      </dsp:txBody>
      <dsp:txXfrm>
        <a:off x="1864015" y="689"/>
        <a:ext cx="4933659" cy="1613866"/>
      </dsp:txXfrm>
    </dsp:sp>
    <dsp:sp modelId="{15CEA836-AB76-4E03-A808-7BCCB292C3F7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53AF4-5929-4475-8124-65F60BB2C5E3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95408-297D-4764-A5B7-E639919BB34A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It’s a way to deal with a combination of inputs, which produce different results. </a:t>
          </a:r>
        </a:p>
      </dsp:txBody>
      <dsp:txXfrm>
        <a:off x="1864015" y="2018022"/>
        <a:ext cx="4933659" cy="1613866"/>
      </dsp:txXfrm>
    </dsp:sp>
    <dsp:sp modelId="{649304BA-80EC-42F4-AE42-A9CEDF5D8528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699EF-D170-46E5-8E6C-D6BDF46D0560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6F85-AC1D-4A4C-B8B5-C7B1C6DEC97C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helps reduce test effort in verifying each combinations of test data, at the same time ensuring complete coverage </a:t>
          </a:r>
        </a:p>
      </dsp:txBody>
      <dsp:txXfrm>
        <a:off x="1864015" y="4035355"/>
        <a:ext cx="4933659" cy="16138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CFC28-BB81-4475-8990-94FA0CD77D89}">
      <dsp:nvSpPr>
        <dsp:cNvPr id="0" name=""/>
        <dsp:cNvSpPr/>
      </dsp:nvSpPr>
      <dsp:spPr>
        <a:xfrm rot="5400000">
          <a:off x="4640158" y="92565"/>
          <a:ext cx="1402457" cy="12201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CONDITION STUBS</a:t>
          </a:r>
          <a:endParaRPr lang="en-IN" sz="1200" kern="1200"/>
        </a:p>
      </dsp:txBody>
      <dsp:txXfrm rot="-5400000">
        <a:off x="4921456" y="219956"/>
        <a:ext cx="839861" cy="965358"/>
      </dsp:txXfrm>
    </dsp:sp>
    <dsp:sp modelId="{CB7FA58A-92CB-48E4-8F2D-55FD1B439B2F}">
      <dsp:nvSpPr>
        <dsp:cNvPr id="0" name=""/>
        <dsp:cNvSpPr/>
      </dsp:nvSpPr>
      <dsp:spPr>
        <a:xfrm>
          <a:off x="5988480" y="281897"/>
          <a:ext cx="1565142" cy="84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5DCF-F86B-4566-AC49-9CBAFCA9EFEF}">
      <dsp:nvSpPr>
        <dsp:cNvPr id="0" name=""/>
        <dsp:cNvSpPr/>
      </dsp:nvSpPr>
      <dsp:spPr>
        <a:xfrm rot="5400000">
          <a:off x="3322409" y="92565"/>
          <a:ext cx="1402457" cy="12201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471357"/>
            <a:satOff val="-2254"/>
            <a:lumOff val="2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603707" y="219956"/>
        <a:ext cx="839861" cy="965358"/>
      </dsp:txXfrm>
    </dsp:sp>
    <dsp:sp modelId="{A36CE228-6CCE-4755-8630-C06EF4ED386F}">
      <dsp:nvSpPr>
        <dsp:cNvPr id="0" name=""/>
        <dsp:cNvSpPr/>
      </dsp:nvSpPr>
      <dsp:spPr>
        <a:xfrm rot="5400000">
          <a:off x="3978759" y="1282971"/>
          <a:ext cx="1402457" cy="12201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942713"/>
            <a:satOff val="-4508"/>
            <a:lumOff val="4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Decision Table</a:t>
          </a:r>
        </a:p>
      </dsp:txBody>
      <dsp:txXfrm rot="-5400000">
        <a:off x="4260057" y="1410362"/>
        <a:ext cx="839861" cy="965358"/>
      </dsp:txXfrm>
    </dsp:sp>
    <dsp:sp modelId="{88E01ED7-B151-4112-B065-CF9DE93B13B9}">
      <dsp:nvSpPr>
        <dsp:cNvPr id="0" name=""/>
        <dsp:cNvSpPr/>
      </dsp:nvSpPr>
      <dsp:spPr>
        <a:xfrm>
          <a:off x="2504777" y="1472302"/>
          <a:ext cx="1514653" cy="84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9C7B4-B373-4BE7-8848-F696DF3AFF46}">
      <dsp:nvSpPr>
        <dsp:cNvPr id="0" name=""/>
        <dsp:cNvSpPr/>
      </dsp:nvSpPr>
      <dsp:spPr>
        <a:xfrm rot="5400000">
          <a:off x="5296508" y="1282971"/>
          <a:ext cx="1402457" cy="12201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414070"/>
            <a:satOff val="-6762"/>
            <a:lumOff val="7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ACTION STUBS</a:t>
          </a:r>
          <a:endParaRPr lang="en-IN" sz="2000" kern="1200" dirty="0"/>
        </a:p>
      </dsp:txBody>
      <dsp:txXfrm rot="-5400000">
        <a:off x="5577806" y="1410362"/>
        <a:ext cx="839861" cy="965358"/>
      </dsp:txXfrm>
    </dsp:sp>
    <dsp:sp modelId="{3F7E0ED2-602E-4AC3-8208-FF5EE0F289B8}">
      <dsp:nvSpPr>
        <dsp:cNvPr id="0" name=""/>
        <dsp:cNvSpPr/>
      </dsp:nvSpPr>
      <dsp:spPr>
        <a:xfrm rot="5400000">
          <a:off x="4640158" y="2473376"/>
          <a:ext cx="1402457" cy="12201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885427"/>
            <a:satOff val="-9016"/>
            <a:lumOff val="9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CONDITION ENTRIES</a:t>
          </a:r>
          <a:endParaRPr lang="en-IN" sz="1200" kern="1200"/>
        </a:p>
      </dsp:txBody>
      <dsp:txXfrm rot="-5400000">
        <a:off x="4921456" y="2600767"/>
        <a:ext cx="839861" cy="965358"/>
      </dsp:txXfrm>
    </dsp:sp>
    <dsp:sp modelId="{C822F1A9-895D-4E81-92B2-C0518F4C2008}">
      <dsp:nvSpPr>
        <dsp:cNvPr id="0" name=""/>
        <dsp:cNvSpPr/>
      </dsp:nvSpPr>
      <dsp:spPr>
        <a:xfrm>
          <a:off x="5988480" y="2662708"/>
          <a:ext cx="1565142" cy="84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2691A-D32A-4FE0-B6E3-E745C0E8F9F6}">
      <dsp:nvSpPr>
        <dsp:cNvPr id="0" name=""/>
        <dsp:cNvSpPr/>
      </dsp:nvSpPr>
      <dsp:spPr>
        <a:xfrm rot="5400000">
          <a:off x="3322409" y="2473376"/>
          <a:ext cx="1402457" cy="12201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ACTION ENTRIES</a:t>
          </a:r>
          <a:endParaRPr lang="en-IN" sz="1900" kern="1200" dirty="0"/>
        </a:p>
      </dsp:txBody>
      <dsp:txXfrm rot="-5400000">
        <a:off x="3603707" y="2600767"/>
        <a:ext cx="839861" cy="9653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B667-8C1F-41EB-9FD1-98DD20C856AF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 company wants to unify the way orders are handled:</a:t>
          </a:r>
        </a:p>
      </dsp:txBody>
      <dsp:txXfrm>
        <a:off x="87385" y="135030"/>
        <a:ext cx="6622905" cy="1615330"/>
      </dsp:txXfrm>
    </dsp:sp>
    <dsp:sp modelId="{999FD839-5FE1-4CCB-8018-8BA6975ACD20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All orders of </a:t>
          </a:r>
          <a:r>
            <a:rPr lang="en-US" sz="3200" i="1" kern="1200" dirty="0"/>
            <a:t>non </a:t>
          </a:r>
          <a:r>
            <a:rPr lang="en-US" sz="3200" kern="1200" dirty="0"/>
            <a:t>star-clients with </a:t>
          </a:r>
          <a:r>
            <a:rPr lang="en-US" sz="3200" i="1" kern="1200" dirty="0"/>
            <a:t>bad </a:t>
          </a:r>
          <a:r>
            <a:rPr lang="en-US" sz="3200" kern="1200" dirty="0"/>
            <a:t>credit should be </a:t>
          </a:r>
          <a:r>
            <a:rPr lang="en-IN" sz="3200" kern="1200" dirty="0"/>
            <a:t>rejected.</a:t>
          </a:r>
          <a:endParaRPr lang="en-US" sz="3200" kern="1200" dirty="0"/>
        </a:p>
      </dsp:txBody>
      <dsp:txXfrm>
        <a:off x="87385" y="2017291"/>
        <a:ext cx="6622905" cy="1615330"/>
      </dsp:txXfrm>
    </dsp:sp>
    <dsp:sp modelId="{AB144EE3-DB1E-4653-B33C-55CA5896C9D1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If there is </a:t>
          </a:r>
          <a:r>
            <a:rPr lang="en-US" sz="3200" i="1" kern="1200" dirty="0"/>
            <a:t>enough </a:t>
          </a:r>
          <a:r>
            <a:rPr lang="en-US" sz="3200" kern="1200" dirty="0"/>
            <a:t>product in stock, orders should be accepted; otherwise order is put in waiting list</a:t>
          </a:r>
        </a:p>
      </dsp:txBody>
      <dsp:txXfrm>
        <a:off x="87385" y="3899551"/>
        <a:ext cx="6622905" cy="16153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2727E-1FA2-4D2C-8F1D-847058266DA6}">
      <dsp:nvSpPr>
        <dsp:cNvPr id="0" name=""/>
        <dsp:cNvSpPr/>
      </dsp:nvSpPr>
      <dsp:spPr>
        <a:xfrm>
          <a:off x="0" y="4252987"/>
          <a:ext cx="6797675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iteration technique for forming decision table as first set of conditions and actions we identify may be unsatisfactory. Use it as a stepping stone and gradually improve on it until you are satisfied with a decision table.</a:t>
          </a:r>
        </a:p>
      </dsp:txBody>
      <dsp:txXfrm>
        <a:off x="0" y="4252987"/>
        <a:ext cx="6797675" cy="1395925"/>
      </dsp:txXfrm>
    </dsp:sp>
    <dsp:sp modelId="{0EFC261B-75FE-4A17-A6AF-F452E7DBBC1F}">
      <dsp:nvSpPr>
        <dsp:cNvPr id="0" name=""/>
        <dsp:cNvSpPr/>
      </dsp:nvSpPr>
      <dsp:spPr>
        <a:xfrm rot="10800000">
          <a:off x="0" y="2126993"/>
          <a:ext cx="6797675" cy="2146933"/>
        </a:xfrm>
        <a:prstGeom prst="upArrowCallou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Limited entry decision table don’t scale up very well(a limited entry table with n conditions has 2n rules), so we use extended entry decision table- “factor” large tables into smaller ones, and look for repeating patterns of condition entries.</a:t>
          </a:r>
        </a:p>
      </dsp:txBody>
      <dsp:txXfrm rot="10800000">
        <a:off x="0" y="2126993"/>
        <a:ext cx="6797675" cy="1395013"/>
      </dsp:txXfrm>
    </dsp:sp>
    <dsp:sp modelId="{B7440573-0FD7-4FAD-B87A-741803871042}">
      <dsp:nvSpPr>
        <dsp:cNvPr id="0" name=""/>
        <dsp:cNvSpPr/>
      </dsp:nvSpPr>
      <dsp:spPr>
        <a:xfrm rot="10800000">
          <a:off x="0" y="998"/>
          <a:ext cx="6797675" cy="2146933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decision table testing for following</a:t>
          </a:r>
        </a:p>
      </dsp:txBody>
      <dsp:txXfrm rot="-10800000">
        <a:off x="0" y="998"/>
        <a:ext cx="6797675" cy="753573"/>
      </dsp:txXfrm>
    </dsp:sp>
    <dsp:sp modelId="{50C1E406-61DA-47D2-B266-92A9F79FD3C9}">
      <dsp:nvSpPr>
        <dsp:cNvPr id="0" name=""/>
        <dsp:cNvSpPr/>
      </dsp:nvSpPr>
      <dsp:spPr>
        <a:xfrm>
          <a:off x="3319" y="754572"/>
          <a:ext cx="2263678" cy="6419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 then else logic</a:t>
          </a:r>
        </a:p>
      </dsp:txBody>
      <dsp:txXfrm>
        <a:off x="3319" y="754572"/>
        <a:ext cx="2263678" cy="641933"/>
      </dsp:txXfrm>
    </dsp:sp>
    <dsp:sp modelId="{0671B6AD-5C91-45D3-8DBA-E777B059140E}">
      <dsp:nvSpPr>
        <dsp:cNvPr id="0" name=""/>
        <dsp:cNvSpPr/>
      </dsp:nvSpPr>
      <dsp:spPr>
        <a:xfrm>
          <a:off x="2266998" y="754572"/>
          <a:ext cx="2263678" cy="641933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Logical relationship among input variable</a:t>
          </a:r>
        </a:p>
      </dsp:txBody>
      <dsp:txXfrm>
        <a:off x="2266998" y="754572"/>
        <a:ext cx="2263678" cy="641933"/>
      </dsp:txXfrm>
    </dsp:sp>
    <dsp:sp modelId="{FE78EC75-5FEC-4444-BC9D-544715495433}">
      <dsp:nvSpPr>
        <dsp:cNvPr id="0" name=""/>
        <dsp:cNvSpPr/>
      </dsp:nvSpPr>
      <dsp:spPr>
        <a:xfrm>
          <a:off x="4530676" y="754572"/>
          <a:ext cx="2263678" cy="641933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Cyclomatic complexity</a:t>
          </a:r>
        </a:p>
      </dsp:txBody>
      <dsp:txXfrm>
        <a:off x="4530676" y="754572"/>
        <a:ext cx="2263678" cy="6419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F0BAF-F0FB-4CB8-A2CC-21668DE88841}">
      <dsp:nvSpPr>
        <dsp:cNvPr id="0" name=""/>
        <dsp:cNvSpPr/>
      </dsp:nvSpPr>
      <dsp:spPr>
        <a:xfrm>
          <a:off x="912587" y="1591399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BD88-2107-43D3-9EDA-8B3739D1747C}">
      <dsp:nvSpPr>
        <dsp:cNvPr id="0" name=""/>
        <dsp:cNvSpPr/>
      </dsp:nvSpPr>
      <dsp:spPr>
        <a:xfrm>
          <a:off x="71087" y="3338512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Comprehensive set of test cases.</a:t>
          </a:r>
          <a:endParaRPr lang="en-US" sz="2100" kern="1200"/>
        </a:p>
      </dsp:txBody>
      <dsp:txXfrm>
        <a:off x="71087" y="3338512"/>
        <a:ext cx="3060000" cy="720000"/>
      </dsp:txXfrm>
    </dsp:sp>
    <dsp:sp modelId="{C2F1305F-C7B6-44B3-A898-C8E9B0F9BF16}">
      <dsp:nvSpPr>
        <dsp:cNvPr id="0" name=""/>
        <dsp:cNvSpPr/>
      </dsp:nvSpPr>
      <dsp:spPr>
        <a:xfrm>
          <a:off x="4508087" y="1591399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621E0-E7F8-4DE0-8A42-946941447FCB}">
      <dsp:nvSpPr>
        <dsp:cNvPr id="0" name=""/>
        <dsp:cNvSpPr/>
      </dsp:nvSpPr>
      <dsp:spPr>
        <a:xfrm>
          <a:off x="3666587" y="3338512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Avoid don’t care conditions and impossible rule usage.</a:t>
          </a:r>
          <a:endParaRPr lang="en-US" sz="2100" kern="1200"/>
        </a:p>
      </dsp:txBody>
      <dsp:txXfrm>
        <a:off x="3666587" y="3338512"/>
        <a:ext cx="306000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4D8-1DE6-4A4F-9B48-A6FF02894CAC}">
      <dsp:nvSpPr>
        <dsp:cNvPr id="0" name=""/>
        <dsp:cNvSpPr/>
      </dsp:nvSpPr>
      <dsp:spPr>
        <a:xfrm>
          <a:off x="0" y="683585"/>
          <a:ext cx="6797675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elements belong to one equivalence class then don’t care entries mean “must be false”</a:t>
          </a:r>
        </a:p>
      </dsp:txBody>
      <dsp:txXfrm>
        <a:off x="42722" y="726307"/>
        <a:ext cx="6712231" cy="789716"/>
      </dsp:txXfrm>
    </dsp:sp>
    <dsp:sp modelId="{5A3165D9-8405-4E93-9088-CF8ABAC89800}">
      <dsp:nvSpPr>
        <dsp:cNvPr id="0" name=""/>
        <dsp:cNvSpPr/>
      </dsp:nvSpPr>
      <dsp:spPr>
        <a:xfrm>
          <a:off x="0" y="1622105"/>
          <a:ext cx="6797675" cy="87516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can use the notation F! to make this point.</a:t>
          </a:r>
        </a:p>
      </dsp:txBody>
      <dsp:txXfrm>
        <a:off x="42722" y="1664827"/>
        <a:ext cx="6712231" cy="789716"/>
      </dsp:txXfrm>
    </dsp:sp>
    <dsp:sp modelId="{BB29A68A-F31C-4555-9C20-117AF4E5D624}">
      <dsp:nvSpPr>
        <dsp:cNvPr id="0" name=""/>
        <dsp:cNvSpPr/>
      </dsp:nvSpPr>
      <dsp:spPr>
        <a:xfrm>
          <a:off x="0" y="2560626"/>
          <a:ext cx="6797675" cy="87516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limited entry decision table with n conditions there must be 2^n independent rules.</a:t>
          </a:r>
        </a:p>
      </dsp:txBody>
      <dsp:txXfrm>
        <a:off x="42722" y="2603348"/>
        <a:ext cx="6712231" cy="789716"/>
      </dsp:txXfrm>
    </dsp:sp>
    <dsp:sp modelId="{F71BE24B-B756-42A8-BEA4-5F0B5CA1DB73}">
      <dsp:nvSpPr>
        <dsp:cNvPr id="0" name=""/>
        <dsp:cNvSpPr/>
      </dsp:nvSpPr>
      <dsp:spPr>
        <a:xfrm>
          <a:off x="0" y="3499146"/>
          <a:ext cx="6797675" cy="87516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don’t care conditions might mean the conditions are irrelevant then we can develop the rule count as follows:</a:t>
          </a:r>
        </a:p>
      </dsp:txBody>
      <dsp:txXfrm>
        <a:off x="42722" y="3541868"/>
        <a:ext cx="6712231" cy="789716"/>
      </dsp:txXfrm>
    </dsp:sp>
    <dsp:sp modelId="{3E207C0C-61E4-4DEB-8B73-8C378E163D8B}">
      <dsp:nvSpPr>
        <dsp:cNvPr id="0" name=""/>
        <dsp:cNvSpPr/>
      </dsp:nvSpPr>
      <dsp:spPr>
        <a:xfrm>
          <a:off x="0" y="4374306"/>
          <a:ext cx="6797675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no don’t care condition in rule then rule count is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If don’t care condition exits then rule count doubles.</a:t>
          </a:r>
        </a:p>
      </dsp:txBody>
      <dsp:txXfrm>
        <a:off x="0" y="4374306"/>
        <a:ext cx="6797675" cy="5920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5C71D-513E-494F-B290-A34031EDFB96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D01E-E083-4101-88D9-05F70793FB4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598AD-27F9-4A51-B4A9-96591422C7A1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Output is dependent on many conditions </a:t>
          </a:r>
          <a:endParaRPr lang="en-US" sz="2200" kern="1200"/>
        </a:p>
      </dsp:txBody>
      <dsp:txXfrm>
        <a:off x="1372680" y="2344"/>
        <a:ext cx="5424994" cy="1188467"/>
      </dsp:txXfrm>
    </dsp:sp>
    <dsp:sp modelId="{7E7A63CA-9BCE-4A6C-B1F6-7E9BF21C8AB7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29629-5B5C-4DCE-A68A-F5B8FD04C326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76C06-B82F-4BC6-AF4B-0B2D8977AB9A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Large number of decisions is required</a:t>
          </a:r>
          <a:endParaRPr lang="en-US" sz="2200" kern="1200"/>
        </a:p>
      </dsp:txBody>
      <dsp:txXfrm>
        <a:off x="1372680" y="1487929"/>
        <a:ext cx="5424994" cy="1188467"/>
      </dsp:txXfrm>
    </dsp:sp>
    <dsp:sp modelId="{56632650-0439-49EC-BC2D-07473FB637AF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044CC-FC74-46DF-92D6-4B713184772F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783D8-3EAF-458F-BB2D-F1C79EF161B5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Incorporate Complex business rules</a:t>
          </a:r>
          <a:endParaRPr lang="en-US" sz="2200" kern="1200"/>
        </a:p>
      </dsp:txBody>
      <dsp:txXfrm>
        <a:off x="1372680" y="2973514"/>
        <a:ext cx="5424994" cy="1188467"/>
      </dsp:txXfrm>
    </dsp:sp>
    <dsp:sp modelId="{D471DFC6-1DEE-42A2-9AC2-2E0748DCBA4C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F0F18-2F1C-4E3C-8367-D88941D8EBEC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5687B-5218-4654-885F-E0624A1EE18F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Effective in unit testing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B8092-AC4F-4BC8-A617-987FDF1C5278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6369-F763-49E3-BC0B-2E0A9C8B8B83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Pseudo code provides a language-neutral way to express program source code.</a:t>
          </a:r>
        </a:p>
      </dsp:txBody>
      <dsp:txXfrm>
        <a:off x="372805" y="2141412"/>
        <a:ext cx="2058075" cy="720000"/>
      </dsp:txXfrm>
    </dsp:sp>
    <dsp:sp modelId="{AE9D8F29-9BAE-4779-AFFF-DCA0F918A9B9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D0320-E095-443A-B4EB-C60BD6FD77F4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specific rule like programming languages</a:t>
          </a:r>
        </a:p>
      </dsp:txBody>
      <dsp:txXfrm>
        <a:off x="2791043" y="2141412"/>
        <a:ext cx="2058075" cy="720000"/>
      </dsp:txXfrm>
    </dsp:sp>
    <dsp:sp modelId="{D597A515-4F88-406C-AADA-8A3597D91006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0B0B1-AB26-44A8-AF2E-8F4026B85842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 traditional programming language the unit for testing is procedure.</a:t>
          </a:r>
        </a:p>
      </dsp:txBody>
      <dsp:txXfrm>
        <a:off x="5209281" y="2141412"/>
        <a:ext cx="2058075" cy="720000"/>
      </dsp:txXfrm>
    </dsp:sp>
    <dsp:sp modelId="{EB346C07-0CC3-4484-83B6-25D34A09E3E0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A6DB4-5932-4673-9D53-7FA11E52FE13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 OO language its Class</a:t>
          </a:r>
        </a:p>
      </dsp:txBody>
      <dsp:txXfrm>
        <a:off x="7627519" y="2141412"/>
        <a:ext cx="2058075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96332-F50D-4684-82FE-A3CDCD5EA189}">
      <dsp:nvSpPr>
        <dsp:cNvPr id="0" name=""/>
        <dsp:cNvSpPr/>
      </dsp:nvSpPr>
      <dsp:spPr>
        <a:xfrm>
          <a:off x="0" y="36126"/>
          <a:ext cx="6797675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windshield wiper on some automobiles is controlled by a lever with a dial. </a:t>
          </a:r>
        </a:p>
      </dsp:txBody>
      <dsp:txXfrm>
        <a:off x="65539" y="101665"/>
        <a:ext cx="6666597" cy="1211496"/>
      </dsp:txXfrm>
    </dsp:sp>
    <dsp:sp modelId="{4FE29E59-9CC2-4EF8-98CC-67E50843DC56}">
      <dsp:nvSpPr>
        <dsp:cNvPr id="0" name=""/>
        <dsp:cNvSpPr/>
      </dsp:nvSpPr>
      <dsp:spPr>
        <a:xfrm>
          <a:off x="0" y="1447821"/>
          <a:ext cx="6797675" cy="1342574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lever has four positions: OFF, INT (for intermittent), LOW, and HIGH.</a:t>
          </a:r>
        </a:p>
      </dsp:txBody>
      <dsp:txXfrm>
        <a:off x="65539" y="1513360"/>
        <a:ext cx="6666597" cy="1211496"/>
      </dsp:txXfrm>
    </dsp:sp>
    <dsp:sp modelId="{D5A04107-FFC7-44B8-8CBD-A1D57F3A8AE8}">
      <dsp:nvSpPr>
        <dsp:cNvPr id="0" name=""/>
        <dsp:cNvSpPr/>
      </dsp:nvSpPr>
      <dsp:spPr>
        <a:xfrm>
          <a:off x="0" y="2859516"/>
          <a:ext cx="6797675" cy="1342574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dial has three positions numbered simply 1, 2, and 3. </a:t>
          </a:r>
        </a:p>
      </dsp:txBody>
      <dsp:txXfrm>
        <a:off x="65539" y="2925055"/>
        <a:ext cx="6666597" cy="1211496"/>
      </dsp:txXfrm>
    </dsp:sp>
    <dsp:sp modelId="{28893F87-158D-4261-AD05-94C07AAD98BE}">
      <dsp:nvSpPr>
        <dsp:cNvPr id="0" name=""/>
        <dsp:cNvSpPr/>
      </dsp:nvSpPr>
      <dsp:spPr>
        <a:xfrm>
          <a:off x="0" y="4271211"/>
          <a:ext cx="6797675" cy="1342574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dial positions indicate three intermittent speeds, and the dial position is relevant only when the lever is at the INT position.</a:t>
          </a:r>
        </a:p>
      </dsp:txBody>
      <dsp:txXfrm>
        <a:off x="65539" y="4336750"/>
        <a:ext cx="6666597" cy="121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E952E-7519-4C66-9F37-C417EA4EDDD6}">
      <dsp:nvSpPr>
        <dsp:cNvPr id="0" name=""/>
        <dsp:cNvSpPr/>
      </dsp:nvSpPr>
      <dsp:spPr>
        <a:xfrm>
          <a:off x="0" y="2294"/>
          <a:ext cx="6797675" cy="1831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Exception Handling demands robustness testing</a:t>
          </a:r>
          <a:endParaRPr lang="en-US" sz="2600" kern="1200"/>
        </a:p>
      </dsp:txBody>
      <dsp:txXfrm>
        <a:off x="89424" y="91718"/>
        <a:ext cx="6618827" cy="1653006"/>
      </dsp:txXfrm>
    </dsp:sp>
    <dsp:sp modelId="{5CB78AE8-CDDE-498B-A77E-A720D81F29BB}">
      <dsp:nvSpPr>
        <dsp:cNvPr id="0" name=""/>
        <dsp:cNvSpPr/>
      </dsp:nvSpPr>
      <dsp:spPr>
        <a:xfrm>
          <a:off x="0" y="1909028"/>
          <a:ext cx="6797675" cy="1831854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 robustness testing, we just add a value lower than minimum and one value higher than maximum to identify the exception handling capabilities.</a:t>
          </a:r>
          <a:endParaRPr lang="en-US" sz="2600" kern="1200"/>
        </a:p>
      </dsp:txBody>
      <dsp:txXfrm>
        <a:off x="89424" y="1998452"/>
        <a:ext cx="6618827" cy="1653006"/>
      </dsp:txXfrm>
    </dsp:sp>
    <dsp:sp modelId="{3178709D-DE9E-4AE1-AA76-4A570EC0E3EE}">
      <dsp:nvSpPr>
        <dsp:cNvPr id="0" name=""/>
        <dsp:cNvSpPr/>
      </dsp:nvSpPr>
      <dsp:spPr>
        <a:xfrm>
          <a:off x="0" y="3815763"/>
          <a:ext cx="6797675" cy="1831854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So the total number of test cases in robustness testing is 6n+1</a:t>
          </a:r>
          <a:endParaRPr lang="en-US" sz="2600" kern="1200"/>
        </a:p>
      </dsp:txBody>
      <dsp:txXfrm>
        <a:off x="89424" y="3905187"/>
        <a:ext cx="6618827" cy="165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4DAF1-084E-4877-80B9-11CC6F48FAE9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F1786-42ED-4A12-BA7B-17B7A7E618A5}">
      <dsp:nvSpPr>
        <dsp:cNvPr id="0" name=""/>
        <dsp:cNvSpPr/>
      </dsp:nvSpPr>
      <dsp:spPr>
        <a:xfrm>
          <a:off x="0" y="68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One input value among </a:t>
          </a:r>
          <a:endParaRPr lang="en-US" sz="2800" kern="1200"/>
        </a:p>
      </dsp:txBody>
      <dsp:txXfrm>
        <a:off x="0" y="689"/>
        <a:ext cx="6797675" cy="627614"/>
      </dsp:txXfrm>
    </dsp:sp>
    <dsp:sp modelId="{BAD092AD-6FD4-4053-A1AC-32D28CC3D4EB}">
      <dsp:nvSpPr>
        <dsp:cNvPr id="0" name=""/>
        <dsp:cNvSpPr/>
      </dsp:nvSpPr>
      <dsp:spPr>
        <a:xfrm>
          <a:off x="0" y="628304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6F779-B612-4981-B5C4-ECBF308DC252}">
      <dsp:nvSpPr>
        <dsp:cNvPr id="0" name=""/>
        <dsp:cNvSpPr/>
      </dsp:nvSpPr>
      <dsp:spPr>
        <a:xfrm>
          <a:off x="0" y="628304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1. Minimum value</a:t>
          </a:r>
          <a:endParaRPr lang="en-US" sz="2800" kern="1200"/>
        </a:p>
      </dsp:txBody>
      <dsp:txXfrm>
        <a:off x="0" y="628304"/>
        <a:ext cx="6797675" cy="627614"/>
      </dsp:txXfrm>
    </dsp:sp>
    <dsp:sp modelId="{E39285A4-F42E-437F-9B58-ABF2FF74EC03}">
      <dsp:nvSpPr>
        <dsp:cNvPr id="0" name=""/>
        <dsp:cNvSpPr/>
      </dsp:nvSpPr>
      <dsp:spPr>
        <a:xfrm>
          <a:off x="0" y="1255919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76AFB-F3C6-4630-B634-B0065D97EFC0}">
      <dsp:nvSpPr>
        <dsp:cNvPr id="0" name=""/>
        <dsp:cNvSpPr/>
      </dsp:nvSpPr>
      <dsp:spPr>
        <a:xfrm>
          <a:off x="0" y="125591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2.Just above minimum value</a:t>
          </a:r>
          <a:endParaRPr lang="en-US" sz="2800" kern="1200"/>
        </a:p>
      </dsp:txBody>
      <dsp:txXfrm>
        <a:off x="0" y="1255919"/>
        <a:ext cx="6797675" cy="627614"/>
      </dsp:txXfrm>
    </dsp:sp>
    <dsp:sp modelId="{E80CFF5E-0292-4713-86E5-D9FBE2DE72D5}">
      <dsp:nvSpPr>
        <dsp:cNvPr id="0" name=""/>
        <dsp:cNvSpPr/>
      </dsp:nvSpPr>
      <dsp:spPr>
        <a:xfrm>
          <a:off x="0" y="1883533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C9A06-385A-49B0-A469-88CAF96331C3}">
      <dsp:nvSpPr>
        <dsp:cNvPr id="0" name=""/>
        <dsp:cNvSpPr/>
      </dsp:nvSpPr>
      <dsp:spPr>
        <a:xfrm>
          <a:off x="0" y="188353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3.Just below maximum value</a:t>
          </a:r>
          <a:endParaRPr lang="en-US" sz="2800" kern="1200"/>
        </a:p>
      </dsp:txBody>
      <dsp:txXfrm>
        <a:off x="0" y="1883533"/>
        <a:ext cx="6797675" cy="627614"/>
      </dsp:txXfrm>
    </dsp:sp>
    <dsp:sp modelId="{42EA6C00-5128-418C-9192-D307836C4B8F}">
      <dsp:nvSpPr>
        <dsp:cNvPr id="0" name=""/>
        <dsp:cNvSpPr/>
      </dsp:nvSpPr>
      <dsp:spPr>
        <a:xfrm>
          <a:off x="0" y="2511148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93D0D-5E27-453F-91B0-D38C091ED22D}">
      <dsp:nvSpPr>
        <dsp:cNvPr id="0" name=""/>
        <dsp:cNvSpPr/>
      </dsp:nvSpPr>
      <dsp:spPr>
        <a:xfrm>
          <a:off x="0" y="251114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4.Maximum value</a:t>
          </a:r>
          <a:endParaRPr lang="en-US" sz="2800" kern="1200"/>
        </a:p>
      </dsp:txBody>
      <dsp:txXfrm>
        <a:off x="0" y="2511148"/>
        <a:ext cx="6797675" cy="627614"/>
      </dsp:txXfrm>
    </dsp:sp>
    <dsp:sp modelId="{B5E0AB09-E021-4852-9304-A948FDA2016A}">
      <dsp:nvSpPr>
        <dsp:cNvPr id="0" name=""/>
        <dsp:cNvSpPr/>
      </dsp:nvSpPr>
      <dsp:spPr>
        <a:xfrm>
          <a:off x="0" y="3138763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4016C-D71B-464B-886D-04E811335C53}">
      <dsp:nvSpPr>
        <dsp:cNvPr id="0" name=""/>
        <dsp:cNvSpPr/>
      </dsp:nvSpPr>
      <dsp:spPr>
        <a:xfrm>
          <a:off x="0" y="313876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5.Nominal Value</a:t>
          </a:r>
          <a:endParaRPr lang="en-US" sz="2800" kern="1200"/>
        </a:p>
      </dsp:txBody>
      <dsp:txXfrm>
        <a:off x="0" y="3138763"/>
        <a:ext cx="6797675" cy="627614"/>
      </dsp:txXfrm>
    </dsp:sp>
    <dsp:sp modelId="{D24253F5-9794-41C2-8556-E6FD9BA6C272}">
      <dsp:nvSpPr>
        <dsp:cNvPr id="0" name=""/>
        <dsp:cNvSpPr/>
      </dsp:nvSpPr>
      <dsp:spPr>
        <a:xfrm>
          <a:off x="0" y="37663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ECBC-6D6C-42A4-AE01-4C76FA4DECBB}">
      <dsp:nvSpPr>
        <dsp:cNvPr id="0" name=""/>
        <dsp:cNvSpPr/>
      </dsp:nvSpPr>
      <dsp:spPr>
        <a:xfrm>
          <a:off x="0" y="376637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Other input on nominal is not valid.</a:t>
          </a:r>
          <a:endParaRPr lang="en-US" sz="2800" kern="1200"/>
        </a:p>
      </dsp:txBody>
      <dsp:txXfrm>
        <a:off x="0" y="3766378"/>
        <a:ext cx="6797675" cy="627614"/>
      </dsp:txXfrm>
    </dsp:sp>
    <dsp:sp modelId="{4B2590CC-05E4-44DD-A3EF-CA38E33A159B}">
      <dsp:nvSpPr>
        <dsp:cNvPr id="0" name=""/>
        <dsp:cNvSpPr/>
      </dsp:nvSpPr>
      <dsp:spPr>
        <a:xfrm>
          <a:off x="0" y="4393992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5B17E-E826-4DD6-960C-86812B9C2F28}">
      <dsp:nvSpPr>
        <dsp:cNvPr id="0" name=""/>
        <dsp:cNvSpPr/>
      </dsp:nvSpPr>
      <dsp:spPr>
        <a:xfrm>
          <a:off x="0" y="4393992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Cartesian product of the number of variables</a:t>
          </a:r>
          <a:endParaRPr lang="en-US" sz="2800" kern="1200"/>
        </a:p>
      </dsp:txBody>
      <dsp:txXfrm>
        <a:off x="0" y="4393992"/>
        <a:ext cx="6797675" cy="627614"/>
      </dsp:txXfrm>
    </dsp:sp>
    <dsp:sp modelId="{F5B3D140-96AF-4CB9-B727-7140D2052B34}">
      <dsp:nvSpPr>
        <dsp:cNvPr id="0" name=""/>
        <dsp:cNvSpPr/>
      </dsp:nvSpPr>
      <dsp:spPr>
        <a:xfrm>
          <a:off x="0" y="5021607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57541-047F-40D1-A08B-DBE2C35AE531}">
      <dsp:nvSpPr>
        <dsp:cNvPr id="0" name=""/>
        <dsp:cNvSpPr/>
      </dsp:nvSpPr>
      <dsp:spPr>
        <a:xfrm>
          <a:off x="0" y="5021607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If the mapping involves 2 variables its 5</a:t>
          </a:r>
          <a:r>
            <a:rPr lang="en-IN" sz="2800" kern="1200" baseline="30000"/>
            <a:t>2</a:t>
          </a:r>
          <a:endParaRPr lang="en-US" sz="2800" kern="1200"/>
        </a:p>
      </dsp:txBody>
      <dsp:txXfrm>
        <a:off x="0" y="5021607"/>
        <a:ext cx="6797675" cy="6276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3C442-E558-48E4-B3F3-65EE1A691681}">
      <dsp:nvSpPr>
        <dsp:cNvPr id="0" name=""/>
        <dsp:cNvSpPr/>
      </dsp:nvSpPr>
      <dsp:spPr>
        <a:xfrm>
          <a:off x="503695" y="295491"/>
          <a:ext cx="1193268" cy="11932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8CCFC-CC29-479B-8DD5-CDB9D4163EA6}">
      <dsp:nvSpPr>
        <dsp:cNvPr id="0" name=""/>
        <dsp:cNvSpPr/>
      </dsp:nvSpPr>
      <dsp:spPr>
        <a:xfrm>
          <a:off x="757998" y="549795"/>
          <a:ext cx="684662" cy="684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68C2B-5662-4167-B51A-4F5C6C3778D6}">
      <dsp:nvSpPr>
        <dsp:cNvPr id="0" name=""/>
        <dsp:cNvSpPr/>
      </dsp:nvSpPr>
      <dsp:spPr>
        <a:xfrm>
          <a:off x="122240" y="1860433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Widely practised form of functional testing</a:t>
          </a:r>
          <a:endParaRPr lang="en-US" sz="1200" kern="1200"/>
        </a:p>
      </dsp:txBody>
      <dsp:txXfrm>
        <a:off x="122240" y="1860433"/>
        <a:ext cx="1956177" cy="720000"/>
      </dsp:txXfrm>
    </dsp:sp>
    <dsp:sp modelId="{5AD7FA40-E11A-4227-BA0C-20894382195D}">
      <dsp:nvSpPr>
        <dsp:cNvPr id="0" name=""/>
        <dsp:cNvSpPr/>
      </dsp:nvSpPr>
      <dsp:spPr>
        <a:xfrm>
          <a:off x="2802203" y="295491"/>
          <a:ext cx="1193268" cy="11932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A37AA-D5BC-43E1-80FC-426AAEEDC02D}">
      <dsp:nvSpPr>
        <dsp:cNvPr id="0" name=""/>
        <dsp:cNvSpPr/>
      </dsp:nvSpPr>
      <dsp:spPr>
        <a:xfrm>
          <a:off x="3056506" y="549795"/>
          <a:ext cx="684662" cy="684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F328-EF09-4B4B-969E-FC4EF994F4B7}">
      <dsp:nvSpPr>
        <dsp:cNvPr id="0" name=""/>
        <dsp:cNvSpPr/>
      </dsp:nvSpPr>
      <dsp:spPr>
        <a:xfrm>
          <a:off x="2420748" y="1860433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Otherwise called as ad-hoc or seat-of-the-pants testing</a:t>
          </a:r>
          <a:endParaRPr lang="en-US" sz="1200" kern="1200"/>
        </a:p>
      </dsp:txBody>
      <dsp:txXfrm>
        <a:off x="2420748" y="1860433"/>
        <a:ext cx="1956177" cy="720000"/>
      </dsp:txXfrm>
    </dsp:sp>
    <dsp:sp modelId="{7979D191-7E3B-4EED-97A4-1E949D20D3E4}">
      <dsp:nvSpPr>
        <dsp:cNvPr id="0" name=""/>
        <dsp:cNvSpPr/>
      </dsp:nvSpPr>
      <dsp:spPr>
        <a:xfrm>
          <a:off x="5100711" y="295491"/>
          <a:ext cx="1193268" cy="11932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16B72-B2DD-40B5-9093-98C56206437A}">
      <dsp:nvSpPr>
        <dsp:cNvPr id="0" name=""/>
        <dsp:cNvSpPr/>
      </dsp:nvSpPr>
      <dsp:spPr>
        <a:xfrm>
          <a:off x="5355014" y="549795"/>
          <a:ext cx="684662" cy="684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13502-AAB9-4B59-90DA-2141B3AA6DD7}">
      <dsp:nvSpPr>
        <dsp:cNvPr id="0" name=""/>
        <dsp:cNvSpPr/>
      </dsp:nvSpPr>
      <dsp:spPr>
        <a:xfrm>
          <a:off x="4719257" y="1860433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Tester uses domain knowledge and experience with similar programs</a:t>
          </a:r>
          <a:endParaRPr lang="en-US" sz="1200" kern="1200"/>
        </a:p>
      </dsp:txBody>
      <dsp:txXfrm>
        <a:off x="4719257" y="1860433"/>
        <a:ext cx="1956177" cy="720000"/>
      </dsp:txXfrm>
    </dsp:sp>
    <dsp:sp modelId="{9487E0B9-5945-4974-B993-2097DBF562CE}">
      <dsp:nvSpPr>
        <dsp:cNvPr id="0" name=""/>
        <dsp:cNvSpPr/>
      </dsp:nvSpPr>
      <dsp:spPr>
        <a:xfrm>
          <a:off x="1652949" y="3069478"/>
          <a:ext cx="1193268" cy="11932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941A5-1723-46F8-A2BF-EF31D65E6EB5}">
      <dsp:nvSpPr>
        <dsp:cNvPr id="0" name=""/>
        <dsp:cNvSpPr/>
      </dsp:nvSpPr>
      <dsp:spPr>
        <a:xfrm>
          <a:off x="1907252" y="3323781"/>
          <a:ext cx="684662" cy="684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D2B3F-388B-4478-9B0B-645482E23C39}">
      <dsp:nvSpPr>
        <dsp:cNvPr id="0" name=""/>
        <dsp:cNvSpPr/>
      </dsp:nvSpPr>
      <dsp:spPr>
        <a:xfrm>
          <a:off x="1271494" y="4634420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No guidelines apart from “best engineering judgement”</a:t>
          </a:r>
          <a:endParaRPr lang="en-US" sz="1200" kern="1200"/>
        </a:p>
      </dsp:txBody>
      <dsp:txXfrm>
        <a:off x="1271494" y="4634420"/>
        <a:ext cx="1956177" cy="720000"/>
      </dsp:txXfrm>
    </dsp:sp>
    <dsp:sp modelId="{BF71D2AD-E510-499C-BEA6-0EFC668F3F71}">
      <dsp:nvSpPr>
        <dsp:cNvPr id="0" name=""/>
        <dsp:cNvSpPr/>
      </dsp:nvSpPr>
      <dsp:spPr>
        <a:xfrm>
          <a:off x="3951457" y="3069478"/>
          <a:ext cx="1193268" cy="11932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B295C-2AF5-4374-AE99-AA845E61FCA4}">
      <dsp:nvSpPr>
        <dsp:cNvPr id="0" name=""/>
        <dsp:cNvSpPr/>
      </dsp:nvSpPr>
      <dsp:spPr>
        <a:xfrm>
          <a:off x="4205760" y="3323781"/>
          <a:ext cx="684662" cy="684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7434-4F2E-4766-B234-645657C20D99}">
      <dsp:nvSpPr>
        <dsp:cNvPr id="0" name=""/>
        <dsp:cNvSpPr/>
      </dsp:nvSpPr>
      <dsp:spPr>
        <a:xfrm>
          <a:off x="3570003" y="4634420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Depends on the abilities of the tester</a:t>
          </a:r>
          <a:endParaRPr lang="en-US" sz="1200" kern="1200"/>
        </a:p>
      </dsp:txBody>
      <dsp:txXfrm>
        <a:off x="3570003" y="4634420"/>
        <a:ext cx="195617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FC04-D5C4-4D9F-ACED-990CD5548EB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9872-70ED-4C2C-9CCA-935DC65136D5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CBF34-811D-4975-B02C-46F84192328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Redundancy is more</a:t>
          </a:r>
          <a:endParaRPr lang="en-US" sz="2100" kern="1200"/>
        </a:p>
      </dsp:txBody>
      <dsp:txXfrm>
        <a:off x="1864015" y="689"/>
        <a:ext cx="4933659" cy="1613866"/>
      </dsp:txXfrm>
    </dsp:sp>
    <dsp:sp modelId="{83560AC6-6C55-4043-A201-195814AA5F12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FE9F3-E294-4FFA-85D0-DD5674C5635D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BBEAA-5505-4E61-A5D3-3E409729B852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single-fault assumption. </a:t>
          </a:r>
          <a:endParaRPr lang="en-US" sz="2100" kern="1200"/>
        </a:p>
      </dsp:txBody>
      <dsp:txXfrm>
        <a:off x="1864015" y="2018022"/>
        <a:ext cx="4933659" cy="1613866"/>
      </dsp:txXfrm>
    </dsp:sp>
    <dsp:sp modelId="{A5C9BD5F-65FC-414E-8857-0CA5494E4A04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3A220-4ECE-4CF1-9E21-CEAD319D1CFE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A8A47-B06F-41B1-8FBF-E4E5E9773EA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With this underlying assumption, BVA testing is generally not effective in evaluating complex combinations of dependent or semicoupled parameters.</a:t>
          </a:r>
          <a:endParaRPr lang="en-US" sz="2100" kern="1200"/>
        </a:p>
      </dsp:txBody>
      <dsp:txXfrm>
        <a:off x="1864015" y="4035355"/>
        <a:ext cx="4933659" cy="1613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AC9B-BC69-4015-9B05-B2BA0144FA7F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91B87-1B4E-4B61-B73D-DA182A2D59FC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C162D-7AF9-43C7-B33C-9BA29BD22EEB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Members of the class should be treated the same</a:t>
          </a:r>
          <a:endParaRPr lang="en-US" sz="2200" kern="1200"/>
        </a:p>
      </dsp:txBody>
      <dsp:txXfrm>
        <a:off x="1372680" y="2344"/>
        <a:ext cx="5424994" cy="1188467"/>
      </dsp:txXfrm>
    </dsp:sp>
    <dsp:sp modelId="{A001AE00-5964-4E26-88B9-B0E1073A0FEA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5B4A-F3D2-42DC-8D50-076A84A32E97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3D0A2-BD9E-4498-8D45-9CC287E3CD15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Resolve Awkward situations</a:t>
          </a:r>
          <a:endParaRPr lang="en-US" sz="2200" kern="1200"/>
        </a:p>
      </dsp:txBody>
      <dsp:txXfrm>
        <a:off x="1372680" y="1487929"/>
        <a:ext cx="5424994" cy="1188467"/>
      </dsp:txXfrm>
    </dsp:sp>
    <dsp:sp modelId="{4C0F04C3-FB71-4B02-A424-5CE45CE16967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F87C7-8258-4719-8CC0-9B67298A0495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3B203-63FF-407E-8832-2B70E8D3205C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- June 15 in five different years</a:t>
          </a:r>
          <a:endParaRPr lang="en-US" sz="2200" kern="1200"/>
        </a:p>
      </dsp:txBody>
      <dsp:txXfrm>
        <a:off x="1372680" y="2973514"/>
        <a:ext cx="5424994" cy="1188467"/>
      </dsp:txXfrm>
    </dsp:sp>
    <dsp:sp modelId="{5A15702D-244F-40BA-97AF-25F45E5551E9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08B2C-CCBE-4ED2-A656-DC2AA4529ED9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DC3-AAEB-468E-96D8-9F2CBA1118F0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Doesn’t make any sense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3C69E-AB0E-4117-8623-3AD5E34D4169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995BE-3A14-45BD-BDEF-6B23914B4D64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44B92-8DBB-4627-A4CB-EEC8D635BE47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Select few test cases and still achieve reasonable coverage</a:t>
          </a:r>
          <a:endParaRPr lang="en-US" sz="2200" kern="1200"/>
        </a:p>
      </dsp:txBody>
      <dsp:txXfrm>
        <a:off x="919851" y="1571"/>
        <a:ext cx="9138548" cy="796407"/>
      </dsp:txXfrm>
    </dsp:sp>
    <dsp:sp modelId="{3752708F-6794-41DF-B836-F24B63038408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849FB-FFB6-47BD-BBB2-B4DE18ACC299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DD895-C021-416A-A4C4-FF5ABB3C2902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Split input domain into various categories with some relationship and expects every test case from a category exhibits the same behaviour.</a:t>
          </a:r>
          <a:endParaRPr lang="en-US" sz="2200" kern="1200"/>
        </a:p>
      </dsp:txBody>
      <dsp:txXfrm>
        <a:off x="919851" y="997081"/>
        <a:ext cx="9138548" cy="796407"/>
      </dsp:txXfrm>
    </dsp:sp>
    <dsp:sp modelId="{2BB37119-9788-4CA3-A0FE-5FA8CF7C10CA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E90D1-92F8-42A3-98FD-F2D24BD70FF7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2A691-DA80-4C1B-AB7A-EBFAFAECA10E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If categories are well selected, we may assume that if one representative test case works perfectly ,others may give the same results.</a:t>
          </a:r>
          <a:endParaRPr lang="en-US" sz="2200" kern="1200"/>
        </a:p>
      </dsp:txBody>
      <dsp:txXfrm>
        <a:off x="919851" y="1992590"/>
        <a:ext cx="9138548" cy="796407"/>
      </dsp:txXfrm>
    </dsp:sp>
    <dsp:sp modelId="{C27427B4-F396-4554-9661-C463EFB27995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EA6E9-867E-447F-B469-E58EF9A847BD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093B3-BEBA-41B7-BB52-AEED3CBE7C9E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Allows us to select exactly one test case from each category.</a:t>
          </a:r>
          <a:endParaRPr lang="en-US" sz="2200" kern="1200"/>
        </a:p>
      </dsp:txBody>
      <dsp:txXfrm>
        <a:off x="919851" y="2988100"/>
        <a:ext cx="9138548" cy="796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DCAB-647A-4FE5-8D3E-D9D06C4273E3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0AFBB-FAFE-4E20-958A-F25C3E82A83E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9BAB-521A-4F76-84A5-7091EBEDCB2A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Applicable at unit,integration,system and acceptance levels</a:t>
          </a:r>
          <a:endParaRPr lang="en-US" sz="2500" kern="1200"/>
        </a:p>
      </dsp:txBody>
      <dsp:txXfrm>
        <a:off x="1249101" y="462"/>
        <a:ext cx="8809298" cy="1081473"/>
      </dsp:txXfrm>
    </dsp:sp>
    <dsp:sp modelId="{0640FD9E-2806-4FD3-8B0F-6A507DEBC74E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2DB2A-37EF-4D3F-B710-4E06049623F8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0DD80-F5C7-4639-BDB1-4A0487B5196D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do not consider dependencies among different variables while designing equivalence classes</a:t>
          </a:r>
          <a:endParaRPr lang="en-US" sz="2500" kern="1200"/>
        </a:p>
      </dsp:txBody>
      <dsp:txXfrm>
        <a:off x="1249101" y="1352303"/>
        <a:ext cx="8809298" cy="1081473"/>
      </dsp:txXfrm>
    </dsp:sp>
    <dsp:sp modelId="{5325509F-9015-4A34-B43C-0C8F830E69D9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303E4-230E-477D-933C-667FA2E8E753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814BA-7442-498F-9E11-377E1E7C30C2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It is subjective in nature; two testing persons may design two different set of partitions of input and output domains.</a:t>
          </a:r>
          <a:endParaRPr lang="en-US" sz="2500" kern="1200" dirty="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DBE0D-BCB6-4F2F-AC70-133A16DA0AF3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A8165-104F-485D-B6F2-B723A375E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4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NextDate</a:t>
            </a:r>
            <a:r>
              <a:rPr lang="en-US" dirty="0"/>
              <a:t> problem; they refer to the mutually exclusive possibilities for the month variable.</a:t>
            </a:r>
          </a:p>
          <a:p>
            <a:r>
              <a:rPr lang="en-US" dirty="0"/>
              <a:t> Because a month is in exactly one </a:t>
            </a:r>
            <a:r>
              <a:rPr lang="en-US" dirty="0" err="1"/>
              <a:t>equiva-lence</a:t>
            </a:r>
            <a:r>
              <a:rPr lang="en-US" dirty="0"/>
              <a:t> class, we cannot ever have a rule in which two entries are true. </a:t>
            </a:r>
          </a:p>
          <a:p>
            <a:r>
              <a:rPr lang="en-US" dirty="0"/>
              <a:t>The don’t care entries (—) really mean “must be false.” Some decision table aficionados use the notation F! to make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4657-6047-41BF-A2F0-D029D05F1D2C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we have three rules in which all entries are T: rules 1.1, 2.1, and 3.1. We also have </a:t>
            </a:r>
          </a:p>
          <a:p>
            <a:r>
              <a:rPr lang="en-US" dirty="0"/>
              <a:t>two rules with T, T, F entries: rules 1.2 and 2.2. Similarly, rules 1.3 and 3.2 are identical; so are </a:t>
            </a:r>
          </a:p>
          <a:p>
            <a:r>
              <a:rPr lang="en-US" dirty="0"/>
              <a:t>rules 2.3 and 3.3. If we delete the repetitions, we end up with seven rules; the missing rule is the </a:t>
            </a:r>
          </a:p>
          <a:p>
            <a:r>
              <a:rPr lang="en-US" dirty="0"/>
              <a:t>one in which all conditions are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4657-6047-41BF-A2F0-D029D05F1D2C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5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3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F2407-BBA8-4974-8D2D-1A596E634139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1F2656-72D6-4A70-9093-F505BE7CBB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9AAA-1D8F-4109-A1F4-609842C1D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7D8BB-CF29-4CA9-A934-92726D7C0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Generating test cases-techniques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39062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FF55-DB47-4B2C-8275-B8B30585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validated in functional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E3D71C-C7E2-4E12-AFBE-AECB87A820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6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Guidelines and observations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5F498-598C-409A-94A0-9E7FBC3A6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01501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9682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BD2AF-7338-4C69-BCE5-03E7437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Table for Triangle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6F2BD-13DE-4B5C-998E-A71140B2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C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8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72507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BDD70-46C3-401C-903F-FBCB9FA4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 rule 3,4 and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54787-5755-4BD9-AF0C-44A91131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C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8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124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F7CD1FC9-E0B6-43C2-B12B-CAC867713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60009"/>
            <a:ext cx="6275667" cy="39379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373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A15C7-E6A3-4826-93A5-82875708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More refined Decision Table for Triangle Problem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If any one condition fails it can’t be a triangle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FFC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940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88145-8131-4D0F-BC86-C9795C6A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How decision table is helpful to Testers?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F393A-C285-4954-8761-DB8DA87E9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97982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350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Table with Mutually exclusive conditions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35457" y="640080"/>
            <a:ext cx="6739446" cy="3602736"/>
          </a:xfrm>
          <a:prstGeom prst="rect">
            <a:avLst/>
          </a:prstGeom>
          <a:noFill/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F3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Don’t Care 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7963C-02B7-4D88-8E7C-AB5CFF84F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3022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3999" y="1399097"/>
            <a:ext cx="6909801" cy="3796373"/>
          </a:xfrm>
          <a:prstGeom prst="rect">
            <a:avLst/>
          </a:prstGeom>
          <a:noFill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we get the rule counts shown in Table.</a:t>
            </a:r>
          </a:p>
          <a:p>
            <a:r>
              <a:rPr lang="en-US" dirty="0"/>
              <a:t> We should only have eight rules (2^3), so we clearly have a problem. </a:t>
            </a:r>
          </a:p>
          <a:p>
            <a:r>
              <a:rPr lang="en-US" dirty="0"/>
              <a:t>To see where the problem lies, we expand each of the three rules, replacing the “—” entries with the T and F possibilities,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D3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3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is the problem?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33999" y="765163"/>
            <a:ext cx="6912217" cy="4803991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9D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D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75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Care don’t care’s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3999" y="1820314"/>
            <a:ext cx="6909801" cy="2953939"/>
          </a:xfrm>
          <a:prstGeom prst="rect">
            <a:avLst/>
          </a:prstGeom>
          <a:noFill/>
        </p:spPr>
      </p:pic>
      <p:cxnSp>
        <p:nvCxnSpPr>
          <p:cNvPr id="5130" name="Straight Connector 77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1600"/>
              <a:t>If we are able to develop decision table then we need to identify inconsistency and redundancy.</a:t>
            </a:r>
          </a:p>
          <a:p>
            <a:r>
              <a:rPr lang="en-US" sz="1600"/>
              <a:t>Above table is redundant as we have 3 conditions but nine rules exists. </a:t>
            </a:r>
          </a:p>
          <a:p>
            <a:r>
              <a:rPr lang="en-US" sz="1600"/>
              <a:t>Notice that the action entries in rule 9 are identical to those in rules 1–4. As long as the actions in a redundant rule are identical to the corresponding part of the decision table, we do not have much of a problem. If the action entries are different then we have a bigger problem. As it results in inconsistence decision table.</a:t>
            </a:r>
          </a:p>
        </p:txBody>
      </p:sp>
      <p:sp>
        <p:nvSpPr>
          <p:cNvPr id="5131" name="Rectangle 79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C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2" name="Rectangle 81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3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CFDE-96E3-4B9A-BFF9-181C53C0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What do you mean by object in an application?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D443-9C64-47D6-933A-6FE426B0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Testing the properties of an object is an unavoidable part of functional testing.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85327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Non </a:t>
            </a:r>
            <a:r>
              <a:rPr lang="en-US" dirty="0" err="1"/>
              <a:t>Determistic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3192" y="2062807"/>
            <a:ext cx="5451627" cy="2412344"/>
          </a:xfrm>
          <a:prstGeom prst="rect">
            <a:avLst/>
          </a:prstGeom>
          <a:noFill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600"/>
              <a:t>If the above decision table were to process a transaction in which c1 is true and both c2 and c3 are false, both rules 4 and 9 apply. </a:t>
            </a:r>
          </a:p>
          <a:p>
            <a:r>
              <a:rPr lang="en-US" sz="1600"/>
              <a:t>We can make two observations:</a:t>
            </a:r>
          </a:p>
          <a:p>
            <a:pPr>
              <a:buNone/>
            </a:pPr>
            <a:r>
              <a:rPr lang="en-US" sz="1600"/>
              <a:t>1. Rules 4 and 9 are inconsistent.</a:t>
            </a:r>
          </a:p>
          <a:p>
            <a:pPr>
              <a:buNone/>
            </a:pPr>
            <a:r>
              <a:rPr lang="en-US" sz="1600"/>
              <a:t>2. The decision table is nondeterministic.</a:t>
            </a:r>
          </a:p>
          <a:p>
            <a:r>
              <a:rPr lang="en-US" sz="1600"/>
              <a:t>Rules 4 and 9 are inconsistent because the action sets are different. </a:t>
            </a:r>
            <a:r>
              <a:rPr lang="en-US" sz="1600" b="1"/>
              <a:t>The whole table is nondeterministic because there is no way to decide whether to apply rule 4 or rule 9.</a:t>
            </a:r>
          </a:p>
          <a:p>
            <a:r>
              <a:rPr lang="en-US" sz="1600"/>
              <a:t>Lesson  for testers is </a:t>
            </a:r>
            <a:r>
              <a:rPr lang="en-US" sz="1600" b="1"/>
              <a:t>that care should be taken when don’t care entries are used in a decision table.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AC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7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139BC-32C5-4AF5-88FD-5A17DA7D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Applicability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CA263-AA79-4E5C-846D-9BAB90286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68081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02826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F686C-B076-4DEA-9EA8-D453BAEE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Student Average Problem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A8D9-38A5-4A2B-B0DA-9731B983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Consider the program for the determination of division of a student based on marks in three subjects. Its input is tripe of positive integers (say mark1,mark2,mark3) and values are from interval [0,100].</a:t>
            </a:r>
          </a:p>
          <a:p>
            <a:r>
              <a:rPr lang="en-IN" sz="1700">
                <a:solidFill>
                  <a:srgbClr val="FFFFFF"/>
                </a:solidFill>
              </a:rPr>
              <a:t>The division is calculated according to the following rules:</a:t>
            </a:r>
          </a:p>
          <a:p>
            <a:endParaRPr lang="en-IN" sz="17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DEA09-EA0E-4C45-8D61-C400A76D5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81976"/>
              </p:ext>
            </p:extLst>
          </p:nvPr>
        </p:nvGraphicFramePr>
        <p:xfrm>
          <a:off x="923807" y="643538"/>
          <a:ext cx="10345486" cy="35570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7198">
                  <a:extLst>
                    <a:ext uri="{9D8B030D-6E8A-4147-A177-3AD203B41FA5}">
                      <a16:colId xmlns:a16="http://schemas.microsoft.com/office/drawing/2014/main" val="2108499378"/>
                    </a:ext>
                  </a:extLst>
                </a:gridCol>
                <a:gridCol w="5988288">
                  <a:extLst>
                    <a:ext uri="{9D8B030D-6E8A-4147-A177-3AD203B41FA5}">
                      <a16:colId xmlns:a16="http://schemas.microsoft.com/office/drawing/2014/main" val="511153709"/>
                    </a:ext>
                  </a:extLst>
                </a:gridCol>
              </a:tblGrid>
              <a:tr h="592841">
                <a:tc>
                  <a:txBody>
                    <a:bodyPr/>
                    <a:lstStyle/>
                    <a:p>
                      <a:r>
                        <a:rPr lang="en-IN" sz="2700"/>
                        <a:t>Marks Obtained</a:t>
                      </a:r>
                    </a:p>
                  </a:txBody>
                  <a:tcPr marL="134736" marR="134736" marT="67368" marB="67368"/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Division</a:t>
                      </a:r>
                    </a:p>
                  </a:txBody>
                  <a:tcPr marL="134736" marR="134736" marT="67368" marB="67368"/>
                </a:tc>
                <a:extLst>
                  <a:ext uri="{0D108BD9-81ED-4DB2-BD59-A6C34878D82A}">
                    <a16:rowId xmlns:a16="http://schemas.microsoft.com/office/drawing/2014/main" val="2660541945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IN" sz="2700"/>
                        <a:t>75-100</a:t>
                      </a:r>
                    </a:p>
                  </a:txBody>
                  <a:tcPr marL="134736" marR="134736" marT="67368" marB="67368"/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First Division with Distinction</a:t>
                      </a:r>
                    </a:p>
                  </a:txBody>
                  <a:tcPr marL="134736" marR="134736" marT="67368" marB="67368"/>
                </a:tc>
                <a:extLst>
                  <a:ext uri="{0D108BD9-81ED-4DB2-BD59-A6C34878D82A}">
                    <a16:rowId xmlns:a16="http://schemas.microsoft.com/office/drawing/2014/main" val="1501253395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IN" sz="2700"/>
                        <a:t>60-74</a:t>
                      </a:r>
                    </a:p>
                  </a:txBody>
                  <a:tcPr marL="134736" marR="134736" marT="67368" marB="67368"/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First division</a:t>
                      </a:r>
                    </a:p>
                  </a:txBody>
                  <a:tcPr marL="134736" marR="134736" marT="67368" marB="67368"/>
                </a:tc>
                <a:extLst>
                  <a:ext uri="{0D108BD9-81ED-4DB2-BD59-A6C34878D82A}">
                    <a16:rowId xmlns:a16="http://schemas.microsoft.com/office/drawing/2014/main" val="1947739066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IN" sz="2700"/>
                        <a:t>50-59</a:t>
                      </a:r>
                    </a:p>
                  </a:txBody>
                  <a:tcPr marL="134736" marR="134736" marT="67368" marB="67368"/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Second division</a:t>
                      </a:r>
                    </a:p>
                  </a:txBody>
                  <a:tcPr marL="134736" marR="134736" marT="67368" marB="67368"/>
                </a:tc>
                <a:extLst>
                  <a:ext uri="{0D108BD9-81ED-4DB2-BD59-A6C34878D82A}">
                    <a16:rowId xmlns:a16="http://schemas.microsoft.com/office/drawing/2014/main" val="2078927535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IN" sz="2700"/>
                        <a:t>40-49</a:t>
                      </a:r>
                    </a:p>
                  </a:txBody>
                  <a:tcPr marL="134736" marR="134736" marT="67368" marB="67368"/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Third division</a:t>
                      </a:r>
                    </a:p>
                  </a:txBody>
                  <a:tcPr marL="134736" marR="134736" marT="67368" marB="67368"/>
                </a:tc>
                <a:extLst>
                  <a:ext uri="{0D108BD9-81ED-4DB2-BD59-A6C34878D82A}">
                    <a16:rowId xmlns:a16="http://schemas.microsoft.com/office/drawing/2014/main" val="3876297669"/>
                  </a:ext>
                </a:extLst>
              </a:tr>
              <a:tr h="592841">
                <a:tc>
                  <a:txBody>
                    <a:bodyPr/>
                    <a:lstStyle/>
                    <a:p>
                      <a:r>
                        <a:rPr lang="en-IN" sz="2700"/>
                        <a:t>0-39</a:t>
                      </a:r>
                    </a:p>
                  </a:txBody>
                  <a:tcPr marL="134736" marR="134736" marT="67368" marB="67368"/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Fail</a:t>
                      </a:r>
                    </a:p>
                  </a:txBody>
                  <a:tcPr marL="134736" marR="134736" marT="67368" marB="67368"/>
                </a:tc>
                <a:extLst>
                  <a:ext uri="{0D108BD9-81ED-4DB2-BD59-A6C34878D82A}">
                    <a16:rowId xmlns:a16="http://schemas.microsoft.com/office/drawing/2014/main" val="299891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008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4B2D8-BFAE-42A1-8EB5-A8CA7F48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BVA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F038C827-0AFA-4F35-B8EF-969B7F457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601593"/>
              </p:ext>
            </p:extLst>
          </p:nvPr>
        </p:nvGraphicFramePr>
        <p:xfrm>
          <a:off x="5006662" y="290777"/>
          <a:ext cx="6641590" cy="622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18">
                  <a:extLst>
                    <a:ext uri="{9D8B030D-6E8A-4147-A177-3AD203B41FA5}">
                      <a16:colId xmlns:a16="http://schemas.microsoft.com/office/drawing/2014/main" val="1269241726"/>
                    </a:ext>
                  </a:extLst>
                </a:gridCol>
                <a:gridCol w="1328318">
                  <a:extLst>
                    <a:ext uri="{9D8B030D-6E8A-4147-A177-3AD203B41FA5}">
                      <a16:colId xmlns:a16="http://schemas.microsoft.com/office/drawing/2014/main" val="502542814"/>
                    </a:ext>
                  </a:extLst>
                </a:gridCol>
                <a:gridCol w="1328318">
                  <a:extLst>
                    <a:ext uri="{9D8B030D-6E8A-4147-A177-3AD203B41FA5}">
                      <a16:colId xmlns:a16="http://schemas.microsoft.com/office/drawing/2014/main" val="2448405608"/>
                    </a:ext>
                  </a:extLst>
                </a:gridCol>
                <a:gridCol w="1328318">
                  <a:extLst>
                    <a:ext uri="{9D8B030D-6E8A-4147-A177-3AD203B41FA5}">
                      <a16:colId xmlns:a16="http://schemas.microsoft.com/office/drawing/2014/main" val="1088352070"/>
                    </a:ext>
                  </a:extLst>
                </a:gridCol>
                <a:gridCol w="1328318">
                  <a:extLst>
                    <a:ext uri="{9D8B030D-6E8A-4147-A177-3AD203B41FA5}">
                      <a16:colId xmlns:a16="http://schemas.microsoft.com/office/drawing/2014/main" val="1759231075"/>
                    </a:ext>
                  </a:extLst>
                </a:gridCol>
              </a:tblGrid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Test Case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Mark1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Mark2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Mark 3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EO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4144213077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Fail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2007151770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Fail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2557061988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Second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111552821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99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First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4256668128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First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4231782816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Fail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3460870505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Redundant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3779611368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99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Fail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2578269050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First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2867669141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First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3848313207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11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Fail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4206448806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12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Fail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297595900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13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99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First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2069994559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r>
                        <a:rPr lang="en-IN" sz="1600" dirty="0"/>
                        <a:t>14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100</a:t>
                      </a:r>
                    </a:p>
                  </a:txBody>
                  <a:tcPr marL="80713" marR="80713" marT="40357" marB="40357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First</a:t>
                      </a:r>
                    </a:p>
                  </a:txBody>
                  <a:tcPr marL="80713" marR="80713" marT="40357" marB="40357"/>
                </a:tc>
                <a:extLst>
                  <a:ext uri="{0D108BD9-81ED-4DB2-BD59-A6C34878D82A}">
                    <a16:rowId xmlns:a16="http://schemas.microsoft.com/office/drawing/2014/main" val="39395860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1B2FFA8-6A39-4686-8953-5F26D2179AF2}"/>
              </a:ext>
            </a:extLst>
          </p:cNvPr>
          <p:cNvSpPr/>
          <p:nvPr/>
        </p:nvSpPr>
        <p:spPr>
          <a:xfrm>
            <a:off x="4320209" y="3260035"/>
            <a:ext cx="675861" cy="344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309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DCD87-00EA-42A8-82EA-3219C938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Robust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115256-86C6-4C09-B6CA-0CFB0E4C4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989616"/>
              </p:ext>
            </p:extLst>
          </p:nvPr>
        </p:nvGraphicFramePr>
        <p:xfrm>
          <a:off x="4734482" y="639763"/>
          <a:ext cx="6511935" cy="56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87">
                  <a:extLst>
                    <a:ext uri="{9D8B030D-6E8A-4147-A177-3AD203B41FA5}">
                      <a16:colId xmlns:a16="http://schemas.microsoft.com/office/drawing/2014/main" val="1254997959"/>
                    </a:ext>
                  </a:extLst>
                </a:gridCol>
                <a:gridCol w="1302387">
                  <a:extLst>
                    <a:ext uri="{9D8B030D-6E8A-4147-A177-3AD203B41FA5}">
                      <a16:colId xmlns:a16="http://schemas.microsoft.com/office/drawing/2014/main" val="2880365111"/>
                    </a:ext>
                  </a:extLst>
                </a:gridCol>
                <a:gridCol w="1302387">
                  <a:extLst>
                    <a:ext uri="{9D8B030D-6E8A-4147-A177-3AD203B41FA5}">
                      <a16:colId xmlns:a16="http://schemas.microsoft.com/office/drawing/2014/main" val="656044384"/>
                    </a:ext>
                  </a:extLst>
                </a:gridCol>
                <a:gridCol w="1302387">
                  <a:extLst>
                    <a:ext uri="{9D8B030D-6E8A-4147-A177-3AD203B41FA5}">
                      <a16:colId xmlns:a16="http://schemas.microsoft.com/office/drawing/2014/main" val="2745705979"/>
                    </a:ext>
                  </a:extLst>
                </a:gridCol>
                <a:gridCol w="1302387">
                  <a:extLst>
                    <a:ext uri="{9D8B030D-6E8A-4147-A177-3AD203B41FA5}">
                      <a16:colId xmlns:a16="http://schemas.microsoft.com/office/drawing/2014/main" val="2940902368"/>
                    </a:ext>
                  </a:extLst>
                </a:gridCol>
              </a:tblGrid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Test Case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Mark1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Mark2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Mark3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EO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948824052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245378461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308434503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812485509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21756019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4129219362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32400850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7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875944311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8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83798642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56905081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122404643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406208310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12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304442378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13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01217916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14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49995947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15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994226785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16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17585703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17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35425114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18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533415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19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101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14764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485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129-CC77-40F6-9AFA-3F5B3DD9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 –output Domain Test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6B065-D0A7-409D-A6AF-7B0BC21C6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127506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43199798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8286920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4842378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9147913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0483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0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2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7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Inavlid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4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4306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35675-85CB-49CD-9885-9A4C77CD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Equivalence-Input Domain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D2BD4A-EA17-4F98-B3E8-BF541AF47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276575"/>
              </p:ext>
            </p:extLst>
          </p:nvPr>
        </p:nvGraphicFramePr>
        <p:xfrm>
          <a:off x="5148775" y="639763"/>
          <a:ext cx="6006905" cy="564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381">
                  <a:extLst>
                    <a:ext uri="{9D8B030D-6E8A-4147-A177-3AD203B41FA5}">
                      <a16:colId xmlns:a16="http://schemas.microsoft.com/office/drawing/2014/main" val="1213913778"/>
                    </a:ext>
                  </a:extLst>
                </a:gridCol>
                <a:gridCol w="1201381">
                  <a:extLst>
                    <a:ext uri="{9D8B030D-6E8A-4147-A177-3AD203B41FA5}">
                      <a16:colId xmlns:a16="http://schemas.microsoft.com/office/drawing/2014/main" val="3430914746"/>
                    </a:ext>
                  </a:extLst>
                </a:gridCol>
                <a:gridCol w="1201381">
                  <a:extLst>
                    <a:ext uri="{9D8B030D-6E8A-4147-A177-3AD203B41FA5}">
                      <a16:colId xmlns:a16="http://schemas.microsoft.com/office/drawing/2014/main" val="2055764686"/>
                    </a:ext>
                  </a:extLst>
                </a:gridCol>
                <a:gridCol w="1201381">
                  <a:extLst>
                    <a:ext uri="{9D8B030D-6E8A-4147-A177-3AD203B41FA5}">
                      <a16:colId xmlns:a16="http://schemas.microsoft.com/office/drawing/2014/main" val="28929830"/>
                    </a:ext>
                  </a:extLst>
                </a:gridCol>
                <a:gridCol w="1201381">
                  <a:extLst>
                    <a:ext uri="{9D8B030D-6E8A-4147-A177-3AD203B41FA5}">
                      <a16:colId xmlns:a16="http://schemas.microsoft.com/office/drawing/2014/main" val="1599113459"/>
                    </a:ext>
                  </a:extLst>
                </a:gridCol>
              </a:tblGrid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Test Case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Mark1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Mark2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Mark3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EO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267789864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Second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313542837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Invalid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125331845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3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Invalid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3712235704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4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Invalid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515273763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5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101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Invalid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858498612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6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101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Invalid</a:t>
                      </a:r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50980052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7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101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107799515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8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4229713413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9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970913936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61241903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846766259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12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418630463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13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683574027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14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647071073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15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670680523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16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972276592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17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4161643038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18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472321312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19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10966670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20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4278383968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21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924423489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22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73652952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23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611439610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24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023904251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25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1819140357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26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447342100"/>
                  </a:ext>
                </a:extLst>
              </a:tr>
              <a:tr h="201783">
                <a:tc>
                  <a:txBody>
                    <a:bodyPr/>
                    <a:lstStyle/>
                    <a:p>
                      <a:r>
                        <a:rPr lang="en-IN" sz="800" dirty="0"/>
                        <a:t>27</a:t>
                      </a:r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357" marR="40357" marT="20178" marB="20178"/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0357" marR="40357" marT="20178" marB="20178"/>
                </a:tc>
                <a:extLst>
                  <a:ext uri="{0D108BD9-81ED-4DB2-BD59-A6C34878D82A}">
                    <a16:rowId xmlns:a16="http://schemas.microsoft.com/office/drawing/2014/main" val="214349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370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A962A-3F95-416A-94BF-FD1BA458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DECISION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5146F4-C0B7-4C39-B8CA-B820F5234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959443"/>
              </p:ext>
            </p:extLst>
          </p:nvPr>
        </p:nvGraphicFramePr>
        <p:xfrm>
          <a:off x="4726745" y="639763"/>
          <a:ext cx="6972886" cy="56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055">
                  <a:extLst>
                    <a:ext uri="{9D8B030D-6E8A-4147-A177-3AD203B41FA5}">
                      <a16:colId xmlns:a16="http://schemas.microsoft.com/office/drawing/2014/main" val="177824220"/>
                    </a:ext>
                  </a:extLst>
                </a:gridCol>
                <a:gridCol w="5298831">
                  <a:extLst>
                    <a:ext uri="{9D8B030D-6E8A-4147-A177-3AD203B41FA5}">
                      <a16:colId xmlns:a16="http://schemas.microsoft.com/office/drawing/2014/main" val="2067414593"/>
                    </a:ext>
                  </a:extLst>
                </a:gridCol>
              </a:tblGrid>
              <a:tr h="282496">
                <a:tc>
                  <a:txBody>
                    <a:bodyPr/>
                    <a:lstStyle/>
                    <a:p>
                      <a:r>
                        <a:rPr lang="en-IN" sz="1100" dirty="0"/>
                        <a:t>Conditions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36017379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C1: Mark1&gt;=0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F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91109891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C2:mark1&lt;=100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553515423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C3:mark2&gt;=0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31157790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C4:mark2&lt;=100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280411308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C5:mark3&gt;=0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411876415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C6:mark3&lt;=100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329181838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C7:0 ≤ </a:t>
                      </a:r>
                      <a:r>
                        <a:rPr lang="en-IN" sz="1400" dirty="0" err="1"/>
                        <a:t>avg</a:t>
                      </a:r>
                      <a:r>
                        <a:rPr lang="en-IN" sz="1400" dirty="0"/>
                        <a:t> ≤39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526616475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C8:40 ≤avg≤49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41932184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C9: 50 ≤ avg≤59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013230093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C10: 60 ≤ </a:t>
                      </a:r>
                      <a:r>
                        <a:rPr lang="en-IN" sz="1400" dirty="0" err="1"/>
                        <a:t>avg</a:t>
                      </a:r>
                      <a:r>
                        <a:rPr lang="en-IN" sz="1400" dirty="0"/>
                        <a:t> ≤74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78095247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C11: avg≥75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694764126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Actions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629384673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A1:Invalid Marks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</a:t>
                      </a:r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920584232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A2:FCD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52489527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A3:First Division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24901410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A4:Second Division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80651668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A5:Third Division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1909123065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A6:Fail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3111180477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r>
                        <a:rPr lang="en-IN" sz="1400" dirty="0"/>
                        <a:t>A7:Impossible</a:t>
                      </a:r>
                    </a:p>
                  </a:txBody>
                  <a:tcPr marL="56499" marR="56499" marT="28250" marB="2825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6499" marR="56499" marT="28250" marB="28250"/>
                </a:tc>
                <a:extLst>
                  <a:ext uri="{0D108BD9-81ED-4DB2-BD59-A6C34878D82A}">
                    <a16:rowId xmlns:a16="http://schemas.microsoft.com/office/drawing/2014/main" val="220485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917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The SATM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Used in discussion of integration and system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844" r="3647" b="-3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rgbClr val="3F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ATM Screens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674" y="2516094"/>
            <a:ext cx="3325125" cy="337287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Work Flow</a:t>
            </a:r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FCB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9DB91-B131-49F0-9CB2-6E18B16B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64202" y="0"/>
            <a:ext cx="6246954" cy="363535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64202" y="3729062"/>
            <a:ext cx="6182033" cy="2298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73A1-E18A-49D6-8190-CE47D275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 you mean by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09AD-C823-4CBD-A4B4-F8FF9DD7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should identify incorrect transactions.</a:t>
            </a:r>
          </a:p>
          <a:p>
            <a:endParaRPr lang="en-IN" dirty="0"/>
          </a:p>
          <a:p>
            <a:r>
              <a:rPr lang="en-IN" dirty="0"/>
              <a:t>Any invalid operations, system should handle it</a:t>
            </a:r>
          </a:p>
        </p:txBody>
      </p:sp>
    </p:spTree>
    <p:extLst>
      <p:ext uri="{BB962C8B-B14F-4D97-AF65-F5344CB8AC3E}">
        <p14:creationId xmlns:p14="http://schemas.microsoft.com/office/powerpoint/2010/main" val="14764155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190E0-E6C1-41C9-B57C-178E4386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SATM Flow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45E11E-ADA3-406E-8F73-E796E015F4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48331" y="584277"/>
            <a:ext cx="9691570" cy="3602736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B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C2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5833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5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SATM Flow </a:t>
            </a:r>
          </a:p>
        </p:txBody>
      </p:sp>
      <p:pic>
        <p:nvPicPr>
          <p:cNvPr id="4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33999" y="1021719"/>
            <a:ext cx="6912217" cy="4290879"/>
          </a:xfrm>
          <a:prstGeom prst="rect">
            <a:avLst/>
          </a:prstGeom>
          <a:noFill/>
        </p:spPr>
      </p:pic>
      <p:cxnSp>
        <p:nvCxnSpPr>
          <p:cNvPr id="4108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Rectangle 8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CB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F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The Currency Converter</a:t>
            </a:r>
          </a:p>
        </p:txBody>
      </p:sp>
      <p:pic>
        <p:nvPicPr>
          <p:cNvPr id="512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12075" y="640081"/>
            <a:ext cx="6756065" cy="5054156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B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4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Windshield Wiper Controller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FE1CA01-7313-4D26-8BA0-A84C14992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68931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3999" y="728669"/>
            <a:ext cx="10925102" cy="3386781"/>
          </a:xfrm>
          <a:prstGeom prst="rect">
            <a:avLst/>
          </a:prstGeom>
          <a:noFill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B3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Windshield Wiper Controller…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A2E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A2E3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decision table below shows the windshield wiper speeds (in wipes per minute) for the lever and dial positions.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5673-94E4-406C-B2D3-F72F03D5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Box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A966-8CAB-4052-8DAB-7D00DCF9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Boundary Value analysis (BVA):</a:t>
            </a:r>
          </a:p>
          <a:p>
            <a:pPr lvl="1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What is it?</a:t>
            </a:r>
          </a:p>
          <a:p>
            <a:pPr lvl="2"/>
            <a:r>
              <a:rPr lang="en-IN" dirty="0"/>
              <a:t>It is a black box testing technique used to derive the best possible input set to validate the functionality.</a:t>
            </a:r>
          </a:p>
          <a:p>
            <a:pPr lvl="1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Where to use it?</a:t>
            </a:r>
          </a:p>
          <a:p>
            <a:pPr lvl="2"/>
            <a:r>
              <a:rPr lang="en-IN" dirty="0"/>
              <a:t>Whenever input is in range/size.</a:t>
            </a:r>
            <a:endParaRPr lang="en-IN" b="1" dirty="0"/>
          </a:p>
          <a:p>
            <a:pPr lvl="1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What is the logic?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Possibility of errors in and out the boundaries.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Test the boundaries (in and around boundary)</a:t>
            </a:r>
          </a:p>
        </p:txBody>
      </p:sp>
    </p:spTree>
    <p:extLst>
      <p:ext uri="{BB962C8B-B14F-4D97-AF65-F5344CB8AC3E}">
        <p14:creationId xmlns:p14="http://schemas.microsoft.com/office/powerpoint/2010/main" val="388715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89A2-2EBE-44C0-8628-D81E1987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295E-517D-4B0B-ACF0-420CAE50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398104" cy="4041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20370-8AA7-4C02-885E-721B31DA8C7B}"/>
              </a:ext>
            </a:extLst>
          </p:cNvPr>
          <p:cNvSpPr/>
          <p:nvPr/>
        </p:nvSpPr>
        <p:spPr>
          <a:xfrm>
            <a:off x="3207026" y="2171700"/>
            <a:ext cx="3776870" cy="4041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CB26F-2E5F-49EB-B810-8BF2F2656D79}"/>
              </a:ext>
            </a:extLst>
          </p:cNvPr>
          <p:cNvSpPr txBox="1"/>
          <p:nvPr/>
        </p:nvSpPr>
        <p:spPr>
          <a:xfrm>
            <a:off x="1669774" y="3591339"/>
            <a:ext cx="763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: 18-80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57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Boundary Value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 and simpler test design technique.</a:t>
            </a:r>
          </a:p>
          <a:p>
            <a:r>
              <a:rPr lang="en-US" dirty="0"/>
              <a:t>Related to equivalence partitioning</a:t>
            </a:r>
          </a:p>
          <a:p>
            <a:r>
              <a:rPr lang="en-US" dirty="0"/>
              <a:t>Test both sides of each boundary (the assumption is that the system behaves differently on either side of the boundary)</a:t>
            </a:r>
          </a:p>
          <a:p>
            <a:r>
              <a:rPr lang="en-US" dirty="0"/>
              <a:t>Experience have shown that such test cases have a higher probability of detecting a fault in the software.</a:t>
            </a:r>
          </a:p>
          <a:p>
            <a:pPr marL="109728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Boundary Value Analysis-What we check?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Minimum Value</a:t>
            </a:r>
          </a:p>
          <a:p>
            <a:r>
              <a:rPr lang="en-US" dirty="0"/>
              <a:t>Just above minimum value</a:t>
            </a:r>
          </a:p>
          <a:p>
            <a:r>
              <a:rPr lang="en-US" dirty="0"/>
              <a:t>Maximum value</a:t>
            </a:r>
          </a:p>
          <a:p>
            <a:r>
              <a:rPr lang="en-US" dirty="0"/>
              <a:t>Just below Maximum value</a:t>
            </a:r>
          </a:p>
          <a:p>
            <a:r>
              <a:rPr lang="en-US" dirty="0"/>
              <a:t>Nominal value</a:t>
            </a:r>
          </a:p>
          <a:p>
            <a:r>
              <a:rPr lang="en-US" dirty="0"/>
              <a:t>Number of inputs is 4n+1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values for boundary analysis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62200" y="3581400"/>
            <a:ext cx="6781800" cy="0"/>
          </a:xfrm>
          <a:prstGeom prst="line">
            <a:avLst/>
          </a:prstGeom>
          <a:ln w="25400" cap="sq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194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66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724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60459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Generalized pseudo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D206F8-F57D-41C6-AAC2-8A0ED40CB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984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construct for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A25-F162-49D2-B446-8E8A8CB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B091-498E-4A9D-9AE0-176A3CD2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Generalized pseudo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Triangle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Next Date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Commission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SATM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Currency Converter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 Antiqua" panose="02040602050305030304" pitchFamily="18" charset="0"/>
              </a:rPr>
              <a:t>Saturn Windshield wiper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00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construct for pseudo code…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construct for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800721-070D-485E-8DFA-7EC047FC7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Triangle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758A00-95B7-43CC-9527-FB196D53B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Boundary value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51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Triangle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triangle problem is the most widely used example in software testing literature. </a:t>
            </a:r>
          </a:p>
          <a:p>
            <a:r>
              <a:rPr lang="en-US" dirty="0"/>
              <a:t>The complexity in the triangle program is due to the relationships between inputs and correct outputs.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Simple version</a:t>
            </a:r>
          </a:p>
          <a:p>
            <a:pPr lvl="1"/>
            <a:r>
              <a:rPr lang="en-US" dirty="0"/>
              <a:t>Improved version</a:t>
            </a:r>
          </a:p>
          <a:p>
            <a:r>
              <a:rPr lang="en-US" dirty="0"/>
              <a:t>Implementation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Traditional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95400"/>
            <a:ext cx="12192001" cy="550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version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version implementation…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2286000"/>
            <a:ext cx="5257799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diagram for structured implementation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2324100" y="1828800"/>
            <a:ext cx="6781800" cy="426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52800" y="22860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1.Get input</a:t>
            </a:r>
          </a:p>
        </p:txBody>
      </p:sp>
      <p:sp>
        <p:nvSpPr>
          <p:cNvPr id="6" name="Oval 5"/>
          <p:cNvSpPr/>
          <p:nvPr/>
        </p:nvSpPr>
        <p:spPr>
          <a:xfrm>
            <a:off x="6477000" y="2133600"/>
            <a:ext cx="1905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2.is_A_triangle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35814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3.Triangle 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1981200"/>
            <a:ext cx="914400" cy="68580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</p:cNvCxnSpPr>
          <p:nvPr/>
        </p:nvCxnSpPr>
        <p:spPr>
          <a:xfrm>
            <a:off x="6361578" y="4752134"/>
            <a:ext cx="2249022" cy="11152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4876800"/>
            <a:ext cx="22860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2667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3657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77000" y="3505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76800" y="2209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39624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388620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/ 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6400" y="19812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sides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10600" y="5334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type o/p</a:t>
            </a:r>
          </a:p>
        </p:txBody>
      </p:sp>
    </p:spTree>
    <p:extLst>
      <p:ext uri="{BB962C8B-B14F-4D97-AF65-F5344CB8AC3E}">
        <p14:creationId xmlns:p14="http://schemas.microsoft.com/office/powerpoint/2010/main" val="418710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Structured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 triangle2 ‘Structured programming version of simpler specification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51614"/>
              </p:ext>
            </p:extLst>
          </p:nvPr>
        </p:nvGraphicFramePr>
        <p:xfrm>
          <a:off x="633999" y="739770"/>
          <a:ext cx="4001315" cy="4848834"/>
        </p:xfrm>
        <a:graphic>
          <a:graphicData uri="http://schemas.openxmlformats.org/drawingml/2006/table">
            <a:tbl>
              <a:tblPr/>
              <a:tblGrid>
                <a:gridCol w="400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88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Dim a,b,c As Integer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Dim IsATriangle As Boolean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Step 1: Get Input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Output(“Enter 3 integers which are sides of a triangle”)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Input(a,b,c)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Output(“Side A is”,a)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Output(“Side B is”,b)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Output(“Side C is”,c)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‘Step 2: Is A Triangle?’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If (a &lt; b + c) AND (b &lt; a + c) AND (c &lt; a + b)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Then IsATriangle = True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Else IsATriangle = False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Step 3: Determine Triangle Type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If IsATriangle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Then If (a = b) AND (b = c)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Then Output (“Equilateral”)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Else If (a ≠b) AND (a ≠c) AND (b ≠c)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Then Output (“Scalene”)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Else Output (“Isosceles”)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EndIf EndIf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Else Output(“Not a Triangle”)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End triangle2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184" marR="50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9791700" cy="64135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9420015"/>
              </p:ext>
            </p:extLst>
          </p:nvPr>
        </p:nvGraphicFramePr>
        <p:xfrm>
          <a:off x="1378634" y="782895"/>
          <a:ext cx="4042464" cy="5591810"/>
        </p:xfrm>
        <a:graphic>
          <a:graphicData uri="http://schemas.openxmlformats.org/drawingml/2006/table">
            <a:tbl>
              <a:tblPr/>
              <a:tblGrid>
                <a:gridCol w="4042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Dim a, b, c As Integer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Dim c1, c2, c3,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IsATriangle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As Boolean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‘Step 1: Get Input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Do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Output(“Enter 3 integers which are sides of a triangle”)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Input(a, b, c)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c1 = (1 ≤ a) AND (a ≤ 200)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c2 = (1 ≤ b) AND (b ≤ 200)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c3 = (1 ≤ c) AND (c ≤ 200)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If NOT(c1)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Then Output(“Value of a is not in the range of permitted values”)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If NOT(c2)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Then Output(“Value of b is not in the range of permitted values”)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If NOT(c3)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ThenOutput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(“Value of c is not in the range of permitted values”)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276" marR="442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39825"/>
              </p:ext>
            </p:extLst>
          </p:nvPr>
        </p:nvGraphicFramePr>
        <p:xfrm>
          <a:off x="7734300" y="685800"/>
          <a:ext cx="4114800" cy="54864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Until c1 AND c2 AND c3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Output(“Side A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is”,a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Output(“Side B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is”,b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Output(“Side C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is”,c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‘Step 2: Is A Triangle?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If (a &lt; b + c) AND (b &lt; a + c) AND (c &lt; a + b)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Then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IsATriangle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Else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IsATriangle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False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‘Step 3: Determine Triangle Type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IsATriangle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Then If (a = b) AND (b = c)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Then Output (“Equilateral”)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Else If (a ≠b) AND (a ≠c) AND (b ≠c)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Then Output (“Scalene”)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Else Output (“Isosceles”)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Else Output(“Not a Triangle”)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EndIf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class Roots </a:t>
            </a:r>
            <a:r>
              <a:rPr lang="en-US" dirty="0"/>
              <a:t>{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 Solve </a:t>
            </a:r>
            <a:r>
              <a:rPr lang="en-US" dirty="0" err="1">
                <a:solidFill>
                  <a:srgbClr val="FF0000"/>
                </a:solidFill>
              </a:rPr>
              <a:t>ax2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bx</a:t>
            </a:r>
            <a:r>
              <a:rPr lang="en-US" dirty="0">
                <a:solidFill>
                  <a:srgbClr val="FF0000"/>
                </a:solidFill>
              </a:rPr>
              <a:t> + c = 0 </a:t>
            </a:r>
          </a:p>
          <a:p>
            <a:pPr>
              <a:buNone/>
            </a:pPr>
            <a:r>
              <a:rPr lang="en-US" dirty="0"/>
              <a:t>public roots(double a, double b, double c) </a:t>
            </a:r>
          </a:p>
          <a:p>
            <a:pPr>
              <a:buNone/>
            </a:pPr>
            <a:r>
              <a:rPr lang="en-US" dirty="0"/>
              <a:t>{ … } </a:t>
            </a:r>
          </a:p>
          <a:p>
            <a:pPr>
              <a:buNone/>
            </a:pPr>
            <a:r>
              <a:rPr lang="en-US" dirty="0"/>
              <a:t>// Result: values for x 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root_one</a:t>
            </a:r>
            <a:r>
              <a:rPr lang="en-US" dirty="0"/>
              <a:t>, </a:t>
            </a:r>
            <a:r>
              <a:rPr lang="en-US" dirty="0" err="1"/>
              <a:t>root_two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} </a:t>
            </a:r>
          </a:p>
          <a:p>
            <a:pPr>
              <a:buNone/>
            </a:pPr>
            <a:r>
              <a:rPr lang="en-US" dirty="0"/>
              <a:t>Which values for a, b, c should we test? assuming a, b, c, were 32-bit integers, we’d have </a:t>
            </a:r>
            <a:r>
              <a:rPr lang="en-US" dirty="0">
                <a:solidFill>
                  <a:srgbClr val="FF0000"/>
                </a:solidFill>
              </a:rPr>
              <a:t>1028</a:t>
            </a:r>
            <a:r>
              <a:rPr lang="en-US" dirty="0"/>
              <a:t> legal inputs with </a:t>
            </a:r>
            <a:r>
              <a:rPr lang="en-US" dirty="0">
                <a:solidFill>
                  <a:srgbClr val="FF0000"/>
                </a:solidFill>
              </a:rPr>
              <a:t>1.000.000.000.000</a:t>
            </a:r>
            <a:r>
              <a:rPr lang="en-US" dirty="0"/>
              <a:t> tests/s, we would still require 2.5 billion years</a:t>
            </a:r>
          </a:p>
        </p:txBody>
      </p:sp>
    </p:spTree>
    <p:extLst>
      <p:ext uri="{BB962C8B-B14F-4D97-AF65-F5344CB8AC3E}">
        <p14:creationId xmlns:p14="http://schemas.microsoft.com/office/powerpoint/2010/main" val="2796161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D7F9C-5856-45F1-AECD-068E731BD2C1}"/>
              </a:ext>
            </a:extLst>
          </p:cNvPr>
          <p:cNvSpPr/>
          <p:nvPr/>
        </p:nvSpPr>
        <p:spPr>
          <a:xfrm>
            <a:off x="137690" y="1305341"/>
            <a:ext cx="1167101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a program addition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two input values  “x” and “y” and it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gives the addition of x and y as output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100≤x≤300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200≤y≤400</a:t>
            </a:r>
          </a:p>
        </p:txBody>
      </p:sp>
    </p:spTree>
    <p:extLst>
      <p:ext uri="{BB962C8B-B14F-4D97-AF65-F5344CB8AC3E}">
        <p14:creationId xmlns:p14="http://schemas.microsoft.com/office/powerpoint/2010/main" val="1311695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values for boundary analysis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62200" y="3581400"/>
            <a:ext cx="6781800" cy="0"/>
          </a:xfrm>
          <a:prstGeom prst="line">
            <a:avLst/>
          </a:prstGeom>
          <a:ln w="25400" cap="sq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194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66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724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1604769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17CAF-048E-449D-ABCE-344E0BD8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21929"/>
              </p:ext>
            </p:extLst>
          </p:nvPr>
        </p:nvGraphicFramePr>
        <p:xfrm>
          <a:off x="2093843" y="719666"/>
          <a:ext cx="80661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157">
                  <a:extLst>
                    <a:ext uri="{9D8B030D-6E8A-4147-A177-3AD203B41FA5}">
                      <a16:colId xmlns:a16="http://schemas.microsoft.com/office/drawing/2014/main" val="1221539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8579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042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4085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8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5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5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9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8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3615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64606CC-BF3F-4D07-A819-9393DD58B895}"/>
              </a:ext>
            </a:extLst>
          </p:cNvPr>
          <p:cNvSpPr/>
          <p:nvPr/>
        </p:nvSpPr>
        <p:spPr>
          <a:xfrm>
            <a:off x="1431235" y="1934817"/>
            <a:ext cx="675861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E543973-2848-485C-B6F9-ECF959682E51}"/>
              </a:ext>
            </a:extLst>
          </p:cNvPr>
          <p:cNvSpPr/>
          <p:nvPr/>
        </p:nvSpPr>
        <p:spPr>
          <a:xfrm>
            <a:off x="1424609" y="3730486"/>
            <a:ext cx="675861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4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13B7-A998-4542-84C2-467DFE24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Generalizing BVA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A19-CD99-465F-8D64-D06BBAAA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800" dirty="0">
                <a:latin typeface="Book Antiqua" panose="02040602050305030304" pitchFamily="18" charset="0"/>
              </a:rPr>
              <a:t>Number of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800" dirty="0">
                <a:latin typeface="Book Antiqua" panose="02040602050305030304" pitchFamily="18" charset="0"/>
              </a:rPr>
              <a:t>Kind of ranges</a:t>
            </a:r>
          </a:p>
        </p:txBody>
      </p:sp>
    </p:spTree>
    <p:extLst>
      <p:ext uri="{BB962C8B-B14F-4D97-AF65-F5344CB8AC3E}">
        <p14:creationId xmlns:p14="http://schemas.microsoft.com/office/powerpoint/2010/main" val="145580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C49EE-42F8-48FD-B675-A09A1CEF4D18}"/>
              </a:ext>
            </a:extLst>
          </p:cNvPr>
          <p:cNvSpPr/>
          <p:nvPr/>
        </p:nvSpPr>
        <p:spPr>
          <a:xfrm>
            <a:off x="268283" y="1854153"/>
            <a:ext cx="1165543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just follow simple assumption theory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identify the test cases mechanically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have any impact ?</a:t>
            </a:r>
          </a:p>
        </p:txBody>
      </p:sp>
    </p:spTree>
    <p:extLst>
      <p:ext uri="{BB962C8B-B14F-4D97-AF65-F5344CB8AC3E}">
        <p14:creationId xmlns:p14="http://schemas.microsoft.com/office/powerpoint/2010/main" val="4218957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C7E90-6C37-46B0-A449-FE23115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 of 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A32-B921-4764-BAA0-801F1316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When checking the value lower than minimum and a value greater than maximum is vital?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07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3AB38-8C43-480A-B6F0-B358EE4F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Robustness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EC5E-F974-4923-BFE8-D350E92C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When do you say a program is robust?</a:t>
            </a:r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386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61F5E-524D-431C-994C-5E9CD46C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Need for Robustness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355896D-4594-40BF-BA49-B270FA396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96967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94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D7F9C-5856-45F1-AECD-068E731BD2C1}"/>
              </a:ext>
            </a:extLst>
          </p:cNvPr>
          <p:cNvSpPr/>
          <p:nvPr/>
        </p:nvSpPr>
        <p:spPr>
          <a:xfrm>
            <a:off x="137690" y="1305341"/>
            <a:ext cx="1167101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a program addition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two input values  “x” and “y” and it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gives the addition of x and y as output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100≤x≤300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200≤y≤400</a:t>
            </a:r>
          </a:p>
        </p:txBody>
      </p:sp>
    </p:spTree>
    <p:extLst>
      <p:ext uri="{BB962C8B-B14F-4D97-AF65-F5344CB8AC3E}">
        <p14:creationId xmlns:p14="http://schemas.microsoft.com/office/powerpoint/2010/main" val="2317628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DE41A5-45FF-4CA5-BA74-34E4FF46E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60321"/>
              </p:ext>
            </p:extLst>
          </p:nvPr>
        </p:nvGraphicFramePr>
        <p:xfrm>
          <a:off x="2032000" y="719666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0600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21732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2833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109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9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1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5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0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8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3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1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06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3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1. HOW TO PROCEED ?</a:t>
            </a:r>
          </a:p>
          <a:p>
            <a:pPr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2. WITH WHAT VALUES OF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A,B,C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WE CAN PERFORM THE TEST?</a:t>
            </a:r>
          </a:p>
        </p:txBody>
      </p:sp>
    </p:spTree>
    <p:extLst>
      <p:ext uri="{BB962C8B-B14F-4D97-AF65-F5344CB8AC3E}">
        <p14:creationId xmlns:p14="http://schemas.microsoft.com/office/powerpoint/2010/main" val="3964458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A205F-EA78-4261-B4CA-2A55254F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we need to go beyond Robustness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8B3B-1B3B-44C1-8378-CB005B37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System failures can be costly or catastrophic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98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1BFF8-5C08-4A7C-81F7-053F80E3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Worst Case Testing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B088A-D407-4A1A-953F-04AA057F8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5327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541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984E5-E36E-40B2-A8BA-49D12494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635" y="801793"/>
            <a:ext cx="6490729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A82E3-0AF5-4BDD-96D7-97D6FD6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drawback with worst case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9D72-5F29-4B0E-BC73-0A2BE690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Invalid input entry is missing</a:t>
            </a: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Solution is robust worst case testing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536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B6174B-BFEE-4FD2-9A33-D35B808A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>
                <a:solidFill>
                  <a:schemeClr val="tx2"/>
                </a:solidFill>
              </a:rPr>
              <a:t>With all this Can we say our product doesn’t go through failure?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740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1BA50-2CC7-4EFF-A4E4-C8076DA4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Special Value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2F060-C5B1-4084-8C88-13CCC65A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2547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4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54DD79-A5BE-497D-B032-9B8F0D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 a program for the determination of the largest among three numbers . Its input is triple of positive integers (say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x,y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z) and values are from interval [1,300].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157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620C7-4ECC-49D8-86F4-D922FB22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r>
              <a:rPr lang="en-IN" dirty="0"/>
              <a:t>BVA test cases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81024-3FAF-41BF-86E2-0CF448A8A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208814"/>
              </p:ext>
            </p:extLst>
          </p:nvPr>
        </p:nvGraphicFramePr>
        <p:xfrm>
          <a:off x="1036320" y="1283693"/>
          <a:ext cx="84045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06">
                  <a:extLst>
                    <a:ext uri="{9D8B030D-6E8A-4147-A177-3AD203B41FA5}">
                      <a16:colId xmlns:a16="http://schemas.microsoft.com/office/drawing/2014/main" val="1400236865"/>
                    </a:ext>
                  </a:extLst>
                </a:gridCol>
                <a:gridCol w="1680906">
                  <a:extLst>
                    <a:ext uri="{9D8B030D-6E8A-4147-A177-3AD203B41FA5}">
                      <a16:colId xmlns:a16="http://schemas.microsoft.com/office/drawing/2014/main" val="2694435174"/>
                    </a:ext>
                  </a:extLst>
                </a:gridCol>
                <a:gridCol w="1680906">
                  <a:extLst>
                    <a:ext uri="{9D8B030D-6E8A-4147-A177-3AD203B41FA5}">
                      <a16:colId xmlns:a16="http://schemas.microsoft.com/office/drawing/2014/main" val="2094199148"/>
                    </a:ext>
                  </a:extLst>
                </a:gridCol>
                <a:gridCol w="1680906">
                  <a:extLst>
                    <a:ext uri="{9D8B030D-6E8A-4147-A177-3AD203B41FA5}">
                      <a16:colId xmlns:a16="http://schemas.microsoft.com/office/drawing/2014/main" val="711235374"/>
                    </a:ext>
                  </a:extLst>
                </a:gridCol>
                <a:gridCol w="1680906">
                  <a:extLst>
                    <a:ext uri="{9D8B030D-6E8A-4147-A177-3AD203B41FA5}">
                      <a16:colId xmlns:a16="http://schemas.microsoft.com/office/drawing/2014/main" val="2336647001"/>
                    </a:ext>
                  </a:extLst>
                </a:gridCol>
              </a:tblGrid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8449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1455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4881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3026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80026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42908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26877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80956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61148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8183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19638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2187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3145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5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5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BVA for Triangle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31984" y="640081"/>
            <a:ext cx="5116246" cy="5054156"/>
          </a:xfrm>
          <a:prstGeom prst="rect">
            <a:avLst/>
          </a:prstGeom>
          <a:noFill/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9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Worst test cases for triangle problem</a:t>
            </a:r>
          </a:p>
        </p:txBody>
      </p:sp>
      <p:pic>
        <p:nvPicPr>
          <p:cNvPr id="205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94973" y="640081"/>
            <a:ext cx="5390269" cy="5054156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D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13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an application named as “X”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2 testers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T1 has written 100 test cases with 3 bugs</a:t>
            </a:r>
          </a:p>
          <a:p>
            <a:pPr marL="457200" indent="-457200">
              <a:buAutoNum type="arabicPeriod"/>
            </a:pPr>
            <a:r>
              <a:rPr lang="en-US" dirty="0"/>
              <a:t>T2 has written 50 test cases with 3 bugs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is smarter?</a:t>
            </a:r>
          </a:p>
        </p:txBody>
      </p:sp>
    </p:spTree>
    <p:extLst>
      <p:ext uri="{BB962C8B-B14F-4D97-AF65-F5344CB8AC3E}">
        <p14:creationId xmlns:p14="http://schemas.microsoft.com/office/powerpoint/2010/main" val="985204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33999" y="1098305"/>
            <a:ext cx="6912217" cy="4137707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0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date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24" y="1863969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NextDate</a:t>
            </a:r>
            <a:r>
              <a:rPr lang="en-US" dirty="0"/>
              <a:t> function to illustrate a different kind of complexity—logical relationships among the input variables.</a:t>
            </a:r>
          </a:p>
          <a:p>
            <a:r>
              <a:rPr lang="en-US" b="1" dirty="0"/>
              <a:t>Problem Statement</a:t>
            </a:r>
          </a:p>
          <a:p>
            <a:pPr algn="just">
              <a:buNone/>
            </a:pPr>
            <a:r>
              <a:rPr lang="en-US" dirty="0" err="1"/>
              <a:t>NextDate</a:t>
            </a:r>
            <a:r>
              <a:rPr lang="en-US" dirty="0"/>
              <a:t> is a function of three variables: month, date, and year. It returns the date of the day after the input date. The month, date, and year variables have integer values subject to these conditions </a:t>
            </a:r>
          </a:p>
          <a:p>
            <a:pPr algn="just">
              <a:buNone/>
            </a:pPr>
            <a:r>
              <a:rPr lang="en-US" dirty="0"/>
              <a:t>(the year range ending in 2012 is arbitrary, and is from the first edition):</a:t>
            </a:r>
          </a:p>
          <a:p>
            <a:pPr algn="just">
              <a:buNone/>
            </a:pPr>
            <a:r>
              <a:rPr lang="en-US" dirty="0"/>
              <a:t>c1. 1 ≤ month ≤ 12</a:t>
            </a:r>
          </a:p>
          <a:p>
            <a:pPr algn="just">
              <a:buNone/>
            </a:pPr>
            <a:r>
              <a:rPr lang="en-US" dirty="0"/>
              <a:t>c2. 1 ≤ day ≤ 31</a:t>
            </a:r>
          </a:p>
          <a:p>
            <a:pPr algn="just">
              <a:buNone/>
            </a:pPr>
            <a:r>
              <a:rPr lang="en-US" dirty="0"/>
              <a:t>c3. 1812 ≤ year ≤ 2012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0"/>
            <a:ext cx="42672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Improved version</a:t>
            </a:r>
          </a:p>
          <a:p>
            <a:pPr>
              <a:buNone/>
            </a:pPr>
            <a:r>
              <a:rPr lang="en-US" sz="1600" b="1" dirty="0"/>
              <a:t>Dim </a:t>
            </a:r>
            <a:r>
              <a:rPr lang="en-US" sz="1600" b="1" dirty="0" err="1"/>
              <a:t>tomorrowDay,tomorrowMonth,tomorrowYear</a:t>
            </a:r>
            <a:r>
              <a:rPr lang="en-US" sz="1600" b="1" dirty="0"/>
              <a:t> As Integer</a:t>
            </a:r>
          </a:p>
          <a:p>
            <a:pPr>
              <a:buNone/>
            </a:pPr>
            <a:r>
              <a:rPr lang="en-US" sz="1600" b="1" dirty="0"/>
              <a:t>Dim </a:t>
            </a:r>
            <a:r>
              <a:rPr lang="en-US" sz="1600" b="1" dirty="0" err="1"/>
              <a:t>day,month,year</a:t>
            </a:r>
            <a:r>
              <a:rPr lang="en-US" sz="1600" b="1" dirty="0"/>
              <a:t> As Integer</a:t>
            </a:r>
          </a:p>
          <a:p>
            <a:pPr>
              <a:buNone/>
            </a:pPr>
            <a:r>
              <a:rPr lang="en-US" sz="1600" b="1" dirty="0"/>
              <a:t>Dim c1, c2, c3 As Boolean</a:t>
            </a:r>
          </a:p>
          <a:p>
            <a:pPr>
              <a:buNone/>
            </a:pPr>
            <a:r>
              <a:rPr lang="en-US" sz="1600" b="1" dirty="0"/>
              <a:t>Do</a:t>
            </a:r>
          </a:p>
          <a:p>
            <a:pPr>
              <a:buNone/>
            </a:pPr>
            <a:r>
              <a:rPr lang="en-US" sz="1600" b="1" dirty="0"/>
              <a:t>Output (“Enter today’s date in the form MM DD YYYY”)</a:t>
            </a:r>
          </a:p>
          <a:p>
            <a:pPr>
              <a:buNone/>
            </a:pPr>
            <a:r>
              <a:rPr lang="en-US" sz="1600" b="1" dirty="0"/>
              <a:t>Input (month, day, year)</a:t>
            </a:r>
          </a:p>
          <a:p>
            <a:pPr>
              <a:buNone/>
            </a:pPr>
            <a:r>
              <a:rPr lang="en-US" sz="1600" b="1" dirty="0"/>
              <a:t>c1 = (1 ≤ day) AND (day ≤ 31)</a:t>
            </a:r>
          </a:p>
          <a:p>
            <a:pPr>
              <a:buNone/>
            </a:pPr>
            <a:r>
              <a:rPr lang="en-US" sz="1600" b="1" dirty="0"/>
              <a:t>c2 = (1 ≤ month) AND (month ≤ 12)</a:t>
            </a:r>
          </a:p>
          <a:p>
            <a:pPr>
              <a:buNone/>
            </a:pPr>
            <a:r>
              <a:rPr lang="en-US" sz="1600" b="1" dirty="0"/>
              <a:t>c3 = (1812 ≤ year) AND (year ≤ 2012)</a:t>
            </a:r>
          </a:p>
          <a:p>
            <a:pPr>
              <a:buNone/>
            </a:pPr>
            <a:r>
              <a:rPr lang="en-US" sz="1600" b="1" dirty="0"/>
              <a:t>If NOT(c1)</a:t>
            </a:r>
          </a:p>
          <a:p>
            <a:pPr>
              <a:buNone/>
            </a:pPr>
            <a:r>
              <a:rPr lang="en-US" sz="1600" b="1" dirty="0"/>
              <a:t>Then Output(“Value of day not in the range 1..31”) </a:t>
            </a:r>
            <a:r>
              <a:rPr lang="en-US" sz="1600" b="1" dirty="0" err="1"/>
              <a:t>EndIf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If NOT(c2)</a:t>
            </a:r>
          </a:p>
          <a:p>
            <a:pPr>
              <a:buNone/>
            </a:pPr>
            <a:r>
              <a:rPr lang="en-US" sz="1600" b="1" dirty="0"/>
              <a:t>Then Output(“Value of month not in the range 1..12”)</a:t>
            </a:r>
            <a:r>
              <a:rPr lang="en-US" sz="1600" b="1" dirty="0" err="1"/>
              <a:t>EndIf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If NOT(c3)</a:t>
            </a:r>
          </a:p>
          <a:p>
            <a:pPr>
              <a:buNone/>
            </a:pPr>
            <a:r>
              <a:rPr lang="en-US" sz="1600" b="1" dirty="0"/>
              <a:t>Then Output(“Value of year not in the range 1812..2012”)</a:t>
            </a:r>
            <a:r>
              <a:rPr lang="en-US" sz="1600" b="1" dirty="0" err="1"/>
              <a:t>EndIf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Until c1 AND c2 AND c2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8400" y="381000"/>
            <a:ext cx="41910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0" y="304800"/>
            <a:ext cx="4114800" cy="606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month Of</a:t>
            </a:r>
          </a:p>
          <a:p>
            <a:r>
              <a:rPr lang="en-US" b="1" dirty="0"/>
              <a:t>Case 1: month Is 1,3,5,7,8, Or 10: ‘31 day months (except Dec.)</a:t>
            </a:r>
          </a:p>
          <a:p>
            <a:r>
              <a:rPr lang="en-US" b="1" dirty="0"/>
              <a:t>If day &lt; 31</a:t>
            </a:r>
          </a:p>
          <a:p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day + 1</a:t>
            </a:r>
          </a:p>
          <a:p>
            <a:r>
              <a:rPr lang="en-US" b="1" dirty="0"/>
              <a:t>Else</a:t>
            </a:r>
          </a:p>
          <a:p>
            <a:r>
              <a:rPr lang="en-US" b="1" dirty="0" err="1"/>
              <a:t>tomorrowDay</a:t>
            </a:r>
            <a:r>
              <a:rPr lang="en-US" b="1" dirty="0"/>
              <a:t> = 1</a:t>
            </a:r>
          </a:p>
          <a:p>
            <a:r>
              <a:rPr lang="en-US" b="1" dirty="0" err="1"/>
              <a:t>tomorrowMonth</a:t>
            </a:r>
            <a:r>
              <a:rPr lang="en-US" b="1" dirty="0"/>
              <a:t> = month + 1</a:t>
            </a:r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/>
              <a:t>Case 2: month Is 4,6,9, Or 11 ‘30 day months</a:t>
            </a:r>
          </a:p>
          <a:p>
            <a:r>
              <a:rPr lang="en-US" b="1" dirty="0"/>
              <a:t>If day &lt; 30</a:t>
            </a:r>
          </a:p>
          <a:p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day + 1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If day = 30</a:t>
            </a:r>
          </a:p>
          <a:p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1</a:t>
            </a:r>
          </a:p>
          <a:p>
            <a:r>
              <a:rPr lang="en-US" b="1" dirty="0" err="1"/>
              <a:t>tomorrowMonth</a:t>
            </a:r>
            <a:r>
              <a:rPr lang="en-US" b="1" dirty="0"/>
              <a:t> = month + 1</a:t>
            </a:r>
          </a:p>
          <a:p>
            <a:r>
              <a:rPr lang="en-US" b="1" dirty="0"/>
              <a:t>Else Output(“Invalid Input Date”)</a:t>
            </a:r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/>
              <a:t>Case 3: month Is 12: ‘December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0"/>
            <a:ext cx="42672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If day &lt; 31</a:t>
            </a:r>
          </a:p>
          <a:p>
            <a:pPr>
              <a:buNone/>
            </a:pPr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day + 1</a:t>
            </a:r>
          </a:p>
          <a:p>
            <a:pPr>
              <a:buNone/>
            </a:pPr>
            <a:r>
              <a:rPr lang="en-US" b="1" dirty="0"/>
              <a:t>Else</a:t>
            </a:r>
          </a:p>
          <a:p>
            <a:pPr>
              <a:buNone/>
            </a:pPr>
            <a:r>
              <a:rPr lang="en-US" b="1" dirty="0" err="1"/>
              <a:t>tomorrowDay</a:t>
            </a:r>
            <a:r>
              <a:rPr lang="en-US" b="1" dirty="0"/>
              <a:t> = 1</a:t>
            </a:r>
          </a:p>
          <a:p>
            <a:pPr>
              <a:buNone/>
            </a:pPr>
            <a:r>
              <a:rPr lang="en-US" b="1" dirty="0" err="1"/>
              <a:t>tomorrowMonth</a:t>
            </a:r>
            <a:r>
              <a:rPr lang="en-US" b="1" dirty="0"/>
              <a:t> = 1</a:t>
            </a:r>
          </a:p>
          <a:p>
            <a:pPr>
              <a:buNone/>
            </a:pPr>
            <a:r>
              <a:rPr lang="en-US" b="1" dirty="0"/>
              <a:t>If year = 2012</a:t>
            </a:r>
          </a:p>
          <a:p>
            <a:pPr>
              <a:buNone/>
            </a:pPr>
            <a:r>
              <a:rPr lang="en-US" b="1" dirty="0"/>
              <a:t>Then Output (“Invalid Input Date”)</a:t>
            </a:r>
          </a:p>
          <a:p>
            <a:pPr>
              <a:buNone/>
            </a:pPr>
            <a:r>
              <a:rPr lang="en-US" b="1" dirty="0"/>
              <a:t>Else </a:t>
            </a:r>
            <a:r>
              <a:rPr lang="en-US" b="1" dirty="0" err="1"/>
              <a:t>tomorrow.year</a:t>
            </a:r>
            <a:r>
              <a:rPr lang="en-US" b="1" dirty="0"/>
              <a:t> = year + 1</a:t>
            </a:r>
          </a:p>
          <a:p>
            <a:pPr>
              <a:buNone/>
            </a:pPr>
            <a:r>
              <a:rPr lang="en-US" b="1" dirty="0" err="1"/>
              <a:t>EndIf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EndIf</a:t>
            </a:r>
            <a:endParaRPr lang="en-US" b="1" dirty="0"/>
          </a:p>
          <a:p>
            <a:pPr>
              <a:buNone/>
            </a:pPr>
            <a:r>
              <a:rPr lang="en-US" b="1" dirty="0"/>
              <a:t>Case 4: month is 2: ‘February</a:t>
            </a:r>
          </a:p>
          <a:p>
            <a:pPr>
              <a:buNone/>
            </a:pPr>
            <a:r>
              <a:rPr lang="en-US" b="1" dirty="0"/>
              <a:t>If day &lt; 28</a:t>
            </a:r>
          </a:p>
          <a:p>
            <a:pPr>
              <a:buNone/>
            </a:pPr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day + 1</a:t>
            </a:r>
          </a:p>
          <a:p>
            <a:pPr>
              <a:buNone/>
            </a:pPr>
            <a:r>
              <a:rPr lang="en-US" b="1" dirty="0"/>
              <a:t>Else</a:t>
            </a:r>
          </a:p>
          <a:p>
            <a:pPr>
              <a:buNone/>
            </a:pPr>
            <a:r>
              <a:rPr lang="en-US" b="1" dirty="0"/>
              <a:t>If day = 28</a:t>
            </a:r>
          </a:p>
          <a:p>
            <a:pPr>
              <a:buNone/>
            </a:pPr>
            <a:r>
              <a:rPr lang="en-US" b="1" dirty="0"/>
              <a:t>Then</a:t>
            </a:r>
          </a:p>
          <a:p>
            <a:pPr>
              <a:buNone/>
            </a:pPr>
            <a:r>
              <a:rPr lang="en-US" b="1" dirty="0"/>
              <a:t>If (year is a leap year)</a:t>
            </a:r>
          </a:p>
          <a:p>
            <a:pPr>
              <a:buNone/>
            </a:pPr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29 ‘leap day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228601"/>
            <a:ext cx="419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Else ‘not a leap year</a:t>
            </a:r>
          </a:p>
          <a:p>
            <a:r>
              <a:rPr lang="en-US" b="1" dirty="0" err="1"/>
              <a:t>tomorrowDay</a:t>
            </a:r>
            <a:r>
              <a:rPr lang="en-US" b="1" dirty="0"/>
              <a:t> = 1</a:t>
            </a:r>
          </a:p>
          <a:p>
            <a:r>
              <a:rPr lang="en-US" b="1" dirty="0" err="1"/>
              <a:t>tomorrowMonth</a:t>
            </a:r>
            <a:r>
              <a:rPr lang="en-US" b="1" dirty="0"/>
              <a:t> = 3</a:t>
            </a:r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/>
              <a:t>Else</a:t>
            </a:r>
          </a:p>
          <a:p>
            <a:r>
              <a:rPr lang="en-US" b="1" dirty="0"/>
              <a:t>If day = 29</a:t>
            </a:r>
          </a:p>
          <a:p>
            <a:r>
              <a:rPr lang="en-US" b="1" dirty="0"/>
              <a:t>Then</a:t>
            </a:r>
          </a:p>
          <a:p>
            <a:r>
              <a:rPr lang="en-US" b="1" dirty="0"/>
              <a:t>If (year is a leap year)</a:t>
            </a:r>
          </a:p>
          <a:p>
            <a:r>
              <a:rPr lang="en-US" b="1" dirty="0"/>
              <a:t>Then </a:t>
            </a:r>
            <a:r>
              <a:rPr lang="en-US" b="1" dirty="0" err="1"/>
              <a:t>tomorrowDay</a:t>
            </a:r>
            <a:r>
              <a:rPr lang="en-US" b="1" dirty="0"/>
              <a:t> = 1</a:t>
            </a:r>
          </a:p>
          <a:p>
            <a:r>
              <a:rPr lang="en-US" b="1" dirty="0" err="1"/>
              <a:t>tomorrowMonth</a:t>
            </a:r>
            <a:r>
              <a:rPr lang="en-US" b="1" dirty="0"/>
              <a:t> = 3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If day &gt; 29</a:t>
            </a:r>
          </a:p>
          <a:p>
            <a:r>
              <a:rPr lang="en-US" b="1" dirty="0"/>
              <a:t>Then Output(“Invalid Input Date”)</a:t>
            </a:r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r>
              <a:rPr lang="en-US" b="1" dirty="0" err="1"/>
              <a:t>EndCase</a:t>
            </a:r>
            <a:endParaRPr lang="en-US" b="1" dirty="0"/>
          </a:p>
          <a:p>
            <a:r>
              <a:rPr lang="en-US" b="1" dirty="0"/>
              <a:t>Output (“Tomorrow’s date is”, </a:t>
            </a:r>
            <a:r>
              <a:rPr lang="en-US" b="1" dirty="0" err="1"/>
              <a:t>tomorrowMonth</a:t>
            </a:r>
            <a:r>
              <a:rPr lang="en-US" b="1" dirty="0"/>
              <a:t>, </a:t>
            </a:r>
            <a:r>
              <a:rPr lang="en-US" b="1" dirty="0" err="1"/>
              <a:t>tomorrowDay</a:t>
            </a:r>
            <a:r>
              <a:rPr lang="en-US" b="1" dirty="0"/>
              <a:t>, </a:t>
            </a:r>
            <a:r>
              <a:rPr lang="en-US" b="1" dirty="0" err="1"/>
              <a:t>tomorrowYear</a:t>
            </a:r>
            <a:r>
              <a:rPr lang="en-US" b="1" dirty="0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9006A-B954-4990-9EFA-42964EF3231B}"/>
              </a:ext>
            </a:extLst>
          </p:cNvPr>
          <p:cNvSpPr/>
          <p:nvPr/>
        </p:nvSpPr>
        <p:spPr>
          <a:xfrm>
            <a:off x="1454961" y="2967335"/>
            <a:ext cx="9282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difficulties of BVA?</a:t>
            </a:r>
          </a:p>
        </p:txBody>
      </p:sp>
    </p:spTree>
    <p:extLst>
      <p:ext uri="{BB962C8B-B14F-4D97-AF65-F5344CB8AC3E}">
        <p14:creationId xmlns:p14="http://schemas.microsoft.com/office/powerpoint/2010/main" val="484163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6066B-FE96-46E8-904F-C7A3C6A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46B61-7734-41F9-B1E6-079734BDC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43034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324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1460A-9851-4498-806F-C77282B4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Motivation of equivalence testing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53C53C-A7A6-4A8B-AA29-2FF2F80A8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76259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BAA4-0443-4EFC-AE0F-A4C74CB3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What equivalence class tries to remove?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BFC6-0E49-4A96-A507-AFDDD52D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Echoes the two deciding factors of BVA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- Robustness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-Single/multiple fault assumption</a:t>
            </a:r>
          </a:p>
        </p:txBody>
      </p:sp>
    </p:spTree>
    <p:extLst>
      <p:ext uri="{BB962C8B-B14F-4D97-AF65-F5344CB8AC3E}">
        <p14:creationId xmlns:p14="http://schemas.microsoft.com/office/powerpoint/2010/main" val="228165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2FC6-D8B2-4EFA-BE60-D9BE8193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Basic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4828A-EB24-4030-BA62-36A40AAFC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3853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208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32C2-F421-4496-B5E6-16FDACB0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Example1(1-31)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3FDC4-C5F3-4A11-ACFF-044564A2DC2F}"/>
              </a:ext>
            </a:extLst>
          </p:cNvPr>
          <p:cNvSpPr/>
          <p:nvPr/>
        </p:nvSpPr>
        <p:spPr>
          <a:xfrm>
            <a:off x="1378226" y="1974574"/>
            <a:ext cx="2663687" cy="314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Invalid Partition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-1</a:t>
            </a:r>
          </a:p>
          <a:p>
            <a:pPr algn="ctr"/>
            <a:r>
              <a:rPr lang="en-IN" dirty="0"/>
              <a:t>-2</a:t>
            </a:r>
          </a:p>
          <a:p>
            <a:pPr algn="ctr"/>
            <a:r>
              <a:rPr lang="en-IN" dirty="0"/>
              <a:t>-3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BB4D5-AFB7-4411-A6C9-235A6BB96A74}"/>
              </a:ext>
            </a:extLst>
          </p:cNvPr>
          <p:cNvSpPr/>
          <p:nvPr/>
        </p:nvSpPr>
        <p:spPr>
          <a:xfrm>
            <a:off x="4611756" y="1974574"/>
            <a:ext cx="2663687" cy="314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 Partition</a:t>
            </a:r>
          </a:p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2</a:t>
            </a:r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AA742-D986-4D85-926D-8E26D721F3BB}"/>
              </a:ext>
            </a:extLst>
          </p:cNvPr>
          <p:cNvSpPr/>
          <p:nvPr/>
        </p:nvSpPr>
        <p:spPr>
          <a:xfrm>
            <a:off x="7845287" y="1974574"/>
            <a:ext cx="2663687" cy="314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Invalid Partition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32</a:t>
            </a:r>
          </a:p>
          <a:p>
            <a:pPr algn="ctr"/>
            <a:r>
              <a:rPr lang="en-IN" dirty="0"/>
              <a:t>33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26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AGE: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8600" y="2609165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2 8"/>
          <p:cNvSpPr/>
          <p:nvPr/>
        </p:nvSpPr>
        <p:spPr>
          <a:xfrm>
            <a:off x="4191000" y="3686392"/>
            <a:ext cx="3048000" cy="2057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18-80</a:t>
            </a:r>
          </a:p>
        </p:txBody>
      </p:sp>
    </p:spTree>
    <p:extLst>
      <p:ext uri="{BB962C8B-B14F-4D97-AF65-F5344CB8AC3E}">
        <p14:creationId xmlns:p14="http://schemas.microsoft.com/office/powerpoint/2010/main" val="2205541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976-5694-4E5C-AB36-2DAFC84A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Username(6 to 10 characters)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86D3C-F610-4A52-AF0C-36318B0E1250}"/>
              </a:ext>
            </a:extLst>
          </p:cNvPr>
          <p:cNvSpPr/>
          <p:nvPr/>
        </p:nvSpPr>
        <p:spPr>
          <a:xfrm>
            <a:off x="1378226" y="1974574"/>
            <a:ext cx="2663687" cy="314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Invalid Partition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2</a:t>
            </a:r>
          </a:p>
          <a:p>
            <a:pPr algn="ctr"/>
            <a:r>
              <a:rPr lang="en-IN" dirty="0"/>
              <a:t>3</a:t>
            </a:r>
          </a:p>
          <a:p>
            <a:pPr algn="ctr"/>
            <a:r>
              <a:rPr lang="en-IN" dirty="0"/>
              <a:t>4</a:t>
            </a:r>
          </a:p>
          <a:p>
            <a:pPr algn="ctr"/>
            <a:r>
              <a:rPr lang="en-IN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747B8-B90C-454F-AC49-8885ED844970}"/>
              </a:ext>
            </a:extLst>
          </p:cNvPr>
          <p:cNvSpPr/>
          <p:nvPr/>
        </p:nvSpPr>
        <p:spPr>
          <a:xfrm>
            <a:off x="4764156" y="1974573"/>
            <a:ext cx="2663687" cy="314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 Partition</a:t>
            </a:r>
          </a:p>
          <a:p>
            <a:pPr algn="ctr"/>
            <a:r>
              <a:rPr lang="en-IN" dirty="0"/>
              <a:t>6</a:t>
            </a:r>
          </a:p>
          <a:p>
            <a:pPr algn="ctr"/>
            <a:r>
              <a:rPr lang="en-IN" dirty="0"/>
              <a:t>7</a:t>
            </a:r>
          </a:p>
          <a:p>
            <a:pPr algn="ctr"/>
            <a:r>
              <a:rPr lang="en-IN" dirty="0"/>
              <a:t>8</a:t>
            </a:r>
          </a:p>
          <a:p>
            <a:pPr algn="ctr"/>
            <a:r>
              <a:rPr lang="en-IN" dirty="0"/>
              <a:t>9</a:t>
            </a:r>
          </a:p>
          <a:p>
            <a:pPr algn="ctr"/>
            <a:r>
              <a:rPr lang="en-IN" dirty="0"/>
              <a:t>10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418CE-09D7-46F3-B287-EA57F1691D39}"/>
              </a:ext>
            </a:extLst>
          </p:cNvPr>
          <p:cNvSpPr/>
          <p:nvPr/>
        </p:nvSpPr>
        <p:spPr>
          <a:xfrm>
            <a:off x="8491993" y="1974573"/>
            <a:ext cx="2663687" cy="314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Invalid Partition</a:t>
            </a:r>
          </a:p>
          <a:p>
            <a:pPr algn="ctr"/>
            <a:r>
              <a:rPr lang="en-IN" dirty="0"/>
              <a:t>11</a:t>
            </a:r>
          </a:p>
          <a:p>
            <a:pPr algn="ctr"/>
            <a:r>
              <a:rPr lang="en-IN" dirty="0"/>
              <a:t>12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834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B65AD-70F1-418D-A3FF-F3400427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97391"/>
            <a:ext cx="10925102" cy="26493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6C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AED50-5DB8-4A43-AF96-43E729BB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Example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F79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F790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1AA4-FF99-4614-9DFA-CAA91E4D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  <a:p>
            <a:r>
              <a:rPr lang="en-IN">
                <a:solidFill>
                  <a:srgbClr val="FFFFFF"/>
                </a:solidFill>
                <a:latin typeface="Book Antiqua" panose="02040602050305030304" pitchFamily="18" charset="0"/>
              </a:rPr>
              <a:t>Age 18-80 years except 60 to 65 years</a:t>
            </a:r>
          </a:p>
        </p:txBody>
      </p:sp>
    </p:spTree>
    <p:extLst>
      <p:ext uri="{BB962C8B-B14F-4D97-AF65-F5344CB8AC3E}">
        <p14:creationId xmlns:p14="http://schemas.microsoft.com/office/powerpoint/2010/main" val="133914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F07A29-B784-4017-BE37-0318F0FBB414}"/>
              </a:ext>
            </a:extLst>
          </p:cNvPr>
          <p:cNvSpPr/>
          <p:nvPr/>
        </p:nvSpPr>
        <p:spPr>
          <a:xfrm>
            <a:off x="1452741" y="1708378"/>
            <a:ext cx="92865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Consider an application that takes x as input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And produces the square of x as output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1≤x≤100</a:t>
            </a:r>
          </a:p>
        </p:txBody>
      </p:sp>
    </p:spTree>
    <p:extLst>
      <p:ext uri="{BB962C8B-B14F-4D97-AF65-F5344CB8AC3E}">
        <p14:creationId xmlns:p14="http://schemas.microsoft.com/office/powerpoint/2010/main" val="4053830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757BA-BE4B-4844-85A5-678965D8A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52733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79066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41255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84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6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705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5FC3E5-8516-448A-91FF-065FA799E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56368"/>
              </p:ext>
            </p:extLst>
          </p:nvPr>
        </p:nvGraphicFramePr>
        <p:xfrm>
          <a:off x="2032000" y="285989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79066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41255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84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6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7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5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0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D7F9C-5856-45F1-AECD-068E731BD2C1}"/>
              </a:ext>
            </a:extLst>
          </p:cNvPr>
          <p:cNvSpPr/>
          <p:nvPr/>
        </p:nvSpPr>
        <p:spPr>
          <a:xfrm>
            <a:off x="137690" y="1305341"/>
            <a:ext cx="1167101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a program addition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two input values  “x” and “y” and it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gives the addition of x and y as output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100≤x≤300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200≤y≤400</a:t>
            </a:r>
          </a:p>
        </p:txBody>
      </p:sp>
    </p:spTree>
    <p:extLst>
      <p:ext uri="{BB962C8B-B14F-4D97-AF65-F5344CB8AC3E}">
        <p14:creationId xmlns:p14="http://schemas.microsoft.com/office/powerpoint/2010/main" val="1168031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1BA3E3-3D6D-474D-B355-15E2DE0D1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43970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0211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0641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9552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072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0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4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4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76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F8168-70A4-4C6E-AD60-6B12CA5F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46" y="905933"/>
            <a:ext cx="1002931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17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bottle&#10;&#10;Description automatically generated">
            <a:extLst>
              <a:ext uri="{FF2B5EF4-FFF2-40B4-BE49-F238E27FC236}">
                <a16:creationId xmlns:a16="http://schemas.microsoft.com/office/drawing/2014/main" id="{DCB1D642-43E3-4274-94CE-34036A9D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48279"/>
            <a:ext cx="6275667" cy="356144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60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DF51C-F3BE-4F2E-B4E6-4F3BF6E8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Forms of Equivalence Class Testing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FFF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22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B05E2-2742-4B81-9311-5C4373F6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Weak Normal Equivalence Class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926004C-9008-43AB-ACC8-32138EDC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7315200" cy="3602736"/>
          </a:xfrm>
          <a:prstGeom prst="rect">
            <a:avLst/>
          </a:prstGeom>
        </p:spPr>
      </p:pic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F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421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Equivalence Class test Cases for the triangle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6432" y="2987161"/>
            <a:ext cx="6179126" cy="265398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dirty="0"/>
              <a:t>Four weak normal equivalence class test cases, chosen arbitrarily from each class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0E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33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Random?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47800"/>
            <a:ext cx="4191000" cy="5026152"/>
          </a:xfr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endParaRPr lang="en-US" b="1" dirty="0"/>
          </a:p>
          <a:p>
            <a:pPr indent="0" algn="just">
              <a:lnSpc>
                <a:spcPct val="150000"/>
              </a:lnSpc>
              <a:buNone/>
            </a:pPr>
            <a:r>
              <a:rPr lang="en-US" b="1" dirty="0"/>
              <a:t>To estimate the proportion of needles to hay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dirty="0"/>
              <a:t>sample randomly – Reliability estimation requires unbiased samples for valid statistics.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b="1" dirty="0"/>
              <a:t> But that’s not our goal! </a:t>
            </a:r>
            <a:r>
              <a:rPr lang="en-US" dirty="0"/>
              <a:t>•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dirty="0"/>
              <a:t> To find needles and remove them from hay, look systematically (non-uniformly) for needles – Unless there are a lot of needles in the haystack, a random sample will not be effective at finding them – We need to use everything we know about needles, e.g., are they heavier than hay? Do they sift to the bottom?</a:t>
            </a:r>
          </a:p>
        </p:txBody>
      </p:sp>
      <p:pic>
        <p:nvPicPr>
          <p:cNvPr id="5" name="Picture 4" descr="need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8490" y="1955409"/>
            <a:ext cx="3090157" cy="3861582"/>
          </a:xfrm>
          <a:prstGeom prst="rect">
            <a:avLst/>
          </a:prstGeom>
        </p:spPr>
      </p:pic>
      <p:sp>
        <p:nvSpPr>
          <p:cNvPr id="6" name="Rectangle 332"/>
          <p:cNvSpPr>
            <a:spLocks noChangeArrowheads="1"/>
          </p:cNvSpPr>
          <p:nvPr/>
        </p:nvSpPr>
        <p:spPr bwMode="auto">
          <a:xfrm>
            <a:off x="5867400" y="3733800"/>
            <a:ext cx="152400" cy="152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81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95D3-17B4-40FB-BF85-37DB7CE0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Weak Robust Equivalence 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3368BA-697B-4352-8339-3ACDAFE2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00760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F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D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230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85235" y="643538"/>
            <a:ext cx="9422629" cy="3557043"/>
          </a:xfrm>
          <a:prstGeom prst="rect">
            <a:avLst/>
          </a:prstGeom>
          <a:noFill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43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weak robust equivalence class testing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F2C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F2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Considering the invalid values for a, b, and c yields the weak robust equivalence class test cases. (The invalid values could be zero, any negative number, or any number greater than 200.)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582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D6971-6CCC-4F5A-9A1B-D293D004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Strong Robust Equivalence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0C508-894B-4C08-9830-109DCDF0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23" y="643538"/>
            <a:ext cx="7060654" cy="36185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FFF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3989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3E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strong robust equivalence class test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We get rich set of test cases if we design equivalence class based on output.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99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42017" y="1950418"/>
            <a:ext cx="6798082" cy="2957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5381-73B9-4431-8EE8-E0819FDF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Applicability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8DC90-E803-4E95-BD15-02828729E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585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8762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Equivalence Class test Cases for the NextDate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993AF-52B9-49E9-8343-95146DD33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71512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weak normal equivalence class test case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6934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weak robust test cases:</a:t>
            </a:r>
          </a:p>
        </p:txBody>
      </p:sp>
      <p:pic>
        <p:nvPicPr>
          <p:cNvPr id="512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35457" y="640080"/>
            <a:ext cx="7998418" cy="3602736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6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7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3" name="Rectangle 7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4" name="Straight Connector 7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5" name="Rectangle 7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33999" y="1332603"/>
            <a:ext cx="6275667" cy="4192794"/>
          </a:xfrm>
          <a:prstGeom prst="rect">
            <a:avLst/>
          </a:prstGeom>
          <a:noFill/>
        </p:spPr>
      </p:pic>
      <p:sp>
        <p:nvSpPr>
          <p:cNvPr id="6157" name="Rectangle 8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5A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strong robust equivalence class test cases:</a:t>
            </a:r>
          </a:p>
        </p:txBody>
      </p:sp>
      <p:sp>
        <p:nvSpPr>
          <p:cNvPr id="6158" name="Rectangle 82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FDB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Equivalence classes for nextdate</a:t>
            </a:r>
          </a:p>
        </p:txBody>
      </p:sp>
      <p:pic>
        <p:nvPicPr>
          <p:cNvPr id="71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33999" y="674228"/>
            <a:ext cx="6912217" cy="4985861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2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Exhaustive testing (Not realistic Impossible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Optimal testing(Test with best possible values)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72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weak normal equivalence class test cases</a:t>
            </a:r>
          </a:p>
        </p:txBody>
      </p:sp>
      <p:pic>
        <p:nvPicPr>
          <p:cNvPr id="819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33177" y="932016"/>
            <a:ext cx="6512981" cy="2506511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903CF1B-3D08-4C0E-A59F-2D6FDF9C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CCB926-277C-4D2C-9FA9-BD6F375E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A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6967" r="-1" b="8596"/>
          <a:stretch/>
        </p:blipFill>
        <p:spPr bwMode="auto">
          <a:xfrm>
            <a:off x="633999" y="640080"/>
            <a:ext cx="6275667" cy="5577840"/>
          </a:xfrm>
          <a:prstGeom prst="rect">
            <a:avLst/>
          </a:prstGeom>
          <a:noFill/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strong normal equivalence class test cases for the revised classes are as follows: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100"/>
              <a:t>The Commission problem</a:t>
            </a:r>
          </a:p>
        </p:txBody>
      </p:sp>
      <p:pic>
        <p:nvPicPr>
          <p:cNvPr id="1026" name="Picture 2" descr="D:\PES\ST\lockstockandbarre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3999" y="1538426"/>
            <a:ext cx="6909801" cy="3517716"/>
          </a:xfrm>
          <a:prstGeom prst="rect">
            <a:avLst/>
          </a:prstGeom>
          <a:noFill/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Its typical commercial computing. It contains a mix of computation and decision making.</a:t>
            </a:r>
          </a:p>
          <a:p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D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9B6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statement: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ADB34D-6AED-4BAF-ADE9-40BFDF15D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6248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statement: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A1F16E-DC2D-430E-9D0A-D97BF656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011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rgbClr val="533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F11C4-C244-4BDC-984B-8AC98B57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Pseudocode Notation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3D95CAEB-7C14-43B6-AD53-CCA797ED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74" y="2516094"/>
            <a:ext cx="3325125" cy="337287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Step 1- Initialization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FEC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17D2A72E-DAC9-417A-8D2D-E322D4C5B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40"/>
          <a:stretch/>
        </p:blipFill>
        <p:spPr>
          <a:xfrm>
            <a:off x="5131829" y="686473"/>
            <a:ext cx="6182032" cy="374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DD591-1D7C-4A4D-803D-52C044F4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51" y="4323860"/>
            <a:ext cx="7139472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6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93A1E-6927-4C98-A855-971DBA4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dirty="0" err="1"/>
              <a:t>PseudoCode</a:t>
            </a:r>
            <a:r>
              <a:rPr lang="en-IN" dirty="0"/>
              <a:t> Notation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7FE5ED2-37D5-49F8-ADCB-45FB1D038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17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72A90F-AFE3-47BF-A3D1-3FA2902E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Step-2 Calculating The total sales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2546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8BE4-7EB0-4077-B296-6275E7A2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dirty="0"/>
              <a:t>Pseudocode Notation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E7FC002-3231-4BB2-90A2-8616AED4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90756"/>
            <a:ext cx="6909801" cy="321305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E4B2A7-EB63-4811-A2A9-FACA2C89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Step-3 Calculating Commission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C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74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4351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0FC2-F8E5-449F-A666-B6D84B89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 and Invalid 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5CD9-2953-4875-A5E7-7D202017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6734084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AC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D3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77126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DA2D7-438E-483D-906B-B7975C7A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Weak Robust Test cases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00F04-DDFC-49D5-8D32-D6A98D68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428321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C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E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7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TESTING-DESCRIPTIVE</a:t>
            </a:r>
          </a:p>
        </p:txBody>
      </p:sp>
      <p:pic>
        <p:nvPicPr>
          <p:cNvPr id="4" name="Content Placeholder 3" descr="b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1981200" y="1524000"/>
            <a:ext cx="4495800" cy="4495800"/>
          </a:xfrm>
        </p:spPr>
      </p:pic>
      <p:sp>
        <p:nvSpPr>
          <p:cNvPr id="5" name="TextBox 4"/>
          <p:cNvSpPr txBox="1"/>
          <p:nvPr/>
        </p:nvSpPr>
        <p:spPr>
          <a:xfrm>
            <a:off x="6400800" y="1981201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Tester </a:t>
            </a:r>
            <a:r>
              <a:rPr lang="en-US" sz="2000" dirty="0"/>
              <a:t>should use “Black Box” testing techniques to optimize testing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Developer</a:t>
            </a:r>
            <a:r>
              <a:rPr lang="en-US" sz="2000" dirty="0"/>
              <a:t> should use “White Box” testing techniques to optimize testing.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28993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BDF0A-5BFE-45CB-96E2-08B57AAE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Strong Robust Equivalence Test cases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79BFD-12AE-494D-8757-AE42519F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C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B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3912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06642"/>
            <a:ext cx="10925102" cy="24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Example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87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878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Let's consider the behavior of Flight Button for different combinations of Fly From &amp; Fly To. 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412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When both the fields are blank , the flight button is disabled</a:t>
            </a:r>
          </a:p>
          <a:p>
            <a:pPr marL="457200" indent="-457200">
              <a:buAutoNum type="arabicPeriod"/>
            </a:pPr>
            <a:r>
              <a:rPr lang="en-US" dirty="0"/>
              <a:t>When fly from is filled and fly to is blank, the flight button is disabled.</a:t>
            </a:r>
          </a:p>
          <a:p>
            <a:pPr marL="457200" indent="-457200">
              <a:buAutoNum type="arabicPeriod"/>
            </a:pPr>
            <a:r>
              <a:rPr lang="en-US" dirty="0"/>
              <a:t>When fly to is filled and fly from is disabled, the flight button is disabled.</a:t>
            </a:r>
          </a:p>
          <a:p>
            <a:pPr marL="457200" indent="-457200">
              <a:buAutoNum type="arabicPeriod"/>
            </a:pPr>
            <a:r>
              <a:rPr lang="en-US" dirty="0"/>
              <a:t>When both the fields are filled, the flight button is ON.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4180449" y="3906988"/>
            <a:ext cx="2819400" cy="1962106"/>
            <a:chOff x="689" y="1813"/>
            <a:chExt cx="1480" cy="1956"/>
          </a:xfrm>
        </p:grpSpPr>
        <p:sp>
          <p:nvSpPr>
            <p:cNvPr id="5" name="Rectangle 74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6" name="Rectangle 73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7" name="Rectangle 72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9" name="Rectangle 7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10" name="Rectangle 69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12" name="Rectangle 67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13" name="Rectangle 66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14" name="Rectangle 6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0</a:t>
              </a: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 dirty="0"/>
                <a:t>   Z = X</a:t>
              </a:r>
              <a:r>
                <a:rPr lang="en-US" altLang="en-US" sz="2800" b="1" dirty="0">
                  <a:cs typeface="Times New Roman" pitchFamily="18" charset="0"/>
                </a:rPr>
                <a:t>·Y</a:t>
              </a:r>
              <a:endParaRPr lang="en-US" altLang="en-US" sz="2800" b="1" dirty="0"/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Y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/>
                <a:t>X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FF"/>
                </a:buClr>
                <a:buSzTx/>
                <a:buFont typeface="Wingdings" pitchFamily="2" charset="2"/>
                <a:buNone/>
              </a:pPr>
              <a:r>
                <a:rPr lang="en-US" altLang="en-US" sz="2800" b="1" dirty="0"/>
                <a:t>AND</a:t>
              </a:r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85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8874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DECISION TABLE TESTING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9D1534-6002-469D-BD4D-D1EA2D041E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52699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4975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Parts of a decision table</a:t>
            </a:r>
            <a:endParaRPr lang="en-I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192247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2343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4D52-F464-49C6-9BE1-832ADA8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Parts of a Decision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F874A-8582-4CAF-A514-234106511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584706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C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E4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4983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FOR OUR EXAMPLE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4302135"/>
              </p:ext>
            </p:extLst>
          </p:nvPr>
        </p:nvGraphicFramePr>
        <p:xfrm>
          <a:off x="1938996" y="1968500"/>
          <a:ext cx="74676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Fly 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Fly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the value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the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the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2200" y="3581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No.of</a:t>
            </a:r>
            <a:r>
              <a:rPr lang="en-US" dirty="0"/>
              <a:t> Combinations=</a:t>
            </a:r>
            <a:r>
              <a:rPr lang="en-US" dirty="0" err="1"/>
              <a:t>No.of</a:t>
            </a:r>
            <a:r>
              <a:rPr lang="en-US" dirty="0"/>
              <a:t> condition1 values*</a:t>
            </a:r>
            <a:r>
              <a:rPr lang="en-US" dirty="0" err="1"/>
              <a:t>No.of</a:t>
            </a:r>
            <a:r>
              <a:rPr lang="en-US" dirty="0"/>
              <a:t> condition2 values.</a:t>
            </a:r>
          </a:p>
          <a:p>
            <a:r>
              <a:rPr lang="en-US" dirty="0" err="1"/>
              <a:t>No.of</a:t>
            </a:r>
            <a:r>
              <a:rPr lang="en-US" dirty="0"/>
              <a:t> combinations =2^n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4990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Exercise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E2F2B-C83E-4C76-98A5-E40EE0E9359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50048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7306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diagram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(good, bad)               (yes, no)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(</a:t>
            </a:r>
            <a:r>
              <a:rPr lang="en-US" dirty="0" err="1"/>
              <a:t>sufficient,insufficient</a:t>
            </a:r>
            <a:r>
              <a:rPr lang="en-US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(accept, reject, waiting-list)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79075" y="3989696"/>
            <a:ext cx="22098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ORDER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09800" y="2793810"/>
            <a:ext cx="228600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2760828"/>
            <a:ext cx="228600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STAR-CLIENT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2760828"/>
            <a:ext cx="228600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479610"/>
            <a:ext cx="0" cy="33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58200" y="3482737"/>
            <a:ext cx="0" cy="33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24200" y="38100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14030" y="3446628"/>
            <a:ext cx="40375" cy="51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63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6211432"/>
              </p:ext>
            </p:extLst>
          </p:nvPr>
        </p:nvGraphicFramePr>
        <p:xfrm>
          <a:off x="1808923" y="2302566"/>
          <a:ext cx="7467597" cy="1752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</a:t>
                      </a:r>
                      <a:r>
                        <a:rPr lang="en-US" baseline="0" dirty="0"/>
                        <a:t> client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185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4629</Words>
  <Application>Microsoft Office PowerPoint</Application>
  <PresentationFormat>Widescreen</PresentationFormat>
  <Paragraphs>1101</Paragraphs>
  <Slides>124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2" baseType="lpstr">
      <vt:lpstr>Arial</vt:lpstr>
      <vt:lpstr>Book Antiqua</vt:lpstr>
      <vt:lpstr>Calibri</vt:lpstr>
      <vt:lpstr>Calibri Light</vt:lpstr>
      <vt:lpstr>Lucida Sans Unicode</vt:lpstr>
      <vt:lpstr>Times New Roman</vt:lpstr>
      <vt:lpstr>Wingdings</vt:lpstr>
      <vt:lpstr>Retrospect</vt:lpstr>
      <vt:lpstr>Module-II</vt:lpstr>
      <vt:lpstr>Contents</vt:lpstr>
      <vt:lpstr>Example</vt:lpstr>
      <vt:lpstr>PowerPoint Presentation</vt:lpstr>
      <vt:lpstr>Example</vt:lpstr>
      <vt:lpstr>User registration form</vt:lpstr>
      <vt:lpstr>WHY not Random?</vt:lpstr>
      <vt:lpstr>Testing methodologies</vt:lpstr>
      <vt:lpstr>FUNCTIONAL TESTING-DESCRIPTIVE</vt:lpstr>
      <vt:lpstr>Factors validated in functional Testing</vt:lpstr>
      <vt:lpstr> What do you mean by object in an application? </vt:lpstr>
      <vt:lpstr>What do you mean by Error Handling?</vt:lpstr>
      <vt:lpstr>Black Box Testing Techniques</vt:lpstr>
      <vt:lpstr> Example</vt:lpstr>
      <vt:lpstr>Boundary Value Analysis</vt:lpstr>
      <vt:lpstr>Boundary Value Analysis-What we check?</vt:lpstr>
      <vt:lpstr>Selected values for boundary analysis</vt:lpstr>
      <vt:lpstr>Generalized pseudo code</vt:lpstr>
      <vt:lpstr>Language construct for pseudo code</vt:lpstr>
      <vt:lpstr>Language construct for pseudo code…</vt:lpstr>
      <vt:lpstr>Language construct for pseudo code</vt:lpstr>
      <vt:lpstr>Triangle Problem</vt:lpstr>
      <vt:lpstr>The Triangle Problem</vt:lpstr>
      <vt:lpstr>Traditional Implementation</vt:lpstr>
      <vt:lpstr>Improved version implementation</vt:lpstr>
      <vt:lpstr>Improved version implementation…</vt:lpstr>
      <vt:lpstr>Data flow diagram for structured implementation</vt:lpstr>
      <vt:lpstr>Structured implementation</vt:lpstr>
      <vt:lpstr>Structured implementation</vt:lpstr>
      <vt:lpstr>PowerPoint Presentation</vt:lpstr>
      <vt:lpstr>Selected values for boundary analysis</vt:lpstr>
      <vt:lpstr>PowerPoint Presentation</vt:lpstr>
      <vt:lpstr>Generalizing BVA</vt:lpstr>
      <vt:lpstr>PowerPoint Presentation</vt:lpstr>
      <vt:lpstr>Limitations of Boundary value Analysis</vt:lpstr>
      <vt:lpstr>Robustness Testing</vt:lpstr>
      <vt:lpstr>Need for Robustness Testing</vt:lpstr>
      <vt:lpstr>PowerPoint Presentation</vt:lpstr>
      <vt:lpstr>PowerPoint Presentation</vt:lpstr>
      <vt:lpstr>When we need to go beyond Robustness Testing?</vt:lpstr>
      <vt:lpstr>Worst Case Testing</vt:lpstr>
      <vt:lpstr>PowerPoint Presentation</vt:lpstr>
      <vt:lpstr>Identify the drawback with worst case testing</vt:lpstr>
      <vt:lpstr>With all this Can we say our product doesn’t go through failure?</vt:lpstr>
      <vt:lpstr>Special Value Testing</vt:lpstr>
      <vt:lpstr>Consider a program for the determination of the largest among three numbers . Its input is triple of positive integers (say x,y and z) and values are from interval [1,300].</vt:lpstr>
      <vt:lpstr>BVA test cases </vt:lpstr>
      <vt:lpstr>BVA for Triangle problem</vt:lpstr>
      <vt:lpstr>Worst test cases for triangle problem</vt:lpstr>
      <vt:lpstr>PowerPoint Presentation</vt:lpstr>
      <vt:lpstr>The Next date Function</vt:lpstr>
      <vt:lpstr>PowerPoint Presentation</vt:lpstr>
      <vt:lpstr>PowerPoint Presentation</vt:lpstr>
      <vt:lpstr>PowerPoint Presentation</vt:lpstr>
      <vt:lpstr>Disadvantages</vt:lpstr>
      <vt:lpstr>Motivation of equivalence testing</vt:lpstr>
      <vt:lpstr>What equivalence class tries to remove?</vt:lpstr>
      <vt:lpstr>Basic Idea</vt:lpstr>
      <vt:lpstr>Example1(1-31)</vt:lpstr>
      <vt:lpstr>Example 2 Username(6 to 10 characters) </vt:lpstr>
      <vt:lpstr>Example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Forms of Equivalence Class Testing</vt:lpstr>
      <vt:lpstr>Weak Normal Equivalence Class</vt:lpstr>
      <vt:lpstr>Equivalence Class test Cases for the triangle problem</vt:lpstr>
      <vt:lpstr>Weak Robust Equivalence classes</vt:lpstr>
      <vt:lpstr>weak robust equivalence class testing</vt:lpstr>
      <vt:lpstr>Strong Robust Equivalence Class</vt:lpstr>
      <vt:lpstr>strong robust equivalence class test cases:</vt:lpstr>
      <vt:lpstr>Applicability</vt:lpstr>
      <vt:lpstr>Equivalence Class test Cases for the NextDate Function</vt:lpstr>
      <vt:lpstr>weak normal equivalence class test case</vt:lpstr>
      <vt:lpstr>weak robust test cases:</vt:lpstr>
      <vt:lpstr>strong robust equivalence class test cases:</vt:lpstr>
      <vt:lpstr>Equivalence classes for nextdate</vt:lpstr>
      <vt:lpstr>weak normal equivalence class test cases</vt:lpstr>
      <vt:lpstr>strong normal equivalence class test cases for the revised classes are as follows:</vt:lpstr>
      <vt:lpstr>The Commission problem</vt:lpstr>
      <vt:lpstr>Problem statement:</vt:lpstr>
      <vt:lpstr>Problem statement:</vt:lpstr>
      <vt:lpstr>Pseudocode Notation</vt:lpstr>
      <vt:lpstr>PseudoCode Notation</vt:lpstr>
      <vt:lpstr>Pseudocode Notation</vt:lpstr>
      <vt:lpstr>Valid and Invalid Classes</vt:lpstr>
      <vt:lpstr>Weak Robust Test cases</vt:lpstr>
      <vt:lpstr>Strong Robust Equivalence Test cases</vt:lpstr>
      <vt:lpstr>Example</vt:lpstr>
      <vt:lpstr>Necessary conditions</vt:lpstr>
      <vt:lpstr>DECISION TABLE TESTING</vt:lpstr>
      <vt:lpstr>Parts of a decision table</vt:lpstr>
      <vt:lpstr>Parts of a Decision Table</vt:lpstr>
      <vt:lpstr>DECISION TABLE FOR OUR EXAMPLE</vt:lpstr>
      <vt:lpstr>Exercise</vt:lpstr>
      <vt:lpstr>Decision diagram example</vt:lpstr>
      <vt:lpstr>DECISION TABLE</vt:lpstr>
      <vt:lpstr>Guidelines and observations</vt:lpstr>
      <vt:lpstr>Decision Table for Triangle Problem</vt:lpstr>
      <vt:lpstr>Observe rule 3,4 and 6</vt:lpstr>
      <vt:lpstr>More refined Decision Table for Triangle Problem If any one condition fails it can’t be a triangle</vt:lpstr>
      <vt:lpstr>How decision table is helpful to Testers?</vt:lpstr>
      <vt:lpstr>Decision Table with Mutually exclusive conditions</vt:lpstr>
      <vt:lpstr>Don’t Care conditions</vt:lpstr>
      <vt:lpstr>PowerPoint Presentation</vt:lpstr>
      <vt:lpstr>Where is the problem?</vt:lpstr>
      <vt:lpstr>Care don’t care’s</vt:lpstr>
      <vt:lpstr>Non Determistic</vt:lpstr>
      <vt:lpstr>Applicability</vt:lpstr>
      <vt:lpstr>Student Average Problem</vt:lpstr>
      <vt:lpstr>BVA</vt:lpstr>
      <vt:lpstr>Robust</vt:lpstr>
      <vt:lpstr>Equivalence –output Domain Test cases</vt:lpstr>
      <vt:lpstr>Equivalence-Input Domain</vt:lpstr>
      <vt:lpstr>DECISION TABLE</vt:lpstr>
      <vt:lpstr>The SATM System</vt:lpstr>
      <vt:lpstr>ATM Screens </vt:lpstr>
      <vt:lpstr>SATM Flow</vt:lpstr>
      <vt:lpstr>SATM Flow </vt:lpstr>
      <vt:lpstr>The Currency Converter</vt:lpstr>
      <vt:lpstr>Windshield Wiper Controller</vt:lpstr>
      <vt:lpstr>Windshield Wiper Controller…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Module-II</dc:title>
  <dc:creator>vijay</dc:creator>
  <cp:lastModifiedBy>vijay</cp:lastModifiedBy>
  <cp:revision>2</cp:revision>
  <dcterms:created xsi:type="dcterms:W3CDTF">2019-08-22T05:37:15Z</dcterms:created>
  <dcterms:modified xsi:type="dcterms:W3CDTF">2019-08-22T05:46:44Z</dcterms:modified>
</cp:coreProperties>
</file>