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529" r:id="rId6"/>
    <p:sldId id="530" r:id="rId7"/>
    <p:sldId id="531" r:id="rId8"/>
    <p:sldId id="527" r:id="rId9"/>
    <p:sldId id="528" r:id="rId10"/>
    <p:sldId id="260" r:id="rId11"/>
    <p:sldId id="261" r:id="rId12"/>
    <p:sldId id="262" r:id="rId13"/>
    <p:sldId id="263" r:id="rId14"/>
    <p:sldId id="532" r:id="rId15"/>
    <p:sldId id="533" r:id="rId16"/>
    <p:sldId id="265" r:id="rId17"/>
    <p:sldId id="534" r:id="rId18"/>
    <p:sldId id="535" r:id="rId19"/>
    <p:sldId id="266" r:id="rId20"/>
    <p:sldId id="267" r:id="rId21"/>
    <p:sldId id="268" r:id="rId22"/>
    <p:sldId id="269" r:id="rId23"/>
    <p:sldId id="270" r:id="rId24"/>
    <p:sldId id="5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61156-6E8F-45EC-B851-EC2D8603C8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IN"/>
        </a:p>
      </dgm:t>
    </dgm:pt>
    <dgm:pt modelId="{3269A955-8D74-4FDB-8D58-5DD57E55EC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Project</a:t>
          </a:r>
          <a:endParaRPr lang="en-IN"/>
        </a:p>
      </dgm:t>
    </dgm:pt>
    <dgm:pt modelId="{D91E7C8B-27C6-4860-B1E7-C28856B50683}" type="parTrans" cxnId="{70E25E1F-3648-4418-9347-994703EA5782}">
      <dgm:prSet/>
      <dgm:spPr/>
      <dgm:t>
        <a:bodyPr/>
        <a:lstStyle/>
        <a:p>
          <a:endParaRPr lang="en-IN"/>
        </a:p>
      </dgm:t>
    </dgm:pt>
    <dgm:pt modelId="{27DE3D27-3FC4-43B6-BC6E-44DD10889194}" type="sibTrans" cxnId="{70E25E1F-3648-4418-9347-994703EA5782}">
      <dgm:prSet/>
      <dgm:spPr/>
      <dgm:t>
        <a:bodyPr/>
        <a:lstStyle/>
        <a:p>
          <a:endParaRPr lang="en-IN"/>
        </a:p>
      </dgm:t>
    </dgm:pt>
    <dgm:pt modelId="{9EE44051-7AC5-4183-81A9-CA79FD5F4A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1.admin</a:t>
          </a:r>
          <a:endParaRPr lang="en-IN"/>
        </a:p>
      </dgm:t>
    </dgm:pt>
    <dgm:pt modelId="{78AA3518-4E48-49CB-8599-A9DEEC0AB778}" type="parTrans" cxnId="{8BC1F15B-8A92-40A4-B62B-822D97D90573}">
      <dgm:prSet/>
      <dgm:spPr/>
      <dgm:t>
        <a:bodyPr/>
        <a:lstStyle/>
        <a:p>
          <a:endParaRPr lang="en-IN"/>
        </a:p>
      </dgm:t>
    </dgm:pt>
    <dgm:pt modelId="{9A98A2C0-A170-4E8E-BEDC-53838B9761F9}" type="sibTrans" cxnId="{8BC1F15B-8A92-40A4-B62B-822D97D90573}">
      <dgm:prSet/>
      <dgm:spPr/>
      <dgm:t>
        <a:bodyPr/>
        <a:lstStyle/>
        <a:p>
          <a:endParaRPr lang="en-IN"/>
        </a:p>
      </dgm:t>
    </dgm:pt>
    <dgm:pt modelId="{5F5BCA09-E527-4A65-AD04-5310E72213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2.personal information</a:t>
          </a:r>
          <a:endParaRPr lang="en-IN"/>
        </a:p>
      </dgm:t>
    </dgm:pt>
    <dgm:pt modelId="{410761D9-D316-4C89-94C6-E73E4D5C4066}" type="parTrans" cxnId="{517E0380-A32C-4BC4-A7D7-0E2AF8F39CD1}">
      <dgm:prSet/>
      <dgm:spPr/>
      <dgm:t>
        <a:bodyPr/>
        <a:lstStyle/>
        <a:p>
          <a:endParaRPr lang="en-IN"/>
        </a:p>
      </dgm:t>
    </dgm:pt>
    <dgm:pt modelId="{D66FAC8A-E630-4988-98D3-26317954A9F2}" type="sibTrans" cxnId="{517E0380-A32C-4BC4-A7D7-0E2AF8F39CD1}">
      <dgm:prSet/>
      <dgm:spPr/>
      <dgm:t>
        <a:bodyPr/>
        <a:lstStyle/>
        <a:p>
          <a:endParaRPr lang="en-IN"/>
        </a:p>
      </dgm:t>
    </dgm:pt>
    <dgm:pt modelId="{F8F7CA7F-C6A9-4B7A-B767-2E6CDE354D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3.employment module</a:t>
          </a:r>
          <a:endParaRPr lang="en-IN"/>
        </a:p>
      </dgm:t>
    </dgm:pt>
    <dgm:pt modelId="{B7548491-FFE4-4868-8CB7-5689713320A9}" type="parTrans" cxnId="{42B3C5DE-8215-42F2-8DFC-2B739048C427}">
      <dgm:prSet/>
      <dgm:spPr/>
      <dgm:t>
        <a:bodyPr/>
        <a:lstStyle/>
        <a:p>
          <a:endParaRPr lang="en-IN"/>
        </a:p>
      </dgm:t>
    </dgm:pt>
    <dgm:pt modelId="{3E249DB1-A8D2-4B90-BB7A-E308B77CBE45}" type="sibTrans" cxnId="{42B3C5DE-8215-42F2-8DFC-2B739048C427}">
      <dgm:prSet/>
      <dgm:spPr/>
      <dgm:t>
        <a:bodyPr/>
        <a:lstStyle/>
        <a:p>
          <a:endParaRPr lang="en-IN"/>
        </a:p>
      </dgm:t>
    </dgm:pt>
    <dgm:pt modelId="{756B845D-248C-41FA-97A0-A77D8501589D}" type="pres">
      <dgm:prSet presAssocID="{40B61156-6E8F-45EC-B851-EC2D8603C8F3}" presName="root" presStyleCnt="0">
        <dgm:presLayoutVars>
          <dgm:dir/>
          <dgm:resizeHandles val="exact"/>
        </dgm:presLayoutVars>
      </dgm:prSet>
      <dgm:spPr/>
    </dgm:pt>
    <dgm:pt modelId="{B573A09F-6F0C-43E8-9546-31F2305F63E8}" type="pres">
      <dgm:prSet presAssocID="{3269A955-8D74-4FDB-8D58-5DD57E55EC7A}" presName="compNode" presStyleCnt="0"/>
      <dgm:spPr/>
    </dgm:pt>
    <dgm:pt modelId="{E906DD5A-F2E5-4220-9C37-8DD6C765501F}" type="pres">
      <dgm:prSet presAssocID="{3269A955-8D74-4FDB-8D58-5DD57E55EC7A}" presName="iconBgRect" presStyleLbl="bgShp" presStyleIdx="0" presStyleCnt="4"/>
      <dgm:spPr/>
    </dgm:pt>
    <dgm:pt modelId="{9108581A-8F5E-4DD6-BD5F-3035ED4B618F}" type="pres">
      <dgm:prSet presAssocID="{3269A955-8D74-4FDB-8D58-5DD57E55EC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B754D242-B76E-4E47-B26C-7ED339416690}" type="pres">
      <dgm:prSet presAssocID="{3269A955-8D74-4FDB-8D58-5DD57E55EC7A}" presName="spaceRect" presStyleCnt="0"/>
      <dgm:spPr/>
    </dgm:pt>
    <dgm:pt modelId="{3B7DD0B2-BE56-49A2-A1AD-D3DAB26D43F1}" type="pres">
      <dgm:prSet presAssocID="{3269A955-8D74-4FDB-8D58-5DD57E55EC7A}" presName="textRect" presStyleLbl="revTx" presStyleIdx="0" presStyleCnt="4">
        <dgm:presLayoutVars>
          <dgm:chMax val="1"/>
          <dgm:chPref val="1"/>
        </dgm:presLayoutVars>
      </dgm:prSet>
      <dgm:spPr/>
    </dgm:pt>
    <dgm:pt modelId="{262A9A03-B3A3-4A6C-BF8C-CC4FEE42D0B0}" type="pres">
      <dgm:prSet presAssocID="{27DE3D27-3FC4-43B6-BC6E-44DD10889194}" presName="sibTrans" presStyleCnt="0"/>
      <dgm:spPr/>
    </dgm:pt>
    <dgm:pt modelId="{8D349CB0-7EBF-4D94-9933-2DFE91155BAE}" type="pres">
      <dgm:prSet presAssocID="{9EE44051-7AC5-4183-81A9-CA79FD5F4A0E}" presName="compNode" presStyleCnt="0"/>
      <dgm:spPr/>
    </dgm:pt>
    <dgm:pt modelId="{549FEA2A-B9FC-4653-9240-9E895E729767}" type="pres">
      <dgm:prSet presAssocID="{9EE44051-7AC5-4183-81A9-CA79FD5F4A0E}" presName="iconBgRect" presStyleLbl="bgShp" presStyleIdx="1" presStyleCnt="4"/>
      <dgm:spPr/>
    </dgm:pt>
    <dgm:pt modelId="{1D2BF7C9-C2E4-4F2E-B6F1-575C98638C39}" type="pres">
      <dgm:prSet presAssocID="{9EE44051-7AC5-4183-81A9-CA79FD5F4A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min"/>
        </a:ext>
      </dgm:extLst>
    </dgm:pt>
    <dgm:pt modelId="{9067CADD-C939-46E6-A199-4A05A382BD70}" type="pres">
      <dgm:prSet presAssocID="{9EE44051-7AC5-4183-81A9-CA79FD5F4A0E}" presName="spaceRect" presStyleCnt="0"/>
      <dgm:spPr/>
    </dgm:pt>
    <dgm:pt modelId="{AB9A849A-66F9-4D2E-A4AF-8180E05414DE}" type="pres">
      <dgm:prSet presAssocID="{9EE44051-7AC5-4183-81A9-CA79FD5F4A0E}" presName="textRect" presStyleLbl="revTx" presStyleIdx="1" presStyleCnt="4">
        <dgm:presLayoutVars>
          <dgm:chMax val="1"/>
          <dgm:chPref val="1"/>
        </dgm:presLayoutVars>
      </dgm:prSet>
      <dgm:spPr/>
    </dgm:pt>
    <dgm:pt modelId="{62241CB1-A6CD-4B6B-B948-C8BBC82B3CD7}" type="pres">
      <dgm:prSet presAssocID="{9A98A2C0-A170-4E8E-BEDC-53838B9761F9}" presName="sibTrans" presStyleCnt="0"/>
      <dgm:spPr/>
    </dgm:pt>
    <dgm:pt modelId="{2E872CA6-F023-417D-BA09-B1C9A72F66C9}" type="pres">
      <dgm:prSet presAssocID="{5F5BCA09-E527-4A65-AD04-5310E7221334}" presName="compNode" presStyleCnt="0"/>
      <dgm:spPr/>
    </dgm:pt>
    <dgm:pt modelId="{3F349C28-6B45-4A59-8A2F-B28FA8BE7E3D}" type="pres">
      <dgm:prSet presAssocID="{5F5BCA09-E527-4A65-AD04-5310E7221334}" presName="iconBgRect" presStyleLbl="bgShp" presStyleIdx="2" presStyleCnt="4"/>
      <dgm:spPr/>
    </dgm:pt>
    <dgm:pt modelId="{0B29A166-780A-4571-B658-607CBD58D48C}" type="pres">
      <dgm:prSet presAssocID="{5F5BCA09-E527-4A65-AD04-5310E72213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sword Field"/>
        </a:ext>
      </dgm:extLst>
    </dgm:pt>
    <dgm:pt modelId="{C5953D66-AAC8-40EA-B71A-97D240959EA7}" type="pres">
      <dgm:prSet presAssocID="{5F5BCA09-E527-4A65-AD04-5310E7221334}" presName="spaceRect" presStyleCnt="0"/>
      <dgm:spPr/>
    </dgm:pt>
    <dgm:pt modelId="{1469F1B5-EC04-413E-97E7-4828604AC707}" type="pres">
      <dgm:prSet presAssocID="{5F5BCA09-E527-4A65-AD04-5310E7221334}" presName="textRect" presStyleLbl="revTx" presStyleIdx="2" presStyleCnt="4">
        <dgm:presLayoutVars>
          <dgm:chMax val="1"/>
          <dgm:chPref val="1"/>
        </dgm:presLayoutVars>
      </dgm:prSet>
      <dgm:spPr/>
    </dgm:pt>
    <dgm:pt modelId="{DAF50638-CD79-4D70-BEAA-83AF923273F2}" type="pres">
      <dgm:prSet presAssocID="{D66FAC8A-E630-4988-98D3-26317954A9F2}" presName="sibTrans" presStyleCnt="0"/>
      <dgm:spPr/>
    </dgm:pt>
    <dgm:pt modelId="{74BE2381-C18B-485D-AAAB-7C770AC094FB}" type="pres">
      <dgm:prSet presAssocID="{F8F7CA7F-C6A9-4B7A-B767-2E6CDE354D67}" presName="compNode" presStyleCnt="0"/>
      <dgm:spPr/>
    </dgm:pt>
    <dgm:pt modelId="{BFA573FB-3B52-44B1-A1C4-89BAFDFBED12}" type="pres">
      <dgm:prSet presAssocID="{F8F7CA7F-C6A9-4B7A-B767-2E6CDE354D67}" presName="iconBgRect" presStyleLbl="bgShp" presStyleIdx="3" presStyleCnt="4"/>
      <dgm:spPr/>
    </dgm:pt>
    <dgm:pt modelId="{2B1E6501-AE78-45A3-AEFD-880D4FDE1E07}" type="pres">
      <dgm:prSet presAssocID="{F8F7CA7F-C6A9-4B7A-B767-2E6CDE354D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ruitment Management"/>
        </a:ext>
      </dgm:extLst>
    </dgm:pt>
    <dgm:pt modelId="{087043A4-5C91-4022-81CC-12D31905EF7C}" type="pres">
      <dgm:prSet presAssocID="{F8F7CA7F-C6A9-4B7A-B767-2E6CDE354D67}" presName="spaceRect" presStyleCnt="0"/>
      <dgm:spPr/>
    </dgm:pt>
    <dgm:pt modelId="{E2977E78-22F7-40FC-BF6C-0719B505153C}" type="pres">
      <dgm:prSet presAssocID="{F8F7CA7F-C6A9-4B7A-B767-2E6CDE354D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E25E1F-3648-4418-9347-994703EA5782}" srcId="{40B61156-6E8F-45EC-B851-EC2D8603C8F3}" destId="{3269A955-8D74-4FDB-8D58-5DD57E55EC7A}" srcOrd="0" destOrd="0" parTransId="{D91E7C8B-27C6-4860-B1E7-C28856B50683}" sibTransId="{27DE3D27-3FC4-43B6-BC6E-44DD10889194}"/>
    <dgm:cxn modelId="{CBA58430-51DB-4D99-9E74-4D61B408C200}" type="presOf" srcId="{5F5BCA09-E527-4A65-AD04-5310E7221334}" destId="{1469F1B5-EC04-413E-97E7-4828604AC707}" srcOrd="0" destOrd="0" presId="urn:microsoft.com/office/officeart/2018/5/layout/IconCircleLabelList"/>
    <dgm:cxn modelId="{9BC7845B-BD94-4623-AB6B-42E481D3F08D}" type="presOf" srcId="{3269A955-8D74-4FDB-8D58-5DD57E55EC7A}" destId="{3B7DD0B2-BE56-49A2-A1AD-D3DAB26D43F1}" srcOrd="0" destOrd="0" presId="urn:microsoft.com/office/officeart/2018/5/layout/IconCircleLabelList"/>
    <dgm:cxn modelId="{8BC1F15B-8A92-40A4-B62B-822D97D90573}" srcId="{40B61156-6E8F-45EC-B851-EC2D8603C8F3}" destId="{9EE44051-7AC5-4183-81A9-CA79FD5F4A0E}" srcOrd="1" destOrd="0" parTransId="{78AA3518-4E48-49CB-8599-A9DEEC0AB778}" sibTransId="{9A98A2C0-A170-4E8E-BEDC-53838B9761F9}"/>
    <dgm:cxn modelId="{B8743051-2922-46C4-8FE9-4BC42067B328}" type="presOf" srcId="{40B61156-6E8F-45EC-B851-EC2D8603C8F3}" destId="{756B845D-248C-41FA-97A0-A77D8501589D}" srcOrd="0" destOrd="0" presId="urn:microsoft.com/office/officeart/2018/5/layout/IconCircleLabelList"/>
    <dgm:cxn modelId="{CFE14556-C8DA-4BD5-AD54-327D977BE9AD}" type="presOf" srcId="{9EE44051-7AC5-4183-81A9-CA79FD5F4A0E}" destId="{AB9A849A-66F9-4D2E-A4AF-8180E05414DE}" srcOrd="0" destOrd="0" presId="urn:microsoft.com/office/officeart/2018/5/layout/IconCircleLabelList"/>
    <dgm:cxn modelId="{517E0380-A32C-4BC4-A7D7-0E2AF8F39CD1}" srcId="{40B61156-6E8F-45EC-B851-EC2D8603C8F3}" destId="{5F5BCA09-E527-4A65-AD04-5310E7221334}" srcOrd="2" destOrd="0" parTransId="{410761D9-D316-4C89-94C6-E73E4D5C4066}" sibTransId="{D66FAC8A-E630-4988-98D3-26317954A9F2}"/>
    <dgm:cxn modelId="{F1F3EBC8-574F-42F3-AD04-0178F47AEB21}" type="presOf" srcId="{F8F7CA7F-C6A9-4B7A-B767-2E6CDE354D67}" destId="{E2977E78-22F7-40FC-BF6C-0719B505153C}" srcOrd="0" destOrd="0" presId="urn:microsoft.com/office/officeart/2018/5/layout/IconCircleLabelList"/>
    <dgm:cxn modelId="{42B3C5DE-8215-42F2-8DFC-2B739048C427}" srcId="{40B61156-6E8F-45EC-B851-EC2D8603C8F3}" destId="{F8F7CA7F-C6A9-4B7A-B767-2E6CDE354D67}" srcOrd="3" destOrd="0" parTransId="{B7548491-FFE4-4868-8CB7-5689713320A9}" sibTransId="{3E249DB1-A8D2-4B90-BB7A-E308B77CBE45}"/>
    <dgm:cxn modelId="{71456EB7-05E4-4F60-910D-AF3EFA902F6A}" type="presParOf" srcId="{756B845D-248C-41FA-97A0-A77D8501589D}" destId="{B573A09F-6F0C-43E8-9546-31F2305F63E8}" srcOrd="0" destOrd="0" presId="urn:microsoft.com/office/officeart/2018/5/layout/IconCircleLabelList"/>
    <dgm:cxn modelId="{C1DB8D14-7FB4-415F-A904-16C5F7039802}" type="presParOf" srcId="{B573A09F-6F0C-43E8-9546-31F2305F63E8}" destId="{E906DD5A-F2E5-4220-9C37-8DD6C765501F}" srcOrd="0" destOrd="0" presId="urn:microsoft.com/office/officeart/2018/5/layout/IconCircleLabelList"/>
    <dgm:cxn modelId="{3633417A-8F51-4C39-AD39-BD29CD360EDB}" type="presParOf" srcId="{B573A09F-6F0C-43E8-9546-31F2305F63E8}" destId="{9108581A-8F5E-4DD6-BD5F-3035ED4B618F}" srcOrd="1" destOrd="0" presId="urn:microsoft.com/office/officeart/2018/5/layout/IconCircleLabelList"/>
    <dgm:cxn modelId="{A28968E7-DC62-40E7-9113-2B6D7FF86D6A}" type="presParOf" srcId="{B573A09F-6F0C-43E8-9546-31F2305F63E8}" destId="{B754D242-B76E-4E47-B26C-7ED339416690}" srcOrd="2" destOrd="0" presId="urn:microsoft.com/office/officeart/2018/5/layout/IconCircleLabelList"/>
    <dgm:cxn modelId="{2BF3BDAA-38A5-49CB-9F5E-5C9575B56817}" type="presParOf" srcId="{B573A09F-6F0C-43E8-9546-31F2305F63E8}" destId="{3B7DD0B2-BE56-49A2-A1AD-D3DAB26D43F1}" srcOrd="3" destOrd="0" presId="urn:microsoft.com/office/officeart/2018/5/layout/IconCircleLabelList"/>
    <dgm:cxn modelId="{0ED400C4-73E0-44DA-942E-44926D4D7A23}" type="presParOf" srcId="{756B845D-248C-41FA-97A0-A77D8501589D}" destId="{262A9A03-B3A3-4A6C-BF8C-CC4FEE42D0B0}" srcOrd="1" destOrd="0" presId="urn:microsoft.com/office/officeart/2018/5/layout/IconCircleLabelList"/>
    <dgm:cxn modelId="{17FFA2E4-EDBB-4BE5-89B5-CCD1333882D7}" type="presParOf" srcId="{756B845D-248C-41FA-97A0-A77D8501589D}" destId="{8D349CB0-7EBF-4D94-9933-2DFE91155BAE}" srcOrd="2" destOrd="0" presId="urn:microsoft.com/office/officeart/2018/5/layout/IconCircleLabelList"/>
    <dgm:cxn modelId="{A742F436-DB6D-4C07-ABE9-3B152F879B5A}" type="presParOf" srcId="{8D349CB0-7EBF-4D94-9933-2DFE91155BAE}" destId="{549FEA2A-B9FC-4653-9240-9E895E729767}" srcOrd="0" destOrd="0" presId="urn:microsoft.com/office/officeart/2018/5/layout/IconCircleLabelList"/>
    <dgm:cxn modelId="{F9CB56D5-A635-46C9-8E33-FD20B0F835D9}" type="presParOf" srcId="{8D349CB0-7EBF-4D94-9933-2DFE91155BAE}" destId="{1D2BF7C9-C2E4-4F2E-B6F1-575C98638C39}" srcOrd="1" destOrd="0" presId="urn:microsoft.com/office/officeart/2018/5/layout/IconCircleLabelList"/>
    <dgm:cxn modelId="{B793498D-3B9A-4DE2-A1A0-F145A172684E}" type="presParOf" srcId="{8D349CB0-7EBF-4D94-9933-2DFE91155BAE}" destId="{9067CADD-C939-46E6-A199-4A05A382BD70}" srcOrd="2" destOrd="0" presId="urn:microsoft.com/office/officeart/2018/5/layout/IconCircleLabelList"/>
    <dgm:cxn modelId="{54F75CD8-1BEE-4AA5-83BC-7271AD7BDA65}" type="presParOf" srcId="{8D349CB0-7EBF-4D94-9933-2DFE91155BAE}" destId="{AB9A849A-66F9-4D2E-A4AF-8180E05414DE}" srcOrd="3" destOrd="0" presId="urn:microsoft.com/office/officeart/2018/5/layout/IconCircleLabelList"/>
    <dgm:cxn modelId="{1BB94E55-3186-492B-8851-9A4EAD196192}" type="presParOf" srcId="{756B845D-248C-41FA-97A0-A77D8501589D}" destId="{62241CB1-A6CD-4B6B-B948-C8BBC82B3CD7}" srcOrd="3" destOrd="0" presId="urn:microsoft.com/office/officeart/2018/5/layout/IconCircleLabelList"/>
    <dgm:cxn modelId="{6CD05514-0552-4E36-A0B9-14D8132C93C5}" type="presParOf" srcId="{756B845D-248C-41FA-97A0-A77D8501589D}" destId="{2E872CA6-F023-417D-BA09-B1C9A72F66C9}" srcOrd="4" destOrd="0" presId="urn:microsoft.com/office/officeart/2018/5/layout/IconCircleLabelList"/>
    <dgm:cxn modelId="{89823F69-DB48-4D8B-9C19-CCA1DB800DC3}" type="presParOf" srcId="{2E872CA6-F023-417D-BA09-B1C9A72F66C9}" destId="{3F349C28-6B45-4A59-8A2F-B28FA8BE7E3D}" srcOrd="0" destOrd="0" presId="urn:microsoft.com/office/officeart/2018/5/layout/IconCircleLabelList"/>
    <dgm:cxn modelId="{841FFF81-9263-4B09-A184-8CFA3B2C4386}" type="presParOf" srcId="{2E872CA6-F023-417D-BA09-B1C9A72F66C9}" destId="{0B29A166-780A-4571-B658-607CBD58D48C}" srcOrd="1" destOrd="0" presId="urn:microsoft.com/office/officeart/2018/5/layout/IconCircleLabelList"/>
    <dgm:cxn modelId="{4E2658AB-C120-4DC3-9400-773C8DC08263}" type="presParOf" srcId="{2E872CA6-F023-417D-BA09-B1C9A72F66C9}" destId="{C5953D66-AAC8-40EA-B71A-97D240959EA7}" srcOrd="2" destOrd="0" presId="urn:microsoft.com/office/officeart/2018/5/layout/IconCircleLabelList"/>
    <dgm:cxn modelId="{A908843F-8F1B-4648-A3AB-5599D31F1C75}" type="presParOf" srcId="{2E872CA6-F023-417D-BA09-B1C9A72F66C9}" destId="{1469F1B5-EC04-413E-97E7-4828604AC707}" srcOrd="3" destOrd="0" presId="urn:microsoft.com/office/officeart/2018/5/layout/IconCircleLabelList"/>
    <dgm:cxn modelId="{94E3FA9A-B20A-4819-AAE4-77CB9EB2013C}" type="presParOf" srcId="{756B845D-248C-41FA-97A0-A77D8501589D}" destId="{DAF50638-CD79-4D70-BEAA-83AF923273F2}" srcOrd="5" destOrd="0" presId="urn:microsoft.com/office/officeart/2018/5/layout/IconCircleLabelList"/>
    <dgm:cxn modelId="{202EB1B1-D5C9-4C5F-8CD4-7EE9D700195B}" type="presParOf" srcId="{756B845D-248C-41FA-97A0-A77D8501589D}" destId="{74BE2381-C18B-485D-AAAB-7C770AC094FB}" srcOrd="6" destOrd="0" presId="urn:microsoft.com/office/officeart/2018/5/layout/IconCircleLabelList"/>
    <dgm:cxn modelId="{40062301-7851-41D7-ADA7-5BEE43E4633F}" type="presParOf" srcId="{74BE2381-C18B-485D-AAAB-7C770AC094FB}" destId="{BFA573FB-3B52-44B1-A1C4-89BAFDFBED12}" srcOrd="0" destOrd="0" presId="urn:microsoft.com/office/officeart/2018/5/layout/IconCircleLabelList"/>
    <dgm:cxn modelId="{7FC9281B-9D20-4D95-80EA-42E0B4FD131B}" type="presParOf" srcId="{74BE2381-C18B-485D-AAAB-7C770AC094FB}" destId="{2B1E6501-AE78-45A3-AEFD-880D4FDE1E07}" srcOrd="1" destOrd="0" presId="urn:microsoft.com/office/officeart/2018/5/layout/IconCircleLabelList"/>
    <dgm:cxn modelId="{7C9F6035-D211-4620-835E-A6FAD34098AC}" type="presParOf" srcId="{74BE2381-C18B-485D-AAAB-7C770AC094FB}" destId="{087043A4-5C91-4022-81CC-12D31905EF7C}" srcOrd="2" destOrd="0" presId="urn:microsoft.com/office/officeart/2018/5/layout/IconCircleLabelList"/>
    <dgm:cxn modelId="{D1C7F68D-82D8-4B2D-9E59-293DE1CFEF5C}" type="presParOf" srcId="{74BE2381-C18B-485D-AAAB-7C770AC094FB}" destId="{E2977E78-22F7-40FC-BF6C-0719B50515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47B4-DCFB-48F1-9F0A-E18AB0B8DE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BB92DD-2D6A-4BEA-8881-61398DFECF10}">
      <dgm:prSet/>
      <dgm:spPr/>
      <dgm:t>
        <a:bodyPr/>
        <a:lstStyle/>
        <a:p>
          <a:r>
            <a:rPr lang="en-US"/>
            <a:t>Errors</a:t>
          </a:r>
        </a:p>
      </dgm:t>
    </dgm:pt>
    <dgm:pt modelId="{03A9C21F-0119-44E3-AA62-9A228E968C13}" type="parTrans" cxnId="{6368D8B6-D889-4217-9CF1-263277281283}">
      <dgm:prSet/>
      <dgm:spPr/>
      <dgm:t>
        <a:bodyPr/>
        <a:lstStyle/>
        <a:p>
          <a:endParaRPr lang="en-US"/>
        </a:p>
      </dgm:t>
    </dgm:pt>
    <dgm:pt modelId="{D56762ED-A397-4E5C-AFB0-D845ED41338E}" type="sibTrans" cxnId="{6368D8B6-D889-4217-9CF1-263277281283}">
      <dgm:prSet/>
      <dgm:spPr/>
      <dgm:t>
        <a:bodyPr/>
        <a:lstStyle/>
        <a:p>
          <a:endParaRPr lang="en-US"/>
        </a:p>
      </dgm:t>
    </dgm:pt>
    <dgm:pt modelId="{B654E3C9-6900-4481-B89B-1AAA7EE17D8F}">
      <dgm:prSet/>
      <dgm:spPr/>
      <dgm:t>
        <a:bodyPr/>
        <a:lstStyle/>
        <a:p>
          <a:r>
            <a:rPr lang="en-US"/>
            <a:t>Additional Functionality</a:t>
          </a:r>
        </a:p>
      </dgm:t>
    </dgm:pt>
    <dgm:pt modelId="{B1157D26-456C-429D-AD96-A67315CEC6A6}" type="parTrans" cxnId="{4062219B-09D5-420A-80CB-0FAD90EE2B35}">
      <dgm:prSet/>
      <dgm:spPr/>
      <dgm:t>
        <a:bodyPr/>
        <a:lstStyle/>
        <a:p>
          <a:endParaRPr lang="en-US"/>
        </a:p>
      </dgm:t>
    </dgm:pt>
    <dgm:pt modelId="{399EB1CE-F056-46F2-81A6-C4FFBDA2686B}" type="sibTrans" cxnId="{4062219B-09D5-420A-80CB-0FAD90EE2B35}">
      <dgm:prSet/>
      <dgm:spPr/>
      <dgm:t>
        <a:bodyPr/>
        <a:lstStyle/>
        <a:p>
          <a:endParaRPr lang="en-US"/>
        </a:p>
      </dgm:t>
    </dgm:pt>
    <dgm:pt modelId="{0035C6F0-1B12-4308-8A23-E5C23E795992}">
      <dgm:prSet/>
      <dgm:spPr/>
      <dgm:t>
        <a:bodyPr/>
        <a:lstStyle/>
        <a:p>
          <a:r>
            <a:rPr lang="en-US"/>
            <a:t>External policies and affairs</a:t>
          </a:r>
        </a:p>
      </dgm:t>
    </dgm:pt>
    <dgm:pt modelId="{558676D2-359D-4E29-924D-F5F61FE9258B}" type="parTrans" cxnId="{6D788437-22B5-480D-A58F-529E47E116B2}">
      <dgm:prSet/>
      <dgm:spPr/>
      <dgm:t>
        <a:bodyPr/>
        <a:lstStyle/>
        <a:p>
          <a:endParaRPr lang="en-US"/>
        </a:p>
      </dgm:t>
    </dgm:pt>
    <dgm:pt modelId="{C42B1CB4-E3A8-40CD-A250-DC93589C29D7}" type="sibTrans" cxnId="{6D788437-22B5-480D-A58F-529E47E116B2}">
      <dgm:prSet/>
      <dgm:spPr/>
      <dgm:t>
        <a:bodyPr/>
        <a:lstStyle/>
        <a:p>
          <a:endParaRPr lang="en-US"/>
        </a:p>
      </dgm:t>
    </dgm:pt>
    <dgm:pt modelId="{1CB51E9B-B655-4C4D-A18D-D9EA70D45C4C}">
      <dgm:prSet/>
      <dgm:spPr/>
      <dgm:t>
        <a:bodyPr/>
        <a:lstStyle/>
        <a:p>
          <a:r>
            <a:rPr lang="en-US"/>
            <a:t>Restructuring</a:t>
          </a:r>
        </a:p>
      </dgm:t>
    </dgm:pt>
    <dgm:pt modelId="{98A4B515-7794-4A10-AB81-3D214508654E}" type="parTrans" cxnId="{E9F84F40-BB63-40A5-96B5-6DD42045B33C}">
      <dgm:prSet/>
      <dgm:spPr/>
      <dgm:t>
        <a:bodyPr/>
        <a:lstStyle/>
        <a:p>
          <a:endParaRPr lang="en-US"/>
        </a:p>
      </dgm:t>
    </dgm:pt>
    <dgm:pt modelId="{3B4360AD-F759-4F77-99D6-6E50293420C3}" type="sibTrans" cxnId="{E9F84F40-BB63-40A5-96B5-6DD42045B33C}">
      <dgm:prSet/>
      <dgm:spPr/>
      <dgm:t>
        <a:bodyPr/>
        <a:lstStyle/>
        <a:p>
          <a:endParaRPr lang="en-US"/>
        </a:p>
      </dgm:t>
    </dgm:pt>
    <dgm:pt modelId="{41D76D6F-0542-4B72-B45B-95501EBC3064}">
      <dgm:prSet/>
      <dgm:spPr/>
      <dgm:t>
        <a:bodyPr/>
        <a:lstStyle/>
        <a:p>
          <a:r>
            <a:rPr lang="en-US"/>
            <a:t>Change in existing technologies</a:t>
          </a:r>
        </a:p>
      </dgm:t>
    </dgm:pt>
    <dgm:pt modelId="{1CA726BA-0A25-4BDC-8036-9CC31ECCF5C6}" type="parTrans" cxnId="{534883A2-88DB-413D-98D6-D8A5AA659446}">
      <dgm:prSet/>
      <dgm:spPr/>
      <dgm:t>
        <a:bodyPr/>
        <a:lstStyle/>
        <a:p>
          <a:endParaRPr lang="en-US"/>
        </a:p>
      </dgm:t>
    </dgm:pt>
    <dgm:pt modelId="{7ABEDE09-6867-4D9D-A0B6-95EAF2DCD86C}" type="sibTrans" cxnId="{534883A2-88DB-413D-98D6-D8A5AA659446}">
      <dgm:prSet/>
      <dgm:spPr/>
      <dgm:t>
        <a:bodyPr/>
        <a:lstStyle/>
        <a:p>
          <a:endParaRPr lang="en-US"/>
        </a:p>
      </dgm:t>
    </dgm:pt>
    <dgm:pt modelId="{8AAB1864-F5C2-49A3-B998-8AF7CB3F42CC}">
      <dgm:prSet/>
      <dgm:spPr/>
      <dgm:t>
        <a:bodyPr/>
        <a:lstStyle/>
        <a:p>
          <a:r>
            <a:rPr lang="en-US"/>
            <a:t>Obsolete capabilities may have to be deleted.</a:t>
          </a:r>
        </a:p>
      </dgm:t>
    </dgm:pt>
    <dgm:pt modelId="{A521EC11-0726-466A-ACCF-099A2A3CC13B}" type="parTrans" cxnId="{2B9B8F7B-955A-411F-8A93-FEEB9BAE0DF3}">
      <dgm:prSet/>
      <dgm:spPr/>
      <dgm:t>
        <a:bodyPr/>
        <a:lstStyle/>
        <a:p>
          <a:endParaRPr lang="en-US"/>
        </a:p>
      </dgm:t>
    </dgm:pt>
    <dgm:pt modelId="{0FE4C438-DD77-42DF-B22E-250AE39610C1}" type="sibTrans" cxnId="{2B9B8F7B-955A-411F-8A93-FEEB9BAE0DF3}">
      <dgm:prSet/>
      <dgm:spPr/>
      <dgm:t>
        <a:bodyPr/>
        <a:lstStyle/>
        <a:p>
          <a:endParaRPr lang="en-US"/>
        </a:p>
      </dgm:t>
    </dgm:pt>
    <dgm:pt modelId="{7DC67B38-C057-4E7F-A258-6C34D65F70FD}" type="pres">
      <dgm:prSet presAssocID="{F8DE47B4-DCFB-48F1-9F0A-E18AB0B8DEBB}" presName="root" presStyleCnt="0">
        <dgm:presLayoutVars>
          <dgm:dir/>
          <dgm:resizeHandles val="exact"/>
        </dgm:presLayoutVars>
      </dgm:prSet>
      <dgm:spPr/>
    </dgm:pt>
    <dgm:pt modelId="{1A0DEC82-68FF-4BF6-8C91-3C307BA55216}" type="pres">
      <dgm:prSet presAssocID="{73BB92DD-2D6A-4BEA-8881-61398DFECF10}" presName="compNode" presStyleCnt="0"/>
      <dgm:spPr/>
    </dgm:pt>
    <dgm:pt modelId="{613FF4F0-0FDD-49F0-B0F6-FF98BBAD0654}" type="pres">
      <dgm:prSet presAssocID="{73BB92DD-2D6A-4BEA-8881-61398DFECF10}" presName="bgRect" presStyleLbl="bgShp" presStyleIdx="0" presStyleCnt="6"/>
      <dgm:spPr/>
    </dgm:pt>
    <dgm:pt modelId="{11923824-6F40-468F-820A-99B78E9DBFFB}" type="pres">
      <dgm:prSet presAssocID="{73BB92DD-2D6A-4BEA-8881-61398DFECF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B5D6468-C3CA-4855-9596-907AF225D33C}" type="pres">
      <dgm:prSet presAssocID="{73BB92DD-2D6A-4BEA-8881-61398DFECF10}" presName="spaceRect" presStyleCnt="0"/>
      <dgm:spPr/>
    </dgm:pt>
    <dgm:pt modelId="{965F4ED6-3822-44B8-8EB4-6E0D3F7C036F}" type="pres">
      <dgm:prSet presAssocID="{73BB92DD-2D6A-4BEA-8881-61398DFECF10}" presName="parTx" presStyleLbl="revTx" presStyleIdx="0" presStyleCnt="6">
        <dgm:presLayoutVars>
          <dgm:chMax val="0"/>
          <dgm:chPref val="0"/>
        </dgm:presLayoutVars>
      </dgm:prSet>
      <dgm:spPr/>
    </dgm:pt>
    <dgm:pt modelId="{4382311E-ECE9-41BD-9E00-77F24F8887D1}" type="pres">
      <dgm:prSet presAssocID="{D56762ED-A397-4E5C-AFB0-D845ED41338E}" presName="sibTrans" presStyleCnt="0"/>
      <dgm:spPr/>
    </dgm:pt>
    <dgm:pt modelId="{22773DF1-398F-45CF-B7E1-821CDF04D0BC}" type="pres">
      <dgm:prSet presAssocID="{B654E3C9-6900-4481-B89B-1AAA7EE17D8F}" presName="compNode" presStyleCnt="0"/>
      <dgm:spPr/>
    </dgm:pt>
    <dgm:pt modelId="{0503C9DF-9EF1-4650-B3BD-E53C9C8AB1B3}" type="pres">
      <dgm:prSet presAssocID="{B654E3C9-6900-4481-B89B-1AAA7EE17D8F}" presName="bgRect" presStyleLbl="bgShp" presStyleIdx="1" presStyleCnt="6"/>
      <dgm:spPr/>
    </dgm:pt>
    <dgm:pt modelId="{6C4412DC-C392-4E41-BD52-DA7ECE111A1C}" type="pres">
      <dgm:prSet presAssocID="{B654E3C9-6900-4481-B89B-1AAA7EE17D8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F049CF-7F79-438A-8973-0A09EC27A732}" type="pres">
      <dgm:prSet presAssocID="{B654E3C9-6900-4481-B89B-1AAA7EE17D8F}" presName="spaceRect" presStyleCnt="0"/>
      <dgm:spPr/>
    </dgm:pt>
    <dgm:pt modelId="{4502F8C6-1A0C-4F76-B9A7-9F6877A59969}" type="pres">
      <dgm:prSet presAssocID="{B654E3C9-6900-4481-B89B-1AAA7EE17D8F}" presName="parTx" presStyleLbl="revTx" presStyleIdx="1" presStyleCnt="6">
        <dgm:presLayoutVars>
          <dgm:chMax val="0"/>
          <dgm:chPref val="0"/>
        </dgm:presLayoutVars>
      </dgm:prSet>
      <dgm:spPr/>
    </dgm:pt>
    <dgm:pt modelId="{D4EEB93D-7848-4060-8BEF-18D2350869BC}" type="pres">
      <dgm:prSet presAssocID="{399EB1CE-F056-46F2-81A6-C4FFBDA2686B}" presName="sibTrans" presStyleCnt="0"/>
      <dgm:spPr/>
    </dgm:pt>
    <dgm:pt modelId="{7CA5BB89-2725-436E-9D2C-84B3F04691C6}" type="pres">
      <dgm:prSet presAssocID="{0035C6F0-1B12-4308-8A23-E5C23E795992}" presName="compNode" presStyleCnt="0"/>
      <dgm:spPr/>
    </dgm:pt>
    <dgm:pt modelId="{F041301B-8793-4F72-AB96-645E5CB69A13}" type="pres">
      <dgm:prSet presAssocID="{0035C6F0-1B12-4308-8A23-E5C23E795992}" presName="bgRect" presStyleLbl="bgShp" presStyleIdx="2" presStyleCnt="6"/>
      <dgm:spPr/>
    </dgm:pt>
    <dgm:pt modelId="{F78B1B68-E821-49ED-B0E8-371A7923F77D}" type="pres">
      <dgm:prSet presAssocID="{0035C6F0-1B12-4308-8A23-E5C23E7959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A45ED82-0989-4469-AA00-4FBD2083A99C}" type="pres">
      <dgm:prSet presAssocID="{0035C6F0-1B12-4308-8A23-E5C23E795992}" presName="spaceRect" presStyleCnt="0"/>
      <dgm:spPr/>
    </dgm:pt>
    <dgm:pt modelId="{36C56F19-85A1-4BCA-A155-E4B59B686C25}" type="pres">
      <dgm:prSet presAssocID="{0035C6F0-1B12-4308-8A23-E5C23E795992}" presName="parTx" presStyleLbl="revTx" presStyleIdx="2" presStyleCnt="6">
        <dgm:presLayoutVars>
          <dgm:chMax val="0"/>
          <dgm:chPref val="0"/>
        </dgm:presLayoutVars>
      </dgm:prSet>
      <dgm:spPr/>
    </dgm:pt>
    <dgm:pt modelId="{471060D6-9DD7-4F70-A41C-E647ED51F1EB}" type="pres">
      <dgm:prSet presAssocID="{C42B1CB4-E3A8-40CD-A250-DC93589C29D7}" presName="sibTrans" presStyleCnt="0"/>
      <dgm:spPr/>
    </dgm:pt>
    <dgm:pt modelId="{CF861979-35EC-4C21-9B58-473179D05552}" type="pres">
      <dgm:prSet presAssocID="{1CB51E9B-B655-4C4D-A18D-D9EA70D45C4C}" presName="compNode" presStyleCnt="0"/>
      <dgm:spPr/>
    </dgm:pt>
    <dgm:pt modelId="{C1A44E0B-71F0-490A-A37B-B4E2E3E32684}" type="pres">
      <dgm:prSet presAssocID="{1CB51E9B-B655-4C4D-A18D-D9EA70D45C4C}" presName="bgRect" presStyleLbl="bgShp" presStyleIdx="3" presStyleCnt="6"/>
      <dgm:spPr/>
    </dgm:pt>
    <dgm:pt modelId="{B691B434-E01F-4E9D-AEDF-3930649B0275}" type="pres">
      <dgm:prSet presAssocID="{1CB51E9B-B655-4C4D-A18D-D9EA70D45C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2E5AF40-B6DB-4914-BE66-4768FBB1E499}" type="pres">
      <dgm:prSet presAssocID="{1CB51E9B-B655-4C4D-A18D-D9EA70D45C4C}" presName="spaceRect" presStyleCnt="0"/>
      <dgm:spPr/>
    </dgm:pt>
    <dgm:pt modelId="{46455A56-17F4-47D1-B3DF-458D44C11F81}" type="pres">
      <dgm:prSet presAssocID="{1CB51E9B-B655-4C4D-A18D-D9EA70D45C4C}" presName="parTx" presStyleLbl="revTx" presStyleIdx="3" presStyleCnt="6">
        <dgm:presLayoutVars>
          <dgm:chMax val="0"/>
          <dgm:chPref val="0"/>
        </dgm:presLayoutVars>
      </dgm:prSet>
      <dgm:spPr/>
    </dgm:pt>
    <dgm:pt modelId="{2AA61AB3-C088-438C-B5CB-4765611F75B6}" type="pres">
      <dgm:prSet presAssocID="{3B4360AD-F759-4F77-99D6-6E50293420C3}" presName="sibTrans" presStyleCnt="0"/>
      <dgm:spPr/>
    </dgm:pt>
    <dgm:pt modelId="{8801689B-BBF9-4C45-B848-1175B12F5175}" type="pres">
      <dgm:prSet presAssocID="{41D76D6F-0542-4B72-B45B-95501EBC3064}" presName="compNode" presStyleCnt="0"/>
      <dgm:spPr/>
    </dgm:pt>
    <dgm:pt modelId="{7FD90824-D25D-4869-8485-FC4A49E8CC81}" type="pres">
      <dgm:prSet presAssocID="{41D76D6F-0542-4B72-B45B-95501EBC3064}" presName="bgRect" presStyleLbl="bgShp" presStyleIdx="4" presStyleCnt="6"/>
      <dgm:spPr/>
    </dgm:pt>
    <dgm:pt modelId="{D5364893-99C6-48AF-9460-96C7FF940303}" type="pres">
      <dgm:prSet presAssocID="{41D76D6F-0542-4B72-B45B-95501EBC306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2AD9D0C-FCF8-4E33-8BF0-6C0D1AFCD5CF}" type="pres">
      <dgm:prSet presAssocID="{41D76D6F-0542-4B72-B45B-95501EBC3064}" presName="spaceRect" presStyleCnt="0"/>
      <dgm:spPr/>
    </dgm:pt>
    <dgm:pt modelId="{9DD451BA-AAB0-40C0-BAC4-A28D31948B78}" type="pres">
      <dgm:prSet presAssocID="{41D76D6F-0542-4B72-B45B-95501EBC3064}" presName="parTx" presStyleLbl="revTx" presStyleIdx="4" presStyleCnt="6">
        <dgm:presLayoutVars>
          <dgm:chMax val="0"/>
          <dgm:chPref val="0"/>
        </dgm:presLayoutVars>
      </dgm:prSet>
      <dgm:spPr/>
    </dgm:pt>
    <dgm:pt modelId="{DEF4C5B2-EAAC-425A-A2C5-BC62D4C49ADB}" type="pres">
      <dgm:prSet presAssocID="{7ABEDE09-6867-4D9D-A0B6-95EAF2DCD86C}" presName="sibTrans" presStyleCnt="0"/>
      <dgm:spPr/>
    </dgm:pt>
    <dgm:pt modelId="{E9CC986A-C2CC-423E-98D0-A41870B8EF4A}" type="pres">
      <dgm:prSet presAssocID="{8AAB1864-F5C2-49A3-B998-8AF7CB3F42CC}" presName="compNode" presStyleCnt="0"/>
      <dgm:spPr/>
    </dgm:pt>
    <dgm:pt modelId="{476DE155-2077-4519-8A65-0208C2116B3D}" type="pres">
      <dgm:prSet presAssocID="{8AAB1864-F5C2-49A3-B998-8AF7CB3F42CC}" presName="bgRect" presStyleLbl="bgShp" presStyleIdx="5" presStyleCnt="6"/>
      <dgm:spPr/>
    </dgm:pt>
    <dgm:pt modelId="{6CA509EE-A0F7-4149-A73A-E8216A8FDEDC}" type="pres">
      <dgm:prSet presAssocID="{8AAB1864-F5C2-49A3-B998-8AF7CB3F42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00B255F-28D9-49C1-85BC-F577E03C08B7}" type="pres">
      <dgm:prSet presAssocID="{8AAB1864-F5C2-49A3-B998-8AF7CB3F42CC}" presName="spaceRect" presStyleCnt="0"/>
      <dgm:spPr/>
    </dgm:pt>
    <dgm:pt modelId="{44D52C74-5A39-4805-B0F4-0FD3CF76C434}" type="pres">
      <dgm:prSet presAssocID="{8AAB1864-F5C2-49A3-B998-8AF7CB3F42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2799316-51B5-46B3-8364-9A99B41DFE38}" type="presOf" srcId="{0035C6F0-1B12-4308-8A23-E5C23E795992}" destId="{36C56F19-85A1-4BCA-A155-E4B59B686C25}" srcOrd="0" destOrd="0" presId="urn:microsoft.com/office/officeart/2018/2/layout/IconVerticalSolidList"/>
    <dgm:cxn modelId="{02C83D1E-DF3B-4FAD-AC10-E5BA664B8C47}" type="presOf" srcId="{1CB51E9B-B655-4C4D-A18D-D9EA70D45C4C}" destId="{46455A56-17F4-47D1-B3DF-458D44C11F81}" srcOrd="0" destOrd="0" presId="urn:microsoft.com/office/officeart/2018/2/layout/IconVerticalSolidList"/>
    <dgm:cxn modelId="{6D788437-22B5-480D-A58F-529E47E116B2}" srcId="{F8DE47B4-DCFB-48F1-9F0A-E18AB0B8DEBB}" destId="{0035C6F0-1B12-4308-8A23-E5C23E795992}" srcOrd="2" destOrd="0" parTransId="{558676D2-359D-4E29-924D-F5F61FE9258B}" sibTransId="{C42B1CB4-E3A8-40CD-A250-DC93589C29D7}"/>
    <dgm:cxn modelId="{E9F84F40-BB63-40A5-96B5-6DD42045B33C}" srcId="{F8DE47B4-DCFB-48F1-9F0A-E18AB0B8DEBB}" destId="{1CB51E9B-B655-4C4D-A18D-D9EA70D45C4C}" srcOrd="3" destOrd="0" parTransId="{98A4B515-7794-4A10-AB81-3D214508654E}" sibTransId="{3B4360AD-F759-4F77-99D6-6E50293420C3}"/>
    <dgm:cxn modelId="{7E42F27A-E7E8-4844-A204-A8611A87A0F4}" type="presOf" srcId="{B654E3C9-6900-4481-B89B-1AAA7EE17D8F}" destId="{4502F8C6-1A0C-4F76-B9A7-9F6877A59969}" srcOrd="0" destOrd="0" presId="urn:microsoft.com/office/officeart/2018/2/layout/IconVerticalSolidList"/>
    <dgm:cxn modelId="{2B9B8F7B-955A-411F-8A93-FEEB9BAE0DF3}" srcId="{F8DE47B4-DCFB-48F1-9F0A-E18AB0B8DEBB}" destId="{8AAB1864-F5C2-49A3-B998-8AF7CB3F42CC}" srcOrd="5" destOrd="0" parTransId="{A521EC11-0726-466A-ACCF-099A2A3CC13B}" sibTransId="{0FE4C438-DD77-42DF-B22E-250AE39610C1}"/>
    <dgm:cxn modelId="{4062219B-09D5-420A-80CB-0FAD90EE2B35}" srcId="{F8DE47B4-DCFB-48F1-9F0A-E18AB0B8DEBB}" destId="{B654E3C9-6900-4481-B89B-1AAA7EE17D8F}" srcOrd="1" destOrd="0" parTransId="{B1157D26-456C-429D-AD96-A67315CEC6A6}" sibTransId="{399EB1CE-F056-46F2-81A6-C4FFBDA2686B}"/>
    <dgm:cxn modelId="{534883A2-88DB-413D-98D6-D8A5AA659446}" srcId="{F8DE47B4-DCFB-48F1-9F0A-E18AB0B8DEBB}" destId="{41D76D6F-0542-4B72-B45B-95501EBC3064}" srcOrd="4" destOrd="0" parTransId="{1CA726BA-0A25-4BDC-8036-9CC31ECCF5C6}" sibTransId="{7ABEDE09-6867-4D9D-A0B6-95EAF2DCD86C}"/>
    <dgm:cxn modelId="{F4786BA3-DBD8-416E-AAD7-91079DCEE333}" type="presOf" srcId="{41D76D6F-0542-4B72-B45B-95501EBC3064}" destId="{9DD451BA-AAB0-40C0-BAC4-A28D31948B78}" srcOrd="0" destOrd="0" presId="urn:microsoft.com/office/officeart/2018/2/layout/IconVerticalSolidList"/>
    <dgm:cxn modelId="{063A63A7-0ED2-4471-A888-27ABF33E6D98}" type="presOf" srcId="{8AAB1864-F5C2-49A3-B998-8AF7CB3F42CC}" destId="{44D52C74-5A39-4805-B0F4-0FD3CF76C434}" srcOrd="0" destOrd="0" presId="urn:microsoft.com/office/officeart/2018/2/layout/IconVerticalSolidList"/>
    <dgm:cxn modelId="{6368D8B6-D889-4217-9CF1-263277281283}" srcId="{F8DE47B4-DCFB-48F1-9F0A-E18AB0B8DEBB}" destId="{73BB92DD-2D6A-4BEA-8881-61398DFECF10}" srcOrd="0" destOrd="0" parTransId="{03A9C21F-0119-44E3-AA62-9A228E968C13}" sibTransId="{D56762ED-A397-4E5C-AFB0-D845ED41338E}"/>
    <dgm:cxn modelId="{AB4302DE-6763-4E35-A8DC-ACA428B8FDCD}" type="presOf" srcId="{F8DE47B4-DCFB-48F1-9F0A-E18AB0B8DEBB}" destId="{7DC67B38-C057-4E7F-A258-6C34D65F70FD}" srcOrd="0" destOrd="0" presId="urn:microsoft.com/office/officeart/2018/2/layout/IconVerticalSolidList"/>
    <dgm:cxn modelId="{6E7F06F8-EF96-45BA-9CB2-B99DEF45FF60}" type="presOf" srcId="{73BB92DD-2D6A-4BEA-8881-61398DFECF10}" destId="{965F4ED6-3822-44B8-8EB4-6E0D3F7C036F}" srcOrd="0" destOrd="0" presId="urn:microsoft.com/office/officeart/2018/2/layout/IconVerticalSolidList"/>
    <dgm:cxn modelId="{A15A82A3-EF09-4CD8-878A-806A279D5B8B}" type="presParOf" srcId="{7DC67B38-C057-4E7F-A258-6C34D65F70FD}" destId="{1A0DEC82-68FF-4BF6-8C91-3C307BA55216}" srcOrd="0" destOrd="0" presId="urn:microsoft.com/office/officeart/2018/2/layout/IconVerticalSolidList"/>
    <dgm:cxn modelId="{75E2CFB4-E1B2-421C-9EAD-A7CA735014D3}" type="presParOf" srcId="{1A0DEC82-68FF-4BF6-8C91-3C307BA55216}" destId="{613FF4F0-0FDD-49F0-B0F6-FF98BBAD0654}" srcOrd="0" destOrd="0" presId="urn:microsoft.com/office/officeart/2018/2/layout/IconVerticalSolidList"/>
    <dgm:cxn modelId="{FCA06AF0-0424-4761-869D-B909A11B84B9}" type="presParOf" srcId="{1A0DEC82-68FF-4BF6-8C91-3C307BA55216}" destId="{11923824-6F40-468F-820A-99B78E9DBFFB}" srcOrd="1" destOrd="0" presId="urn:microsoft.com/office/officeart/2018/2/layout/IconVerticalSolidList"/>
    <dgm:cxn modelId="{5EB9A35E-7E8F-4A86-96CB-60EC8A7EAEDD}" type="presParOf" srcId="{1A0DEC82-68FF-4BF6-8C91-3C307BA55216}" destId="{2B5D6468-C3CA-4855-9596-907AF225D33C}" srcOrd="2" destOrd="0" presId="urn:microsoft.com/office/officeart/2018/2/layout/IconVerticalSolidList"/>
    <dgm:cxn modelId="{5938A038-2643-4E75-BC10-9922EB3B5B33}" type="presParOf" srcId="{1A0DEC82-68FF-4BF6-8C91-3C307BA55216}" destId="{965F4ED6-3822-44B8-8EB4-6E0D3F7C036F}" srcOrd="3" destOrd="0" presId="urn:microsoft.com/office/officeart/2018/2/layout/IconVerticalSolidList"/>
    <dgm:cxn modelId="{B48AAAF3-FEE8-429C-A3E1-7494CF2DFBCA}" type="presParOf" srcId="{7DC67B38-C057-4E7F-A258-6C34D65F70FD}" destId="{4382311E-ECE9-41BD-9E00-77F24F8887D1}" srcOrd="1" destOrd="0" presId="urn:microsoft.com/office/officeart/2018/2/layout/IconVerticalSolidList"/>
    <dgm:cxn modelId="{8F6BBFDD-97D0-4572-B33D-0C7A4DB14CF7}" type="presParOf" srcId="{7DC67B38-C057-4E7F-A258-6C34D65F70FD}" destId="{22773DF1-398F-45CF-B7E1-821CDF04D0BC}" srcOrd="2" destOrd="0" presId="urn:microsoft.com/office/officeart/2018/2/layout/IconVerticalSolidList"/>
    <dgm:cxn modelId="{E2839133-CCDD-43B2-961C-AFECDB4D801E}" type="presParOf" srcId="{22773DF1-398F-45CF-B7E1-821CDF04D0BC}" destId="{0503C9DF-9EF1-4650-B3BD-E53C9C8AB1B3}" srcOrd="0" destOrd="0" presId="urn:microsoft.com/office/officeart/2018/2/layout/IconVerticalSolidList"/>
    <dgm:cxn modelId="{C17C432F-4153-4B95-BEA4-1231B0F1EFB7}" type="presParOf" srcId="{22773DF1-398F-45CF-B7E1-821CDF04D0BC}" destId="{6C4412DC-C392-4E41-BD52-DA7ECE111A1C}" srcOrd="1" destOrd="0" presId="urn:microsoft.com/office/officeart/2018/2/layout/IconVerticalSolidList"/>
    <dgm:cxn modelId="{57FCFCB3-4C97-49F0-9DE7-192110CC2F01}" type="presParOf" srcId="{22773DF1-398F-45CF-B7E1-821CDF04D0BC}" destId="{C5F049CF-7F79-438A-8973-0A09EC27A732}" srcOrd="2" destOrd="0" presId="urn:microsoft.com/office/officeart/2018/2/layout/IconVerticalSolidList"/>
    <dgm:cxn modelId="{395F6967-59E5-4770-AA3D-B234FDF13A36}" type="presParOf" srcId="{22773DF1-398F-45CF-B7E1-821CDF04D0BC}" destId="{4502F8C6-1A0C-4F76-B9A7-9F6877A59969}" srcOrd="3" destOrd="0" presId="urn:microsoft.com/office/officeart/2018/2/layout/IconVerticalSolidList"/>
    <dgm:cxn modelId="{6BA61C0A-B8FD-454B-BA7E-539530B963A0}" type="presParOf" srcId="{7DC67B38-C057-4E7F-A258-6C34D65F70FD}" destId="{D4EEB93D-7848-4060-8BEF-18D2350869BC}" srcOrd="3" destOrd="0" presId="urn:microsoft.com/office/officeart/2018/2/layout/IconVerticalSolidList"/>
    <dgm:cxn modelId="{7455A1E0-3D78-4BD9-801B-73CDDA087435}" type="presParOf" srcId="{7DC67B38-C057-4E7F-A258-6C34D65F70FD}" destId="{7CA5BB89-2725-436E-9D2C-84B3F04691C6}" srcOrd="4" destOrd="0" presId="urn:microsoft.com/office/officeart/2018/2/layout/IconVerticalSolidList"/>
    <dgm:cxn modelId="{9325620C-C8A4-46FA-8CC3-12EE2F3F0096}" type="presParOf" srcId="{7CA5BB89-2725-436E-9D2C-84B3F04691C6}" destId="{F041301B-8793-4F72-AB96-645E5CB69A13}" srcOrd="0" destOrd="0" presId="urn:microsoft.com/office/officeart/2018/2/layout/IconVerticalSolidList"/>
    <dgm:cxn modelId="{298D0BC6-6791-4041-A3CF-E06F2FBC86A8}" type="presParOf" srcId="{7CA5BB89-2725-436E-9D2C-84B3F04691C6}" destId="{F78B1B68-E821-49ED-B0E8-371A7923F77D}" srcOrd="1" destOrd="0" presId="urn:microsoft.com/office/officeart/2018/2/layout/IconVerticalSolidList"/>
    <dgm:cxn modelId="{655DB0D4-27FF-41E6-B313-ACE3BF4E8221}" type="presParOf" srcId="{7CA5BB89-2725-436E-9D2C-84B3F04691C6}" destId="{5A45ED82-0989-4469-AA00-4FBD2083A99C}" srcOrd="2" destOrd="0" presId="urn:microsoft.com/office/officeart/2018/2/layout/IconVerticalSolidList"/>
    <dgm:cxn modelId="{A6AE5B3F-C818-4624-AFB4-65396DA90A77}" type="presParOf" srcId="{7CA5BB89-2725-436E-9D2C-84B3F04691C6}" destId="{36C56F19-85A1-4BCA-A155-E4B59B686C25}" srcOrd="3" destOrd="0" presId="urn:microsoft.com/office/officeart/2018/2/layout/IconVerticalSolidList"/>
    <dgm:cxn modelId="{403D78E3-7D58-4707-B8F5-97051D508A9D}" type="presParOf" srcId="{7DC67B38-C057-4E7F-A258-6C34D65F70FD}" destId="{471060D6-9DD7-4F70-A41C-E647ED51F1EB}" srcOrd="5" destOrd="0" presId="urn:microsoft.com/office/officeart/2018/2/layout/IconVerticalSolidList"/>
    <dgm:cxn modelId="{680B6E46-2801-459E-A1AF-3971DD8B4813}" type="presParOf" srcId="{7DC67B38-C057-4E7F-A258-6C34D65F70FD}" destId="{CF861979-35EC-4C21-9B58-473179D05552}" srcOrd="6" destOrd="0" presId="urn:microsoft.com/office/officeart/2018/2/layout/IconVerticalSolidList"/>
    <dgm:cxn modelId="{DF76F36E-7CDB-438A-8712-BEFB256ADE23}" type="presParOf" srcId="{CF861979-35EC-4C21-9B58-473179D05552}" destId="{C1A44E0B-71F0-490A-A37B-B4E2E3E32684}" srcOrd="0" destOrd="0" presId="urn:microsoft.com/office/officeart/2018/2/layout/IconVerticalSolidList"/>
    <dgm:cxn modelId="{089DA5BB-66EB-47FC-A6C7-72C57EAC4334}" type="presParOf" srcId="{CF861979-35EC-4C21-9B58-473179D05552}" destId="{B691B434-E01F-4E9D-AEDF-3930649B0275}" srcOrd="1" destOrd="0" presId="urn:microsoft.com/office/officeart/2018/2/layout/IconVerticalSolidList"/>
    <dgm:cxn modelId="{FAA5A5A4-4C43-4511-A431-B7C5EB1A73B4}" type="presParOf" srcId="{CF861979-35EC-4C21-9B58-473179D05552}" destId="{22E5AF40-B6DB-4914-BE66-4768FBB1E499}" srcOrd="2" destOrd="0" presId="urn:microsoft.com/office/officeart/2018/2/layout/IconVerticalSolidList"/>
    <dgm:cxn modelId="{344FB3B7-A97D-4387-A7D6-A1025396EAFB}" type="presParOf" srcId="{CF861979-35EC-4C21-9B58-473179D05552}" destId="{46455A56-17F4-47D1-B3DF-458D44C11F81}" srcOrd="3" destOrd="0" presId="urn:microsoft.com/office/officeart/2018/2/layout/IconVerticalSolidList"/>
    <dgm:cxn modelId="{FD31F29E-B35C-4EE4-90B0-32EF4AC90BC8}" type="presParOf" srcId="{7DC67B38-C057-4E7F-A258-6C34D65F70FD}" destId="{2AA61AB3-C088-438C-B5CB-4765611F75B6}" srcOrd="7" destOrd="0" presId="urn:microsoft.com/office/officeart/2018/2/layout/IconVerticalSolidList"/>
    <dgm:cxn modelId="{E3DE6459-57D0-41D9-BB08-D56C02ADB69F}" type="presParOf" srcId="{7DC67B38-C057-4E7F-A258-6C34D65F70FD}" destId="{8801689B-BBF9-4C45-B848-1175B12F5175}" srcOrd="8" destOrd="0" presId="urn:microsoft.com/office/officeart/2018/2/layout/IconVerticalSolidList"/>
    <dgm:cxn modelId="{E545D8DE-D246-47F3-BB6C-E5F590CD5F97}" type="presParOf" srcId="{8801689B-BBF9-4C45-B848-1175B12F5175}" destId="{7FD90824-D25D-4869-8485-FC4A49E8CC81}" srcOrd="0" destOrd="0" presId="urn:microsoft.com/office/officeart/2018/2/layout/IconVerticalSolidList"/>
    <dgm:cxn modelId="{63512694-525D-4CA6-9A8F-054D9D729BBA}" type="presParOf" srcId="{8801689B-BBF9-4C45-B848-1175B12F5175}" destId="{D5364893-99C6-48AF-9460-96C7FF940303}" srcOrd="1" destOrd="0" presId="urn:microsoft.com/office/officeart/2018/2/layout/IconVerticalSolidList"/>
    <dgm:cxn modelId="{CCFE4947-D51E-4E24-B243-CFA6676CBB2D}" type="presParOf" srcId="{8801689B-BBF9-4C45-B848-1175B12F5175}" destId="{62AD9D0C-FCF8-4E33-8BF0-6C0D1AFCD5CF}" srcOrd="2" destOrd="0" presId="urn:microsoft.com/office/officeart/2018/2/layout/IconVerticalSolidList"/>
    <dgm:cxn modelId="{F789E5C2-18EB-438B-891F-3B0B88FB50AB}" type="presParOf" srcId="{8801689B-BBF9-4C45-B848-1175B12F5175}" destId="{9DD451BA-AAB0-40C0-BAC4-A28D31948B78}" srcOrd="3" destOrd="0" presId="urn:microsoft.com/office/officeart/2018/2/layout/IconVerticalSolidList"/>
    <dgm:cxn modelId="{5DABC08A-70EC-4A78-84C2-009859A1DEB1}" type="presParOf" srcId="{7DC67B38-C057-4E7F-A258-6C34D65F70FD}" destId="{DEF4C5B2-EAAC-425A-A2C5-BC62D4C49ADB}" srcOrd="9" destOrd="0" presId="urn:microsoft.com/office/officeart/2018/2/layout/IconVerticalSolidList"/>
    <dgm:cxn modelId="{5ADE08A9-2802-4F4A-A75B-6DF5EA9FCF6E}" type="presParOf" srcId="{7DC67B38-C057-4E7F-A258-6C34D65F70FD}" destId="{E9CC986A-C2CC-423E-98D0-A41870B8EF4A}" srcOrd="10" destOrd="0" presId="urn:microsoft.com/office/officeart/2018/2/layout/IconVerticalSolidList"/>
    <dgm:cxn modelId="{97D79ECF-4EC2-47E3-BBBD-B2786FA96489}" type="presParOf" srcId="{E9CC986A-C2CC-423E-98D0-A41870B8EF4A}" destId="{476DE155-2077-4519-8A65-0208C2116B3D}" srcOrd="0" destOrd="0" presId="urn:microsoft.com/office/officeart/2018/2/layout/IconVerticalSolidList"/>
    <dgm:cxn modelId="{B82265BF-95E3-4975-BE7E-6E05118B8271}" type="presParOf" srcId="{E9CC986A-C2CC-423E-98D0-A41870B8EF4A}" destId="{6CA509EE-A0F7-4149-A73A-E8216A8FDEDC}" srcOrd="1" destOrd="0" presId="urn:microsoft.com/office/officeart/2018/2/layout/IconVerticalSolidList"/>
    <dgm:cxn modelId="{EB247F2D-FF46-425A-943B-5BC5C7047E1B}" type="presParOf" srcId="{E9CC986A-C2CC-423E-98D0-A41870B8EF4A}" destId="{200B255F-28D9-49C1-85BC-F577E03C08B7}" srcOrd="2" destOrd="0" presId="urn:microsoft.com/office/officeart/2018/2/layout/IconVerticalSolidList"/>
    <dgm:cxn modelId="{07DBD479-A3DC-4359-8268-0E6C6966232F}" type="presParOf" srcId="{E9CC986A-C2CC-423E-98D0-A41870B8EF4A}" destId="{44D52C74-5A39-4805-B0F4-0FD3CF76C4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E1463-38D3-4117-8BA3-7BA7AB7BD5B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D5722E-28CA-4C65-8C46-B0EAD1283634}">
      <dgm:prSet/>
      <dgm:spPr/>
      <dgm:t>
        <a:bodyPr/>
        <a:lstStyle/>
        <a:p>
          <a:r>
            <a:rPr lang="en-US"/>
            <a:t>Select</a:t>
          </a:r>
        </a:p>
      </dgm:t>
    </dgm:pt>
    <dgm:pt modelId="{07F37203-3F95-47C4-A8F9-1CFCF22824C4}" type="parTrans" cxnId="{1E79B0B3-81D8-40D5-86A6-A4726E325CC3}">
      <dgm:prSet/>
      <dgm:spPr/>
      <dgm:t>
        <a:bodyPr/>
        <a:lstStyle/>
        <a:p>
          <a:endParaRPr lang="en-US"/>
        </a:p>
      </dgm:t>
    </dgm:pt>
    <dgm:pt modelId="{79325EDD-E2B6-4F7E-A6CE-EA40E3715C83}" type="sibTrans" cxnId="{1E79B0B3-81D8-40D5-86A6-A4726E325CC3}">
      <dgm:prSet/>
      <dgm:spPr/>
      <dgm:t>
        <a:bodyPr/>
        <a:lstStyle/>
        <a:p>
          <a:endParaRPr lang="en-US"/>
        </a:p>
      </dgm:t>
    </dgm:pt>
    <dgm:pt modelId="{D2668014-BB03-4DB3-8A46-27F1C1F6C1AA}">
      <dgm:prSet/>
      <dgm:spPr/>
      <dgm:t>
        <a:bodyPr/>
        <a:lstStyle/>
        <a:p>
          <a:r>
            <a:rPr lang="en-US"/>
            <a:t>Select all Test cases</a:t>
          </a:r>
        </a:p>
      </dgm:t>
    </dgm:pt>
    <dgm:pt modelId="{91EBA17E-E9B9-41E6-BC45-1206D41D228B}" type="parTrans" cxnId="{63934CEB-A677-4A00-855D-4BCC0A628157}">
      <dgm:prSet/>
      <dgm:spPr/>
      <dgm:t>
        <a:bodyPr/>
        <a:lstStyle/>
        <a:p>
          <a:endParaRPr lang="en-US"/>
        </a:p>
      </dgm:t>
    </dgm:pt>
    <dgm:pt modelId="{5FC6C539-18E2-4C9A-83FC-6A3C6B76CA09}" type="sibTrans" cxnId="{63934CEB-A677-4A00-855D-4BCC0A628157}">
      <dgm:prSet/>
      <dgm:spPr/>
      <dgm:t>
        <a:bodyPr/>
        <a:lstStyle/>
        <a:p>
          <a:endParaRPr lang="en-US"/>
        </a:p>
      </dgm:t>
    </dgm:pt>
    <dgm:pt modelId="{F671B542-D160-480D-9FF5-3625AF4C8CFF}">
      <dgm:prSet/>
      <dgm:spPr/>
      <dgm:t>
        <a:bodyPr/>
        <a:lstStyle/>
        <a:p>
          <a:r>
            <a:rPr lang="en-US"/>
            <a:t>Select</a:t>
          </a:r>
        </a:p>
      </dgm:t>
    </dgm:pt>
    <dgm:pt modelId="{BA87C44F-935F-436F-9A21-B10C28296612}" type="parTrans" cxnId="{76E8A5DF-0A79-420D-93C6-9B0A41994F2F}">
      <dgm:prSet/>
      <dgm:spPr/>
      <dgm:t>
        <a:bodyPr/>
        <a:lstStyle/>
        <a:p>
          <a:endParaRPr lang="en-US"/>
        </a:p>
      </dgm:t>
    </dgm:pt>
    <dgm:pt modelId="{71091CDD-57B6-4F98-B4C3-A4F2A6255C58}" type="sibTrans" cxnId="{76E8A5DF-0A79-420D-93C6-9B0A41994F2F}">
      <dgm:prSet/>
      <dgm:spPr/>
      <dgm:t>
        <a:bodyPr/>
        <a:lstStyle/>
        <a:p>
          <a:endParaRPr lang="en-US"/>
        </a:p>
      </dgm:t>
    </dgm:pt>
    <dgm:pt modelId="{B19BA7F8-8796-4165-900D-11FC43C38F92}">
      <dgm:prSet/>
      <dgm:spPr/>
      <dgm:t>
        <a:bodyPr/>
        <a:lstStyle/>
        <a:p>
          <a:r>
            <a:rPr lang="en-US"/>
            <a:t>Select Test cases randomly</a:t>
          </a:r>
        </a:p>
      </dgm:t>
    </dgm:pt>
    <dgm:pt modelId="{EAFD8036-67C2-4456-A0E4-7C634B349B4F}" type="parTrans" cxnId="{2420FFC9-3F3B-46F4-9128-C8DD7F6A039F}">
      <dgm:prSet/>
      <dgm:spPr/>
      <dgm:t>
        <a:bodyPr/>
        <a:lstStyle/>
        <a:p>
          <a:endParaRPr lang="en-US"/>
        </a:p>
      </dgm:t>
    </dgm:pt>
    <dgm:pt modelId="{5AFD9D2B-69A6-44C3-8A8D-AF897F6A09AC}" type="sibTrans" cxnId="{2420FFC9-3F3B-46F4-9128-C8DD7F6A039F}">
      <dgm:prSet/>
      <dgm:spPr/>
      <dgm:t>
        <a:bodyPr/>
        <a:lstStyle/>
        <a:p>
          <a:endParaRPr lang="en-US"/>
        </a:p>
      </dgm:t>
    </dgm:pt>
    <dgm:pt modelId="{64B92B95-D067-4109-8724-ED06797C8547}">
      <dgm:prSet/>
      <dgm:spPr/>
      <dgm:t>
        <a:bodyPr/>
        <a:lstStyle/>
        <a:p>
          <a:r>
            <a:rPr lang="en-US"/>
            <a:t>Select</a:t>
          </a:r>
        </a:p>
      </dgm:t>
    </dgm:pt>
    <dgm:pt modelId="{E7E0EB8C-327E-4DB9-896F-FA2614F8679B}" type="parTrans" cxnId="{5DE0E755-8022-4C5B-AB7B-83FE943CE72B}">
      <dgm:prSet/>
      <dgm:spPr/>
      <dgm:t>
        <a:bodyPr/>
        <a:lstStyle/>
        <a:p>
          <a:endParaRPr lang="en-US"/>
        </a:p>
      </dgm:t>
    </dgm:pt>
    <dgm:pt modelId="{BFE56FE9-B045-45F0-9E08-244DECEBD391}" type="sibTrans" cxnId="{5DE0E755-8022-4C5B-AB7B-83FE943CE72B}">
      <dgm:prSet/>
      <dgm:spPr/>
      <dgm:t>
        <a:bodyPr/>
        <a:lstStyle/>
        <a:p>
          <a:endParaRPr lang="en-US"/>
        </a:p>
      </dgm:t>
    </dgm:pt>
    <dgm:pt modelId="{B1617CBE-C393-4CCA-BFBD-BD03B595F428}">
      <dgm:prSet/>
      <dgm:spPr/>
      <dgm:t>
        <a:bodyPr/>
        <a:lstStyle/>
        <a:p>
          <a:r>
            <a:rPr lang="en-US"/>
            <a:t>Select modification traversing test cases</a:t>
          </a:r>
        </a:p>
      </dgm:t>
    </dgm:pt>
    <dgm:pt modelId="{1508BF00-D699-47DB-A451-0132BD55F463}" type="parTrans" cxnId="{168ED55E-E14E-4938-9538-811DD57D2AC1}">
      <dgm:prSet/>
      <dgm:spPr/>
      <dgm:t>
        <a:bodyPr/>
        <a:lstStyle/>
        <a:p>
          <a:endParaRPr lang="en-US"/>
        </a:p>
      </dgm:t>
    </dgm:pt>
    <dgm:pt modelId="{6C09CF12-62FE-4847-AB92-E0DA143FB634}" type="sibTrans" cxnId="{168ED55E-E14E-4938-9538-811DD57D2AC1}">
      <dgm:prSet/>
      <dgm:spPr/>
      <dgm:t>
        <a:bodyPr/>
        <a:lstStyle/>
        <a:p>
          <a:endParaRPr lang="en-US"/>
        </a:p>
      </dgm:t>
    </dgm:pt>
    <dgm:pt modelId="{1796691B-707D-4C7C-8B5C-E3673E160CDB}" type="pres">
      <dgm:prSet presAssocID="{136E1463-38D3-4117-8BA3-7BA7AB7BD5B3}" presName="Name0" presStyleCnt="0">
        <dgm:presLayoutVars>
          <dgm:dir/>
          <dgm:animLvl val="lvl"/>
          <dgm:resizeHandles val="exact"/>
        </dgm:presLayoutVars>
      </dgm:prSet>
      <dgm:spPr/>
    </dgm:pt>
    <dgm:pt modelId="{414EFD8D-3B91-424B-8923-E7C6EBAA3F6D}" type="pres">
      <dgm:prSet presAssocID="{64B92B95-D067-4109-8724-ED06797C8547}" presName="boxAndChildren" presStyleCnt="0"/>
      <dgm:spPr/>
    </dgm:pt>
    <dgm:pt modelId="{325A078A-1813-4246-9517-F27C5747B434}" type="pres">
      <dgm:prSet presAssocID="{64B92B95-D067-4109-8724-ED06797C8547}" presName="parentTextBox" presStyleLbl="alignNode1" presStyleIdx="0" presStyleCnt="3"/>
      <dgm:spPr/>
    </dgm:pt>
    <dgm:pt modelId="{151C1267-5F1A-4003-AED2-D6290E26F7B2}" type="pres">
      <dgm:prSet presAssocID="{64B92B95-D067-4109-8724-ED06797C8547}" presName="descendantBox" presStyleLbl="bgAccFollowNode1" presStyleIdx="0" presStyleCnt="3"/>
      <dgm:spPr/>
    </dgm:pt>
    <dgm:pt modelId="{B3197AF7-6FBD-46C1-902B-77A9A9BFB0CD}" type="pres">
      <dgm:prSet presAssocID="{71091CDD-57B6-4F98-B4C3-A4F2A6255C58}" presName="sp" presStyleCnt="0"/>
      <dgm:spPr/>
    </dgm:pt>
    <dgm:pt modelId="{0F6527C6-BAD2-4FAD-B086-1A1D5681794A}" type="pres">
      <dgm:prSet presAssocID="{F671B542-D160-480D-9FF5-3625AF4C8CFF}" presName="arrowAndChildren" presStyleCnt="0"/>
      <dgm:spPr/>
    </dgm:pt>
    <dgm:pt modelId="{27869CEB-8807-40C2-9E10-420D6CC687D8}" type="pres">
      <dgm:prSet presAssocID="{F671B542-D160-480D-9FF5-3625AF4C8CFF}" presName="parentTextArrow" presStyleLbl="node1" presStyleIdx="0" presStyleCnt="0"/>
      <dgm:spPr/>
    </dgm:pt>
    <dgm:pt modelId="{07C2AC04-54B1-4956-A4C4-53B7C53DBCD9}" type="pres">
      <dgm:prSet presAssocID="{F671B542-D160-480D-9FF5-3625AF4C8CFF}" presName="arrow" presStyleLbl="alignNode1" presStyleIdx="1" presStyleCnt="3"/>
      <dgm:spPr/>
    </dgm:pt>
    <dgm:pt modelId="{7CC36CE1-ECD2-49CF-B15A-81A74D26A44A}" type="pres">
      <dgm:prSet presAssocID="{F671B542-D160-480D-9FF5-3625AF4C8CFF}" presName="descendantArrow" presStyleLbl="bgAccFollowNode1" presStyleIdx="1" presStyleCnt="3"/>
      <dgm:spPr/>
    </dgm:pt>
    <dgm:pt modelId="{A287BE41-AA26-4EC3-AC19-F9065F349FD2}" type="pres">
      <dgm:prSet presAssocID="{79325EDD-E2B6-4F7E-A6CE-EA40E3715C83}" presName="sp" presStyleCnt="0"/>
      <dgm:spPr/>
    </dgm:pt>
    <dgm:pt modelId="{A842A863-695A-46A7-B4D8-24461031888B}" type="pres">
      <dgm:prSet presAssocID="{AED5722E-28CA-4C65-8C46-B0EAD1283634}" presName="arrowAndChildren" presStyleCnt="0"/>
      <dgm:spPr/>
    </dgm:pt>
    <dgm:pt modelId="{5E863CAD-34C5-4061-8D17-C3F13350100A}" type="pres">
      <dgm:prSet presAssocID="{AED5722E-28CA-4C65-8C46-B0EAD1283634}" presName="parentTextArrow" presStyleLbl="node1" presStyleIdx="0" presStyleCnt="0"/>
      <dgm:spPr/>
    </dgm:pt>
    <dgm:pt modelId="{FA13C5C5-4E3A-4D8E-8E79-2600084B376F}" type="pres">
      <dgm:prSet presAssocID="{AED5722E-28CA-4C65-8C46-B0EAD1283634}" presName="arrow" presStyleLbl="alignNode1" presStyleIdx="2" presStyleCnt="3"/>
      <dgm:spPr/>
    </dgm:pt>
    <dgm:pt modelId="{B185DA65-B879-49D8-B2E1-6F18633723E1}" type="pres">
      <dgm:prSet presAssocID="{AED5722E-28CA-4C65-8C46-B0EAD1283634}" presName="descendantArrow" presStyleLbl="bgAccFollowNode1" presStyleIdx="2" presStyleCnt="3"/>
      <dgm:spPr/>
    </dgm:pt>
  </dgm:ptLst>
  <dgm:cxnLst>
    <dgm:cxn modelId="{52BC5D22-FE0A-4627-93C2-D1A3E0BA1407}" type="presOf" srcId="{AED5722E-28CA-4C65-8C46-B0EAD1283634}" destId="{FA13C5C5-4E3A-4D8E-8E79-2600084B376F}" srcOrd="1" destOrd="0" presId="urn:microsoft.com/office/officeart/2016/7/layout/VerticalDownArrowProcess"/>
    <dgm:cxn modelId="{5CDE943F-DC33-4C8D-9B87-4F0047ADB14D}" type="presOf" srcId="{64B92B95-D067-4109-8724-ED06797C8547}" destId="{325A078A-1813-4246-9517-F27C5747B434}" srcOrd="0" destOrd="0" presId="urn:microsoft.com/office/officeart/2016/7/layout/VerticalDownArrowProcess"/>
    <dgm:cxn modelId="{168ED55E-E14E-4938-9538-811DD57D2AC1}" srcId="{64B92B95-D067-4109-8724-ED06797C8547}" destId="{B1617CBE-C393-4CCA-BFBD-BD03B595F428}" srcOrd="0" destOrd="0" parTransId="{1508BF00-D699-47DB-A451-0132BD55F463}" sibTransId="{6C09CF12-62FE-4847-AB92-E0DA143FB634}"/>
    <dgm:cxn modelId="{CD44BD6C-6661-4DB6-BCFE-DDCD2EE8592F}" type="presOf" srcId="{F671B542-D160-480D-9FF5-3625AF4C8CFF}" destId="{27869CEB-8807-40C2-9E10-420D6CC687D8}" srcOrd="0" destOrd="0" presId="urn:microsoft.com/office/officeart/2016/7/layout/VerticalDownArrowProcess"/>
    <dgm:cxn modelId="{CDA2A04D-7E24-4F33-9B39-C7A276208467}" type="presOf" srcId="{136E1463-38D3-4117-8BA3-7BA7AB7BD5B3}" destId="{1796691B-707D-4C7C-8B5C-E3673E160CDB}" srcOrd="0" destOrd="0" presId="urn:microsoft.com/office/officeart/2016/7/layout/VerticalDownArrowProcess"/>
    <dgm:cxn modelId="{5DE0E755-8022-4C5B-AB7B-83FE943CE72B}" srcId="{136E1463-38D3-4117-8BA3-7BA7AB7BD5B3}" destId="{64B92B95-D067-4109-8724-ED06797C8547}" srcOrd="2" destOrd="0" parTransId="{E7E0EB8C-327E-4DB9-896F-FA2614F8679B}" sibTransId="{BFE56FE9-B045-45F0-9E08-244DECEBD391}"/>
    <dgm:cxn modelId="{1EE33F79-B20B-419F-959C-ECA5455129A5}" type="presOf" srcId="{B1617CBE-C393-4CCA-BFBD-BD03B595F428}" destId="{151C1267-5F1A-4003-AED2-D6290E26F7B2}" srcOrd="0" destOrd="0" presId="urn:microsoft.com/office/officeart/2016/7/layout/VerticalDownArrowProcess"/>
    <dgm:cxn modelId="{6DF5A0A2-49A5-496F-B8E7-CADE34EDE3BA}" type="presOf" srcId="{AED5722E-28CA-4C65-8C46-B0EAD1283634}" destId="{5E863CAD-34C5-4061-8D17-C3F13350100A}" srcOrd="0" destOrd="0" presId="urn:microsoft.com/office/officeart/2016/7/layout/VerticalDownArrowProcess"/>
    <dgm:cxn modelId="{1E79B0B3-81D8-40D5-86A6-A4726E325CC3}" srcId="{136E1463-38D3-4117-8BA3-7BA7AB7BD5B3}" destId="{AED5722E-28CA-4C65-8C46-B0EAD1283634}" srcOrd="0" destOrd="0" parTransId="{07F37203-3F95-47C4-A8F9-1CFCF22824C4}" sibTransId="{79325EDD-E2B6-4F7E-A6CE-EA40E3715C83}"/>
    <dgm:cxn modelId="{F093E5C7-456F-47F2-AE20-E2311CE30E00}" type="presOf" srcId="{F671B542-D160-480D-9FF5-3625AF4C8CFF}" destId="{07C2AC04-54B1-4956-A4C4-53B7C53DBCD9}" srcOrd="1" destOrd="0" presId="urn:microsoft.com/office/officeart/2016/7/layout/VerticalDownArrowProcess"/>
    <dgm:cxn modelId="{CE9538C9-D775-46D8-9FB8-71DBD7A41F42}" type="presOf" srcId="{B19BA7F8-8796-4165-900D-11FC43C38F92}" destId="{7CC36CE1-ECD2-49CF-B15A-81A74D26A44A}" srcOrd="0" destOrd="0" presId="urn:microsoft.com/office/officeart/2016/7/layout/VerticalDownArrowProcess"/>
    <dgm:cxn modelId="{2420FFC9-3F3B-46F4-9128-C8DD7F6A039F}" srcId="{F671B542-D160-480D-9FF5-3625AF4C8CFF}" destId="{B19BA7F8-8796-4165-900D-11FC43C38F92}" srcOrd="0" destOrd="0" parTransId="{EAFD8036-67C2-4456-A0E4-7C634B349B4F}" sibTransId="{5AFD9D2B-69A6-44C3-8A8D-AF897F6A09AC}"/>
    <dgm:cxn modelId="{76E8A5DF-0A79-420D-93C6-9B0A41994F2F}" srcId="{136E1463-38D3-4117-8BA3-7BA7AB7BD5B3}" destId="{F671B542-D160-480D-9FF5-3625AF4C8CFF}" srcOrd="1" destOrd="0" parTransId="{BA87C44F-935F-436F-9A21-B10C28296612}" sibTransId="{71091CDD-57B6-4F98-B4C3-A4F2A6255C58}"/>
    <dgm:cxn modelId="{63934CEB-A677-4A00-855D-4BCC0A628157}" srcId="{AED5722E-28CA-4C65-8C46-B0EAD1283634}" destId="{D2668014-BB03-4DB3-8A46-27F1C1F6C1AA}" srcOrd="0" destOrd="0" parTransId="{91EBA17E-E9B9-41E6-BC45-1206D41D228B}" sibTransId="{5FC6C539-18E2-4C9A-83FC-6A3C6B76CA09}"/>
    <dgm:cxn modelId="{94FA72FF-3DB8-4A9B-AACB-2701A759B9DB}" type="presOf" srcId="{D2668014-BB03-4DB3-8A46-27F1C1F6C1AA}" destId="{B185DA65-B879-49D8-B2E1-6F18633723E1}" srcOrd="0" destOrd="0" presId="urn:microsoft.com/office/officeart/2016/7/layout/VerticalDownArrowProcess"/>
    <dgm:cxn modelId="{8663A04A-47C3-470F-9D64-2592E16D996B}" type="presParOf" srcId="{1796691B-707D-4C7C-8B5C-E3673E160CDB}" destId="{414EFD8D-3B91-424B-8923-E7C6EBAA3F6D}" srcOrd="0" destOrd="0" presId="urn:microsoft.com/office/officeart/2016/7/layout/VerticalDownArrowProcess"/>
    <dgm:cxn modelId="{4E28FEA3-8CC5-4E5E-A357-DE4BFFDE4162}" type="presParOf" srcId="{414EFD8D-3B91-424B-8923-E7C6EBAA3F6D}" destId="{325A078A-1813-4246-9517-F27C5747B434}" srcOrd="0" destOrd="0" presId="urn:microsoft.com/office/officeart/2016/7/layout/VerticalDownArrowProcess"/>
    <dgm:cxn modelId="{1B84AC16-99A9-4A42-8B00-704B8C986CA4}" type="presParOf" srcId="{414EFD8D-3B91-424B-8923-E7C6EBAA3F6D}" destId="{151C1267-5F1A-4003-AED2-D6290E26F7B2}" srcOrd="1" destOrd="0" presId="urn:microsoft.com/office/officeart/2016/7/layout/VerticalDownArrowProcess"/>
    <dgm:cxn modelId="{ABD52FF6-1434-4ED7-A26F-CE29124BB8AB}" type="presParOf" srcId="{1796691B-707D-4C7C-8B5C-E3673E160CDB}" destId="{B3197AF7-6FBD-46C1-902B-77A9A9BFB0CD}" srcOrd="1" destOrd="0" presId="urn:microsoft.com/office/officeart/2016/7/layout/VerticalDownArrowProcess"/>
    <dgm:cxn modelId="{D7BDFFC1-13C6-40C8-8F9B-F7A805D9EDC6}" type="presParOf" srcId="{1796691B-707D-4C7C-8B5C-E3673E160CDB}" destId="{0F6527C6-BAD2-4FAD-B086-1A1D5681794A}" srcOrd="2" destOrd="0" presId="urn:microsoft.com/office/officeart/2016/7/layout/VerticalDownArrowProcess"/>
    <dgm:cxn modelId="{891195E0-ED9A-4795-81D8-3C0897BDD8A9}" type="presParOf" srcId="{0F6527C6-BAD2-4FAD-B086-1A1D5681794A}" destId="{27869CEB-8807-40C2-9E10-420D6CC687D8}" srcOrd="0" destOrd="0" presId="urn:microsoft.com/office/officeart/2016/7/layout/VerticalDownArrowProcess"/>
    <dgm:cxn modelId="{3DB1AB36-D542-414F-B776-1180289F49B5}" type="presParOf" srcId="{0F6527C6-BAD2-4FAD-B086-1A1D5681794A}" destId="{07C2AC04-54B1-4956-A4C4-53B7C53DBCD9}" srcOrd="1" destOrd="0" presId="urn:microsoft.com/office/officeart/2016/7/layout/VerticalDownArrowProcess"/>
    <dgm:cxn modelId="{1560F4C3-BB8D-43E3-9172-AF54CEFD29A5}" type="presParOf" srcId="{0F6527C6-BAD2-4FAD-B086-1A1D5681794A}" destId="{7CC36CE1-ECD2-49CF-B15A-81A74D26A44A}" srcOrd="2" destOrd="0" presId="urn:microsoft.com/office/officeart/2016/7/layout/VerticalDownArrowProcess"/>
    <dgm:cxn modelId="{09CD3B22-644B-4B85-8049-50257A728B4F}" type="presParOf" srcId="{1796691B-707D-4C7C-8B5C-E3673E160CDB}" destId="{A287BE41-AA26-4EC3-AC19-F9065F349FD2}" srcOrd="3" destOrd="0" presId="urn:microsoft.com/office/officeart/2016/7/layout/VerticalDownArrowProcess"/>
    <dgm:cxn modelId="{E1D182AD-53FA-422C-BF88-92F984022F83}" type="presParOf" srcId="{1796691B-707D-4C7C-8B5C-E3673E160CDB}" destId="{A842A863-695A-46A7-B4D8-24461031888B}" srcOrd="4" destOrd="0" presId="urn:microsoft.com/office/officeart/2016/7/layout/VerticalDownArrowProcess"/>
    <dgm:cxn modelId="{9223922C-70F4-4E67-B262-FAFE7573CF17}" type="presParOf" srcId="{A842A863-695A-46A7-B4D8-24461031888B}" destId="{5E863CAD-34C5-4061-8D17-C3F13350100A}" srcOrd="0" destOrd="0" presId="urn:microsoft.com/office/officeart/2016/7/layout/VerticalDownArrowProcess"/>
    <dgm:cxn modelId="{90D4739E-5FB3-477E-BCB5-5EC049085217}" type="presParOf" srcId="{A842A863-695A-46A7-B4D8-24461031888B}" destId="{FA13C5C5-4E3A-4D8E-8E79-2600084B376F}" srcOrd="1" destOrd="0" presId="urn:microsoft.com/office/officeart/2016/7/layout/VerticalDownArrowProcess"/>
    <dgm:cxn modelId="{C843A41A-318F-4D9F-994E-378D8A66CC63}" type="presParOf" srcId="{A842A863-695A-46A7-B4D8-24461031888B}" destId="{B185DA65-B879-49D8-B2E1-6F18633723E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2C5C94-5EDF-4F74-A32B-66D2C94D9E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B04174-9C51-4CC5-AA0F-CF88EE78BD81}">
      <dgm:prSet/>
      <dgm:spPr/>
      <dgm:t>
        <a:bodyPr/>
        <a:lstStyle/>
        <a:p>
          <a:r>
            <a:rPr lang="en-US"/>
            <a:t>Only modified test cases and its impacted cases are tested.</a:t>
          </a:r>
        </a:p>
      </dgm:t>
    </dgm:pt>
    <dgm:pt modelId="{A3122FBF-20D8-4947-A675-B865E97353A8}" type="parTrans" cxnId="{5074CEE1-795F-4CBA-B2FB-68FC1ABA0E6D}">
      <dgm:prSet/>
      <dgm:spPr/>
      <dgm:t>
        <a:bodyPr/>
        <a:lstStyle/>
        <a:p>
          <a:endParaRPr lang="en-US"/>
        </a:p>
      </dgm:t>
    </dgm:pt>
    <dgm:pt modelId="{401376A3-CC80-4B5D-A5E3-6E1D3991CC3C}" type="sibTrans" cxnId="{5074CEE1-795F-4CBA-B2FB-68FC1ABA0E6D}">
      <dgm:prSet/>
      <dgm:spPr/>
      <dgm:t>
        <a:bodyPr/>
        <a:lstStyle/>
        <a:p>
          <a:endParaRPr lang="en-US"/>
        </a:p>
      </dgm:t>
    </dgm:pt>
    <dgm:pt modelId="{AA5E5675-FD37-4321-9CA1-2C19CB3A2673}">
      <dgm:prSet/>
      <dgm:spPr/>
      <dgm:t>
        <a:bodyPr/>
        <a:lstStyle/>
        <a:p>
          <a:r>
            <a:rPr lang="en-US"/>
            <a:t>Fault revealing Test cases.</a:t>
          </a:r>
        </a:p>
      </dgm:t>
    </dgm:pt>
    <dgm:pt modelId="{8D65AB10-7F23-4012-BFC1-2E9F0F10B957}" type="parTrans" cxnId="{14ACF87C-51C8-4C0D-BB4F-8C0AB39973A0}">
      <dgm:prSet/>
      <dgm:spPr/>
      <dgm:t>
        <a:bodyPr/>
        <a:lstStyle/>
        <a:p>
          <a:endParaRPr lang="en-US"/>
        </a:p>
      </dgm:t>
    </dgm:pt>
    <dgm:pt modelId="{44D9CFB3-5494-46A6-9860-D72722C9B6B6}" type="sibTrans" cxnId="{14ACF87C-51C8-4C0D-BB4F-8C0AB39973A0}">
      <dgm:prSet/>
      <dgm:spPr/>
      <dgm:t>
        <a:bodyPr/>
        <a:lstStyle/>
        <a:p>
          <a:endParaRPr lang="en-US"/>
        </a:p>
      </dgm:t>
    </dgm:pt>
    <dgm:pt modelId="{C98956B9-3CAB-41B2-997E-6C19C221F985}" type="pres">
      <dgm:prSet presAssocID="{4E2C5C94-5EDF-4F74-A32B-66D2C94D9E90}" presName="root" presStyleCnt="0">
        <dgm:presLayoutVars>
          <dgm:dir/>
          <dgm:resizeHandles val="exact"/>
        </dgm:presLayoutVars>
      </dgm:prSet>
      <dgm:spPr/>
    </dgm:pt>
    <dgm:pt modelId="{7101D23B-494B-4D5B-9D83-3CD78325DF77}" type="pres">
      <dgm:prSet presAssocID="{D3B04174-9C51-4CC5-AA0F-CF88EE78BD81}" presName="compNode" presStyleCnt="0"/>
      <dgm:spPr/>
    </dgm:pt>
    <dgm:pt modelId="{1631CBA5-A9D2-4139-91C3-F53A445AC3F2}" type="pres">
      <dgm:prSet presAssocID="{D3B04174-9C51-4CC5-AA0F-CF88EE78BD81}" presName="bgRect" presStyleLbl="bgShp" presStyleIdx="0" presStyleCnt="2"/>
      <dgm:spPr/>
    </dgm:pt>
    <dgm:pt modelId="{0C672CF9-4F11-4D34-B9F7-600CB28F85B6}" type="pres">
      <dgm:prSet presAssocID="{D3B04174-9C51-4CC5-AA0F-CF88EE78BD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5661212-84EA-49DE-AD66-3B6B8DA81315}" type="pres">
      <dgm:prSet presAssocID="{D3B04174-9C51-4CC5-AA0F-CF88EE78BD81}" presName="spaceRect" presStyleCnt="0"/>
      <dgm:spPr/>
    </dgm:pt>
    <dgm:pt modelId="{1C53D7EB-EFC4-4124-A6FD-575F8E0065B6}" type="pres">
      <dgm:prSet presAssocID="{D3B04174-9C51-4CC5-AA0F-CF88EE78BD81}" presName="parTx" presStyleLbl="revTx" presStyleIdx="0" presStyleCnt="2">
        <dgm:presLayoutVars>
          <dgm:chMax val="0"/>
          <dgm:chPref val="0"/>
        </dgm:presLayoutVars>
      </dgm:prSet>
      <dgm:spPr/>
    </dgm:pt>
    <dgm:pt modelId="{E25E41CB-A3BF-433B-9468-792F91273936}" type="pres">
      <dgm:prSet presAssocID="{401376A3-CC80-4B5D-A5E3-6E1D3991CC3C}" presName="sibTrans" presStyleCnt="0"/>
      <dgm:spPr/>
    </dgm:pt>
    <dgm:pt modelId="{E702CB0D-A238-468F-A56C-A0AD23D1AB7B}" type="pres">
      <dgm:prSet presAssocID="{AA5E5675-FD37-4321-9CA1-2C19CB3A2673}" presName="compNode" presStyleCnt="0"/>
      <dgm:spPr/>
    </dgm:pt>
    <dgm:pt modelId="{24C64F08-4F02-4D1A-BF64-846AF6241B30}" type="pres">
      <dgm:prSet presAssocID="{AA5E5675-FD37-4321-9CA1-2C19CB3A2673}" presName="bgRect" presStyleLbl="bgShp" presStyleIdx="1" presStyleCnt="2"/>
      <dgm:spPr/>
    </dgm:pt>
    <dgm:pt modelId="{A610A377-4B1B-4BFB-931A-07A0680E43AE}" type="pres">
      <dgm:prSet presAssocID="{AA5E5675-FD37-4321-9CA1-2C19CB3A26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6A1317-6890-4254-9628-1C501A3CD874}" type="pres">
      <dgm:prSet presAssocID="{AA5E5675-FD37-4321-9CA1-2C19CB3A2673}" presName="spaceRect" presStyleCnt="0"/>
      <dgm:spPr/>
    </dgm:pt>
    <dgm:pt modelId="{FB0574B8-822C-4ACF-B9E2-F48320B26BEE}" type="pres">
      <dgm:prSet presAssocID="{AA5E5675-FD37-4321-9CA1-2C19CB3A267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7E4D438-F286-4380-82D3-2FA513E0703C}" type="presOf" srcId="{4E2C5C94-5EDF-4F74-A32B-66D2C94D9E90}" destId="{C98956B9-3CAB-41B2-997E-6C19C221F985}" srcOrd="0" destOrd="0" presId="urn:microsoft.com/office/officeart/2018/2/layout/IconVerticalSolidList"/>
    <dgm:cxn modelId="{14ACF87C-51C8-4C0D-BB4F-8C0AB39973A0}" srcId="{4E2C5C94-5EDF-4F74-A32B-66D2C94D9E90}" destId="{AA5E5675-FD37-4321-9CA1-2C19CB3A2673}" srcOrd="1" destOrd="0" parTransId="{8D65AB10-7F23-4012-BFC1-2E9F0F10B957}" sibTransId="{44D9CFB3-5494-46A6-9860-D72722C9B6B6}"/>
    <dgm:cxn modelId="{B4504997-20F9-4FDB-AD08-BFC547AB5D7B}" type="presOf" srcId="{AA5E5675-FD37-4321-9CA1-2C19CB3A2673}" destId="{FB0574B8-822C-4ACF-B9E2-F48320B26BEE}" srcOrd="0" destOrd="0" presId="urn:microsoft.com/office/officeart/2018/2/layout/IconVerticalSolidList"/>
    <dgm:cxn modelId="{5074CEE1-795F-4CBA-B2FB-68FC1ABA0E6D}" srcId="{4E2C5C94-5EDF-4F74-A32B-66D2C94D9E90}" destId="{D3B04174-9C51-4CC5-AA0F-CF88EE78BD81}" srcOrd="0" destOrd="0" parTransId="{A3122FBF-20D8-4947-A675-B865E97353A8}" sibTransId="{401376A3-CC80-4B5D-A5E3-6E1D3991CC3C}"/>
    <dgm:cxn modelId="{A4DBFBEF-1E35-4550-9872-0A8CEC9C5D73}" type="presOf" srcId="{D3B04174-9C51-4CC5-AA0F-CF88EE78BD81}" destId="{1C53D7EB-EFC4-4124-A6FD-575F8E0065B6}" srcOrd="0" destOrd="0" presId="urn:microsoft.com/office/officeart/2018/2/layout/IconVerticalSolidList"/>
    <dgm:cxn modelId="{E6FF8B6E-338D-4C76-A541-AC2AC1762AFA}" type="presParOf" srcId="{C98956B9-3CAB-41B2-997E-6C19C221F985}" destId="{7101D23B-494B-4D5B-9D83-3CD78325DF77}" srcOrd="0" destOrd="0" presId="urn:microsoft.com/office/officeart/2018/2/layout/IconVerticalSolidList"/>
    <dgm:cxn modelId="{E34719A8-16DE-4271-A96B-B80D02A1D115}" type="presParOf" srcId="{7101D23B-494B-4D5B-9D83-3CD78325DF77}" destId="{1631CBA5-A9D2-4139-91C3-F53A445AC3F2}" srcOrd="0" destOrd="0" presId="urn:microsoft.com/office/officeart/2018/2/layout/IconVerticalSolidList"/>
    <dgm:cxn modelId="{2BC3E0F4-83AB-4EFB-803B-55BD4B29D032}" type="presParOf" srcId="{7101D23B-494B-4D5B-9D83-3CD78325DF77}" destId="{0C672CF9-4F11-4D34-B9F7-600CB28F85B6}" srcOrd="1" destOrd="0" presId="urn:microsoft.com/office/officeart/2018/2/layout/IconVerticalSolidList"/>
    <dgm:cxn modelId="{E6A9880B-93A7-4DAD-9769-0499B367B354}" type="presParOf" srcId="{7101D23B-494B-4D5B-9D83-3CD78325DF77}" destId="{75661212-84EA-49DE-AD66-3B6B8DA81315}" srcOrd="2" destOrd="0" presId="urn:microsoft.com/office/officeart/2018/2/layout/IconVerticalSolidList"/>
    <dgm:cxn modelId="{E776CAEF-8DC0-4EA5-B21C-48AD723A862F}" type="presParOf" srcId="{7101D23B-494B-4D5B-9D83-3CD78325DF77}" destId="{1C53D7EB-EFC4-4124-A6FD-575F8E0065B6}" srcOrd="3" destOrd="0" presId="urn:microsoft.com/office/officeart/2018/2/layout/IconVerticalSolidList"/>
    <dgm:cxn modelId="{086FBB8B-2BF2-4545-A90F-7BEE202204F6}" type="presParOf" srcId="{C98956B9-3CAB-41B2-997E-6C19C221F985}" destId="{E25E41CB-A3BF-433B-9468-792F91273936}" srcOrd="1" destOrd="0" presId="urn:microsoft.com/office/officeart/2018/2/layout/IconVerticalSolidList"/>
    <dgm:cxn modelId="{4A8171E8-F496-4FF2-9A56-3588349D086D}" type="presParOf" srcId="{C98956B9-3CAB-41B2-997E-6C19C221F985}" destId="{E702CB0D-A238-468F-A56C-A0AD23D1AB7B}" srcOrd="2" destOrd="0" presId="urn:microsoft.com/office/officeart/2018/2/layout/IconVerticalSolidList"/>
    <dgm:cxn modelId="{A0F1DB5D-63ED-4868-94B7-F1EFEED51FAF}" type="presParOf" srcId="{E702CB0D-A238-468F-A56C-A0AD23D1AB7B}" destId="{24C64F08-4F02-4D1A-BF64-846AF6241B30}" srcOrd="0" destOrd="0" presId="urn:microsoft.com/office/officeart/2018/2/layout/IconVerticalSolidList"/>
    <dgm:cxn modelId="{072B28A7-0A49-4E00-852B-1F7659C33E88}" type="presParOf" srcId="{E702CB0D-A238-468F-A56C-A0AD23D1AB7B}" destId="{A610A377-4B1B-4BFB-931A-07A0680E43AE}" srcOrd="1" destOrd="0" presId="urn:microsoft.com/office/officeart/2018/2/layout/IconVerticalSolidList"/>
    <dgm:cxn modelId="{15CFA849-717C-4D61-AFF9-DD9CE0864F66}" type="presParOf" srcId="{E702CB0D-A238-468F-A56C-A0AD23D1AB7B}" destId="{7F6A1317-6890-4254-9628-1C501A3CD874}" srcOrd="2" destOrd="0" presId="urn:microsoft.com/office/officeart/2018/2/layout/IconVerticalSolidList"/>
    <dgm:cxn modelId="{EA5A452B-387A-4592-84CD-922E3B29A6E7}" type="presParOf" srcId="{E702CB0D-A238-468F-A56C-A0AD23D1AB7B}" destId="{FB0574B8-822C-4ACF-B9E2-F48320B26B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47D4F1-C4AE-4C0D-809D-FACA9ABA39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DD1B1A-4123-4693-B294-847CBBC06979}">
      <dgm:prSet/>
      <dgm:spPr/>
      <dgm:t>
        <a:bodyPr/>
        <a:lstStyle/>
        <a:p>
          <a:r>
            <a:rPr lang="en-US"/>
            <a:t>What functions of the software must be tested?</a:t>
          </a:r>
        </a:p>
      </dgm:t>
    </dgm:pt>
    <dgm:pt modelId="{9E051DC0-3C51-4909-BFBA-6E5BF6B3EA92}" type="parTrans" cxnId="{D440296E-3D7C-4CD7-9E3C-7149964040D0}">
      <dgm:prSet/>
      <dgm:spPr/>
      <dgm:t>
        <a:bodyPr/>
        <a:lstStyle/>
        <a:p>
          <a:endParaRPr lang="en-US"/>
        </a:p>
      </dgm:t>
    </dgm:pt>
    <dgm:pt modelId="{5CDAAE58-F200-48F7-976A-B16889A6FF8F}" type="sibTrans" cxnId="{D440296E-3D7C-4CD7-9E3C-7149964040D0}">
      <dgm:prSet/>
      <dgm:spPr/>
      <dgm:t>
        <a:bodyPr/>
        <a:lstStyle/>
        <a:p>
          <a:endParaRPr lang="en-US"/>
        </a:p>
      </dgm:t>
    </dgm:pt>
    <dgm:pt modelId="{F972E078-5085-4E52-B690-FF25C08630E6}">
      <dgm:prSet/>
      <dgm:spPr/>
      <dgm:t>
        <a:bodyPr/>
        <a:lstStyle/>
        <a:p>
          <a:r>
            <a:rPr lang="en-US"/>
            <a:t>What are the consequences if some functions are not tested?</a:t>
          </a:r>
        </a:p>
      </dgm:t>
    </dgm:pt>
    <dgm:pt modelId="{E9DA8D51-BB59-43F4-89CA-B9A4A2DBBE7A}" type="parTrans" cxnId="{C50473BE-AA6A-4FF0-A96B-BF142DCC9DAA}">
      <dgm:prSet/>
      <dgm:spPr/>
      <dgm:t>
        <a:bodyPr/>
        <a:lstStyle/>
        <a:p>
          <a:endParaRPr lang="en-US"/>
        </a:p>
      </dgm:t>
    </dgm:pt>
    <dgm:pt modelId="{B546342E-85BA-4A5B-844E-A8D6FED8C25C}" type="sibTrans" cxnId="{C50473BE-AA6A-4FF0-A96B-BF142DCC9DAA}">
      <dgm:prSet/>
      <dgm:spPr/>
      <dgm:t>
        <a:bodyPr/>
        <a:lstStyle/>
        <a:p>
          <a:endParaRPr lang="en-US"/>
        </a:p>
      </dgm:t>
    </dgm:pt>
    <dgm:pt modelId="{67D87620-299F-4454-BA47-B3945FF31C7C}" type="pres">
      <dgm:prSet presAssocID="{9947D4F1-C4AE-4C0D-809D-FACA9ABA39B3}" presName="root" presStyleCnt="0">
        <dgm:presLayoutVars>
          <dgm:dir/>
          <dgm:resizeHandles val="exact"/>
        </dgm:presLayoutVars>
      </dgm:prSet>
      <dgm:spPr/>
    </dgm:pt>
    <dgm:pt modelId="{0306706D-E2DF-49B0-9456-1BD5B7C5818F}" type="pres">
      <dgm:prSet presAssocID="{EDDD1B1A-4123-4693-B294-847CBBC06979}" presName="compNode" presStyleCnt="0"/>
      <dgm:spPr/>
    </dgm:pt>
    <dgm:pt modelId="{FF74AA82-A2B9-4B37-9BB2-B7F923048D3F}" type="pres">
      <dgm:prSet presAssocID="{EDDD1B1A-4123-4693-B294-847CBBC06979}" presName="bgRect" presStyleLbl="bgShp" presStyleIdx="0" presStyleCnt="2"/>
      <dgm:spPr/>
    </dgm:pt>
    <dgm:pt modelId="{C21068BD-9314-427F-B6C3-E9D5555E62E2}" type="pres">
      <dgm:prSet presAssocID="{EDDD1B1A-4123-4693-B294-847CBBC069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56D12FF-EA32-4AD0-A530-321FF2635116}" type="pres">
      <dgm:prSet presAssocID="{EDDD1B1A-4123-4693-B294-847CBBC06979}" presName="spaceRect" presStyleCnt="0"/>
      <dgm:spPr/>
    </dgm:pt>
    <dgm:pt modelId="{54CC6EA0-64D6-4791-85E4-BF3EACE0CCAB}" type="pres">
      <dgm:prSet presAssocID="{EDDD1B1A-4123-4693-B294-847CBBC06979}" presName="parTx" presStyleLbl="revTx" presStyleIdx="0" presStyleCnt="2">
        <dgm:presLayoutVars>
          <dgm:chMax val="0"/>
          <dgm:chPref val="0"/>
        </dgm:presLayoutVars>
      </dgm:prSet>
      <dgm:spPr/>
    </dgm:pt>
    <dgm:pt modelId="{D9291582-0D80-4E1B-9475-0B323F798DD5}" type="pres">
      <dgm:prSet presAssocID="{5CDAAE58-F200-48F7-976A-B16889A6FF8F}" presName="sibTrans" presStyleCnt="0"/>
      <dgm:spPr/>
    </dgm:pt>
    <dgm:pt modelId="{8A1F4416-8787-4578-986E-91C94FDD5628}" type="pres">
      <dgm:prSet presAssocID="{F972E078-5085-4E52-B690-FF25C08630E6}" presName="compNode" presStyleCnt="0"/>
      <dgm:spPr/>
    </dgm:pt>
    <dgm:pt modelId="{91A51C5E-B859-407F-9240-3EA17DFB1471}" type="pres">
      <dgm:prSet presAssocID="{F972E078-5085-4E52-B690-FF25C08630E6}" presName="bgRect" presStyleLbl="bgShp" presStyleIdx="1" presStyleCnt="2"/>
      <dgm:spPr/>
    </dgm:pt>
    <dgm:pt modelId="{AAB7F9F6-02CD-4E70-A469-7E305014C321}" type="pres">
      <dgm:prSet presAssocID="{F972E078-5085-4E52-B690-FF25C08630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0404DB5-C161-48D2-8B01-8B10445452AF}" type="pres">
      <dgm:prSet presAssocID="{F972E078-5085-4E52-B690-FF25C08630E6}" presName="spaceRect" presStyleCnt="0"/>
      <dgm:spPr/>
    </dgm:pt>
    <dgm:pt modelId="{0260B443-C6BD-45C9-A953-FE4B6B649E25}" type="pres">
      <dgm:prSet presAssocID="{F972E078-5085-4E52-B690-FF25C08630E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EBD3536-FFF6-4622-B3BF-C1F8829FB7E5}" type="presOf" srcId="{F972E078-5085-4E52-B690-FF25C08630E6}" destId="{0260B443-C6BD-45C9-A953-FE4B6B649E25}" srcOrd="0" destOrd="0" presId="urn:microsoft.com/office/officeart/2018/2/layout/IconVerticalSolidList"/>
    <dgm:cxn modelId="{D440296E-3D7C-4CD7-9E3C-7149964040D0}" srcId="{9947D4F1-C4AE-4C0D-809D-FACA9ABA39B3}" destId="{EDDD1B1A-4123-4693-B294-847CBBC06979}" srcOrd="0" destOrd="0" parTransId="{9E051DC0-3C51-4909-BFBA-6E5BF6B3EA92}" sibTransId="{5CDAAE58-F200-48F7-976A-B16889A6FF8F}"/>
    <dgm:cxn modelId="{4E0302A2-7AF5-4FD5-86B6-BF47A7D4466E}" type="presOf" srcId="{EDDD1B1A-4123-4693-B294-847CBBC06979}" destId="{54CC6EA0-64D6-4791-85E4-BF3EACE0CCAB}" srcOrd="0" destOrd="0" presId="urn:microsoft.com/office/officeart/2018/2/layout/IconVerticalSolidList"/>
    <dgm:cxn modelId="{054641AB-0BAD-4839-B99E-CB6EA15A824B}" type="presOf" srcId="{9947D4F1-C4AE-4C0D-809D-FACA9ABA39B3}" destId="{67D87620-299F-4454-BA47-B3945FF31C7C}" srcOrd="0" destOrd="0" presId="urn:microsoft.com/office/officeart/2018/2/layout/IconVerticalSolidList"/>
    <dgm:cxn modelId="{C50473BE-AA6A-4FF0-A96B-BF142DCC9DAA}" srcId="{9947D4F1-C4AE-4C0D-809D-FACA9ABA39B3}" destId="{F972E078-5085-4E52-B690-FF25C08630E6}" srcOrd="1" destOrd="0" parTransId="{E9DA8D51-BB59-43F4-89CA-B9A4A2DBBE7A}" sibTransId="{B546342E-85BA-4A5B-844E-A8D6FED8C25C}"/>
    <dgm:cxn modelId="{BC3473C7-9D6C-45BC-8452-E44F36447AD3}" type="presParOf" srcId="{67D87620-299F-4454-BA47-B3945FF31C7C}" destId="{0306706D-E2DF-49B0-9456-1BD5B7C5818F}" srcOrd="0" destOrd="0" presId="urn:microsoft.com/office/officeart/2018/2/layout/IconVerticalSolidList"/>
    <dgm:cxn modelId="{F5272A70-5355-4EB8-927A-FE0F5410DB35}" type="presParOf" srcId="{0306706D-E2DF-49B0-9456-1BD5B7C5818F}" destId="{FF74AA82-A2B9-4B37-9BB2-B7F923048D3F}" srcOrd="0" destOrd="0" presId="urn:microsoft.com/office/officeart/2018/2/layout/IconVerticalSolidList"/>
    <dgm:cxn modelId="{BD3CA0B1-A604-442D-BF51-F199C046D2A2}" type="presParOf" srcId="{0306706D-E2DF-49B0-9456-1BD5B7C5818F}" destId="{C21068BD-9314-427F-B6C3-E9D5555E62E2}" srcOrd="1" destOrd="0" presId="urn:microsoft.com/office/officeart/2018/2/layout/IconVerticalSolidList"/>
    <dgm:cxn modelId="{A21FBFAA-3215-420D-B5E5-4488FEF07DEE}" type="presParOf" srcId="{0306706D-E2DF-49B0-9456-1BD5B7C5818F}" destId="{056D12FF-EA32-4AD0-A530-321FF2635116}" srcOrd="2" destOrd="0" presId="urn:microsoft.com/office/officeart/2018/2/layout/IconVerticalSolidList"/>
    <dgm:cxn modelId="{BEE240AA-227E-406B-8A0F-DD73DDABD457}" type="presParOf" srcId="{0306706D-E2DF-49B0-9456-1BD5B7C5818F}" destId="{54CC6EA0-64D6-4791-85E4-BF3EACE0CCAB}" srcOrd="3" destOrd="0" presId="urn:microsoft.com/office/officeart/2018/2/layout/IconVerticalSolidList"/>
    <dgm:cxn modelId="{FB0D4E0D-3725-4779-8AAD-482EFC2768FE}" type="presParOf" srcId="{67D87620-299F-4454-BA47-B3945FF31C7C}" destId="{D9291582-0D80-4E1B-9475-0B323F798DD5}" srcOrd="1" destOrd="0" presId="urn:microsoft.com/office/officeart/2018/2/layout/IconVerticalSolidList"/>
    <dgm:cxn modelId="{9C30B2AE-C827-47BC-989D-F67BEACD2904}" type="presParOf" srcId="{67D87620-299F-4454-BA47-B3945FF31C7C}" destId="{8A1F4416-8787-4578-986E-91C94FDD5628}" srcOrd="2" destOrd="0" presId="urn:microsoft.com/office/officeart/2018/2/layout/IconVerticalSolidList"/>
    <dgm:cxn modelId="{6A3DEFA1-0464-4F2C-9E64-C1C61BE2E85B}" type="presParOf" srcId="{8A1F4416-8787-4578-986E-91C94FDD5628}" destId="{91A51C5E-B859-407F-9240-3EA17DFB1471}" srcOrd="0" destOrd="0" presId="urn:microsoft.com/office/officeart/2018/2/layout/IconVerticalSolidList"/>
    <dgm:cxn modelId="{AC09C277-625F-4B4E-862C-C200A5A4CF7C}" type="presParOf" srcId="{8A1F4416-8787-4578-986E-91C94FDD5628}" destId="{AAB7F9F6-02CD-4E70-A469-7E305014C321}" srcOrd="1" destOrd="0" presId="urn:microsoft.com/office/officeart/2018/2/layout/IconVerticalSolidList"/>
    <dgm:cxn modelId="{BB47A823-1CEB-4A9A-96BB-73AB56B09A5E}" type="presParOf" srcId="{8A1F4416-8787-4578-986E-91C94FDD5628}" destId="{A0404DB5-C161-48D2-8B01-8B10445452AF}" srcOrd="2" destOrd="0" presId="urn:microsoft.com/office/officeart/2018/2/layout/IconVerticalSolidList"/>
    <dgm:cxn modelId="{F8965B28-0DDF-428A-8EDC-F0E270634F4F}" type="presParOf" srcId="{8A1F4416-8787-4578-986E-91C94FDD5628}" destId="{0260B443-C6BD-45C9-A953-FE4B6B649E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6DD5A-F2E5-4220-9C37-8DD6C765501F}">
      <dsp:nvSpPr>
        <dsp:cNvPr id="0" name=""/>
        <dsp:cNvSpPr/>
      </dsp:nvSpPr>
      <dsp:spPr>
        <a:xfrm>
          <a:off x="308250" y="341635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581A-8F5E-4DD6-BD5F-3035ED4B618F}">
      <dsp:nvSpPr>
        <dsp:cNvPr id="0" name=""/>
        <dsp:cNvSpPr/>
      </dsp:nvSpPr>
      <dsp:spPr>
        <a:xfrm>
          <a:off x="512772" y="546156"/>
          <a:ext cx="550634" cy="55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DD0B2-BE56-49A2-A1AD-D3DAB26D43F1}">
      <dsp:nvSpPr>
        <dsp:cNvPr id="0" name=""/>
        <dsp:cNvSpPr/>
      </dsp:nvSpPr>
      <dsp:spPr>
        <a:xfrm>
          <a:off x="1468" y="1600228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Project</a:t>
          </a:r>
          <a:endParaRPr lang="en-IN" sz="1800" kern="1200"/>
        </a:p>
      </dsp:txBody>
      <dsp:txXfrm>
        <a:off x="1468" y="1600228"/>
        <a:ext cx="1573242" cy="629296"/>
      </dsp:txXfrm>
    </dsp:sp>
    <dsp:sp modelId="{549FEA2A-B9FC-4653-9240-9E895E729767}">
      <dsp:nvSpPr>
        <dsp:cNvPr id="0" name=""/>
        <dsp:cNvSpPr/>
      </dsp:nvSpPr>
      <dsp:spPr>
        <a:xfrm>
          <a:off x="2156810" y="341635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BF7C9-C2E4-4F2E-B6F1-575C98638C39}">
      <dsp:nvSpPr>
        <dsp:cNvPr id="0" name=""/>
        <dsp:cNvSpPr/>
      </dsp:nvSpPr>
      <dsp:spPr>
        <a:xfrm>
          <a:off x="2361331" y="546156"/>
          <a:ext cx="550634" cy="55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A849A-66F9-4D2E-A4AF-8180E05414DE}">
      <dsp:nvSpPr>
        <dsp:cNvPr id="0" name=""/>
        <dsp:cNvSpPr/>
      </dsp:nvSpPr>
      <dsp:spPr>
        <a:xfrm>
          <a:off x="1850028" y="1600228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1.admin</a:t>
          </a:r>
          <a:endParaRPr lang="en-IN" sz="1800" kern="1200"/>
        </a:p>
      </dsp:txBody>
      <dsp:txXfrm>
        <a:off x="1850028" y="1600228"/>
        <a:ext cx="1573242" cy="629296"/>
      </dsp:txXfrm>
    </dsp:sp>
    <dsp:sp modelId="{3F349C28-6B45-4A59-8A2F-B28FA8BE7E3D}">
      <dsp:nvSpPr>
        <dsp:cNvPr id="0" name=""/>
        <dsp:cNvSpPr/>
      </dsp:nvSpPr>
      <dsp:spPr>
        <a:xfrm>
          <a:off x="308250" y="2622836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9A166-780A-4571-B658-607CBD58D48C}">
      <dsp:nvSpPr>
        <dsp:cNvPr id="0" name=""/>
        <dsp:cNvSpPr/>
      </dsp:nvSpPr>
      <dsp:spPr>
        <a:xfrm>
          <a:off x="512772" y="2827357"/>
          <a:ext cx="550634" cy="55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9F1B5-EC04-413E-97E7-4828604AC707}">
      <dsp:nvSpPr>
        <dsp:cNvPr id="0" name=""/>
        <dsp:cNvSpPr/>
      </dsp:nvSpPr>
      <dsp:spPr>
        <a:xfrm>
          <a:off x="1468" y="3881430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2.personal information</a:t>
          </a:r>
          <a:endParaRPr lang="en-IN" sz="1800" kern="1200"/>
        </a:p>
      </dsp:txBody>
      <dsp:txXfrm>
        <a:off x="1468" y="3881430"/>
        <a:ext cx="1573242" cy="629296"/>
      </dsp:txXfrm>
    </dsp:sp>
    <dsp:sp modelId="{BFA573FB-3B52-44B1-A1C4-89BAFDFBED12}">
      <dsp:nvSpPr>
        <dsp:cNvPr id="0" name=""/>
        <dsp:cNvSpPr/>
      </dsp:nvSpPr>
      <dsp:spPr>
        <a:xfrm>
          <a:off x="2156810" y="2622836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E6501-AE78-45A3-AEFD-880D4FDE1E07}">
      <dsp:nvSpPr>
        <dsp:cNvPr id="0" name=""/>
        <dsp:cNvSpPr/>
      </dsp:nvSpPr>
      <dsp:spPr>
        <a:xfrm>
          <a:off x="2361331" y="2827357"/>
          <a:ext cx="550634" cy="55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7E78-22F7-40FC-BF6C-0719B505153C}">
      <dsp:nvSpPr>
        <dsp:cNvPr id="0" name=""/>
        <dsp:cNvSpPr/>
      </dsp:nvSpPr>
      <dsp:spPr>
        <a:xfrm>
          <a:off x="1850028" y="3881430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3.employment module</a:t>
          </a:r>
          <a:endParaRPr lang="en-IN" sz="1800" kern="1200"/>
        </a:p>
      </dsp:txBody>
      <dsp:txXfrm>
        <a:off x="1850028" y="3881430"/>
        <a:ext cx="1573242" cy="62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FF4F0-0FDD-49F0-B0F6-FF98BBAD0654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23824-6F40-468F-820A-99B78E9DBFFB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F4ED6-3822-44B8-8EB4-6E0D3F7C036F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Errors</a:t>
          </a:r>
        </a:p>
      </dsp:txBody>
      <dsp:txXfrm>
        <a:off x="937002" y="1903"/>
        <a:ext cx="5576601" cy="811257"/>
      </dsp:txXfrm>
    </dsp:sp>
    <dsp:sp modelId="{0503C9DF-9EF1-4650-B3BD-E53C9C8AB1B3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412DC-C392-4E41-BD52-DA7ECE111A1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2F8C6-1A0C-4F76-B9A7-9F6877A59969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Additional Functionality</a:t>
          </a:r>
        </a:p>
      </dsp:txBody>
      <dsp:txXfrm>
        <a:off x="937002" y="1015975"/>
        <a:ext cx="5576601" cy="811257"/>
      </dsp:txXfrm>
    </dsp:sp>
    <dsp:sp modelId="{F041301B-8793-4F72-AB96-645E5CB69A13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B1B68-E821-49ED-B0E8-371A7923F77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56F19-85A1-4BCA-A155-E4B59B686C25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External policies and affairs</a:t>
          </a:r>
        </a:p>
      </dsp:txBody>
      <dsp:txXfrm>
        <a:off x="937002" y="2030048"/>
        <a:ext cx="5576601" cy="811257"/>
      </dsp:txXfrm>
    </dsp:sp>
    <dsp:sp modelId="{C1A44E0B-71F0-490A-A37B-B4E2E3E32684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1B434-E01F-4E9D-AEDF-3930649B0275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55A56-17F4-47D1-B3DF-458D44C11F81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Restructuring</a:t>
          </a:r>
        </a:p>
      </dsp:txBody>
      <dsp:txXfrm>
        <a:off x="937002" y="3044120"/>
        <a:ext cx="5576601" cy="811257"/>
      </dsp:txXfrm>
    </dsp:sp>
    <dsp:sp modelId="{7FD90824-D25D-4869-8485-FC4A49E8CC8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4893-99C6-48AF-9460-96C7FF940303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451BA-AAB0-40C0-BAC4-A28D31948B78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 in existing technologies</a:t>
          </a:r>
        </a:p>
      </dsp:txBody>
      <dsp:txXfrm>
        <a:off x="937002" y="4058192"/>
        <a:ext cx="5576601" cy="811257"/>
      </dsp:txXfrm>
    </dsp:sp>
    <dsp:sp modelId="{476DE155-2077-4519-8A65-0208C2116B3D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509EE-A0F7-4149-A73A-E8216A8FDEDC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52C74-5A39-4805-B0F4-0FD3CF76C434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Obsolete capabilities may have to be deleted.</a:t>
          </a:r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A078A-1813-4246-9517-F27C5747B434}">
      <dsp:nvSpPr>
        <dsp:cNvPr id="0" name=""/>
        <dsp:cNvSpPr/>
      </dsp:nvSpPr>
      <dsp:spPr>
        <a:xfrm>
          <a:off x="0" y="4430271"/>
          <a:ext cx="1628400" cy="1454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Select</a:t>
          </a:r>
        </a:p>
      </dsp:txBody>
      <dsp:txXfrm>
        <a:off x="0" y="4430271"/>
        <a:ext cx="1628400" cy="1454114"/>
      </dsp:txXfrm>
    </dsp:sp>
    <dsp:sp modelId="{151C1267-5F1A-4003-AED2-D6290E26F7B2}">
      <dsp:nvSpPr>
        <dsp:cNvPr id="0" name=""/>
        <dsp:cNvSpPr/>
      </dsp:nvSpPr>
      <dsp:spPr>
        <a:xfrm>
          <a:off x="1628400" y="4430271"/>
          <a:ext cx="4885203" cy="14541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modification traversing test cases</a:t>
          </a:r>
        </a:p>
      </dsp:txBody>
      <dsp:txXfrm>
        <a:off x="1628400" y="4430271"/>
        <a:ext cx="4885203" cy="1454114"/>
      </dsp:txXfrm>
    </dsp:sp>
    <dsp:sp modelId="{07C2AC04-54B1-4956-A4C4-53B7C53DBCD9}">
      <dsp:nvSpPr>
        <dsp:cNvPr id="0" name=""/>
        <dsp:cNvSpPr/>
      </dsp:nvSpPr>
      <dsp:spPr>
        <a:xfrm rot="10800000">
          <a:off x="0" y="2215655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Select</a:t>
          </a:r>
        </a:p>
      </dsp:txBody>
      <dsp:txXfrm rot="-10800000">
        <a:off x="0" y="2215655"/>
        <a:ext cx="1628400" cy="1453677"/>
      </dsp:txXfrm>
    </dsp:sp>
    <dsp:sp modelId="{7CC36CE1-ECD2-49CF-B15A-81A74D26A44A}">
      <dsp:nvSpPr>
        <dsp:cNvPr id="0" name=""/>
        <dsp:cNvSpPr/>
      </dsp:nvSpPr>
      <dsp:spPr>
        <a:xfrm>
          <a:off x="1628400" y="2215655"/>
          <a:ext cx="4885203" cy="1453677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Test cases randomly</a:t>
          </a:r>
        </a:p>
      </dsp:txBody>
      <dsp:txXfrm>
        <a:off x="1628400" y="2215655"/>
        <a:ext cx="4885203" cy="1453677"/>
      </dsp:txXfrm>
    </dsp:sp>
    <dsp:sp modelId="{FA13C5C5-4E3A-4D8E-8E79-2600084B376F}">
      <dsp:nvSpPr>
        <dsp:cNvPr id="0" name=""/>
        <dsp:cNvSpPr/>
      </dsp:nvSpPr>
      <dsp:spPr>
        <a:xfrm rot="10800000">
          <a:off x="0" y="1040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Select</a:t>
          </a:r>
        </a:p>
      </dsp:txBody>
      <dsp:txXfrm rot="-10800000">
        <a:off x="0" y="1040"/>
        <a:ext cx="1628400" cy="1453677"/>
      </dsp:txXfrm>
    </dsp:sp>
    <dsp:sp modelId="{B185DA65-B879-49D8-B2E1-6F18633723E1}">
      <dsp:nvSpPr>
        <dsp:cNvPr id="0" name=""/>
        <dsp:cNvSpPr/>
      </dsp:nvSpPr>
      <dsp:spPr>
        <a:xfrm>
          <a:off x="1628400" y="1040"/>
          <a:ext cx="4885203" cy="145367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all Test cases</a:t>
          </a:r>
        </a:p>
      </dsp:txBody>
      <dsp:txXfrm>
        <a:off x="1628400" y="1040"/>
        <a:ext cx="4885203" cy="1453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CBA5-A9D2-4139-91C3-F53A445AC3F2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72CF9-4F11-4D34-B9F7-600CB28F85B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3D7EB-EFC4-4124-A6FD-575F8E0065B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Only modified test cases and its impacted cases are tested.</a:t>
          </a:r>
        </a:p>
      </dsp:txBody>
      <dsp:txXfrm>
        <a:off x="2039300" y="956381"/>
        <a:ext cx="4474303" cy="1765627"/>
      </dsp:txXfrm>
    </dsp:sp>
    <dsp:sp modelId="{24C64F08-4F02-4D1A-BF64-846AF6241B30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0A377-4B1B-4BFB-931A-07A0680E43AE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574B8-822C-4ACF-B9E2-F48320B26BE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Fault revealing Test cases.</a:t>
          </a:r>
        </a:p>
      </dsp:txBody>
      <dsp:txXfrm>
        <a:off x="2039300" y="3163416"/>
        <a:ext cx="4474303" cy="176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4AA82-A2B9-4B37-9BB2-B7F923048D3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068BD-9314-427F-B6C3-E9D5555E62E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6EA0-64D6-4791-85E4-BF3EACE0CCA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functions of the software must be tested?</a:t>
          </a:r>
        </a:p>
      </dsp:txBody>
      <dsp:txXfrm>
        <a:off x="2039300" y="956381"/>
        <a:ext cx="4474303" cy="1765627"/>
      </dsp:txXfrm>
    </dsp:sp>
    <dsp:sp modelId="{91A51C5E-B859-407F-9240-3EA17DFB1471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7F9F6-02CD-4E70-A469-7E305014C32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0B443-C6BD-45C9-A953-FE4B6B649E25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are the consequences if some functions are not tested?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3F76-4F0E-467E-9872-8268AC01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930D4-EF44-4335-8ECF-40907269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494A-A6F4-4B6C-92AC-CA6F0E1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F9B2-E19B-48F7-88DD-3DDDE33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69A1-710B-4CB3-8176-76DBABCD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43EE-54BD-49C4-BBC2-918F17FF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47316-BF3B-45CB-99EE-474BCFE6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C9AF-7137-4551-879A-DAEE33EC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1248F-6550-4523-A8EB-68BF6011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8B31-1DF6-426E-B8E7-77C879DD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38344-6EE3-4441-8CC6-A5B1F04D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7FA1-FC14-4F4B-9993-42972CC4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F634-0350-45FD-90B3-C22188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3536-E391-4497-91F1-9ED7E033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AC25-9A67-447E-B595-EADC7501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1AF4-DB2A-4247-BE97-4C93FB25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A5B9-E3E4-4910-8100-E41541AD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03BD-C6D2-4B8C-BD7B-4BE3B99E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A902-DA4E-4F26-9934-A284D148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5C45-A90B-40A2-8FB0-B7D1C2A0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4F81-394E-46DA-8562-4BA33550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74EB5-137C-4BB3-AA0C-F9617BAD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E299-149C-4885-AB31-595669E3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1FFC-F137-4288-A650-22157E49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C98B-8985-48D1-B955-D3CD6432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B0A9-6FA2-4957-9D12-3DB0BC9C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B7F0-3F18-4723-9FFD-91A1E3B42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7D88C-E4E7-4719-9429-3D9E56C02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FA569-8618-462D-BBBE-619781F9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93AF9-F8E9-444D-A91A-5ACCDAE1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53B6-BA59-4D2A-9B85-5E8D3E74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0C6E-4195-4C7E-8ABC-53CEF0F1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88793-3BFF-46DE-B060-487B7CB9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FF15C-5261-4B9B-952C-8FDF30B4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28FC4-4DF1-4009-8717-52305FEAA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37A2F-D76C-4F38-A519-128F010D7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ED472-36FC-4DE0-A7E3-FF09AB09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B28BE-871B-4D0E-8DDC-BAFDBF6F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FFD4D-4B06-428F-BBD6-C1FBDFA9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1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7211-6B9C-4CAF-8FA0-F743067C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ECD99-20DF-4D62-841F-15541C59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3713-94D2-4004-B522-EECDF747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BB07F-E161-4C07-85E6-C1CDB4C5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0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CF77-9BF7-4912-854D-798440CF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D179B-02B8-4FF0-881E-878838E6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C0E-2550-4BD4-BDC9-D7D58BF5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4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5CBE-DF49-428C-9E33-4C941A03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5F7B-E718-46AD-9F43-073C2344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9A162-0A5B-4150-B164-BDFF11210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A4E-BCCE-4558-B4EB-DB9667FD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9043-8B39-44E9-A5CB-E05BF16B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EF4E-1926-4F3E-A02B-CD7191C8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1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2584-9A8F-4E7F-AE91-B7C695CB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A208D-BAE4-4D1D-8ADD-F075F8D20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A9CBC-7379-411A-AB3F-BD225E8C6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CF82F-5C8A-418A-8D56-CBFC0E1A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C018-D63B-4AE1-A92A-41CC159C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0196-3DCF-4712-91B7-2DEBA4B8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80CFD-0732-4B1C-8CB9-73826B9F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92CC-7399-4721-A7F6-70A5230C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ED7D-D336-4050-A06A-6E50CE63B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EEC2-CCB4-44C7-9F32-3DC7A33D5ADC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EDA3-EE7E-447C-BEE1-A542018E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2F23-2978-49C3-ADBB-A5C82188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EA0A-635A-4223-9D61-FCE25610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6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EF5B-8BF9-4697-AAB9-47E5A711F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0F31-CA16-47EC-A6E7-F97A88C5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Integration and Component Based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62314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AFA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Why Regression Testing?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" r="1" b="1941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Software maintenance</a:t>
            </a:r>
          </a:p>
          <a:p>
            <a:pPr marL="82296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3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Some reasons why software changes?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2740C9-4BC8-4C73-BA10-571FAE6A6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5634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78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 Testing?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>
                <a:solidFill>
                  <a:srgbClr val="FF0000"/>
                </a:solidFill>
              </a:rPr>
              <a:t>“simply a process of re-testing”.</a:t>
            </a: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76600" y="3276600"/>
            <a:ext cx="2514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 Source Code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7010400" y="3162300"/>
            <a:ext cx="2971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Parts of source code affected by the change</a:t>
            </a:r>
            <a:endParaRPr lang="en-IN" dirty="0"/>
          </a:p>
        </p:txBody>
      </p:sp>
      <p:cxnSp>
        <p:nvCxnSpPr>
          <p:cNvPr id="7" name="Straight Connector 6"/>
          <p:cNvCxnSpPr>
            <a:endCxn id="4" idx="0"/>
          </p:cNvCxnSpPr>
          <p:nvPr/>
        </p:nvCxnSpPr>
        <p:spPr>
          <a:xfrm flipH="1">
            <a:off x="4533900" y="1905000"/>
            <a:ext cx="18669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1905000"/>
            <a:ext cx="19050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Comparison of Development and Regression Testing</a:t>
            </a:r>
            <a:endParaRPr lang="en-IN" sz="37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080029"/>
              </p:ext>
            </p:extLst>
          </p:nvPr>
        </p:nvGraphicFramePr>
        <p:xfrm>
          <a:off x="5010150" y="769248"/>
          <a:ext cx="6492876" cy="49385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7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448">
                <a:tc>
                  <a:txBody>
                    <a:bodyPr/>
                    <a:lstStyle/>
                    <a:p>
                      <a:r>
                        <a:rPr lang="en-US" sz="1800"/>
                        <a:t>Development Testing</a:t>
                      </a:r>
                      <a:endParaRPr lang="en-IN" sz="1800"/>
                    </a:p>
                  </a:txBody>
                  <a:tcPr marL="92829" marR="92829" marT="46415" marB="4641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Regression Testing</a:t>
                      </a:r>
                      <a:endParaRPr lang="en-IN" sz="1800"/>
                    </a:p>
                  </a:txBody>
                  <a:tcPr marL="92829" marR="92829" marT="46415" marB="464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48">
                <a:tc>
                  <a:txBody>
                    <a:bodyPr/>
                    <a:lstStyle/>
                    <a:p>
                      <a:r>
                        <a:rPr lang="en-US" sz="1800"/>
                        <a:t>We write test</a:t>
                      </a:r>
                      <a:r>
                        <a:rPr lang="en-US" sz="1800" baseline="0"/>
                        <a:t> cases</a:t>
                      </a:r>
                      <a:endParaRPr lang="en-IN" sz="1800"/>
                    </a:p>
                  </a:txBody>
                  <a:tcPr marL="92829" marR="92829" marT="46415" marB="4641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 available test cases</a:t>
                      </a:r>
                      <a:endParaRPr lang="en-IN" sz="1800"/>
                    </a:p>
                  </a:txBody>
                  <a:tcPr marL="92829" marR="92829" marT="46415" marB="46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422">
                <a:tc>
                  <a:txBody>
                    <a:bodyPr/>
                    <a:lstStyle/>
                    <a:p>
                      <a:r>
                        <a:rPr lang="en-US" sz="1800"/>
                        <a:t>Test all portions of source code</a:t>
                      </a:r>
                      <a:endParaRPr lang="en-IN" sz="1800"/>
                    </a:p>
                  </a:txBody>
                  <a:tcPr marL="92829" marR="92829" marT="46415" marB="4641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 only modified portions and portions affected by modifications</a:t>
                      </a:r>
                      <a:endParaRPr lang="en-IN" sz="1800"/>
                    </a:p>
                  </a:txBody>
                  <a:tcPr marL="92829" marR="92829" marT="46415" marB="464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r>
                        <a:rPr lang="en-US" sz="1800"/>
                        <a:t>Once</a:t>
                      </a:r>
                      <a:r>
                        <a:rPr lang="en-US" sz="1800" baseline="0"/>
                        <a:t> in lifetime of the software</a:t>
                      </a:r>
                      <a:endParaRPr lang="en-IN" sz="1800"/>
                    </a:p>
                  </a:txBody>
                  <a:tcPr marL="92829" marR="92829" marT="46415" marB="4641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Many</a:t>
                      </a:r>
                      <a:r>
                        <a:rPr lang="en-US" sz="1800" baseline="0"/>
                        <a:t> times</a:t>
                      </a:r>
                      <a:endParaRPr lang="en-IN" sz="1800"/>
                    </a:p>
                  </a:txBody>
                  <a:tcPr marL="92829" marR="92829" marT="46415" marB="464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r>
                        <a:rPr lang="en-US" sz="1800"/>
                        <a:t>Correctness and confidence of the software</a:t>
                      </a:r>
                      <a:endParaRPr lang="en-IN" sz="1800"/>
                    </a:p>
                  </a:txBody>
                  <a:tcPr marL="92829" marR="92829" marT="46415" marB="4641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Correctness and confidence of the modified software</a:t>
                      </a:r>
                      <a:endParaRPr lang="en-IN" sz="1800"/>
                    </a:p>
                  </a:txBody>
                  <a:tcPr marL="92829" marR="92829" marT="46415" marB="464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r>
                        <a:rPr lang="en-US" sz="1800"/>
                        <a:t>Performed under the pressure of release date</a:t>
                      </a:r>
                      <a:endParaRPr lang="en-IN" sz="1800"/>
                    </a:p>
                  </a:txBody>
                  <a:tcPr marL="92829" marR="92829" marT="46415" marB="4641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Performed in crisis situations</a:t>
                      </a:r>
                      <a:endParaRPr lang="en-IN" sz="1800"/>
                    </a:p>
                  </a:txBody>
                  <a:tcPr marL="92829" marR="92829" marT="46415" marB="464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935">
                <a:tc>
                  <a:txBody>
                    <a:bodyPr/>
                    <a:lstStyle/>
                    <a:p>
                      <a:r>
                        <a:rPr lang="en-US" sz="1800"/>
                        <a:t>Separate allocation of time and</a:t>
                      </a:r>
                      <a:r>
                        <a:rPr lang="en-US" sz="1800" baseline="0"/>
                        <a:t> budget</a:t>
                      </a:r>
                      <a:endParaRPr lang="en-IN" sz="1800"/>
                    </a:p>
                  </a:txBody>
                  <a:tcPr marL="92829" marR="92829" marT="46415" marB="4641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time and budget</a:t>
                      </a:r>
                      <a:endParaRPr lang="en-IN" sz="1800"/>
                    </a:p>
                  </a:txBody>
                  <a:tcPr marL="92829" marR="92829" marT="46415" marB="464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448">
                <a:tc>
                  <a:txBody>
                    <a:bodyPr/>
                    <a:lstStyle/>
                    <a:p>
                      <a:r>
                        <a:rPr lang="en-US" sz="1800"/>
                        <a:t>Time and effort consuming</a:t>
                      </a:r>
                      <a:endParaRPr lang="en-IN" sz="1800"/>
                    </a:p>
                  </a:txBody>
                  <a:tcPr marL="92829" marR="92829" marT="46415" marB="4641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 much time and effort</a:t>
                      </a:r>
                      <a:endParaRPr lang="en-IN" sz="1800"/>
                    </a:p>
                  </a:txBody>
                  <a:tcPr marL="92829" marR="92829" marT="46415" marB="4641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D2ED4-BE78-47D8-96C9-9C2ABC40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Testing Process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39C03B3D-2DC2-4D2C-98F6-0774F4E3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Need test cases that target the modified and affected portions of the source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05A6D-D710-4930-8EB7-953F33E0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48143"/>
            <a:ext cx="6903723" cy="403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4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5248-C5CF-48C2-9F23-1AF47F4D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select regression test suite?</a:t>
            </a:r>
          </a:p>
        </p:txBody>
      </p:sp>
      <p:pic>
        <p:nvPicPr>
          <p:cNvPr id="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1BDBE-61C9-4208-9BE2-7F94C2E82F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5341" y="961812"/>
            <a:ext cx="691471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18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Regression Test Cases Selection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21440F-23E9-40E7-AB5D-6712F2001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186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44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9492A-2171-4E13-812C-851E78B4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Selection of test cases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DF3A9B-787C-4420-A417-296856F75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5CE48-33D8-44B7-91DB-7BD913A5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Suite for modified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5FDBBF-BDFE-490E-9333-BB430E93C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91092"/>
            <a:ext cx="10905066" cy="31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Select All Test Cases</a:t>
            </a:r>
            <a:endParaRPr lang="en-IN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Simplest and we don’t take any risk.</a:t>
            </a:r>
          </a:p>
          <a:p>
            <a:r>
              <a:rPr lang="en-US" sz="2000"/>
              <a:t>Practical only test suite is small.</a:t>
            </a:r>
          </a:p>
          <a:p>
            <a:pPr marL="82296" indent="0">
              <a:buNone/>
            </a:pPr>
            <a:endParaRPr lang="en-IN" sz="2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474" y="643467"/>
            <a:ext cx="4693346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9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8068D-8246-437D-BEEA-B4F9FF4E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4DB39-17F5-4664-8B4C-B0361C2D2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54615"/>
            <a:ext cx="7188199" cy="47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3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Test Cases Randomly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test cases randomly to reduce the size.</a:t>
            </a:r>
          </a:p>
          <a:p>
            <a:pPr marL="82296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667000"/>
            <a:ext cx="23526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493276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4610100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is all test cases are equally good in finding the fault detection ability.</a:t>
            </a:r>
          </a:p>
          <a:p>
            <a:endParaRPr lang="en-US" dirty="0"/>
          </a:p>
          <a:p>
            <a:r>
              <a:rPr lang="en-US" b="1" dirty="0"/>
              <a:t>Disadvantage:</a:t>
            </a:r>
          </a:p>
          <a:p>
            <a:r>
              <a:rPr lang="en-US" dirty="0"/>
              <a:t>Most Randomly selected cases have no relation with the modified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1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Select Modification Traversing Test Cases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9809E-766E-4DC0-B075-1CA1E80D7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994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52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7498080" cy="1219200"/>
          </a:xfrm>
        </p:spPr>
        <p:txBody>
          <a:bodyPr/>
          <a:lstStyle/>
          <a:p>
            <a:r>
              <a:rPr lang="en-US" dirty="0"/>
              <a:t>Minimization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redundant test cases.</a:t>
            </a:r>
          </a:p>
          <a:p>
            <a:r>
              <a:rPr lang="en-US" dirty="0"/>
              <a:t>Prioritization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76600" y="3657600"/>
            <a:ext cx="2819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test case prioritization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162800" y="3657600"/>
            <a:ext cx="3276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specific test case prioritization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86200" y="25146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2514600"/>
            <a:ext cx="2895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Prioritization Guidelines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8E869-FA41-4A36-B303-56D1E6AD2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7670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28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6302-114A-49E8-9ABF-6345DFE2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24F9-B14E-4156-9828-D26BC184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13889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b="1"/>
              <a:t>Regression Testing</a:t>
            </a:r>
            <a:endParaRPr lang="en-IN" b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4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Why Regression Testing?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60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623079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659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282BE-DC2B-4D07-98BA-6EF880CD9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8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44A578-4550-4D0D-84E2-EB0234EB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70780"/>
            <a:ext cx="10905066" cy="47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D65C97-7728-4779-8C70-BB6B9529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Why Regression Testing?</a:t>
            </a:r>
            <a:br>
              <a:rPr lang="en-IN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E40C2-AB40-4DFC-B82B-0BEEC5E4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2200">
                <a:solidFill>
                  <a:srgbClr val="000000"/>
                </a:solidFill>
              </a:rPr>
              <a:t>It turns out the developer indeed retested the code fix by way of a unit test. </a:t>
            </a:r>
          </a:p>
          <a:p>
            <a:r>
              <a:rPr lang="en-IN" sz="2200">
                <a:solidFill>
                  <a:srgbClr val="000000"/>
                </a:solidFill>
              </a:rPr>
              <a:t>And QA did a high-level inspection but no regression testing was performed. </a:t>
            </a:r>
          </a:p>
          <a:p>
            <a:r>
              <a:rPr lang="en-IN" sz="2200">
                <a:solidFill>
                  <a:srgbClr val="000000"/>
                </a:solidFill>
              </a:rPr>
              <a:t>The fix worked to expectation under unit testing and yet it broke the system when running in production. </a:t>
            </a:r>
          </a:p>
          <a:p>
            <a:r>
              <a:rPr lang="en-IN" sz="2200">
                <a:solidFill>
                  <a:srgbClr val="000000"/>
                </a:solidFill>
              </a:rPr>
              <a:t>Had the fix been incorporated into a system-wide regression test that used a copy of the data running in production, the chances are very good that the issue would have been discovered before the release to production. </a:t>
            </a:r>
          </a:p>
          <a:p>
            <a:r>
              <a:rPr lang="en-IN" sz="2200">
                <a:solidFill>
                  <a:srgbClr val="000000"/>
                </a:solidFill>
              </a:rPr>
              <a:t>Thus, the value and importance of regression testing.</a:t>
            </a:r>
          </a:p>
        </p:txBody>
      </p:sp>
    </p:spTree>
    <p:extLst>
      <p:ext uri="{BB962C8B-B14F-4D97-AF65-F5344CB8AC3E}">
        <p14:creationId xmlns:p14="http://schemas.microsoft.com/office/powerpoint/2010/main" val="20753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329C84-BE62-4270-A7AF-B44889E35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83" b="24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A1412-4F8A-445A-A6D0-51A33278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Regression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316DF5-519F-4D6A-9617-7DFE2E75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Earlier Version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5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A95F9-2025-4D0F-B80E-0A54C4DA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find which test cases to test?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6DE355-BDAE-468E-8094-92639813B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48" r="-1" b="48839"/>
          <a:stretch/>
        </p:blipFill>
        <p:spPr>
          <a:xfrm>
            <a:off x="320040" y="409416"/>
            <a:ext cx="11496821" cy="3794266"/>
          </a:xfrm>
          <a:prstGeom prst="rect">
            <a:avLst/>
          </a:prstGeom>
        </p:spPr>
      </p:pic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460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Module-5</vt:lpstr>
      <vt:lpstr>Syllabus</vt:lpstr>
      <vt:lpstr>PowerPoint Presentation</vt:lpstr>
      <vt:lpstr>Why Regression Testing?</vt:lpstr>
      <vt:lpstr>PowerPoint Presentation</vt:lpstr>
      <vt:lpstr>PowerPoint Presentation</vt:lpstr>
      <vt:lpstr>Why Regression Testing? </vt:lpstr>
      <vt:lpstr>Regression Analysis</vt:lpstr>
      <vt:lpstr>How to find which test cases to test?</vt:lpstr>
      <vt:lpstr>Why Regression Testing?</vt:lpstr>
      <vt:lpstr>Some reasons why software changes?</vt:lpstr>
      <vt:lpstr>What is Regression Testing?</vt:lpstr>
      <vt:lpstr>Comparison of Development and Regression Testing</vt:lpstr>
      <vt:lpstr>Regression Testing Process</vt:lpstr>
      <vt:lpstr>How to select regression test suite?</vt:lpstr>
      <vt:lpstr>Regression Test Cases Selection</vt:lpstr>
      <vt:lpstr>Selection of test cases</vt:lpstr>
      <vt:lpstr>Test Suite for modified program</vt:lpstr>
      <vt:lpstr>Select All Test Cases</vt:lpstr>
      <vt:lpstr>Select Test Cases Randomly</vt:lpstr>
      <vt:lpstr>Select Modification Traversing Test Cases</vt:lpstr>
      <vt:lpstr>Minimization Techniques</vt:lpstr>
      <vt:lpstr>Prioritization Guidelines</vt:lpstr>
      <vt:lpstr>Levels of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Module-5</dc:title>
  <dc:creator>vijay</dc:creator>
  <cp:lastModifiedBy>vijay</cp:lastModifiedBy>
  <cp:revision>7</cp:revision>
  <dcterms:created xsi:type="dcterms:W3CDTF">2019-10-17T05:50:46Z</dcterms:created>
  <dcterms:modified xsi:type="dcterms:W3CDTF">2019-10-28T02:44:16Z</dcterms:modified>
</cp:coreProperties>
</file>