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7588"/>
    <a:srgbClr val="C8A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76E8-A81C-423B-89E4-97F7BB5DD963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DC7F2-37EB-4F12-B984-BE924A478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33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A0FB6-0EF8-4029-A08E-923359B20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3D9433-DCA3-46C5-AC74-D53B6BAD1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336"/>
            <a:ext cx="9144000" cy="13764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57B3D-F4DE-4F22-B9AA-F86446E3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F80BD-6E32-4556-891A-194EA148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F2EA92-E2A8-44DD-9E23-144C7AD5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4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9F9A0-CA9D-45CE-BD87-49AD279B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F16C0D-FBC9-468D-8998-AEA098B7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356D5-7993-47E2-8235-9B218D05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A0105-B025-4D62-A2A4-A6FA5FC1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41C3F-284B-44CC-8B76-1C20BB4A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F4244C-C8A6-4DE6-B722-D41C88064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725943-BD7C-48F4-9701-C0C85BD6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21598-E481-44A9-B061-7BEC7162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11BBF6-7C71-4EEF-B976-4C0C20C6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236A6-BA14-43EA-921C-DA8E9DE2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6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5842C-E41A-4041-A919-41CEC306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AD113-4477-48B8-B4CC-A386A999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AA031-C1CF-4506-B43B-C8A4589B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9BDB0-0B63-46D8-A46D-773F53FB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785FB-8424-440F-8B0E-748BF755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5E79F-0A47-48C6-8F06-EE814E40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75C39-72E0-4787-807B-B3D05849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9FCFB2-7159-40E6-9F74-F9E58D32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43F85A-859D-43FF-8361-E9B47653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DC3DA-4799-4B35-BA1B-B8669BA9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FA15-B807-479A-8ACE-33E9C3C1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AAD05-FDFB-48D5-8D93-22B61EF5E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BFAB7E-D151-4BA8-AC49-E2A0FEBC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96EFF2-BF00-4CFE-94B7-27A4941A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75D59-960F-419A-BD23-2E0932BE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B498F-4D02-4A38-B24A-C507D3B6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78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5E56A-062B-4EC7-BD61-8F4A7B3D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D35EA9-F14E-4F40-9B51-B48EEDD3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1C9F14-6B8A-4E65-BA74-BB07E025E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750C-9FBF-4252-AA4C-3A332702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15713F-3324-4A1B-8C36-59B4BCD4E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0B2B24-CE8A-420C-8DF1-68481F65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E5548B-1B4C-4831-BA5F-F6E50A33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77798D-E7B0-41ED-BB1B-21D788C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3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F59B6-FB0A-4B44-95D8-8DB0F0C6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09898-C513-46D4-AA27-6E87624A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209F3E-0981-4B51-BFCF-7F960539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B1C140-0F85-4F77-88A9-81739EF8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010449-7105-485D-A980-E08C4737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7AC4A1-8C56-45C0-A717-AC0F607A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F3DDE2-3F02-4BF6-ABBB-30410A3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9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F2A4A-BEB9-4D0C-B42A-BD7C2DD0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C365A-2B22-4AF1-B6B5-08C0F4EF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ECF5F1-2615-43C8-8291-0F88DAB1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665DDA-4F79-430C-A388-F30296E9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E22FF5-993E-4FDD-B666-A69F7204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A849E-28A7-40FA-B682-9E3E5D7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23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6120D-4C2D-41B8-A778-0220A5A6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514392-EFA2-4750-ACF5-D4C8186E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43244-C97C-45F3-8866-96A44466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03D7A-5EAC-419D-AAF1-1BD49117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284-AD58-4FAA-B4BC-F5268BD154F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A7373-D9CC-43D9-A319-77487A8B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C578F-AEE6-4AB9-B4E5-3C70E422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B0F3-7B9B-4B81-9BD0-FB4D4123E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6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5B20DA2-5B66-44CE-B83D-84E60824AA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3100" y="3952240"/>
            <a:ext cx="2628900" cy="2438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6358D7-0B06-41C1-A78D-1FF00505A3FA}"/>
              </a:ext>
            </a:extLst>
          </p:cNvPr>
          <p:cNvSpPr/>
          <p:nvPr userDrawn="1"/>
        </p:nvSpPr>
        <p:spPr>
          <a:xfrm>
            <a:off x="0" y="6360160"/>
            <a:ext cx="12192000" cy="497840"/>
          </a:xfrm>
          <a:prstGeom prst="rect">
            <a:avLst/>
          </a:prstGeom>
          <a:solidFill>
            <a:srgbClr val="C8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0A734-9B6F-408B-A8C2-E5B96E3E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365126"/>
            <a:ext cx="11510319" cy="899470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2F56E-93E8-463B-9444-0964B778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929" y="1397311"/>
            <a:ext cx="11510319" cy="477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589299-0C80-41F6-977C-9496F4AED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930" y="6492875"/>
            <a:ext cx="216037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CA9284-AD58-4FAA-B4BC-F5268BD154FD}" type="datetimeFigureOut">
              <a:rPr lang="ja-JP" altLang="en-US" smtClean="0"/>
              <a:pPr/>
              <a:t>2024/4/3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AF381B-0B1C-45BC-8DEC-81D86D62C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3158" y="6492875"/>
            <a:ext cx="268868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ECB9A-7F5C-4437-A2C5-A9A733402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90701" y="6492874"/>
            <a:ext cx="1428387" cy="238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6B0F3-7B9B-4B81-9BD0-FB4D4123E08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B427FD-80C8-497D-8D2A-F407593DF770}"/>
              </a:ext>
            </a:extLst>
          </p:cNvPr>
          <p:cNvSpPr txBox="1"/>
          <p:nvPr userDrawn="1"/>
        </p:nvSpPr>
        <p:spPr>
          <a:xfrm>
            <a:off x="9588842" y="6360160"/>
            <a:ext cx="24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PacificVis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  <a:endParaRPr kumimoji="1" lang="ja-JP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rgbClr val="A7758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rgbClr val="9BAFB5"/>
        </a:buClr>
        <a:buFont typeface="Wingdings" panose="05000000000000000000" pitchFamily="2" charset="2"/>
        <a:buChar char="l"/>
        <a:defRPr kumimoji="1"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rgbClr val="9BAFB5"/>
        </a:buClr>
        <a:buFont typeface="Wingdings" panose="05000000000000000000" pitchFamily="2" charset="2"/>
        <a:buChar char="Ø"/>
        <a:defRPr kumimoji="1"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BAFB5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7DC35-B454-4EBD-AB28-AD0E5E04E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PacificVis2024</a:t>
            </a:r>
            <a:br>
              <a:rPr kumimoji="1" lang="en-US" altLang="ja-JP" dirty="0"/>
            </a:br>
            <a:r>
              <a:rPr kumimoji="1" lang="en-US" altLang="ja-JP" dirty="0"/>
              <a:t>Template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861A7B-7979-4D1C-B9DE-AA53F7596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Author1	Author2</a:t>
            </a:r>
          </a:p>
          <a:p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73DC7-1F2C-4A88-A688-90412067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Slide 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9C1F4-BCA8-48FD-8A7B-8C33C918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Item 1</a:t>
            </a:r>
          </a:p>
          <a:p>
            <a:pPr lvl="1"/>
            <a:r>
              <a:rPr lang="en-US" altLang="ja-JP" dirty="0"/>
              <a:t>Sub-item 1</a:t>
            </a:r>
          </a:p>
          <a:p>
            <a:pPr lvl="1"/>
            <a:r>
              <a:rPr kumimoji="1" lang="en-US" altLang="ja-JP" dirty="0"/>
              <a:t>Sub-item 2</a:t>
            </a:r>
          </a:p>
          <a:p>
            <a:r>
              <a:rPr lang="en-US" altLang="ja-JP" dirty="0"/>
              <a:t>Item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01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79BCF17-FD2B-48D2-BC82-E0DBB204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A77588"/>
                </a:solidFill>
              </a:rPr>
              <a:t>Sample Slide 2</a:t>
            </a:r>
            <a:endParaRPr kumimoji="1" lang="ja-JP" altLang="en-US" dirty="0">
              <a:solidFill>
                <a:srgbClr val="A775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81FB502-9E41-4DA1-8708-DB98685F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9E1B36-5DEA-4F6B-B7F4-F1A4F0295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0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Wingdings</vt:lpstr>
      <vt:lpstr>Office テーマ</vt:lpstr>
      <vt:lpstr>PacificVis2024 Template</vt:lpstr>
      <vt:lpstr>Sample Slide 1</vt:lpstr>
      <vt:lpstr>Sample Slide 2</vt:lpstr>
      <vt:lpstr>Section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Yuriko Takeshima</dc:creator>
  <cp:lastModifiedBy>Yuriko Takeshima</cp:lastModifiedBy>
  <cp:revision>4</cp:revision>
  <dcterms:created xsi:type="dcterms:W3CDTF">2024-04-03T03:33:47Z</dcterms:created>
  <dcterms:modified xsi:type="dcterms:W3CDTF">2024-04-03T04:00:42Z</dcterms:modified>
</cp:coreProperties>
</file>