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cifique HARERIMANA" initials="PH" lastIdx="1" clrIdx="0">
    <p:extLst>
      <p:ext uri="{19B8F6BF-5375-455C-9EA6-DF929625EA0E}">
        <p15:presenceInfo xmlns:p15="http://schemas.microsoft.com/office/powerpoint/2012/main" userId="1fcd12e8cffeb1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cifique HARERIMANA" userId="1fcd12e8cffeb1ac" providerId="LiveId" clId="{46E77E6E-46E1-4009-B193-E6CE82B206EB}"/>
    <pc:docChg chg="undo custSel addSld modSld modMainMaster">
      <pc:chgData name="Pacifique HARERIMANA" userId="1fcd12e8cffeb1ac" providerId="LiveId" clId="{46E77E6E-46E1-4009-B193-E6CE82B206EB}" dt="2024-01-07T00:44:42.205" v="3800" actId="1036"/>
      <pc:docMkLst>
        <pc:docMk/>
      </pc:docMkLst>
      <pc:sldChg chg="modTransition">
        <pc:chgData name="Pacifique HARERIMANA" userId="1fcd12e8cffeb1ac" providerId="LiveId" clId="{46E77E6E-46E1-4009-B193-E6CE82B206EB}" dt="2024-01-06T14:57:01.911" v="2267"/>
        <pc:sldMkLst>
          <pc:docMk/>
          <pc:sldMk cId="303935697" sldId="256"/>
        </pc:sldMkLst>
      </pc:sldChg>
      <pc:sldChg chg="modTransition">
        <pc:chgData name="Pacifique HARERIMANA" userId="1fcd12e8cffeb1ac" providerId="LiveId" clId="{46E77E6E-46E1-4009-B193-E6CE82B206EB}" dt="2024-01-06T14:57:01.911" v="2267"/>
        <pc:sldMkLst>
          <pc:docMk/>
          <pc:sldMk cId="1603525167" sldId="257"/>
        </pc:sldMkLst>
      </pc:sldChg>
      <pc:sldChg chg="modTransition">
        <pc:chgData name="Pacifique HARERIMANA" userId="1fcd12e8cffeb1ac" providerId="LiveId" clId="{46E77E6E-46E1-4009-B193-E6CE82B206EB}" dt="2024-01-06T14:57:01.911" v="2267"/>
        <pc:sldMkLst>
          <pc:docMk/>
          <pc:sldMk cId="4265400562" sldId="258"/>
        </pc:sldMkLst>
      </pc:sldChg>
      <pc:sldChg chg="modSp mod modTransition">
        <pc:chgData name="Pacifique HARERIMANA" userId="1fcd12e8cffeb1ac" providerId="LiveId" clId="{46E77E6E-46E1-4009-B193-E6CE82B206EB}" dt="2024-01-06T14:57:01.911" v="2267"/>
        <pc:sldMkLst>
          <pc:docMk/>
          <pc:sldMk cId="3988430607" sldId="259"/>
        </pc:sldMkLst>
        <pc:spChg chg="mod">
          <ac:chgData name="Pacifique HARERIMANA" userId="1fcd12e8cffeb1ac" providerId="LiveId" clId="{46E77E6E-46E1-4009-B193-E6CE82B206EB}" dt="2024-01-06T14:13:27.068" v="1694" actId="20577"/>
          <ac:spMkLst>
            <pc:docMk/>
            <pc:sldMk cId="3988430607" sldId="259"/>
            <ac:spMk id="8" creationId="{1787DE34-6D92-4105-8E86-B40C844C3DD5}"/>
          </ac:spMkLst>
        </pc:spChg>
      </pc:sldChg>
      <pc:sldChg chg="addSp delSp modSp mod modTransition setBg modAnim">
        <pc:chgData name="Pacifique HARERIMANA" userId="1fcd12e8cffeb1ac" providerId="LiveId" clId="{46E77E6E-46E1-4009-B193-E6CE82B206EB}" dt="2024-01-06T15:44:49.141" v="2698"/>
        <pc:sldMkLst>
          <pc:docMk/>
          <pc:sldMk cId="4123446529" sldId="260"/>
        </pc:sldMkLst>
        <pc:spChg chg="add mod ord topLvl">
          <ac:chgData name="Pacifique HARERIMANA" userId="1fcd12e8cffeb1ac" providerId="LiveId" clId="{46E77E6E-46E1-4009-B193-E6CE82B206EB}" dt="2024-01-06T15:44:45.274" v="2697" actId="164"/>
          <ac:spMkLst>
            <pc:docMk/>
            <pc:sldMk cId="4123446529" sldId="260"/>
            <ac:spMk id="2" creationId="{94DF240F-1621-4E5A-A548-CE4945245AD0}"/>
          </ac:spMkLst>
        </pc:spChg>
        <pc:spChg chg="mod">
          <ac:chgData name="Pacifique HARERIMANA" userId="1fcd12e8cffeb1ac" providerId="LiveId" clId="{46E77E6E-46E1-4009-B193-E6CE82B206EB}" dt="2024-01-06T13:39:24.633" v="1293" actId="1035"/>
          <ac:spMkLst>
            <pc:docMk/>
            <pc:sldMk cId="4123446529" sldId="260"/>
            <ac:spMk id="4" creationId="{797578BE-9E64-4DAE-822C-278538834827}"/>
          </ac:spMkLst>
        </pc:spChg>
        <pc:spChg chg="mod">
          <ac:chgData name="Pacifique HARERIMANA" userId="1fcd12e8cffeb1ac" providerId="LiveId" clId="{46E77E6E-46E1-4009-B193-E6CE82B206EB}" dt="2024-01-06T13:36:22.140" v="1248" actId="2085"/>
          <ac:spMkLst>
            <pc:docMk/>
            <pc:sldMk cId="4123446529" sldId="260"/>
            <ac:spMk id="5" creationId="{5513E85E-BFF8-4883-B2B2-B259C8CCC984}"/>
          </ac:spMkLst>
        </pc:spChg>
        <pc:spChg chg="mod">
          <ac:chgData name="Pacifique HARERIMANA" userId="1fcd12e8cffeb1ac" providerId="LiveId" clId="{46E77E6E-46E1-4009-B193-E6CE82B206EB}" dt="2024-01-06T14:35:08.614" v="1986" actId="165"/>
          <ac:spMkLst>
            <pc:docMk/>
            <pc:sldMk cId="4123446529" sldId="260"/>
            <ac:spMk id="6" creationId="{5F247F87-B394-4ACB-8543-3C81DB304AFE}"/>
          </ac:spMkLst>
        </pc:spChg>
        <pc:spChg chg="mod">
          <ac:chgData name="Pacifique HARERIMANA" userId="1fcd12e8cffeb1ac" providerId="LiveId" clId="{46E77E6E-46E1-4009-B193-E6CE82B206EB}" dt="2024-01-06T14:35:08.614" v="1986" actId="165"/>
          <ac:spMkLst>
            <pc:docMk/>
            <pc:sldMk cId="4123446529" sldId="260"/>
            <ac:spMk id="8" creationId="{EC13D8E3-5F96-4D3E-88E7-B6064E5B88DC}"/>
          </ac:spMkLst>
        </pc:spChg>
        <pc:spChg chg="mod">
          <ac:chgData name="Pacifique HARERIMANA" userId="1fcd12e8cffeb1ac" providerId="LiveId" clId="{46E77E6E-46E1-4009-B193-E6CE82B206EB}" dt="2024-01-06T14:35:08.614" v="1986" actId="165"/>
          <ac:spMkLst>
            <pc:docMk/>
            <pc:sldMk cId="4123446529" sldId="260"/>
            <ac:spMk id="9" creationId="{D22C3343-F6F4-43CD-9AB0-0FC0061A1CF3}"/>
          </ac:spMkLst>
        </pc:spChg>
        <pc:spChg chg="mod">
          <ac:chgData name="Pacifique HARERIMANA" userId="1fcd12e8cffeb1ac" providerId="LiveId" clId="{46E77E6E-46E1-4009-B193-E6CE82B206EB}" dt="2024-01-06T14:35:08.614" v="1986" actId="165"/>
          <ac:spMkLst>
            <pc:docMk/>
            <pc:sldMk cId="4123446529" sldId="260"/>
            <ac:spMk id="12" creationId="{C0755D06-15FE-4295-84B6-CD01787A48C7}"/>
          </ac:spMkLst>
        </pc:spChg>
        <pc:spChg chg="mod">
          <ac:chgData name="Pacifique HARERIMANA" userId="1fcd12e8cffeb1ac" providerId="LiveId" clId="{46E77E6E-46E1-4009-B193-E6CE82B206EB}" dt="2024-01-06T14:35:08.614" v="1986" actId="165"/>
          <ac:spMkLst>
            <pc:docMk/>
            <pc:sldMk cId="4123446529" sldId="260"/>
            <ac:spMk id="13" creationId="{CBBC49F3-441F-4DB7-B73E-59BC1A9021DB}"/>
          </ac:spMkLst>
        </pc:spChg>
        <pc:spChg chg="mod">
          <ac:chgData name="Pacifique HARERIMANA" userId="1fcd12e8cffeb1ac" providerId="LiveId" clId="{46E77E6E-46E1-4009-B193-E6CE82B206EB}" dt="2024-01-06T14:35:08.614" v="1986" actId="165"/>
          <ac:spMkLst>
            <pc:docMk/>
            <pc:sldMk cId="4123446529" sldId="260"/>
            <ac:spMk id="14" creationId="{72118F8F-9ED2-41F4-9AD3-B8503C83401D}"/>
          </ac:spMkLst>
        </pc:spChg>
        <pc:spChg chg="mod">
          <ac:chgData name="Pacifique HARERIMANA" userId="1fcd12e8cffeb1ac" providerId="LiveId" clId="{46E77E6E-46E1-4009-B193-E6CE82B206EB}" dt="2024-01-06T14:35:08.614" v="1986" actId="165"/>
          <ac:spMkLst>
            <pc:docMk/>
            <pc:sldMk cId="4123446529" sldId="260"/>
            <ac:spMk id="15" creationId="{265586A6-26F1-40C8-833A-037B8553E770}"/>
          </ac:spMkLst>
        </pc:spChg>
        <pc:spChg chg="mod">
          <ac:chgData name="Pacifique HARERIMANA" userId="1fcd12e8cffeb1ac" providerId="LiveId" clId="{46E77E6E-46E1-4009-B193-E6CE82B206EB}" dt="2024-01-06T14:37:46.969" v="1996" actId="207"/>
          <ac:spMkLst>
            <pc:docMk/>
            <pc:sldMk cId="4123446529" sldId="260"/>
            <ac:spMk id="16" creationId="{343B6D92-7DB5-46F9-92DF-FA9112F6782C}"/>
          </ac:spMkLst>
        </pc:spChg>
        <pc:spChg chg="mod">
          <ac:chgData name="Pacifique HARERIMANA" userId="1fcd12e8cffeb1ac" providerId="LiveId" clId="{46E77E6E-46E1-4009-B193-E6CE82B206EB}" dt="2024-01-06T14:35:08.614" v="1986" actId="165"/>
          <ac:spMkLst>
            <pc:docMk/>
            <pc:sldMk cId="4123446529" sldId="260"/>
            <ac:spMk id="24" creationId="{73A654A5-0ED8-4489-88AE-2255A784A99A}"/>
          </ac:spMkLst>
        </pc:spChg>
        <pc:spChg chg="mod">
          <ac:chgData name="Pacifique HARERIMANA" userId="1fcd12e8cffeb1ac" providerId="LiveId" clId="{46E77E6E-46E1-4009-B193-E6CE82B206EB}" dt="2024-01-06T14:35:08.614" v="1986" actId="165"/>
          <ac:spMkLst>
            <pc:docMk/>
            <pc:sldMk cId="4123446529" sldId="260"/>
            <ac:spMk id="27" creationId="{A1DA694E-8594-4F04-9688-02EED85EDBF9}"/>
          </ac:spMkLst>
        </pc:spChg>
        <pc:spChg chg="mod">
          <ac:chgData name="Pacifique HARERIMANA" userId="1fcd12e8cffeb1ac" providerId="LiveId" clId="{46E77E6E-46E1-4009-B193-E6CE82B206EB}" dt="2024-01-06T14:35:08.614" v="1986" actId="165"/>
          <ac:spMkLst>
            <pc:docMk/>
            <pc:sldMk cId="4123446529" sldId="260"/>
            <ac:spMk id="28" creationId="{ED77D218-F033-4DBC-9072-D3A78F8FF7EB}"/>
          </ac:spMkLst>
        </pc:spChg>
        <pc:grpChg chg="add del mod">
          <ac:chgData name="Pacifique HARERIMANA" userId="1fcd12e8cffeb1ac" providerId="LiveId" clId="{46E77E6E-46E1-4009-B193-E6CE82B206EB}" dt="2024-01-06T13:37:32.687" v="1251" actId="165"/>
          <ac:grpSpMkLst>
            <pc:docMk/>
            <pc:sldMk cId="4123446529" sldId="260"/>
            <ac:grpSpMk id="3" creationId="{FF30378F-2193-42E2-8A6D-3284D49AB0AF}"/>
          </ac:grpSpMkLst>
        </pc:grpChg>
        <pc:grpChg chg="add del mod ord">
          <ac:chgData name="Pacifique HARERIMANA" userId="1fcd12e8cffeb1ac" providerId="LiveId" clId="{46E77E6E-46E1-4009-B193-E6CE82B206EB}" dt="2024-01-06T14:35:08.614" v="1986" actId="165"/>
          <ac:grpSpMkLst>
            <pc:docMk/>
            <pc:sldMk cId="4123446529" sldId="260"/>
            <ac:grpSpMk id="7" creationId="{5495438C-C7DD-421F-ADE6-C291DD3E109D}"/>
          </ac:grpSpMkLst>
        </pc:grpChg>
        <pc:grpChg chg="add mod">
          <ac:chgData name="Pacifique HARERIMANA" userId="1fcd12e8cffeb1ac" providerId="LiveId" clId="{46E77E6E-46E1-4009-B193-E6CE82B206EB}" dt="2024-01-06T15:44:45.274" v="2697" actId="164"/>
          <ac:grpSpMkLst>
            <pc:docMk/>
            <pc:sldMk cId="4123446529" sldId="260"/>
            <ac:grpSpMk id="10" creationId="{17C179FB-A879-4332-91DA-E24AE6C00EEC}"/>
          </ac:grpSpMkLst>
        </pc:grpChg>
        <pc:grpChg chg="mod">
          <ac:chgData name="Pacifique HARERIMANA" userId="1fcd12e8cffeb1ac" providerId="LiveId" clId="{46E77E6E-46E1-4009-B193-E6CE82B206EB}" dt="2024-01-06T14:35:08.614" v="1986" actId="165"/>
          <ac:grpSpMkLst>
            <pc:docMk/>
            <pc:sldMk cId="4123446529" sldId="260"/>
            <ac:grpSpMk id="17" creationId="{58708870-27CD-416B-A8BB-D235F39F0BBF}"/>
          </ac:grpSpMkLst>
        </pc:grpChg>
        <pc:grpChg chg="mod">
          <ac:chgData name="Pacifique HARERIMANA" userId="1fcd12e8cffeb1ac" providerId="LiveId" clId="{46E77E6E-46E1-4009-B193-E6CE82B206EB}" dt="2024-01-06T14:35:08.614" v="1986" actId="165"/>
          <ac:grpSpMkLst>
            <pc:docMk/>
            <pc:sldMk cId="4123446529" sldId="260"/>
            <ac:grpSpMk id="18" creationId="{703B0818-BFC0-4F6B-967E-D52577B65A2A}"/>
          </ac:grpSpMkLst>
        </pc:grpChg>
        <pc:grpChg chg="mod">
          <ac:chgData name="Pacifique HARERIMANA" userId="1fcd12e8cffeb1ac" providerId="LiveId" clId="{46E77E6E-46E1-4009-B193-E6CE82B206EB}" dt="2024-01-06T14:35:08.614" v="1986" actId="165"/>
          <ac:grpSpMkLst>
            <pc:docMk/>
            <pc:sldMk cId="4123446529" sldId="260"/>
            <ac:grpSpMk id="25" creationId="{7F73F06B-9BEA-455B-8CE2-D50FBF9A87B6}"/>
          </ac:grpSpMkLst>
        </pc:grpChg>
        <pc:grpChg chg="mod topLvl">
          <ac:chgData name="Pacifique HARERIMANA" userId="1fcd12e8cffeb1ac" providerId="LiveId" clId="{46E77E6E-46E1-4009-B193-E6CE82B206EB}" dt="2024-01-06T15:44:45.274" v="2697" actId="164"/>
          <ac:grpSpMkLst>
            <pc:docMk/>
            <pc:sldMk cId="4123446529" sldId="260"/>
            <ac:grpSpMk id="29" creationId="{DA3F619E-A7AA-402A-8E46-A07D3CB85A18}"/>
          </ac:grpSpMkLst>
        </pc:grpChg>
      </pc:sldChg>
      <pc:sldChg chg="addSp delSp modSp mod modTransition setBg delAnim modAnim">
        <pc:chgData name="Pacifique HARERIMANA" userId="1fcd12e8cffeb1ac" providerId="LiveId" clId="{46E77E6E-46E1-4009-B193-E6CE82B206EB}" dt="2024-01-06T15:17:56.786" v="2353"/>
        <pc:sldMkLst>
          <pc:docMk/>
          <pc:sldMk cId="511324567" sldId="262"/>
        </pc:sldMkLst>
        <pc:spChg chg="mod">
          <ac:chgData name="Pacifique HARERIMANA" userId="1fcd12e8cffeb1ac" providerId="LiveId" clId="{46E77E6E-46E1-4009-B193-E6CE82B206EB}" dt="2024-01-06T14:35:55.705" v="1988" actId="165"/>
          <ac:spMkLst>
            <pc:docMk/>
            <pc:sldMk cId="511324567" sldId="262"/>
            <ac:spMk id="2" creationId="{CA141072-E90A-4421-8DCA-0B7EDE23D86B}"/>
          </ac:spMkLst>
        </pc:spChg>
        <pc:spChg chg="del mod">
          <ac:chgData name="Pacifique HARERIMANA" userId="1fcd12e8cffeb1ac" providerId="LiveId" clId="{46E77E6E-46E1-4009-B193-E6CE82B206EB}" dt="2024-01-06T14:09:35.031" v="1678" actId="478"/>
          <ac:spMkLst>
            <pc:docMk/>
            <pc:sldMk cId="511324567" sldId="262"/>
            <ac:spMk id="4" creationId="{797578BE-9E64-4DAE-822C-278538834827}"/>
          </ac:spMkLst>
        </pc:spChg>
        <pc:spChg chg="mod ord">
          <ac:chgData name="Pacifique HARERIMANA" userId="1fcd12e8cffeb1ac" providerId="LiveId" clId="{46E77E6E-46E1-4009-B193-E6CE82B206EB}" dt="2024-01-06T14:35:55.705" v="1988" actId="165"/>
          <ac:spMkLst>
            <pc:docMk/>
            <pc:sldMk cId="511324567" sldId="262"/>
            <ac:spMk id="5" creationId="{5513E85E-BFF8-4883-B2B2-B259C8CCC984}"/>
          </ac:spMkLst>
        </pc:spChg>
        <pc:spChg chg="add mod ord topLvl modVis modCrop">
          <ac:chgData name="Pacifique HARERIMANA" userId="1fcd12e8cffeb1ac" providerId="LiveId" clId="{46E77E6E-46E1-4009-B193-E6CE82B206EB}" dt="2024-01-06T14:34:07.679" v="1984" actId="165"/>
          <ac:spMkLst>
            <pc:docMk/>
            <pc:sldMk cId="511324567" sldId="262"/>
            <ac:spMk id="7" creationId="{22DDA0F7-7672-4EDF-BD8F-90365196B3E7}"/>
          </ac:spMkLst>
        </pc:spChg>
        <pc:spChg chg="mod">
          <ac:chgData name="Pacifique HARERIMANA" userId="1fcd12e8cffeb1ac" providerId="LiveId" clId="{46E77E6E-46E1-4009-B193-E6CE82B206EB}" dt="2024-01-06T14:35:55.705" v="1988" actId="165"/>
          <ac:spMkLst>
            <pc:docMk/>
            <pc:sldMk cId="511324567" sldId="262"/>
            <ac:spMk id="8" creationId="{EC13D8E3-5F96-4D3E-88E7-B6064E5B88DC}"/>
          </ac:spMkLst>
        </pc:spChg>
        <pc:spChg chg="mod">
          <ac:chgData name="Pacifique HARERIMANA" userId="1fcd12e8cffeb1ac" providerId="LiveId" clId="{46E77E6E-46E1-4009-B193-E6CE82B206EB}" dt="2024-01-06T14:35:55.705" v="1988" actId="165"/>
          <ac:spMkLst>
            <pc:docMk/>
            <pc:sldMk cId="511324567" sldId="262"/>
            <ac:spMk id="9" creationId="{D22C3343-F6F4-43CD-9AB0-0FC0061A1CF3}"/>
          </ac:spMkLst>
        </pc:spChg>
        <pc:spChg chg="mod">
          <ac:chgData name="Pacifique HARERIMANA" userId="1fcd12e8cffeb1ac" providerId="LiveId" clId="{46E77E6E-46E1-4009-B193-E6CE82B206EB}" dt="2024-01-06T14:35:55.705" v="1988" actId="165"/>
          <ac:spMkLst>
            <pc:docMk/>
            <pc:sldMk cId="511324567" sldId="262"/>
            <ac:spMk id="10" creationId="{68625124-5715-4D5A-A482-A66D6914C571}"/>
          </ac:spMkLst>
        </pc:spChg>
        <pc:spChg chg="mod">
          <ac:chgData name="Pacifique HARERIMANA" userId="1fcd12e8cffeb1ac" providerId="LiveId" clId="{46E77E6E-46E1-4009-B193-E6CE82B206EB}" dt="2024-01-06T14:35:55.705" v="1988" actId="165"/>
          <ac:spMkLst>
            <pc:docMk/>
            <pc:sldMk cId="511324567" sldId="262"/>
            <ac:spMk id="11" creationId="{19E3A385-5C23-4A2C-B07A-EAFC18420768}"/>
          </ac:spMkLst>
        </pc:spChg>
        <pc:spChg chg="mod">
          <ac:chgData name="Pacifique HARERIMANA" userId="1fcd12e8cffeb1ac" providerId="LiveId" clId="{46E77E6E-46E1-4009-B193-E6CE82B206EB}" dt="2024-01-06T14:35:55.705" v="1988" actId="165"/>
          <ac:spMkLst>
            <pc:docMk/>
            <pc:sldMk cId="511324567" sldId="262"/>
            <ac:spMk id="12" creationId="{C0755D06-15FE-4295-84B6-CD01787A48C7}"/>
          </ac:spMkLst>
        </pc:spChg>
        <pc:spChg chg="mod">
          <ac:chgData name="Pacifique HARERIMANA" userId="1fcd12e8cffeb1ac" providerId="LiveId" clId="{46E77E6E-46E1-4009-B193-E6CE82B206EB}" dt="2024-01-06T14:35:55.705" v="1988" actId="165"/>
          <ac:spMkLst>
            <pc:docMk/>
            <pc:sldMk cId="511324567" sldId="262"/>
            <ac:spMk id="13" creationId="{CBBC49F3-441F-4DB7-B73E-59BC1A9021DB}"/>
          </ac:spMkLst>
        </pc:spChg>
        <pc:spChg chg="mod">
          <ac:chgData name="Pacifique HARERIMANA" userId="1fcd12e8cffeb1ac" providerId="LiveId" clId="{46E77E6E-46E1-4009-B193-E6CE82B206EB}" dt="2024-01-06T14:35:55.705" v="1988" actId="165"/>
          <ac:spMkLst>
            <pc:docMk/>
            <pc:sldMk cId="511324567" sldId="262"/>
            <ac:spMk id="14" creationId="{72118F8F-9ED2-41F4-9AD3-B8503C83401D}"/>
          </ac:spMkLst>
        </pc:spChg>
        <pc:spChg chg="mod">
          <ac:chgData name="Pacifique HARERIMANA" userId="1fcd12e8cffeb1ac" providerId="LiveId" clId="{46E77E6E-46E1-4009-B193-E6CE82B206EB}" dt="2024-01-06T14:35:55.705" v="1988" actId="165"/>
          <ac:spMkLst>
            <pc:docMk/>
            <pc:sldMk cId="511324567" sldId="262"/>
            <ac:spMk id="15" creationId="{265586A6-26F1-40C8-833A-037B8553E770}"/>
          </ac:spMkLst>
        </pc:spChg>
        <pc:spChg chg="add del">
          <ac:chgData name="Pacifique HARERIMANA" userId="1fcd12e8cffeb1ac" providerId="LiveId" clId="{46E77E6E-46E1-4009-B193-E6CE82B206EB}" dt="2024-01-06T13:42:50.158" v="1306" actId="478"/>
          <ac:spMkLst>
            <pc:docMk/>
            <pc:sldMk cId="511324567" sldId="262"/>
            <ac:spMk id="16" creationId="{4AFE26F9-C03B-4E96-8C85-16CD0F28F99E}"/>
          </ac:spMkLst>
        </pc:spChg>
        <pc:spChg chg="add mod ord topLvl">
          <ac:chgData name="Pacifique HARERIMANA" userId="1fcd12e8cffeb1ac" providerId="LiveId" clId="{46E77E6E-46E1-4009-B193-E6CE82B206EB}" dt="2024-01-06T15:17:00.519" v="2346" actId="164"/>
          <ac:spMkLst>
            <pc:docMk/>
            <pc:sldMk cId="511324567" sldId="262"/>
            <ac:spMk id="18" creationId="{560EC305-A38B-43F7-A8A0-FD029859B3DC}"/>
          </ac:spMkLst>
        </pc:spChg>
        <pc:spChg chg="mod">
          <ac:chgData name="Pacifique HARERIMANA" userId="1fcd12e8cffeb1ac" providerId="LiveId" clId="{46E77E6E-46E1-4009-B193-E6CE82B206EB}" dt="2024-01-06T14:35:55.705" v="1988" actId="165"/>
          <ac:spMkLst>
            <pc:docMk/>
            <pc:sldMk cId="511324567" sldId="262"/>
            <ac:spMk id="19" creationId="{E9DC7E75-C60B-4A7C-A6A6-BEDD5BD12CA6}"/>
          </ac:spMkLst>
        </pc:spChg>
        <pc:spChg chg="mod">
          <ac:chgData name="Pacifique HARERIMANA" userId="1fcd12e8cffeb1ac" providerId="LiveId" clId="{46E77E6E-46E1-4009-B193-E6CE82B206EB}" dt="2024-01-06T14:35:55.705" v="1988" actId="165"/>
          <ac:spMkLst>
            <pc:docMk/>
            <pc:sldMk cId="511324567" sldId="262"/>
            <ac:spMk id="20" creationId="{0C54001D-88D2-429C-BAB0-E6D953BBF55B}"/>
          </ac:spMkLst>
        </pc:spChg>
        <pc:spChg chg="mod">
          <ac:chgData name="Pacifique HARERIMANA" userId="1fcd12e8cffeb1ac" providerId="LiveId" clId="{46E77E6E-46E1-4009-B193-E6CE82B206EB}" dt="2024-01-06T14:34:07.679" v="1984" actId="165"/>
          <ac:spMkLst>
            <pc:docMk/>
            <pc:sldMk cId="511324567" sldId="262"/>
            <ac:spMk id="24" creationId="{B3C454C4-0678-4D9B-B1D4-2DB373A64806}"/>
          </ac:spMkLst>
        </pc:spChg>
        <pc:spChg chg="mod">
          <ac:chgData name="Pacifique HARERIMANA" userId="1fcd12e8cffeb1ac" providerId="LiveId" clId="{46E77E6E-46E1-4009-B193-E6CE82B206EB}" dt="2024-01-06T14:37:02.260" v="1992" actId="255"/>
          <ac:spMkLst>
            <pc:docMk/>
            <pc:sldMk cId="511324567" sldId="262"/>
            <ac:spMk id="25" creationId="{48A82A8E-3C0F-4C87-BB2E-2AA9945292E3}"/>
          </ac:spMkLst>
        </pc:spChg>
        <pc:spChg chg="add mod ord topLvl modVis">
          <ac:chgData name="Pacifique HARERIMANA" userId="1fcd12e8cffeb1ac" providerId="LiveId" clId="{46E77E6E-46E1-4009-B193-E6CE82B206EB}" dt="2024-01-06T15:17:49.465" v="2352" actId="164"/>
          <ac:spMkLst>
            <pc:docMk/>
            <pc:sldMk cId="511324567" sldId="262"/>
            <ac:spMk id="26" creationId="{23005267-DFF6-4349-9E2D-DB6AC16D5AE5}"/>
          </ac:spMkLst>
        </pc:spChg>
        <pc:spChg chg="mod">
          <ac:chgData name="Pacifique HARERIMANA" userId="1fcd12e8cffeb1ac" providerId="LiveId" clId="{46E77E6E-46E1-4009-B193-E6CE82B206EB}" dt="2024-01-06T14:34:07.679" v="1984" actId="165"/>
          <ac:spMkLst>
            <pc:docMk/>
            <pc:sldMk cId="511324567" sldId="262"/>
            <ac:spMk id="27" creationId="{3B05418F-2E4C-4513-A9BC-524BB221B93A}"/>
          </ac:spMkLst>
        </pc:spChg>
        <pc:spChg chg="mod">
          <ac:chgData name="Pacifique HARERIMANA" userId="1fcd12e8cffeb1ac" providerId="LiveId" clId="{46E77E6E-46E1-4009-B193-E6CE82B206EB}" dt="2024-01-06T14:34:07.679" v="1984" actId="165"/>
          <ac:spMkLst>
            <pc:docMk/>
            <pc:sldMk cId="511324567" sldId="262"/>
            <ac:spMk id="28" creationId="{FBA5E57B-13ED-468A-A8B6-662585350150}"/>
          </ac:spMkLst>
        </pc:spChg>
        <pc:spChg chg="mod">
          <ac:chgData name="Pacifique HARERIMANA" userId="1fcd12e8cffeb1ac" providerId="LiveId" clId="{46E77E6E-46E1-4009-B193-E6CE82B206EB}" dt="2024-01-06T14:34:07.679" v="1984" actId="165"/>
          <ac:spMkLst>
            <pc:docMk/>
            <pc:sldMk cId="511324567" sldId="262"/>
            <ac:spMk id="29" creationId="{1CCD90DF-721C-4E66-98B1-917C942350FB}"/>
          </ac:spMkLst>
        </pc:spChg>
        <pc:spChg chg="mod">
          <ac:chgData name="Pacifique HARERIMANA" userId="1fcd12e8cffeb1ac" providerId="LiveId" clId="{46E77E6E-46E1-4009-B193-E6CE82B206EB}" dt="2024-01-06T14:34:07.679" v="1984" actId="165"/>
          <ac:spMkLst>
            <pc:docMk/>
            <pc:sldMk cId="511324567" sldId="262"/>
            <ac:spMk id="30" creationId="{780B2EA6-A9A2-4CF1-84DB-3456461B53FD}"/>
          </ac:spMkLst>
        </pc:spChg>
        <pc:spChg chg="mod">
          <ac:chgData name="Pacifique HARERIMANA" userId="1fcd12e8cffeb1ac" providerId="LiveId" clId="{46E77E6E-46E1-4009-B193-E6CE82B206EB}" dt="2024-01-06T14:34:07.679" v="1984" actId="165"/>
          <ac:spMkLst>
            <pc:docMk/>
            <pc:sldMk cId="511324567" sldId="262"/>
            <ac:spMk id="31" creationId="{E52230E4-F538-40D5-A605-05DF94B812C6}"/>
          </ac:spMkLst>
        </pc:spChg>
        <pc:spChg chg="mod">
          <ac:chgData name="Pacifique HARERIMANA" userId="1fcd12e8cffeb1ac" providerId="LiveId" clId="{46E77E6E-46E1-4009-B193-E6CE82B206EB}" dt="2024-01-06T14:34:07.679" v="1984" actId="165"/>
          <ac:spMkLst>
            <pc:docMk/>
            <pc:sldMk cId="511324567" sldId="262"/>
            <ac:spMk id="32" creationId="{03C0C9C9-C4D6-49D3-BEA6-2FE23A13E005}"/>
          </ac:spMkLst>
        </pc:spChg>
        <pc:spChg chg="mod">
          <ac:chgData name="Pacifique HARERIMANA" userId="1fcd12e8cffeb1ac" providerId="LiveId" clId="{46E77E6E-46E1-4009-B193-E6CE82B206EB}" dt="2024-01-06T14:34:07.679" v="1984" actId="165"/>
          <ac:spMkLst>
            <pc:docMk/>
            <pc:sldMk cId="511324567" sldId="262"/>
            <ac:spMk id="33" creationId="{71135EAF-4F16-422E-8921-21E18644D7E4}"/>
          </ac:spMkLst>
        </pc:spChg>
        <pc:spChg chg="mod">
          <ac:chgData name="Pacifique HARERIMANA" userId="1fcd12e8cffeb1ac" providerId="LiveId" clId="{46E77E6E-46E1-4009-B193-E6CE82B206EB}" dt="2024-01-06T14:34:07.679" v="1984" actId="165"/>
          <ac:spMkLst>
            <pc:docMk/>
            <pc:sldMk cId="511324567" sldId="262"/>
            <ac:spMk id="34" creationId="{2F58E295-0D8F-43AF-9D27-F55A1DE69F8C}"/>
          </ac:spMkLst>
        </pc:spChg>
        <pc:spChg chg="mod">
          <ac:chgData name="Pacifique HARERIMANA" userId="1fcd12e8cffeb1ac" providerId="LiveId" clId="{46E77E6E-46E1-4009-B193-E6CE82B206EB}" dt="2024-01-06T14:34:07.679" v="1984" actId="165"/>
          <ac:spMkLst>
            <pc:docMk/>
            <pc:sldMk cId="511324567" sldId="262"/>
            <ac:spMk id="35" creationId="{6635EA0D-4A77-422B-8F8A-998E3AFCD6FD}"/>
          </ac:spMkLst>
        </pc:spChg>
        <pc:spChg chg="mod">
          <ac:chgData name="Pacifique HARERIMANA" userId="1fcd12e8cffeb1ac" providerId="LiveId" clId="{46E77E6E-46E1-4009-B193-E6CE82B206EB}" dt="2024-01-06T14:34:07.679" v="1984" actId="165"/>
          <ac:spMkLst>
            <pc:docMk/>
            <pc:sldMk cId="511324567" sldId="262"/>
            <ac:spMk id="36" creationId="{DE9F1179-4D87-4FD4-894D-E153724725A1}"/>
          </ac:spMkLst>
        </pc:spChg>
        <pc:spChg chg="mod">
          <ac:chgData name="Pacifique HARERIMANA" userId="1fcd12e8cffeb1ac" providerId="LiveId" clId="{46E77E6E-46E1-4009-B193-E6CE82B206EB}" dt="2024-01-06T14:34:07.679" v="1984" actId="165"/>
          <ac:spMkLst>
            <pc:docMk/>
            <pc:sldMk cId="511324567" sldId="262"/>
            <ac:spMk id="37" creationId="{BC83B659-B828-4F33-B0A2-45BC3BF50B52}"/>
          </ac:spMkLst>
        </pc:spChg>
        <pc:spChg chg="mod">
          <ac:chgData name="Pacifique HARERIMANA" userId="1fcd12e8cffeb1ac" providerId="LiveId" clId="{46E77E6E-46E1-4009-B193-E6CE82B206EB}" dt="2024-01-06T14:34:07.679" v="1984" actId="165"/>
          <ac:spMkLst>
            <pc:docMk/>
            <pc:sldMk cId="511324567" sldId="262"/>
            <ac:spMk id="38" creationId="{D4F05156-258D-4E28-9776-9D2025645E7E}"/>
          </ac:spMkLst>
        </pc:spChg>
        <pc:spChg chg="mod">
          <ac:chgData name="Pacifique HARERIMANA" userId="1fcd12e8cffeb1ac" providerId="LiveId" clId="{46E77E6E-46E1-4009-B193-E6CE82B206EB}" dt="2024-01-06T14:34:07.679" v="1984" actId="165"/>
          <ac:spMkLst>
            <pc:docMk/>
            <pc:sldMk cId="511324567" sldId="262"/>
            <ac:spMk id="39" creationId="{8DDD4F5A-FD15-43FE-B24D-6EAC8D84AC46}"/>
          </ac:spMkLst>
        </pc:spChg>
        <pc:spChg chg="mod">
          <ac:chgData name="Pacifique HARERIMANA" userId="1fcd12e8cffeb1ac" providerId="LiveId" clId="{46E77E6E-46E1-4009-B193-E6CE82B206EB}" dt="2024-01-06T14:34:07.679" v="1984" actId="165"/>
          <ac:spMkLst>
            <pc:docMk/>
            <pc:sldMk cId="511324567" sldId="262"/>
            <ac:spMk id="40" creationId="{68B64101-BD53-4701-ADFF-419ADF2E9A4D}"/>
          </ac:spMkLst>
        </pc:spChg>
        <pc:spChg chg="mod ord">
          <ac:chgData name="Pacifique HARERIMANA" userId="1fcd12e8cffeb1ac" providerId="LiveId" clId="{46E77E6E-46E1-4009-B193-E6CE82B206EB}" dt="2024-01-06T14:19:16.078" v="1881" actId="1038"/>
          <ac:spMkLst>
            <pc:docMk/>
            <pc:sldMk cId="511324567" sldId="262"/>
            <ac:spMk id="41" creationId="{0986D25C-DF62-4736-8BC0-794847051B60}"/>
          </ac:spMkLst>
        </pc:spChg>
        <pc:spChg chg="add mod">
          <ac:chgData name="Pacifique HARERIMANA" userId="1fcd12e8cffeb1ac" providerId="LiveId" clId="{46E77E6E-46E1-4009-B193-E6CE82B206EB}" dt="2024-01-06T14:19:31.033" v="1944" actId="1038"/>
          <ac:spMkLst>
            <pc:docMk/>
            <pc:sldMk cId="511324567" sldId="262"/>
            <ac:spMk id="46" creationId="{3729FFBE-ADEC-498B-91E1-CB65217A8FFA}"/>
          </ac:spMkLst>
        </pc:spChg>
        <pc:grpChg chg="mod">
          <ac:chgData name="Pacifique HARERIMANA" userId="1fcd12e8cffeb1ac" providerId="LiveId" clId="{46E77E6E-46E1-4009-B193-E6CE82B206EB}" dt="2024-01-06T14:35:55.705" v="1988" actId="165"/>
          <ac:grpSpMkLst>
            <pc:docMk/>
            <pc:sldMk cId="511324567" sldId="262"/>
            <ac:grpSpMk id="3" creationId="{18D527C2-DAA3-4C8F-AA3C-0F1499A013C8}"/>
          </ac:grpSpMkLst>
        </pc:grpChg>
        <pc:grpChg chg="mod ord topLvl">
          <ac:chgData name="Pacifique HARERIMANA" userId="1fcd12e8cffeb1ac" providerId="LiveId" clId="{46E77E6E-46E1-4009-B193-E6CE82B206EB}" dt="2024-01-06T15:17:00.519" v="2346" actId="164"/>
          <ac:grpSpMkLst>
            <pc:docMk/>
            <pc:sldMk cId="511324567" sldId="262"/>
            <ac:grpSpMk id="6" creationId="{A87F4A97-BC5F-41BA-85D3-67CC06500954}"/>
          </ac:grpSpMkLst>
        </pc:grpChg>
        <pc:grpChg chg="add del mod">
          <ac:chgData name="Pacifique HARERIMANA" userId="1fcd12e8cffeb1ac" providerId="LiveId" clId="{46E77E6E-46E1-4009-B193-E6CE82B206EB}" dt="2024-01-06T12:42:24.428" v="1124" actId="165"/>
          <ac:grpSpMkLst>
            <pc:docMk/>
            <pc:sldMk cId="511324567" sldId="262"/>
            <ac:grpSpMk id="16" creationId="{045D264D-46DA-4D42-987C-3112EA08C58A}"/>
          </ac:grpSpMkLst>
        </pc:grpChg>
        <pc:grpChg chg="add del mod">
          <ac:chgData name="Pacifique HARERIMANA" userId="1fcd12e8cffeb1ac" providerId="LiveId" clId="{46E77E6E-46E1-4009-B193-E6CE82B206EB}" dt="2024-01-06T14:00:01.683" v="1536" actId="165"/>
          <ac:grpSpMkLst>
            <pc:docMk/>
            <pc:sldMk cId="511324567" sldId="262"/>
            <ac:grpSpMk id="17" creationId="{C5224E5B-FE11-4590-B11E-96601439712D}"/>
          </ac:grpSpMkLst>
        </pc:grpChg>
        <pc:grpChg chg="mod">
          <ac:chgData name="Pacifique HARERIMANA" userId="1fcd12e8cffeb1ac" providerId="LiveId" clId="{46E77E6E-46E1-4009-B193-E6CE82B206EB}" dt="2024-01-06T14:35:55.705" v="1988" actId="165"/>
          <ac:grpSpMkLst>
            <pc:docMk/>
            <pc:sldMk cId="511324567" sldId="262"/>
            <ac:grpSpMk id="21" creationId="{4CC633C7-5CBD-41BB-9CBB-046BD765169F}"/>
          </ac:grpSpMkLst>
        </pc:grpChg>
        <pc:grpChg chg="mod">
          <ac:chgData name="Pacifique HARERIMANA" userId="1fcd12e8cffeb1ac" providerId="LiveId" clId="{46E77E6E-46E1-4009-B193-E6CE82B206EB}" dt="2024-01-06T14:35:55.705" v="1988" actId="165"/>
          <ac:grpSpMkLst>
            <pc:docMk/>
            <pc:sldMk cId="511324567" sldId="262"/>
            <ac:grpSpMk id="22" creationId="{272EEE1A-AED4-4560-BDCE-C872E961B41C}"/>
          </ac:grpSpMkLst>
        </pc:grpChg>
        <pc:grpChg chg="add del mod">
          <ac:chgData name="Pacifique HARERIMANA" userId="1fcd12e8cffeb1ac" providerId="LiveId" clId="{46E77E6E-46E1-4009-B193-E6CE82B206EB}" dt="2024-01-06T14:35:55.705" v="1988" actId="165"/>
          <ac:grpSpMkLst>
            <pc:docMk/>
            <pc:sldMk cId="511324567" sldId="262"/>
            <ac:grpSpMk id="23" creationId="{DE86C897-8E25-438F-9666-636AAFAD9568}"/>
          </ac:grpSpMkLst>
        </pc:grpChg>
        <pc:grpChg chg="add del mod ord">
          <ac:chgData name="Pacifique HARERIMANA" userId="1fcd12e8cffeb1ac" providerId="LiveId" clId="{46E77E6E-46E1-4009-B193-E6CE82B206EB}" dt="2024-01-06T14:05:29.571" v="1622" actId="165"/>
          <ac:grpSpMkLst>
            <pc:docMk/>
            <pc:sldMk cId="511324567" sldId="262"/>
            <ac:grpSpMk id="42" creationId="{ECA3DB2D-5C9A-421A-896C-5B1C255F534D}"/>
          </ac:grpSpMkLst>
        </pc:grpChg>
        <pc:grpChg chg="add mod topLvl">
          <ac:chgData name="Pacifique HARERIMANA" userId="1fcd12e8cffeb1ac" providerId="LiveId" clId="{46E77E6E-46E1-4009-B193-E6CE82B206EB}" dt="2024-01-06T15:17:49.465" v="2352" actId="164"/>
          <ac:grpSpMkLst>
            <pc:docMk/>
            <pc:sldMk cId="511324567" sldId="262"/>
            <ac:grpSpMk id="43" creationId="{27180E9A-2664-4BF4-853B-6DF1C00EB3C6}"/>
          </ac:grpSpMkLst>
        </pc:grpChg>
        <pc:grpChg chg="add del mod">
          <ac:chgData name="Pacifique HARERIMANA" userId="1fcd12e8cffeb1ac" providerId="LiveId" clId="{46E77E6E-46E1-4009-B193-E6CE82B206EB}" dt="2024-01-06T14:34:07.679" v="1984" actId="165"/>
          <ac:grpSpMkLst>
            <pc:docMk/>
            <pc:sldMk cId="511324567" sldId="262"/>
            <ac:grpSpMk id="44" creationId="{99F1FDD8-0BF0-47AE-B545-D6882EFD89C4}"/>
          </ac:grpSpMkLst>
        </pc:grpChg>
        <pc:grpChg chg="mod topLvl">
          <ac:chgData name="Pacifique HARERIMANA" userId="1fcd12e8cffeb1ac" providerId="LiveId" clId="{46E77E6E-46E1-4009-B193-E6CE82B206EB}" dt="2024-01-06T14:34:07.679" v="1984" actId="165"/>
          <ac:grpSpMkLst>
            <pc:docMk/>
            <pc:sldMk cId="511324567" sldId="262"/>
            <ac:grpSpMk id="45" creationId="{D56F49FA-2101-4AA7-946A-BDB31CA0A56E}"/>
          </ac:grpSpMkLst>
        </pc:grpChg>
        <pc:grpChg chg="add mod">
          <ac:chgData name="Pacifique HARERIMANA" userId="1fcd12e8cffeb1ac" providerId="LiveId" clId="{46E77E6E-46E1-4009-B193-E6CE82B206EB}" dt="2024-01-06T15:17:00.519" v="2346" actId="164"/>
          <ac:grpSpMkLst>
            <pc:docMk/>
            <pc:sldMk cId="511324567" sldId="262"/>
            <ac:grpSpMk id="47" creationId="{3D995800-39A5-4E44-BB68-C8FF0A005B6E}"/>
          </ac:grpSpMkLst>
        </pc:grpChg>
        <pc:grpChg chg="add mod">
          <ac:chgData name="Pacifique HARERIMANA" userId="1fcd12e8cffeb1ac" providerId="LiveId" clId="{46E77E6E-46E1-4009-B193-E6CE82B206EB}" dt="2024-01-06T15:17:49.465" v="2352" actId="164"/>
          <ac:grpSpMkLst>
            <pc:docMk/>
            <pc:sldMk cId="511324567" sldId="262"/>
            <ac:grpSpMk id="48" creationId="{7B117425-505A-445D-BD91-52F4673416B1}"/>
          </ac:grpSpMkLst>
        </pc:grpChg>
      </pc:sldChg>
      <pc:sldChg chg="addSp delSp modSp mod modTransition modAnim">
        <pc:chgData name="Pacifique HARERIMANA" userId="1fcd12e8cffeb1ac" providerId="LiveId" clId="{46E77E6E-46E1-4009-B193-E6CE82B206EB}" dt="2024-01-06T15:00:19.455" v="2340" actId="1076"/>
        <pc:sldMkLst>
          <pc:docMk/>
          <pc:sldMk cId="4242935721" sldId="263"/>
        </pc:sldMkLst>
        <pc:spChg chg="mod">
          <ac:chgData name="Pacifique HARERIMANA" userId="1fcd12e8cffeb1ac" providerId="LiveId" clId="{46E77E6E-46E1-4009-B193-E6CE82B206EB}" dt="2024-01-06T14:55:00.910" v="2259" actId="1035"/>
          <ac:spMkLst>
            <pc:docMk/>
            <pc:sldMk cId="4242935721" sldId="263"/>
            <ac:spMk id="2" creationId="{115E3232-18D2-457A-8F91-8FA0ACC2B029}"/>
          </ac:spMkLst>
        </pc:spChg>
        <pc:spChg chg="mod">
          <ac:chgData name="Pacifique HARERIMANA" userId="1fcd12e8cffeb1ac" providerId="LiveId" clId="{46E77E6E-46E1-4009-B193-E6CE82B206EB}" dt="2024-01-06T14:54:36.025" v="2241" actId="165"/>
          <ac:spMkLst>
            <pc:docMk/>
            <pc:sldMk cId="4242935721" sldId="263"/>
            <ac:spMk id="3" creationId="{5193B9AA-ECDC-41A8-AB0B-4A0B2A0D3626}"/>
          </ac:spMkLst>
        </pc:spChg>
        <pc:spChg chg="mod">
          <ac:chgData name="Pacifique HARERIMANA" userId="1fcd12e8cffeb1ac" providerId="LiveId" clId="{46E77E6E-46E1-4009-B193-E6CE82B206EB}" dt="2024-01-06T14:54:36.025" v="2241" actId="165"/>
          <ac:spMkLst>
            <pc:docMk/>
            <pc:sldMk cId="4242935721" sldId="263"/>
            <ac:spMk id="4" creationId="{030C5C8B-AF55-4BF2-B53E-10289FEFBC74}"/>
          </ac:spMkLst>
        </pc:spChg>
        <pc:spChg chg="mod">
          <ac:chgData name="Pacifique HARERIMANA" userId="1fcd12e8cffeb1ac" providerId="LiveId" clId="{46E77E6E-46E1-4009-B193-E6CE82B206EB}" dt="2024-01-06T14:48:13.574" v="2189" actId="113"/>
          <ac:spMkLst>
            <pc:docMk/>
            <pc:sldMk cId="4242935721" sldId="263"/>
            <ac:spMk id="5" creationId="{BB428F83-ADF6-41BA-A43E-93ECA073111A}"/>
          </ac:spMkLst>
        </pc:spChg>
        <pc:spChg chg="mod">
          <ac:chgData name="Pacifique HARERIMANA" userId="1fcd12e8cffeb1ac" providerId="LiveId" clId="{46E77E6E-46E1-4009-B193-E6CE82B206EB}" dt="2024-01-06T15:00:19.455" v="2340" actId="1076"/>
          <ac:spMkLst>
            <pc:docMk/>
            <pc:sldMk cId="4242935721" sldId="263"/>
            <ac:spMk id="6" creationId="{AC559142-169A-477A-BDC3-F6847852FF0F}"/>
          </ac:spMkLst>
        </pc:spChg>
        <pc:spChg chg="mod">
          <ac:chgData name="Pacifique HARERIMANA" userId="1fcd12e8cffeb1ac" providerId="LiveId" clId="{46E77E6E-46E1-4009-B193-E6CE82B206EB}" dt="2024-01-06T14:54:36.025" v="2241" actId="165"/>
          <ac:spMkLst>
            <pc:docMk/>
            <pc:sldMk cId="4242935721" sldId="263"/>
            <ac:spMk id="8" creationId="{9451D4E6-9A53-4D27-9BD9-67A55C5B453C}"/>
          </ac:spMkLst>
        </pc:spChg>
        <pc:spChg chg="mod">
          <ac:chgData name="Pacifique HARERIMANA" userId="1fcd12e8cffeb1ac" providerId="LiveId" clId="{46E77E6E-46E1-4009-B193-E6CE82B206EB}" dt="2024-01-06T14:54:36.025" v="2241" actId="165"/>
          <ac:spMkLst>
            <pc:docMk/>
            <pc:sldMk cId="4242935721" sldId="263"/>
            <ac:spMk id="9" creationId="{6A638169-28CE-4AE2-A500-9BD8B759D6CB}"/>
          </ac:spMkLst>
        </pc:spChg>
        <pc:spChg chg="mod">
          <ac:chgData name="Pacifique HARERIMANA" userId="1fcd12e8cffeb1ac" providerId="LiveId" clId="{46E77E6E-46E1-4009-B193-E6CE82B206EB}" dt="2024-01-06T14:54:36.025" v="2241" actId="165"/>
          <ac:spMkLst>
            <pc:docMk/>
            <pc:sldMk cId="4242935721" sldId="263"/>
            <ac:spMk id="10" creationId="{CEC57ED7-161A-48AA-917A-B629E7538BB5}"/>
          </ac:spMkLst>
        </pc:spChg>
        <pc:spChg chg="mod">
          <ac:chgData name="Pacifique HARERIMANA" userId="1fcd12e8cffeb1ac" providerId="LiveId" clId="{46E77E6E-46E1-4009-B193-E6CE82B206EB}" dt="2024-01-06T14:54:36.025" v="2241" actId="165"/>
          <ac:spMkLst>
            <pc:docMk/>
            <pc:sldMk cId="4242935721" sldId="263"/>
            <ac:spMk id="11" creationId="{D30FF5C8-0612-45F0-8BA7-20F67ECF13C1}"/>
          </ac:spMkLst>
        </pc:spChg>
        <pc:spChg chg="mod">
          <ac:chgData name="Pacifique HARERIMANA" userId="1fcd12e8cffeb1ac" providerId="LiveId" clId="{46E77E6E-46E1-4009-B193-E6CE82B206EB}" dt="2024-01-06T14:54:36.025" v="2241" actId="165"/>
          <ac:spMkLst>
            <pc:docMk/>
            <pc:sldMk cId="4242935721" sldId="263"/>
            <ac:spMk id="12" creationId="{A44E2497-4274-45D3-B6AF-9214255BA487}"/>
          </ac:spMkLst>
        </pc:spChg>
        <pc:spChg chg="mod">
          <ac:chgData name="Pacifique HARERIMANA" userId="1fcd12e8cffeb1ac" providerId="LiveId" clId="{46E77E6E-46E1-4009-B193-E6CE82B206EB}" dt="2024-01-06T14:54:36.025" v="2241" actId="165"/>
          <ac:spMkLst>
            <pc:docMk/>
            <pc:sldMk cId="4242935721" sldId="263"/>
            <ac:spMk id="14" creationId="{2992357A-F11F-45A3-80AA-39CD0D467EAE}"/>
          </ac:spMkLst>
        </pc:spChg>
        <pc:spChg chg="add mod topLvl">
          <ac:chgData name="Pacifique HARERIMANA" userId="1fcd12e8cffeb1ac" providerId="LiveId" clId="{46E77E6E-46E1-4009-B193-E6CE82B206EB}" dt="2024-01-06T14:55:42.544" v="2261" actId="164"/>
          <ac:spMkLst>
            <pc:docMk/>
            <pc:sldMk cId="4242935721" sldId="263"/>
            <ac:spMk id="15" creationId="{2D26789F-4016-489B-9C7A-8ECE30F5AB98}"/>
          </ac:spMkLst>
        </pc:spChg>
        <pc:spChg chg="mod">
          <ac:chgData name="Pacifique HARERIMANA" userId="1fcd12e8cffeb1ac" providerId="LiveId" clId="{46E77E6E-46E1-4009-B193-E6CE82B206EB}" dt="2024-01-06T14:54:36.025" v="2241" actId="165"/>
          <ac:spMkLst>
            <pc:docMk/>
            <pc:sldMk cId="4242935721" sldId="263"/>
            <ac:spMk id="16" creationId="{3D15F960-E224-46EB-A0E4-7F4B6F8E8BD1}"/>
          </ac:spMkLst>
        </pc:spChg>
        <pc:spChg chg="mod">
          <ac:chgData name="Pacifique HARERIMANA" userId="1fcd12e8cffeb1ac" providerId="LiveId" clId="{46E77E6E-46E1-4009-B193-E6CE82B206EB}" dt="2024-01-06T14:49:25.760" v="2203" actId="1035"/>
          <ac:spMkLst>
            <pc:docMk/>
            <pc:sldMk cId="4242935721" sldId="263"/>
            <ac:spMk id="25" creationId="{0736CA07-9522-494B-AE76-A3B4CCA79805}"/>
          </ac:spMkLst>
        </pc:spChg>
        <pc:spChg chg="mod ord">
          <ac:chgData name="Pacifique HARERIMANA" userId="1fcd12e8cffeb1ac" providerId="LiveId" clId="{46E77E6E-46E1-4009-B193-E6CE82B206EB}" dt="2024-01-06T14:50:58.055" v="2221" actId="1036"/>
          <ac:spMkLst>
            <pc:docMk/>
            <pc:sldMk cId="4242935721" sldId="263"/>
            <ac:spMk id="27" creationId="{8D262FEE-DB09-40F4-9E80-447FEF104509}"/>
          </ac:spMkLst>
        </pc:spChg>
        <pc:grpChg chg="add mod ord topLvl">
          <ac:chgData name="Pacifique HARERIMANA" userId="1fcd12e8cffeb1ac" providerId="LiveId" clId="{46E77E6E-46E1-4009-B193-E6CE82B206EB}" dt="2024-01-06T14:55:42.544" v="2261" actId="164"/>
          <ac:grpSpMkLst>
            <pc:docMk/>
            <pc:sldMk cId="4242935721" sldId="263"/>
            <ac:grpSpMk id="7" creationId="{01E19D00-1457-40CB-9CAE-3E6A6701957E}"/>
          </ac:grpSpMkLst>
        </pc:grpChg>
        <pc:grpChg chg="mod">
          <ac:chgData name="Pacifique HARERIMANA" userId="1fcd12e8cffeb1ac" providerId="LiveId" clId="{46E77E6E-46E1-4009-B193-E6CE82B206EB}" dt="2024-01-06T14:54:36.025" v="2241" actId="165"/>
          <ac:grpSpMkLst>
            <pc:docMk/>
            <pc:sldMk cId="4242935721" sldId="263"/>
            <ac:grpSpMk id="13" creationId="{B201B930-53E8-4A9A-A180-EDFCC698EEE3}"/>
          </ac:grpSpMkLst>
        </pc:grpChg>
        <pc:grpChg chg="add del mod">
          <ac:chgData name="Pacifique HARERIMANA" userId="1fcd12e8cffeb1ac" providerId="LiveId" clId="{46E77E6E-46E1-4009-B193-E6CE82B206EB}" dt="2024-01-06T14:54:36.025" v="2241" actId="165"/>
          <ac:grpSpMkLst>
            <pc:docMk/>
            <pc:sldMk cId="4242935721" sldId="263"/>
            <ac:grpSpMk id="17" creationId="{9634EB29-5BCA-4FF7-A06C-BD71C6B2133A}"/>
          </ac:grpSpMkLst>
        </pc:grpChg>
        <pc:grpChg chg="mod">
          <ac:chgData name="Pacifique HARERIMANA" userId="1fcd12e8cffeb1ac" providerId="LiveId" clId="{46E77E6E-46E1-4009-B193-E6CE82B206EB}" dt="2024-01-06T14:54:36.025" v="2241" actId="165"/>
          <ac:grpSpMkLst>
            <pc:docMk/>
            <pc:sldMk cId="4242935721" sldId="263"/>
            <ac:grpSpMk id="18" creationId="{02AB2429-9699-4AAC-B9F1-DDE147D66F82}"/>
          </ac:grpSpMkLst>
        </pc:grpChg>
        <pc:grpChg chg="add mod">
          <ac:chgData name="Pacifique HARERIMANA" userId="1fcd12e8cffeb1ac" providerId="LiveId" clId="{46E77E6E-46E1-4009-B193-E6CE82B206EB}" dt="2024-01-06T15:00:12.554" v="2338" actId="1036"/>
          <ac:grpSpMkLst>
            <pc:docMk/>
            <pc:sldMk cId="4242935721" sldId="263"/>
            <ac:grpSpMk id="19" creationId="{9D7F00AC-3790-4B7F-B543-8389144011FF}"/>
          </ac:grpSpMkLst>
        </pc:grpChg>
        <pc:grpChg chg="mod">
          <ac:chgData name="Pacifique HARERIMANA" userId="1fcd12e8cffeb1ac" providerId="LiveId" clId="{46E77E6E-46E1-4009-B193-E6CE82B206EB}" dt="2024-01-06T14:47:21.696" v="2169" actId="1076"/>
          <ac:grpSpMkLst>
            <pc:docMk/>
            <pc:sldMk cId="4242935721" sldId="263"/>
            <ac:grpSpMk id="26" creationId="{C872FA08-7722-4842-B233-1E93DCB68AE0}"/>
          </ac:grpSpMkLst>
        </pc:grpChg>
      </pc:sldChg>
      <pc:sldChg chg="addSp delSp modSp mod modTransition modAnim">
        <pc:chgData name="Pacifique HARERIMANA" userId="1fcd12e8cffeb1ac" providerId="LiveId" clId="{46E77E6E-46E1-4009-B193-E6CE82B206EB}" dt="2024-01-06T17:01:34.917" v="3388" actId="14100"/>
        <pc:sldMkLst>
          <pc:docMk/>
          <pc:sldMk cId="2484726640" sldId="264"/>
        </pc:sldMkLst>
        <pc:spChg chg="add mod">
          <ac:chgData name="Pacifique HARERIMANA" userId="1fcd12e8cffeb1ac" providerId="LiveId" clId="{46E77E6E-46E1-4009-B193-E6CE82B206EB}" dt="2024-01-06T15:42:12.283" v="2669" actId="1036"/>
          <ac:spMkLst>
            <pc:docMk/>
            <pc:sldMk cId="2484726640" sldId="264"/>
            <ac:spMk id="2" creationId="{EFBA50DB-754E-499F-B146-863EF7AEE334}"/>
          </ac:spMkLst>
        </pc:spChg>
        <pc:spChg chg="add mod">
          <ac:chgData name="Pacifique HARERIMANA" userId="1fcd12e8cffeb1ac" providerId="LiveId" clId="{46E77E6E-46E1-4009-B193-E6CE82B206EB}" dt="2024-01-06T15:40:48.374" v="2630" actId="12789"/>
          <ac:spMkLst>
            <pc:docMk/>
            <pc:sldMk cId="2484726640" sldId="264"/>
            <ac:spMk id="3" creationId="{5C2E5893-4A23-44B1-901B-F3038C757614}"/>
          </ac:spMkLst>
        </pc:spChg>
        <pc:spChg chg="add mod">
          <ac:chgData name="Pacifique HARERIMANA" userId="1fcd12e8cffeb1ac" providerId="LiveId" clId="{46E77E6E-46E1-4009-B193-E6CE82B206EB}" dt="2024-01-06T15:40:54.549" v="2631" actId="12789"/>
          <ac:spMkLst>
            <pc:docMk/>
            <pc:sldMk cId="2484726640" sldId="264"/>
            <ac:spMk id="4" creationId="{FF2FBE7C-23F0-45EF-914D-1212BE943947}"/>
          </ac:spMkLst>
        </pc:spChg>
        <pc:spChg chg="add mod">
          <ac:chgData name="Pacifique HARERIMANA" userId="1fcd12e8cffeb1ac" providerId="LiveId" clId="{46E77E6E-46E1-4009-B193-E6CE82B206EB}" dt="2024-01-06T17:01:34.917" v="3388" actId="14100"/>
          <ac:spMkLst>
            <pc:docMk/>
            <pc:sldMk cId="2484726640" sldId="264"/>
            <ac:spMk id="5" creationId="{AB9BCA81-F1E5-4988-8198-FA85524B3BDD}"/>
          </ac:spMkLst>
        </pc:spChg>
        <pc:spChg chg="add mod">
          <ac:chgData name="Pacifique HARERIMANA" userId="1fcd12e8cffeb1ac" providerId="LiveId" clId="{46E77E6E-46E1-4009-B193-E6CE82B206EB}" dt="2024-01-06T15:41:07.392" v="2633" actId="12789"/>
          <ac:spMkLst>
            <pc:docMk/>
            <pc:sldMk cId="2484726640" sldId="264"/>
            <ac:spMk id="6" creationId="{D991EC3B-8D58-4140-8B23-F3562F21F2D4}"/>
          </ac:spMkLst>
        </pc:spChg>
        <pc:spChg chg="add del mod">
          <ac:chgData name="Pacifique HARERIMANA" userId="1fcd12e8cffeb1ac" providerId="LiveId" clId="{46E77E6E-46E1-4009-B193-E6CE82B206EB}" dt="2024-01-06T15:39:45.488" v="2478" actId="478"/>
          <ac:spMkLst>
            <pc:docMk/>
            <pc:sldMk cId="2484726640" sldId="264"/>
            <ac:spMk id="7" creationId="{CC8CAECF-7658-4D20-99F5-FE75ECF03083}"/>
          </ac:spMkLst>
        </pc:spChg>
      </pc:sldChg>
      <pc:sldChg chg="addSp delSp modSp new mod modAnim">
        <pc:chgData name="Pacifique HARERIMANA" userId="1fcd12e8cffeb1ac" providerId="LiveId" clId="{46E77E6E-46E1-4009-B193-E6CE82B206EB}" dt="2024-01-07T00:44:42.205" v="3800" actId="1036"/>
        <pc:sldMkLst>
          <pc:docMk/>
          <pc:sldMk cId="1676781765" sldId="265"/>
        </pc:sldMkLst>
        <pc:spChg chg="del mod">
          <ac:chgData name="Pacifique HARERIMANA" userId="1fcd12e8cffeb1ac" providerId="LiveId" clId="{46E77E6E-46E1-4009-B193-E6CE82B206EB}" dt="2024-01-06T15:42:32.448" v="2672" actId="478"/>
          <ac:spMkLst>
            <pc:docMk/>
            <pc:sldMk cId="1676781765" sldId="265"/>
            <ac:spMk id="2" creationId="{B2F37548-3AD0-4DCE-BEF6-5A8857794BAB}"/>
          </ac:spMkLst>
        </pc:spChg>
        <pc:spChg chg="add del mod topLvl">
          <ac:chgData name="Pacifique HARERIMANA" userId="1fcd12e8cffeb1ac" providerId="LiveId" clId="{46E77E6E-46E1-4009-B193-E6CE82B206EB}" dt="2024-01-07T00:44:11.227" v="3789" actId="478"/>
          <ac:spMkLst>
            <pc:docMk/>
            <pc:sldMk cId="1676781765" sldId="265"/>
            <ac:spMk id="2" creationId="{FF100283-697E-44B2-9279-311525697624}"/>
          </ac:spMkLst>
        </pc:spChg>
        <pc:spChg chg="add del mod">
          <ac:chgData name="Pacifique HARERIMANA" userId="1fcd12e8cffeb1ac" providerId="LiveId" clId="{46E77E6E-46E1-4009-B193-E6CE82B206EB}" dt="2024-01-07T00:31:27.241" v="3712"/>
          <ac:spMkLst>
            <pc:docMk/>
            <pc:sldMk cId="1676781765" sldId="265"/>
            <ac:spMk id="3" creationId="{01365E19-6CCF-46A2-B310-7025CD5E0C03}"/>
          </ac:spMkLst>
        </pc:spChg>
        <pc:spChg chg="del">
          <ac:chgData name="Pacifique HARERIMANA" userId="1fcd12e8cffeb1ac" providerId="LiveId" clId="{46E77E6E-46E1-4009-B193-E6CE82B206EB}" dt="2024-01-06T15:42:36.607" v="2673" actId="478"/>
          <ac:spMkLst>
            <pc:docMk/>
            <pc:sldMk cId="1676781765" sldId="265"/>
            <ac:spMk id="3" creationId="{3F853653-0FDC-4621-9CB0-4C312E6509F0}"/>
          </ac:spMkLst>
        </pc:spChg>
        <pc:spChg chg="add mod">
          <ac:chgData name="Pacifique HARERIMANA" userId="1fcd12e8cffeb1ac" providerId="LiveId" clId="{46E77E6E-46E1-4009-B193-E6CE82B206EB}" dt="2024-01-07T00:44:42.205" v="3800" actId="1036"/>
          <ac:spMkLst>
            <pc:docMk/>
            <pc:sldMk cId="1676781765" sldId="265"/>
            <ac:spMk id="3" creationId="{AD3E9667-5374-4E82-BBC3-603D02EE643F}"/>
          </ac:spMkLst>
        </pc:spChg>
        <pc:spChg chg="add mod">
          <ac:chgData name="Pacifique HARERIMANA" userId="1fcd12e8cffeb1ac" providerId="LiveId" clId="{46E77E6E-46E1-4009-B193-E6CE82B206EB}" dt="2024-01-06T15:51:06.471" v="2711" actId="12788"/>
          <ac:spMkLst>
            <pc:docMk/>
            <pc:sldMk cId="1676781765" sldId="265"/>
            <ac:spMk id="4" creationId="{3D9503B9-DA29-46AD-A098-EC3830E11455}"/>
          </ac:spMkLst>
        </pc:spChg>
        <pc:spChg chg="add mod topLvl">
          <ac:chgData name="Pacifique HARERIMANA" userId="1fcd12e8cffeb1ac" providerId="LiveId" clId="{46E77E6E-46E1-4009-B193-E6CE82B206EB}" dt="2024-01-07T00:39:06.786" v="3771" actId="164"/>
          <ac:spMkLst>
            <pc:docMk/>
            <pc:sldMk cId="1676781765" sldId="265"/>
            <ac:spMk id="5" creationId="{A44E2218-85BD-4A91-B91A-EB5952EBE346}"/>
          </ac:spMkLst>
        </pc:spChg>
        <pc:spChg chg="add mod">
          <ac:chgData name="Pacifique HARERIMANA" userId="1fcd12e8cffeb1ac" providerId="LiveId" clId="{46E77E6E-46E1-4009-B193-E6CE82B206EB}" dt="2024-01-07T00:38:31.479" v="3768" actId="164"/>
          <ac:spMkLst>
            <pc:docMk/>
            <pc:sldMk cId="1676781765" sldId="265"/>
            <ac:spMk id="6" creationId="{CB960D62-3881-488B-B8EF-44CDF9CA5FF5}"/>
          </ac:spMkLst>
        </pc:spChg>
        <pc:spChg chg="add del">
          <ac:chgData name="Pacifique HARERIMANA" userId="1fcd12e8cffeb1ac" providerId="LiveId" clId="{46E77E6E-46E1-4009-B193-E6CE82B206EB}" dt="2024-01-06T15:53:26.141" v="2726" actId="478"/>
          <ac:spMkLst>
            <pc:docMk/>
            <pc:sldMk cId="1676781765" sldId="265"/>
            <ac:spMk id="7" creationId="{9B079CCA-D3FF-4BD9-8D60-E4F7B9C7040C}"/>
          </ac:spMkLst>
        </pc:spChg>
        <pc:spChg chg="add mod">
          <ac:chgData name="Pacifique HARERIMANA" userId="1fcd12e8cffeb1ac" providerId="LiveId" clId="{46E77E6E-46E1-4009-B193-E6CE82B206EB}" dt="2024-01-07T00:38:31.479" v="3768" actId="164"/>
          <ac:spMkLst>
            <pc:docMk/>
            <pc:sldMk cId="1676781765" sldId="265"/>
            <ac:spMk id="8" creationId="{A4EC310B-7AF9-408F-AD7C-2D2F32EBD1BD}"/>
          </ac:spMkLst>
        </pc:spChg>
        <pc:spChg chg="add del mod ord">
          <ac:chgData name="Pacifique HARERIMANA" userId="1fcd12e8cffeb1ac" providerId="LiveId" clId="{46E77E6E-46E1-4009-B193-E6CE82B206EB}" dt="2024-01-06T16:06:56.338" v="2881" actId="478"/>
          <ac:spMkLst>
            <pc:docMk/>
            <pc:sldMk cId="1676781765" sldId="265"/>
            <ac:spMk id="9" creationId="{15EE6CF6-837F-4C2B-B525-CFD7086B0691}"/>
          </ac:spMkLst>
        </pc:spChg>
        <pc:spChg chg="add mod">
          <ac:chgData name="Pacifique HARERIMANA" userId="1fcd12e8cffeb1ac" providerId="LiveId" clId="{46E77E6E-46E1-4009-B193-E6CE82B206EB}" dt="2024-01-07T00:37:26.367" v="3760" actId="688"/>
          <ac:spMkLst>
            <pc:docMk/>
            <pc:sldMk cId="1676781765" sldId="265"/>
            <ac:spMk id="9" creationId="{698C759A-C088-4453-B192-0A2A2B5A8E33}"/>
          </ac:spMkLst>
        </pc:spChg>
        <pc:spChg chg="add del mod ord">
          <ac:chgData name="Pacifique HARERIMANA" userId="1fcd12e8cffeb1ac" providerId="LiveId" clId="{46E77E6E-46E1-4009-B193-E6CE82B206EB}" dt="2024-01-07T00:38:31.479" v="3768" actId="164"/>
          <ac:spMkLst>
            <pc:docMk/>
            <pc:sldMk cId="1676781765" sldId="265"/>
            <ac:spMk id="12" creationId="{E5163272-5ACA-46EB-8FF0-4FCA61838CAC}"/>
          </ac:spMkLst>
        </pc:spChg>
        <pc:spChg chg="add del mod">
          <ac:chgData name="Pacifique HARERIMANA" userId="1fcd12e8cffeb1ac" providerId="LiveId" clId="{46E77E6E-46E1-4009-B193-E6CE82B206EB}" dt="2024-01-06T16:11:19.266" v="2910" actId="478"/>
          <ac:spMkLst>
            <pc:docMk/>
            <pc:sldMk cId="1676781765" sldId="265"/>
            <ac:spMk id="13" creationId="{983347BE-56F0-462B-8552-068BC4DF3CD2}"/>
          </ac:spMkLst>
        </pc:spChg>
        <pc:spChg chg="add del">
          <ac:chgData name="Pacifique HARERIMANA" userId="1fcd12e8cffeb1ac" providerId="LiveId" clId="{46E77E6E-46E1-4009-B193-E6CE82B206EB}" dt="2024-01-06T16:44:26.537" v="3083" actId="478"/>
          <ac:spMkLst>
            <pc:docMk/>
            <pc:sldMk cId="1676781765" sldId="265"/>
            <ac:spMk id="16" creationId="{E5666182-747B-4B65-B3C1-BC12FAC9FACC}"/>
          </ac:spMkLst>
        </pc:spChg>
        <pc:spChg chg="add del mod">
          <ac:chgData name="Pacifique HARERIMANA" userId="1fcd12e8cffeb1ac" providerId="LiveId" clId="{46E77E6E-46E1-4009-B193-E6CE82B206EB}" dt="2024-01-06T16:45:28.110" v="3088" actId="478"/>
          <ac:spMkLst>
            <pc:docMk/>
            <pc:sldMk cId="1676781765" sldId="265"/>
            <ac:spMk id="17" creationId="{251F5DDA-0816-41A5-8276-E75EF0A19381}"/>
          </ac:spMkLst>
        </pc:spChg>
        <pc:spChg chg="add del mod">
          <ac:chgData name="Pacifique HARERIMANA" userId="1fcd12e8cffeb1ac" providerId="LiveId" clId="{46E77E6E-46E1-4009-B193-E6CE82B206EB}" dt="2024-01-06T16:48:03.742" v="3096" actId="478"/>
          <ac:spMkLst>
            <pc:docMk/>
            <pc:sldMk cId="1676781765" sldId="265"/>
            <ac:spMk id="18" creationId="{BA4FCB97-0F88-43EC-B742-47CDC0ADED64}"/>
          </ac:spMkLst>
        </pc:spChg>
        <pc:spChg chg="add del mod">
          <ac:chgData name="Pacifique HARERIMANA" userId="1fcd12e8cffeb1ac" providerId="LiveId" clId="{46E77E6E-46E1-4009-B193-E6CE82B206EB}" dt="2024-01-07T00:27:55.452" v="3596" actId="478"/>
          <ac:spMkLst>
            <pc:docMk/>
            <pc:sldMk cId="1676781765" sldId="265"/>
            <ac:spMk id="19" creationId="{73DB6DA3-710A-4591-A4C7-9C4265A2AFDE}"/>
          </ac:spMkLst>
        </pc:spChg>
        <pc:spChg chg="add del">
          <ac:chgData name="Pacifique HARERIMANA" userId="1fcd12e8cffeb1ac" providerId="LiveId" clId="{46E77E6E-46E1-4009-B193-E6CE82B206EB}" dt="2024-01-06T16:46:05.856" v="3092" actId="478"/>
          <ac:spMkLst>
            <pc:docMk/>
            <pc:sldMk cId="1676781765" sldId="265"/>
            <ac:spMk id="19" creationId="{7BE0A873-1E06-4066-A340-AFB163B166A0}"/>
          </ac:spMkLst>
        </pc:spChg>
        <pc:spChg chg="add del mod">
          <ac:chgData name="Pacifique HARERIMANA" userId="1fcd12e8cffeb1ac" providerId="LiveId" clId="{46E77E6E-46E1-4009-B193-E6CE82B206EB}" dt="2024-01-06T16:48:00.145" v="3095" actId="478"/>
          <ac:spMkLst>
            <pc:docMk/>
            <pc:sldMk cId="1676781765" sldId="265"/>
            <ac:spMk id="20" creationId="{80BD09AF-5AA8-4370-96CD-8F835F8241D4}"/>
          </ac:spMkLst>
        </pc:spChg>
        <pc:spChg chg="add del mod">
          <ac:chgData name="Pacifique HARERIMANA" userId="1fcd12e8cffeb1ac" providerId="LiveId" clId="{46E77E6E-46E1-4009-B193-E6CE82B206EB}" dt="2024-01-07T00:27:53.581" v="3595" actId="478"/>
          <ac:spMkLst>
            <pc:docMk/>
            <pc:sldMk cId="1676781765" sldId="265"/>
            <ac:spMk id="20" creationId="{9DEEB81D-4FE4-4BC7-85A0-674658B16232}"/>
          </ac:spMkLst>
        </pc:spChg>
        <pc:spChg chg="add mod topLvl">
          <ac:chgData name="Pacifique HARERIMANA" userId="1fcd12e8cffeb1ac" providerId="LiveId" clId="{46E77E6E-46E1-4009-B193-E6CE82B206EB}" dt="2024-01-07T00:38:52.308" v="3770" actId="164"/>
          <ac:spMkLst>
            <pc:docMk/>
            <pc:sldMk cId="1676781765" sldId="265"/>
            <ac:spMk id="21" creationId="{81136B87-E928-4CF3-84EC-38BF8B5A2C42}"/>
          </ac:spMkLst>
        </pc:spChg>
        <pc:spChg chg="add del mod">
          <ac:chgData name="Pacifique HARERIMANA" userId="1fcd12e8cffeb1ac" providerId="LiveId" clId="{46E77E6E-46E1-4009-B193-E6CE82B206EB}" dt="2024-01-07T00:27:51.538" v="3594" actId="478"/>
          <ac:spMkLst>
            <pc:docMk/>
            <pc:sldMk cId="1676781765" sldId="265"/>
            <ac:spMk id="22" creationId="{5CAF73BB-69A6-4340-ADC9-E0B61EEC29A7}"/>
          </ac:spMkLst>
        </pc:spChg>
        <pc:spChg chg="add del">
          <ac:chgData name="Pacifique HARERIMANA" userId="1fcd12e8cffeb1ac" providerId="LiveId" clId="{46E77E6E-46E1-4009-B193-E6CE82B206EB}" dt="2024-01-06T16:52:05.779" v="3228" actId="478"/>
          <ac:spMkLst>
            <pc:docMk/>
            <pc:sldMk cId="1676781765" sldId="265"/>
            <ac:spMk id="23" creationId="{332684BF-CB55-422A-84C2-451CAE0B9372}"/>
          </ac:spMkLst>
        </pc:spChg>
        <pc:spChg chg="add del mod">
          <ac:chgData name="Pacifique HARERIMANA" userId="1fcd12e8cffeb1ac" providerId="LiveId" clId="{46E77E6E-46E1-4009-B193-E6CE82B206EB}" dt="2024-01-07T00:28:14.539" v="3600" actId="478"/>
          <ac:spMkLst>
            <pc:docMk/>
            <pc:sldMk cId="1676781765" sldId="265"/>
            <ac:spMk id="23" creationId="{70BF566C-2B63-47CE-BA4C-976D83D7343F}"/>
          </ac:spMkLst>
        </pc:spChg>
        <pc:spChg chg="add mod topLvl">
          <ac:chgData name="Pacifique HARERIMANA" userId="1fcd12e8cffeb1ac" providerId="LiveId" clId="{46E77E6E-46E1-4009-B193-E6CE82B206EB}" dt="2024-01-07T00:38:52.308" v="3770" actId="164"/>
          <ac:spMkLst>
            <pc:docMk/>
            <pc:sldMk cId="1676781765" sldId="265"/>
            <ac:spMk id="24" creationId="{6E8C487F-7C5F-4C44-8CC4-CDFACB270DEC}"/>
          </ac:spMkLst>
        </pc:spChg>
        <pc:spChg chg="add del mod">
          <ac:chgData name="Pacifique HARERIMANA" userId="1fcd12e8cffeb1ac" providerId="LiveId" clId="{46E77E6E-46E1-4009-B193-E6CE82B206EB}" dt="2024-01-06T16:56:45.848" v="3284" actId="478"/>
          <ac:spMkLst>
            <pc:docMk/>
            <pc:sldMk cId="1676781765" sldId="265"/>
            <ac:spMk id="25" creationId="{0BD8A5CB-FECD-42D7-AAD2-F7F245BE03CB}"/>
          </ac:spMkLst>
        </pc:spChg>
        <pc:spChg chg="add del mod">
          <ac:chgData name="Pacifique HARERIMANA" userId="1fcd12e8cffeb1ac" providerId="LiveId" clId="{46E77E6E-46E1-4009-B193-E6CE82B206EB}" dt="2024-01-07T00:29:05.515" v="3616" actId="478"/>
          <ac:spMkLst>
            <pc:docMk/>
            <pc:sldMk cId="1676781765" sldId="265"/>
            <ac:spMk id="25" creationId="{6802ACE3-5072-4614-A567-9C8FF278F882}"/>
          </ac:spMkLst>
        </pc:spChg>
        <pc:spChg chg="add del mod">
          <ac:chgData name="Pacifique HARERIMANA" userId="1fcd12e8cffeb1ac" providerId="LiveId" clId="{46E77E6E-46E1-4009-B193-E6CE82B206EB}" dt="2024-01-06T16:55:30.332" v="3275" actId="478"/>
          <ac:spMkLst>
            <pc:docMk/>
            <pc:sldMk cId="1676781765" sldId="265"/>
            <ac:spMk id="26" creationId="{29933E00-2CAF-44F9-AE4E-10F065C65EFB}"/>
          </ac:spMkLst>
        </pc:spChg>
        <pc:spChg chg="add del mod topLvl">
          <ac:chgData name="Pacifique HARERIMANA" userId="1fcd12e8cffeb1ac" providerId="LiveId" clId="{46E77E6E-46E1-4009-B193-E6CE82B206EB}" dt="2024-01-07T00:44:04.577" v="3787" actId="478"/>
          <ac:spMkLst>
            <pc:docMk/>
            <pc:sldMk cId="1676781765" sldId="265"/>
            <ac:spMk id="26" creationId="{8145EB4C-B8F7-4A30-8AE1-1CE2318510A9}"/>
          </ac:spMkLst>
        </pc:spChg>
        <pc:spChg chg="add del mod">
          <ac:chgData name="Pacifique HARERIMANA" userId="1fcd12e8cffeb1ac" providerId="LiveId" clId="{46E77E6E-46E1-4009-B193-E6CE82B206EB}" dt="2024-01-06T16:56:12.633" v="3281" actId="478"/>
          <ac:spMkLst>
            <pc:docMk/>
            <pc:sldMk cId="1676781765" sldId="265"/>
            <ac:spMk id="27" creationId="{6BFFBCB8-97EB-4FCD-A54A-FE16002F96F2}"/>
          </ac:spMkLst>
        </pc:spChg>
        <pc:spChg chg="add del mod topLvl">
          <ac:chgData name="Pacifique HARERIMANA" userId="1fcd12e8cffeb1ac" providerId="LiveId" clId="{46E77E6E-46E1-4009-B193-E6CE82B206EB}" dt="2024-01-07T00:44:07.921" v="3788" actId="478"/>
          <ac:spMkLst>
            <pc:docMk/>
            <pc:sldMk cId="1676781765" sldId="265"/>
            <ac:spMk id="27" creationId="{780B3629-9D79-43B1-9B4F-B9616DB1C303}"/>
          </ac:spMkLst>
        </pc:spChg>
        <pc:spChg chg="add mod topLvl">
          <ac:chgData name="Pacifique HARERIMANA" userId="1fcd12e8cffeb1ac" providerId="LiveId" clId="{46E77E6E-46E1-4009-B193-E6CE82B206EB}" dt="2024-01-07T00:38:52.308" v="3770" actId="164"/>
          <ac:spMkLst>
            <pc:docMk/>
            <pc:sldMk cId="1676781765" sldId="265"/>
            <ac:spMk id="28" creationId="{EE849E2F-184F-489B-BC10-F8F92E9582B9}"/>
          </ac:spMkLst>
        </pc:spChg>
        <pc:spChg chg="add mod topLvl">
          <ac:chgData name="Pacifique HARERIMANA" userId="1fcd12e8cffeb1ac" providerId="LiveId" clId="{46E77E6E-46E1-4009-B193-E6CE82B206EB}" dt="2024-01-07T00:38:52.308" v="3770" actId="164"/>
          <ac:spMkLst>
            <pc:docMk/>
            <pc:sldMk cId="1676781765" sldId="265"/>
            <ac:spMk id="29" creationId="{47C53E48-831E-44C8-8C13-0E7373C225B4}"/>
          </ac:spMkLst>
        </pc:spChg>
        <pc:spChg chg="add mod topLvl">
          <ac:chgData name="Pacifique HARERIMANA" userId="1fcd12e8cffeb1ac" providerId="LiveId" clId="{46E77E6E-46E1-4009-B193-E6CE82B206EB}" dt="2024-01-07T00:38:52.308" v="3770" actId="164"/>
          <ac:spMkLst>
            <pc:docMk/>
            <pc:sldMk cId="1676781765" sldId="265"/>
            <ac:spMk id="30" creationId="{9727C3F3-AD49-4FED-8B5F-D84F6C0F62B1}"/>
          </ac:spMkLst>
        </pc:spChg>
        <pc:spChg chg="add mod topLvl">
          <ac:chgData name="Pacifique HARERIMANA" userId="1fcd12e8cffeb1ac" providerId="LiveId" clId="{46E77E6E-46E1-4009-B193-E6CE82B206EB}" dt="2024-01-07T00:38:52.308" v="3770" actId="164"/>
          <ac:spMkLst>
            <pc:docMk/>
            <pc:sldMk cId="1676781765" sldId="265"/>
            <ac:spMk id="31" creationId="{C8AFBAF6-6B1C-44A8-9EA6-7B4E5ADCA71E}"/>
          </ac:spMkLst>
        </pc:spChg>
        <pc:spChg chg="mod topLvl">
          <ac:chgData name="Pacifique HARERIMANA" userId="1fcd12e8cffeb1ac" providerId="LiveId" clId="{46E77E6E-46E1-4009-B193-E6CE82B206EB}" dt="2024-01-07T00:38:52.308" v="3770" actId="164"/>
          <ac:spMkLst>
            <pc:docMk/>
            <pc:sldMk cId="1676781765" sldId="265"/>
            <ac:spMk id="33" creationId="{11A5DED6-A85B-40BA-99C6-E00C7231654A}"/>
          </ac:spMkLst>
        </pc:spChg>
        <pc:spChg chg="mod topLvl">
          <ac:chgData name="Pacifique HARERIMANA" userId="1fcd12e8cffeb1ac" providerId="LiveId" clId="{46E77E6E-46E1-4009-B193-E6CE82B206EB}" dt="2024-01-07T00:38:52.308" v="3770" actId="164"/>
          <ac:spMkLst>
            <pc:docMk/>
            <pc:sldMk cId="1676781765" sldId="265"/>
            <ac:spMk id="34" creationId="{2AA8528B-B9F0-479F-B021-12065BBBF83F}"/>
          </ac:spMkLst>
        </pc:spChg>
        <pc:spChg chg="mod topLvl">
          <ac:chgData name="Pacifique HARERIMANA" userId="1fcd12e8cffeb1ac" providerId="LiveId" clId="{46E77E6E-46E1-4009-B193-E6CE82B206EB}" dt="2024-01-07T00:38:52.308" v="3770" actId="164"/>
          <ac:spMkLst>
            <pc:docMk/>
            <pc:sldMk cId="1676781765" sldId="265"/>
            <ac:spMk id="35" creationId="{6589F836-36D7-401D-B892-FE50AED8DF24}"/>
          </ac:spMkLst>
        </pc:spChg>
        <pc:spChg chg="mod topLvl">
          <ac:chgData name="Pacifique HARERIMANA" userId="1fcd12e8cffeb1ac" providerId="LiveId" clId="{46E77E6E-46E1-4009-B193-E6CE82B206EB}" dt="2024-01-07T00:38:52.308" v="3770" actId="164"/>
          <ac:spMkLst>
            <pc:docMk/>
            <pc:sldMk cId="1676781765" sldId="265"/>
            <ac:spMk id="40" creationId="{2F630C77-74CA-44BE-896D-952B08FDBBDF}"/>
          </ac:spMkLst>
        </pc:spChg>
        <pc:spChg chg="mod topLvl">
          <ac:chgData name="Pacifique HARERIMANA" userId="1fcd12e8cffeb1ac" providerId="LiveId" clId="{46E77E6E-46E1-4009-B193-E6CE82B206EB}" dt="2024-01-07T00:38:52.308" v="3770" actId="164"/>
          <ac:spMkLst>
            <pc:docMk/>
            <pc:sldMk cId="1676781765" sldId="265"/>
            <ac:spMk id="41" creationId="{D3D83867-89EC-407B-A624-FADEF45B0AC9}"/>
          </ac:spMkLst>
        </pc:spChg>
        <pc:spChg chg="mod topLvl">
          <ac:chgData name="Pacifique HARERIMANA" userId="1fcd12e8cffeb1ac" providerId="LiveId" clId="{46E77E6E-46E1-4009-B193-E6CE82B206EB}" dt="2024-01-07T00:38:52.308" v="3770" actId="164"/>
          <ac:spMkLst>
            <pc:docMk/>
            <pc:sldMk cId="1676781765" sldId="265"/>
            <ac:spMk id="42" creationId="{8B5543A2-73A2-404C-856C-CBDFB8200B38}"/>
          </ac:spMkLst>
        </pc:spChg>
        <pc:grpChg chg="add del mod topLvl">
          <ac:chgData name="Pacifique HARERIMANA" userId="1fcd12e8cffeb1ac" providerId="LiveId" clId="{46E77E6E-46E1-4009-B193-E6CE82B206EB}" dt="2024-01-07T00:36:35.216" v="3725" actId="165"/>
          <ac:grpSpMkLst>
            <pc:docMk/>
            <pc:sldMk cId="1676781765" sldId="265"/>
            <ac:grpSpMk id="7" creationId="{BFFE3EEC-2DDC-49B3-9B2C-6E43E71B68A1}"/>
          </ac:grpSpMkLst>
        </pc:grpChg>
        <pc:grpChg chg="add del mod">
          <ac:chgData name="Pacifique HARERIMANA" userId="1fcd12e8cffeb1ac" providerId="LiveId" clId="{46E77E6E-46E1-4009-B193-E6CE82B206EB}" dt="2024-01-07T00:36:29.759" v="3724" actId="165"/>
          <ac:grpSpMkLst>
            <pc:docMk/>
            <pc:sldMk cId="1676781765" sldId="265"/>
            <ac:grpSpMk id="10" creationId="{B12F976E-3885-4B90-85DA-4117BA097CFC}"/>
          </ac:grpSpMkLst>
        </pc:grpChg>
        <pc:grpChg chg="add mod">
          <ac:chgData name="Pacifique HARERIMANA" userId="1fcd12e8cffeb1ac" providerId="LiveId" clId="{46E77E6E-46E1-4009-B193-E6CE82B206EB}" dt="2024-01-07T00:39:06.786" v="3771" actId="164"/>
          <ac:grpSpMkLst>
            <pc:docMk/>
            <pc:sldMk cId="1676781765" sldId="265"/>
            <ac:grpSpMk id="11" creationId="{E221E41F-9161-4EE6-B4F5-C950DFB7DBB5}"/>
          </ac:grpSpMkLst>
        </pc:grpChg>
        <pc:grpChg chg="add mod">
          <ac:chgData name="Pacifique HARERIMANA" userId="1fcd12e8cffeb1ac" providerId="LiveId" clId="{46E77E6E-46E1-4009-B193-E6CE82B206EB}" dt="2024-01-07T00:38:31.479" v="3768" actId="164"/>
          <ac:grpSpMkLst>
            <pc:docMk/>
            <pc:sldMk cId="1676781765" sldId="265"/>
            <ac:grpSpMk id="13" creationId="{451CE732-C0D6-4700-B7F8-7EB5F7EAD5D1}"/>
          </ac:grpSpMkLst>
        </pc:grpChg>
        <pc:grpChg chg="add mod">
          <ac:chgData name="Pacifique HARERIMANA" userId="1fcd12e8cffeb1ac" providerId="LiveId" clId="{46E77E6E-46E1-4009-B193-E6CE82B206EB}" dt="2024-01-07T00:38:31.479" v="3768" actId="164"/>
          <ac:grpSpMkLst>
            <pc:docMk/>
            <pc:sldMk cId="1676781765" sldId="265"/>
            <ac:grpSpMk id="14" creationId="{C99B85ED-2F4C-4A56-8CB7-0A4DC58C4A4D}"/>
          </ac:grpSpMkLst>
        </pc:grpChg>
        <pc:grpChg chg="add mod topLvl">
          <ac:chgData name="Pacifique HARERIMANA" userId="1fcd12e8cffeb1ac" providerId="LiveId" clId="{46E77E6E-46E1-4009-B193-E6CE82B206EB}" dt="2024-01-07T00:39:06.786" v="3771" actId="164"/>
          <ac:grpSpMkLst>
            <pc:docMk/>
            <pc:sldMk cId="1676781765" sldId="265"/>
            <ac:grpSpMk id="15" creationId="{DF7986CB-D21A-4C92-A94E-69C80702A9C6}"/>
          </ac:grpSpMkLst>
        </pc:grpChg>
        <pc:grpChg chg="add mod">
          <ac:chgData name="Pacifique HARERIMANA" userId="1fcd12e8cffeb1ac" providerId="LiveId" clId="{46E77E6E-46E1-4009-B193-E6CE82B206EB}" dt="2024-01-07T00:38:52.308" v="3770" actId="164"/>
          <ac:grpSpMkLst>
            <pc:docMk/>
            <pc:sldMk cId="1676781765" sldId="265"/>
            <ac:grpSpMk id="16" creationId="{4E3D9DC5-ACCF-473B-A5BA-6FBF52163E39}"/>
          </ac:grpSpMkLst>
        </pc:grpChg>
        <pc:grpChg chg="add mod">
          <ac:chgData name="Pacifique HARERIMANA" userId="1fcd12e8cffeb1ac" providerId="LiveId" clId="{46E77E6E-46E1-4009-B193-E6CE82B206EB}" dt="2024-01-07T00:39:06.786" v="3771" actId="164"/>
          <ac:grpSpMkLst>
            <pc:docMk/>
            <pc:sldMk cId="1676781765" sldId="265"/>
            <ac:grpSpMk id="17" creationId="{D0501404-34BB-4794-BCCD-772E314247E4}"/>
          </ac:grpSpMkLst>
        </pc:grpChg>
        <pc:grpChg chg="add del mod topLvl">
          <ac:chgData name="Pacifique HARERIMANA" userId="1fcd12e8cffeb1ac" providerId="LiveId" clId="{46E77E6E-46E1-4009-B193-E6CE82B206EB}" dt="2024-01-06T17:10:11.911" v="3428" actId="165"/>
          <ac:grpSpMkLst>
            <pc:docMk/>
            <pc:sldMk cId="1676781765" sldId="265"/>
            <ac:grpSpMk id="22" creationId="{54B17311-3DEA-42F3-AF95-8B0464324131}"/>
          </ac:grpSpMkLst>
        </pc:grpChg>
        <pc:grpChg chg="add del mod topLvl">
          <ac:chgData name="Pacifique HARERIMANA" userId="1fcd12e8cffeb1ac" providerId="LiveId" clId="{46E77E6E-46E1-4009-B193-E6CE82B206EB}" dt="2024-01-07T00:36:35.216" v="3725" actId="165"/>
          <ac:grpSpMkLst>
            <pc:docMk/>
            <pc:sldMk cId="1676781765" sldId="265"/>
            <ac:grpSpMk id="32" creationId="{618B13EF-9711-469B-9FB6-6F35BF5F3C7B}"/>
          </ac:grpSpMkLst>
        </pc:grpChg>
        <pc:grpChg chg="add del mod topLvl">
          <ac:chgData name="Pacifique HARERIMANA" userId="1fcd12e8cffeb1ac" providerId="LiveId" clId="{46E77E6E-46E1-4009-B193-E6CE82B206EB}" dt="2024-01-06T17:10:11.911" v="3428" actId="165"/>
          <ac:grpSpMkLst>
            <pc:docMk/>
            <pc:sldMk cId="1676781765" sldId="265"/>
            <ac:grpSpMk id="32" creationId="{61E2FAC1-EA21-42A4-AFC9-0CB4BA4D5991}"/>
          </ac:grpSpMkLst>
        </pc:grpChg>
        <pc:grpChg chg="add del mod topLvl">
          <ac:chgData name="Pacifique HARERIMANA" userId="1fcd12e8cffeb1ac" providerId="LiveId" clId="{46E77E6E-46E1-4009-B193-E6CE82B206EB}" dt="2024-01-06T17:09:37.293" v="3425" actId="165"/>
          <ac:grpSpMkLst>
            <pc:docMk/>
            <pc:sldMk cId="1676781765" sldId="265"/>
            <ac:grpSpMk id="33" creationId="{FEBC90BF-4954-4885-B467-ACB097B2CFB7}"/>
          </ac:grpSpMkLst>
        </pc:grpChg>
        <pc:grpChg chg="add del mod">
          <ac:chgData name="Pacifique HARERIMANA" userId="1fcd12e8cffeb1ac" providerId="LiveId" clId="{46E77E6E-46E1-4009-B193-E6CE82B206EB}" dt="2024-01-06T17:09:25.588" v="3424" actId="164"/>
          <ac:grpSpMkLst>
            <pc:docMk/>
            <pc:sldMk cId="1676781765" sldId="265"/>
            <ac:grpSpMk id="34" creationId="{7DD688EC-5CA6-4E97-BB55-A19DC8274058}"/>
          </ac:grpSpMkLst>
        </pc:grpChg>
        <pc:grpChg chg="add del mod">
          <ac:chgData name="Pacifique HARERIMANA" userId="1fcd12e8cffeb1ac" providerId="LiveId" clId="{46E77E6E-46E1-4009-B193-E6CE82B206EB}" dt="2024-01-06T17:10:06.865" v="3427" actId="165"/>
          <ac:grpSpMkLst>
            <pc:docMk/>
            <pc:sldMk cId="1676781765" sldId="265"/>
            <ac:grpSpMk id="35" creationId="{6B357C7A-4A6A-4880-906B-E7353B895305}"/>
          </ac:grpSpMkLst>
        </pc:grpChg>
        <pc:grpChg chg="add mod">
          <ac:chgData name="Pacifique HARERIMANA" userId="1fcd12e8cffeb1ac" providerId="LiveId" clId="{46E77E6E-46E1-4009-B193-E6CE82B206EB}" dt="2024-01-07T00:38:52.308" v="3770" actId="164"/>
          <ac:grpSpMkLst>
            <pc:docMk/>
            <pc:sldMk cId="1676781765" sldId="265"/>
            <ac:grpSpMk id="36" creationId="{3AFF2268-0689-4C3A-8600-7B40C70FD051}"/>
          </ac:grpSpMkLst>
        </pc:grpChg>
        <pc:grpChg chg="add mod topLvl">
          <ac:chgData name="Pacifique HARERIMANA" userId="1fcd12e8cffeb1ac" providerId="LiveId" clId="{46E77E6E-46E1-4009-B193-E6CE82B206EB}" dt="2024-01-07T00:39:06.786" v="3771" actId="164"/>
          <ac:grpSpMkLst>
            <pc:docMk/>
            <pc:sldMk cId="1676781765" sldId="265"/>
            <ac:grpSpMk id="37" creationId="{0A87BF5E-EF1A-4CF9-A4D3-4BE369106981}"/>
          </ac:grpSpMkLst>
        </pc:grpChg>
        <pc:grpChg chg="add del mod topLvl">
          <ac:chgData name="Pacifique HARERIMANA" userId="1fcd12e8cffeb1ac" providerId="LiveId" clId="{46E77E6E-46E1-4009-B193-E6CE82B206EB}" dt="2024-01-07T00:36:35.216" v="3725" actId="165"/>
          <ac:grpSpMkLst>
            <pc:docMk/>
            <pc:sldMk cId="1676781765" sldId="265"/>
            <ac:grpSpMk id="38" creationId="{449BD50E-BAA9-405B-B0E5-53B5D642D303}"/>
          </ac:grpSpMkLst>
        </pc:grpChg>
        <pc:grpChg chg="add del mod topLvl">
          <ac:chgData name="Pacifique HARERIMANA" userId="1fcd12e8cffeb1ac" providerId="LiveId" clId="{46E77E6E-46E1-4009-B193-E6CE82B206EB}" dt="2024-01-07T00:36:35.216" v="3725" actId="165"/>
          <ac:grpSpMkLst>
            <pc:docMk/>
            <pc:sldMk cId="1676781765" sldId="265"/>
            <ac:grpSpMk id="39" creationId="{BDAAC31B-2687-4D5C-947F-4D002CC15239}"/>
          </ac:grpSpMkLst>
        </pc:grpChg>
        <pc:cxnChg chg="add del">
          <ac:chgData name="Pacifique HARERIMANA" userId="1fcd12e8cffeb1ac" providerId="LiveId" clId="{46E77E6E-46E1-4009-B193-E6CE82B206EB}" dt="2024-01-06T16:02:42.467" v="2879" actId="478"/>
          <ac:cxnSpMkLst>
            <pc:docMk/>
            <pc:sldMk cId="1676781765" sldId="265"/>
            <ac:cxnSpMk id="11" creationId="{7DADB158-27B5-4F27-9E12-B1B43A837EBA}"/>
          </ac:cxnSpMkLst>
        </pc:cxnChg>
      </pc:sldChg>
      <pc:sldMasterChg chg="modTransition setBg modSldLayout">
        <pc:chgData name="Pacifique HARERIMANA" userId="1fcd12e8cffeb1ac" providerId="LiveId" clId="{46E77E6E-46E1-4009-B193-E6CE82B206EB}" dt="2024-01-06T14:57:01.911" v="2267"/>
        <pc:sldMasterMkLst>
          <pc:docMk/>
          <pc:sldMasterMk cId="1689870383" sldId="2147483648"/>
        </pc:sldMasterMkLst>
        <pc:sldLayoutChg chg="modTransition setBg">
          <pc:chgData name="Pacifique HARERIMANA" userId="1fcd12e8cffeb1ac" providerId="LiveId" clId="{46E77E6E-46E1-4009-B193-E6CE82B206EB}" dt="2024-01-06T14:57:01.911" v="2267"/>
          <pc:sldLayoutMkLst>
            <pc:docMk/>
            <pc:sldMasterMk cId="1689870383" sldId="2147483648"/>
            <pc:sldLayoutMk cId="847983540" sldId="2147483649"/>
          </pc:sldLayoutMkLst>
        </pc:sldLayoutChg>
        <pc:sldLayoutChg chg="modTransition setBg">
          <pc:chgData name="Pacifique HARERIMANA" userId="1fcd12e8cffeb1ac" providerId="LiveId" clId="{46E77E6E-46E1-4009-B193-E6CE82B206EB}" dt="2024-01-06T14:57:01.911" v="2267"/>
          <pc:sldLayoutMkLst>
            <pc:docMk/>
            <pc:sldMasterMk cId="1689870383" sldId="2147483648"/>
            <pc:sldLayoutMk cId="2708719830" sldId="2147483650"/>
          </pc:sldLayoutMkLst>
        </pc:sldLayoutChg>
        <pc:sldLayoutChg chg="modTransition setBg">
          <pc:chgData name="Pacifique HARERIMANA" userId="1fcd12e8cffeb1ac" providerId="LiveId" clId="{46E77E6E-46E1-4009-B193-E6CE82B206EB}" dt="2024-01-06T14:57:01.911" v="2267"/>
          <pc:sldLayoutMkLst>
            <pc:docMk/>
            <pc:sldMasterMk cId="1689870383" sldId="2147483648"/>
            <pc:sldLayoutMk cId="1500156471" sldId="2147483651"/>
          </pc:sldLayoutMkLst>
        </pc:sldLayoutChg>
        <pc:sldLayoutChg chg="modTransition setBg">
          <pc:chgData name="Pacifique HARERIMANA" userId="1fcd12e8cffeb1ac" providerId="LiveId" clId="{46E77E6E-46E1-4009-B193-E6CE82B206EB}" dt="2024-01-06T14:57:01.911" v="2267"/>
          <pc:sldLayoutMkLst>
            <pc:docMk/>
            <pc:sldMasterMk cId="1689870383" sldId="2147483648"/>
            <pc:sldLayoutMk cId="3832392100" sldId="2147483652"/>
          </pc:sldLayoutMkLst>
        </pc:sldLayoutChg>
        <pc:sldLayoutChg chg="modTransition setBg">
          <pc:chgData name="Pacifique HARERIMANA" userId="1fcd12e8cffeb1ac" providerId="LiveId" clId="{46E77E6E-46E1-4009-B193-E6CE82B206EB}" dt="2024-01-06T14:57:01.911" v="2267"/>
          <pc:sldLayoutMkLst>
            <pc:docMk/>
            <pc:sldMasterMk cId="1689870383" sldId="2147483648"/>
            <pc:sldLayoutMk cId="2212662630" sldId="2147483653"/>
          </pc:sldLayoutMkLst>
        </pc:sldLayoutChg>
        <pc:sldLayoutChg chg="modTransition setBg">
          <pc:chgData name="Pacifique HARERIMANA" userId="1fcd12e8cffeb1ac" providerId="LiveId" clId="{46E77E6E-46E1-4009-B193-E6CE82B206EB}" dt="2024-01-06T14:57:01.911" v="2267"/>
          <pc:sldLayoutMkLst>
            <pc:docMk/>
            <pc:sldMasterMk cId="1689870383" sldId="2147483648"/>
            <pc:sldLayoutMk cId="4021399729" sldId="2147483654"/>
          </pc:sldLayoutMkLst>
        </pc:sldLayoutChg>
        <pc:sldLayoutChg chg="modTransition setBg">
          <pc:chgData name="Pacifique HARERIMANA" userId="1fcd12e8cffeb1ac" providerId="LiveId" clId="{46E77E6E-46E1-4009-B193-E6CE82B206EB}" dt="2024-01-06T14:57:01.911" v="2267"/>
          <pc:sldLayoutMkLst>
            <pc:docMk/>
            <pc:sldMasterMk cId="1689870383" sldId="2147483648"/>
            <pc:sldLayoutMk cId="2988656187" sldId="2147483655"/>
          </pc:sldLayoutMkLst>
        </pc:sldLayoutChg>
        <pc:sldLayoutChg chg="modTransition setBg">
          <pc:chgData name="Pacifique HARERIMANA" userId="1fcd12e8cffeb1ac" providerId="LiveId" clId="{46E77E6E-46E1-4009-B193-E6CE82B206EB}" dt="2024-01-06T14:57:01.911" v="2267"/>
          <pc:sldLayoutMkLst>
            <pc:docMk/>
            <pc:sldMasterMk cId="1689870383" sldId="2147483648"/>
            <pc:sldLayoutMk cId="4223110790" sldId="2147483656"/>
          </pc:sldLayoutMkLst>
        </pc:sldLayoutChg>
        <pc:sldLayoutChg chg="modTransition setBg">
          <pc:chgData name="Pacifique HARERIMANA" userId="1fcd12e8cffeb1ac" providerId="LiveId" clId="{46E77E6E-46E1-4009-B193-E6CE82B206EB}" dt="2024-01-06T14:57:01.911" v="2267"/>
          <pc:sldLayoutMkLst>
            <pc:docMk/>
            <pc:sldMasterMk cId="1689870383" sldId="2147483648"/>
            <pc:sldLayoutMk cId="3039171735" sldId="2147483657"/>
          </pc:sldLayoutMkLst>
        </pc:sldLayoutChg>
        <pc:sldLayoutChg chg="modTransition setBg">
          <pc:chgData name="Pacifique HARERIMANA" userId="1fcd12e8cffeb1ac" providerId="LiveId" clId="{46E77E6E-46E1-4009-B193-E6CE82B206EB}" dt="2024-01-06T14:57:01.911" v="2267"/>
          <pc:sldLayoutMkLst>
            <pc:docMk/>
            <pc:sldMasterMk cId="1689870383" sldId="2147483648"/>
            <pc:sldLayoutMk cId="3031832424" sldId="2147483658"/>
          </pc:sldLayoutMkLst>
        </pc:sldLayoutChg>
        <pc:sldLayoutChg chg="modTransition setBg">
          <pc:chgData name="Pacifique HARERIMANA" userId="1fcd12e8cffeb1ac" providerId="LiveId" clId="{46E77E6E-46E1-4009-B193-E6CE82B206EB}" dt="2024-01-06T14:57:01.911" v="2267"/>
          <pc:sldLayoutMkLst>
            <pc:docMk/>
            <pc:sldMasterMk cId="1689870383" sldId="2147483648"/>
            <pc:sldLayoutMk cId="798779548" sldId="2147483659"/>
          </pc:sldLayoutMkLst>
        </pc:sldLayoutChg>
      </pc:sldMasterChg>
    </pc:docChg>
  </pc:docChgLst>
  <pc:docChgLst>
    <pc:chgData name="Pacifique HARERIMANA" userId="1fcd12e8cffeb1ac" providerId="LiveId" clId="{89AFC556-8445-4F07-B637-613F4D9406FB}"/>
    <pc:docChg chg="custSel addSld modSld">
      <pc:chgData name="Pacifique HARERIMANA" userId="1fcd12e8cffeb1ac" providerId="LiveId" clId="{89AFC556-8445-4F07-B637-613F4D9406FB}" dt="2024-01-06T12:19:41.991" v="638"/>
      <pc:docMkLst>
        <pc:docMk/>
      </pc:docMkLst>
      <pc:sldChg chg="modSp modAnim">
        <pc:chgData name="Pacifique HARERIMANA" userId="1fcd12e8cffeb1ac" providerId="LiveId" clId="{89AFC556-8445-4F07-B637-613F4D9406FB}" dt="2024-01-06T11:36:28.642" v="627" actId="20577"/>
        <pc:sldMkLst>
          <pc:docMk/>
          <pc:sldMk cId="4265400562" sldId="258"/>
        </pc:sldMkLst>
        <pc:spChg chg="mod">
          <ac:chgData name="Pacifique HARERIMANA" userId="1fcd12e8cffeb1ac" providerId="LiveId" clId="{89AFC556-8445-4F07-B637-613F4D9406FB}" dt="2024-01-06T11:36:28.642" v="627" actId="20577"/>
          <ac:spMkLst>
            <pc:docMk/>
            <pc:sldMk cId="4265400562" sldId="258"/>
            <ac:spMk id="7" creationId="{3261A593-E47F-416F-A332-9B4ECC8E575F}"/>
          </ac:spMkLst>
        </pc:spChg>
      </pc:sldChg>
      <pc:sldChg chg="addSp modSp modAnim">
        <pc:chgData name="Pacifique HARERIMANA" userId="1fcd12e8cffeb1ac" providerId="LiveId" clId="{89AFC556-8445-4F07-B637-613F4D9406FB}" dt="2024-01-06T12:19:41.991" v="638"/>
        <pc:sldMkLst>
          <pc:docMk/>
          <pc:sldMk cId="511324567" sldId="262"/>
        </pc:sldMkLst>
        <pc:spChg chg="mod">
          <ac:chgData name="Pacifique HARERIMANA" userId="1fcd12e8cffeb1ac" providerId="LiveId" clId="{89AFC556-8445-4F07-B637-613F4D9406FB}" dt="2024-01-06T12:19:04.957" v="632" actId="164"/>
          <ac:spMkLst>
            <pc:docMk/>
            <pc:sldMk cId="511324567" sldId="262"/>
            <ac:spMk id="5" creationId="{5513E85E-BFF8-4883-B2B2-B259C8CCC984}"/>
          </ac:spMkLst>
        </pc:spChg>
        <pc:grpChg chg="add mod">
          <ac:chgData name="Pacifique HARERIMANA" userId="1fcd12e8cffeb1ac" providerId="LiveId" clId="{89AFC556-8445-4F07-B637-613F4D9406FB}" dt="2024-01-06T12:19:04.957" v="632" actId="164"/>
          <ac:grpSpMkLst>
            <pc:docMk/>
            <pc:sldMk cId="511324567" sldId="262"/>
            <ac:grpSpMk id="6" creationId="{A87F4A97-BC5F-41BA-85D3-67CC06500954}"/>
          </ac:grpSpMkLst>
        </pc:grpChg>
        <pc:grpChg chg="mod">
          <ac:chgData name="Pacifique HARERIMANA" userId="1fcd12e8cffeb1ac" providerId="LiveId" clId="{89AFC556-8445-4F07-B637-613F4D9406FB}" dt="2024-01-06T12:19:04.957" v="632" actId="164"/>
          <ac:grpSpMkLst>
            <pc:docMk/>
            <pc:sldMk cId="511324567" sldId="262"/>
            <ac:grpSpMk id="22" creationId="{272EEE1A-AED4-4560-BDCE-C872E961B41C}"/>
          </ac:grpSpMkLst>
        </pc:grpChg>
      </pc:sldChg>
      <pc:sldChg chg="addSp delSp modSp mod delAnim modAnim">
        <pc:chgData name="Pacifique HARERIMANA" userId="1fcd12e8cffeb1ac" providerId="LiveId" clId="{89AFC556-8445-4F07-B637-613F4D9406FB}" dt="2024-01-06T11:27:41.262" v="612"/>
        <pc:sldMkLst>
          <pc:docMk/>
          <pc:sldMk cId="4242935721" sldId="263"/>
        </pc:sldMkLst>
        <pc:spChg chg="add mod topLvl">
          <ac:chgData name="Pacifique HARERIMANA" userId="1fcd12e8cffeb1ac" providerId="LiveId" clId="{89AFC556-8445-4F07-B637-613F4D9406FB}" dt="2024-01-06T11:13:26.417" v="381" actId="164"/>
          <ac:spMkLst>
            <pc:docMk/>
            <pc:sldMk cId="4242935721" sldId="263"/>
            <ac:spMk id="2" creationId="{115E3232-18D2-457A-8F91-8FA0ACC2B029}"/>
          </ac:spMkLst>
        </pc:spChg>
        <pc:spChg chg="add mod topLvl">
          <ac:chgData name="Pacifique HARERIMANA" userId="1fcd12e8cffeb1ac" providerId="LiveId" clId="{89AFC556-8445-4F07-B637-613F4D9406FB}" dt="2024-01-06T11:13:26.417" v="381" actId="164"/>
          <ac:spMkLst>
            <pc:docMk/>
            <pc:sldMk cId="4242935721" sldId="263"/>
            <ac:spMk id="3" creationId="{5193B9AA-ECDC-41A8-AB0B-4A0B2A0D3626}"/>
          </ac:spMkLst>
        </pc:spChg>
        <pc:spChg chg="add mod topLvl">
          <ac:chgData name="Pacifique HARERIMANA" userId="1fcd12e8cffeb1ac" providerId="LiveId" clId="{89AFC556-8445-4F07-B637-613F4D9406FB}" dt="2024-01-06T11:13:26.417" v="381" actId="164"/>
          <ac:spMkLst>
            <pc:docMk/>
            <pc:sldMk cId="4242935721" sldId="263"/>
            <ac:spMk id="4" creationId="{030C5C8B-AF55-4BF2-B53E-10289FEFBC74}"/>
          </ac:spMkLst>
        </pc:spChg>
        <pc:spChg chg="mod">
          <ac:chgData name="Pacifique HARERIMANA" userId="1fcd12e8cffeb1ac" providerId="LiveId" clId="{89AFC556-8445-4F07-B637-613F4D9406FB}" dt="2024-01-06T10:48:18.059" v="61" actId="12788"/>
          <ac:spMkLst>
            <pc:docMk/>
            <pc:sldMk cId="4242935721" sldId="263"/>
            <ac:spMk id="5" creationId="{BB428F83-ADF6-41BA-A43E-93ECA073111A}"/>
          </ac:spMkLst>
        </pc:spChg>
        <pc:spChg chg="mod">
          <ac:chgData name="Pacifique HARERIMANA" userId="1fcd12e8cffeb1ac" providerId="LiveId" clId="{89AFC556-8445-4F07-B637-613F4D9406FB}" dt="2024-01-06T11:12:12.731" v="371" actId="12788"/>
          <ac:spMkLst>
            <pc:docMk/>
            <pc:sldMk cId="4242935721" sldId="263"/>
            <ac:spMk id="6" creationId="{AC559142-169A-477A-BDC3-F6847852FF0F}"/>
          </ac:spMkLst>
        </pc:spChg>
        <pc:spChg chg="del">
          <ac:chgData name="Pacifique HARERIMANA" userId="1fcd12e8cffeb1ac" providerId="LiveId" clId="{89AFC556-8445-4F07-B637-613F4D9406FB}" dt="2024-01-06T10:45:08.843" v="0" actId="478"/>
          <ac:spMkLst>
            <pc:docMk/>
            <pc:sldMk cId="4242935721" sldId="263"/>
            <ac:spMk id="7" creationId="{08FAB807-9CAA-423B-A0DD-EF5F21B58F9D}"/>
          </ac:spMkLst>
        </pc:spChg>
        <pc:spChg chg="add mod">
          <ac:chgData name="Pacifique HARERIMANA" userId="1fcd12e8cffeb1ac" providerId="LiveId" clId="{89AFC556-8445-4F07-B637-613F4D9406FB}" dt="2024-01-06T11:12:04.068" v="370" actId="165"/>
          <ac:spMkLst>
            <pc:docMk/>
            <pc:sldMk cId="4242935721" sldId="263"/>
            <ac:spMk id="8" creationId="{9451D4E6-9A53-4D27-9BD9-67A55C5B453C}"/>
          </ac:spMkLst>
        </pc:spChg>
        <pc:spChg chg="add mod">
          <ac:chgData name="Pacifique HARERIMANA" userId="1fcd12e8cffeb1ac" providerId="LiveId" clId="{89AFC556-8445-4F07-B637-613F4D9406FB}" dt="2024-01-06T11:12:04.068" v="370" actId="165"/>
          <ac:spMkLst>
            <pc:docMk/>
            <pc:sldMk cId="4242935721" sldId="263"/>
            <ac:spMk id="9" creationId="{6A638169-28CE-4AE2-A500-9BD8B759D6CB}"/>
          </ac:spMkLst>
        </pc:spChg>
        <pc:spChg chg="add mod">
          <ac:chgData name="Pacifique HARERIMANA" userId="1fcd12e8cffeb1ac" providerId="LiveId" clId="{89AFC556-8445-4F07-B637-613F4D9406FB}" dt="2024-01-06T11:12:04.068" v="370" actId="165"/>
          <ac:spMkLst>
            <pc:docMk/>
            <pc:sldMk cId="4242935721" sldId="263"/>
            <ac:spMk id="10" creationId="{CEC57ED7-161A-48AA-917A-B629E7538BB5}"/>
          </ac:spMkLst>
        </pc:spChg>
        <pc:spChg chg="add mod">
          <ac:chgData name="Pacifique HARERIMANA" userId="1fcd12e8cffeb1ac" providerId="LiveId" clId="{89AFC556-8445-4F07-B637-613F4D9406FB}" dt="2024-01-06T11:12:04.068" v="370" actId="165"/>
          <ac:spMkLst>
            <pc:docMk/>
            <pc:sldMk cId="4242935721" sldId="263"/>
            <ac:spMk id="11" creationId="{D30FF5C8-0612-45F0-8BA7-20F67ECF13C1}"/>
          </ac:spMkLst>
        </pc:spChg>
        <pc:spChg chg="add mod topLvl">
          <ac:chgData name="Pacifique HARERIMANA" userId="1fcd12e8cffeb1ac" providerId="LiveId" clId="{89AFC556-8445-4F07-B637-613F4D9406FB}" dt="2024-01-06T11:13:26.417" v="381" actId="164"/>
          <ac:spMkLst>
            <pc:docMk/>
            <pc:sldMk cId="4242935721" sldId="263"/>
            <ac:spMk id="12" creationId="{A44E2497-4274-45D3-B6AF-9214255BA487}"/>
          </ac:spMkLst>
        </pc:spChg>
        <pc:spChg chg="add mod topLvl">
          <ac:chgData name="Pacifique HARERIMANA" userId="1fcd12e8cffeb1ac" providerId="LiveId" clId="{89AFC556-8445-4F07-B637-613F4D9406FB}" dt="2024-01-06T11:13:26.417" v="381" actId="164"/>
          <ac:spMkLst>
            <pc:docMk/>
            <pc:sldMk cId="4242935721" sldId="263"/>
            <ac:spMk id="14" creationId="{2992357A-F11F-45A3-80AA-39CD0D467EAE}"/>
          </ac:spMkLst>
        </pc:spChg>
        <pc:spChg chg="add del mod">
          <ac:chgData name="Pacifique HARERIMANA" userId="1fcd12e8cffeb1ac" providerId="LiveId" clId="{89AFC556-8445-4F07-B637-613F4D9406FB}" dt="2024-01-06T11:03:49.035" v="315" actId="478"/>
          <ac:spMkLst>
            <pc:docMk/>
            <pc:sldMk cId="4242935721" sldId="263"/>
            <ac:spMk id="15" creationId="{5D334F0F-C25E-420A-A6F5-2825BE35ACE9}"/>
          </ac:spMkLst>
        </pc:spChg>
        <pc:spChg chg="add mod topLvl">
          <ac:chgData name="Pacifique HARERIMANA" userId="1fcd12e8cffeb1ac" providerId="LiveId" clId="{89AFC556-8445-4F07-B637-613F4D9406FB}" dt="2024-01-06T11:13:26.417" v="381" actId="164"/>
          <ac:spMkLst>
            <pc:docMk/>
            <pc:sldMk cId="4242935721" sldId="263"/>
            <ac:spMk id="16" creationId="{3D15F960-E224-46EB-A0E4-7F4B6F8E8BD1}"/>
          </ac:spMkLst>
        </pc:spChg>
        <pc:spChg chg="add del mod">
          <ac:chgData name="Pacifique HARERIMANA" userId="1fcd12e8cffeb1ac" providerId="LiveId" clId="{89AFC556-8445-4F07-B637-613F4D9406FB}" dt="2024-01-06T11:23:54.865" v="466" actId="478"/>
          <ac:spMkLst>
            <pc:docMk/>
            <pc:sldMk cId="4242935721" sldId="263"/>
            <ac:spMk id="19" creationId="{D6F532C3-EFCF-41A7-965C-98A6728F756D}"/>
          </ac:spMkLst>
        </pc:spChg>
        <pc:spChg chg="add del mod">
          <ac:chgData name="Pacifique HARERIMANA" userId="1fcd12e8cffeb1ac" providerId="LiveId" clId="{89AFC556-8445-4F07-B637-613F4D9406FB}" dt="2024-01-06T11:15:51.667" v="389" actId="478"/>
          <ac:spMkLst>
            <pc:docMk/>
            <pc:sldMk cId="4242935721" sldId="263"/>
            <ac:spMk id="20" creationId="{2444FF7C-9FDF-4406-A579-1B8EA272460B}"/>
          </ac:spMkLst>
        </pc:spChg>
        <pc:spChg chg="add del mod">
          <ac:chgData name="Pacifique HARERIMANA" userId="1fcd12e8cffeb1ac" providerId="LiveId" clId="{89AFC556-8445-4F07-B637-613F4D9406FB}" dt="2024-01-06T11:16:30.769" v="395" actId="478"/>
          <ac:spMkLst>
            <pc:docMk/>
            <pc:sldMk cId="4242935721" sldId="263"/>
            <ac:spMk id="21" creationId="{7B7EB3A5-E28B-41A5-B1C1-AE4C49D4412C}"/>
          </ac:spMkLst>
        </pc:spChg>
        <pc:spChg chg="add del">
          <ac:chgData name="Pacifique HARERIMANA" userId="1fcd12e8cffeb1ac" providerId="LiveId" clId="{89AFC556-8445-4F07-B637-613F4D9406FB}" dt="2024-01-06T11:16:33.411" v="396" actId="478"/>
          <ac:spMkLst>
            <pc:docMk/>
            <pc:sldMk cId="4242935721" sldId="263"/>
            <ac:spMk id="22" creationId="{42C963D8-2E9E-42EE-802A-2FC1932ADE98}"/>
          </ac:spMkLst>
        </pc:spChg>
        <pc:spChg chg="add del mod">
          <ac:chgData name="Pacifique HARERIMANA" userId="1fcd12e8cffeb1ac" providerId="LiveId" clId="{89AFC556-8445-4F07-B637-613F4D9406FB}" dt="2024-01-06T11:23:57.054" v="467" actId="478"/>
          <ac:spMkLst>
            <pc:docMk/>
            <pc:sldMk cId="4242935721" sldId="263"/>
            <ac:spMk id="23" creationId="{E09CFEF5-29C1-4061-A5A9-4FD564328BCF}"/>
          </ac:spMkLst>
        </pc:spChg>
        <pc:spChg chg="add mod">
          <ac:chgData name="Pacifique HARERIMANA" userId="1fcd12e8cffeb1ac" providerId="LiveId" clId="{89AFC556-8445-4F07-B637-613F4D9406FB}" dt="2024-01-06T11:26:29.191" v="491" actId="164"/>
          <ac:spMkLst>
            <pc:docMk/>
            <pc:sldMk cId="4242935721" sldId="263"/>
            <ac:spMk id="24" creationId="{0A7DF890-E601-40E2-8F46-15611DC41C1E}"/>
          </ac:spMkLst>
        </pc:spChg>
        <pc:spChg chg="add mod">
          <ac:chgData name="Pacifique HARERIMANA" userId="1fcd12e8cffeb1ac" providerId="LiveId" clId="{89AFC556-8445-4F07-B637-613F4D9406FB}" dt="2024-01-06T11:26:29.191" v="491" actId="164"/>
          <ac:spMkLst>
            <pc:docMk/>
            <pc:sldMk cId="4242935721" sldId="263"/>
            <ac:spMk id="25" creationId="{0736CA07-9522-494B-AE76-A3B4CCA79805}"/>
          </ac:spMkLst>
        </pc:spChg>
        <pc:spChg chg="add mod">
          <ac:chgData name="Pacifique HARERIMANA" userId="1fcd12e8cffeb1ac" providerId="LiveId" clId="{89AFC556-8445-4F07-B637-613F4D9406FB}" dt="2024-01-06T11:27:28.868" v="610" actId="688"/>
          <ac:spMkLst>
            <pc:docMk/>
            <pc:sldMk cId="4242935721" sldId="263"/>
            <ac:spMk id="27" creationId="{8D262FEE-DB09-40F4-9E80-447FEF104509}"/>
          </ac:spMkLst>
        </pc:spChg>
        <pc:grpChg chg="add mod topLvl">
          <ac:chgData name="Pacifique HARERIMANA" userId="1fcd12e8cffeb1ac" providerId="LiveId" clId="{89AFC556-8445-4F07-B637-613F4D9406FB}" dt="2024-01-06T11:13:26.417" v="381" actId="164"/>
          <ac:grpSpMkLst>
            <pc:docMk/>
            <pc:sldMk cId="4242935721" sldId="263"/>
            <ac:grpSpMk id="13" creationId="{B201B930-53E8-4A9A-A180-EDFCC698EEE3}"/>
          </ac:grpSpMkLst>
        </pc:grpChg>
        <pc:grpChg chg="add del mod">
          <ac:chgData name="Pacifique HARERIMANA" userId="1fcd12e8cffeb1ac" providerId="LiveId" clId="{89AFC556-8445-4F07-B637-613F4D9406FB}" dt="2024-01-06T11:12:04.068" v="370" actId="165"/>
          <ac:grpSpMkLst>
            <pc:docMk/>
            <pc:sldMk cId="4242935721" sldId="263"/>
            <ac:grpSpMk id="17" creationId="{F4A16174-B6DC-4CB9-8A59-46A461372F25}"/>
          </ac:grpSpMkLst>
        </pc:grpChg>
        <pc:grpChg chg="add mod">
          <ac:chgData name="Pacifique HARERIMANA" userId="1fcd12e8cffeb1ac" providerId="LiveId" clId="{89AFC556-8445-4F07-B637-613F4D9406FB}" dt="2024-01-06T11:13:26.417" v="381" actId="164"/>
          <ac:grpSpMkLst>
            <pc:docMk/>
            <pc:sldMk cId="4242935721" sldId="263"/>
            <ac:grpSpMk id="18" creationId="{02AB2429-9699-4AAC-B9F1-DDE147D66F82}"/>
          </ac:grpSpMkLst>
        </pc:grpChg>
        <pc:grpChg chg="add mod">
          <ac:chgData name="Pacifique HARERIMANA" userId="1fcd12e8cffeb1ac" providerId="LiveId" clId="{89AFC556-8445-4F07-B637-613F4D9406FB}" dt="2024-01-06T11:26:29.191" v="491" actId="164"/>
          <ac:grpSpMkLst>
            <pc:docMk/>
            <pc:sldMk cId="4242935721" sldId="263"/>
            <ac:grpSpMk id="26" creationId="{C872FA08-7722-4842-B233-1E93DCB68AE0}"/>
          </ac:grpSpMkLst>
        </pc:grpChg>
      </pc:sldChg>
      <pc:sldChg chg="delSp new mod modTransition">
        <pc:chgData name="Pacifique HARERIMANA" userId="1fcd12e8cffeb1ac" providerId="LiveId" clId="{89AFC556-8445-4F07-B637-613F4D9406FB}" dt="2024-01-06T11:50:20.040" v="631" actId="478"/>
        <pc:sldMkLst>
          <pc:docMk/>
          <pc:sldMk cId="2484726640" sldId="264"/>
        </pc:sldMkLst>
        <pc:spChg chg="del">
          <ac:chgData name="Pacifique HARERIMANA" userId="1fcd12e8cffeb1ac" providerId="LiveId" clId="{89AFC556-8445-4F07-B637-613F4D9406FB}" dt="2024-01-06T11:50:16.454" v="630" actId="478"/>
          <ac:spMkLst>
            <pc:docMk/>
            <pc:sldMk cId="2484726640" sldId="264"/>
            <ac:spMk id="2" creationId="{7D1EF822-F067-40F2-83BD-FD20CB83C5CC}"/>
          </ac:spMkLst>
        </pc:spChg>
        <pc:spChg chg="del">
          <ac:chgData name="Pacifique HARERIMANA" userId="1fcd12e8cffeb1ac" providerId="LiveId" clId="{89AFC556-8445-4F07-B637-613F4D9406FB}" dt="2024-01-06T11:50:20.040" v="631" actId="478"/>
          <ac:spMkLst>
            <pc:docMk/>
            <pc:sldMk cId="2484726640" sldId="264"/>
            <ac:spMk id="3" creationId="{32A6F808-6778-4172-8167-D604E80A8EBB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1-05T19:33:15.426" idx="1">
    <p:pos x="10" y="10"/>
    <p:text>https://wareiq.com/resources/blogs/benefits-of-online-selling/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F60A-CD6E-4F53-8980-D99B432F42EE}" type="datetimeFigureOut">
              <a:rPr lang="fr-FR" smtClean="0"/>
              <a:t>19/01/2024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1F540-A856-4F1B-AF8F-62099A92C1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3860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explanation at:  https://wareiq.com/resources/blogs/benefits-of-online-selling/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1F540-A856-4F1B-AF8F-62099A92C16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777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1F540-A856-4F1B-AF8F-62099A92C16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5066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5AAC-9184-4640-9EF8-4EA437235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FB43A-6A18-4A3F-A94A-DBD2C963E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24806-8EAE-4970-BE18-CCDEBABB4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1E37-9B2D-4D85-9528-E42D4DE1FD5F}" type="datetimeFigureOut">
              <a:rPr lang="fr-FR" smtClean="0"/>
              <a:t>19/01/2024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4034F-794C-4B19-8C81-EC516C904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B3D5E-864F-43FB-BD0B-2B4412E28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5588-7844-4A2D-B91E-C5E6944F459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98354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81F2B-A1B3-437A-81B4-58770F26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D5081-F555-4697-8788-C9F037B65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78F21-FCC3-4658-89DA-B848B828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1E37-9B2D-4D85-9528-E42D4DE1FD5F}" type="datetimeFigureOut">
              <a:rPr lang="fr-FR" smtClean="0"/>
              <a:t>19/01/2024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E5E37-42F4-4A10-89DC-795336B82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335E2-74D9-4FC6-BFAF-19E41CC72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5588-7844-4A2D-B91E-C5E6944F459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83242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2CD2C4-3F12-41D3-B0A6-874D98D89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83050-22C1-44C1-8E5C-8FA0754BF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6D653-F887-4050-9D78-413DD98E4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1E37-9B2D-4D85-9528-E42D4DE1FD5F}" type="datetimeFigureOut">
              <a:rPr lang="fr-FR" smtClean="0"/>
              <a:t>19/01/2024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DF12D-AC91-4F6C-BD7D-C751DDF8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9225E-BE7B-4511-B086-6AC8B9D6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5588-7844-4A2D-B91E-C5E6944F459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877954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2460D-482A-4C09-A094-C1E37766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345DC-DBDA-47F9-BD56-707E935C1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E4B83-389D-4C94-9D03-7A8202815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1E37-9B2D-4D85-9528-E42D4DE1FD5F}" type="datetimeFigureOut">
              <a:rPr lang="fr-FR" smtClean="0"/>
              <a:t>19/01/2024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03158-512E-421E-8371-B71B6F51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49FC5-F97C-4CE7-81EC-3FA8829A3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5588-7844-4A2D-B91E-C5E6944F459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871983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4E6AD-D476-485C-8410-E9F76312A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6F7D3-CDB5-4FAC-A914-47FB644F0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BB64F-B809-4E3A-B699-5F6A2ADA5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1E37-9B2D-4D85-9528-E42D4DE1FD5F}" type="datetimeFigureOut">
              <a:rPr lang="fr-FR" smtClean="0"/>
              <a:t>19/01/2024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A55DD-14D5-489F-BDBD-7D9E9F4FE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61566-24BF-46F9-A423-249969D5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5588-7844-4A2D-B91E-C5E6944F459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15647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DBEFD-E0BF-48AB-9C76-0661F4F8B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A86CB-8D01-4127-8483-0D5CBC988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557BA-592F-4CE9-A60B-AB3D7A4FD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18156-D85A-4A1F-A2A8-EC29986AF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1E37-9B2D-4D85-9528-E42D4DE1FD5F}" type="datetimeFigureOut">
              <a:rPr lang="fr-FR" smtClean="0"/>
              <a:t>19/01/2024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99D3F-029E-4ADC-92AF-36C97F5CB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F9FD6-EF7C-4F1F-BFB9-D843E2C9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5588-7844-4A2D-B91E-C5E6944F459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39210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CCC6D-7E6C-482E-B7A3-73FF8A35E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237E5-74A1-4CC9-B212-88F103EEA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D2D49-5520-4456-8216-C6D41ECD1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A6EE4-F3DA-4B1E-A828-494DF1604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9210EC-AE01-4792-82C3-B0B202FF31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D13DCF-B1FC-4F2B-983C-D7D278EBF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1E37-9B2D-4D85-9528-E42D4DE1FD5F}" type="datetimeFigureOut">
              <a:rPr lang="fr-FR" smtClean="0"/>
              <a:t>19/01/2024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A4C328-817E-4676-A9E3-CF2AFA370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E759E0-E99D-4B92-BF0E-B02CB3E6C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5588-7844-4A2D-B91E-C5E6944F459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66263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EB9E2-6C40-4C6C-8E19-B123537C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0DB1E-5B57-4E86-A0EC-43FCC3D5B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1E37-9B2D-4D85-9528-E42D4DE1FD5F}" type="datetimeFigureOut">
              <a:rPr lang="fr-FR" smtClean="0"/>
              <a:t>19/01/2024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51EF5C-3A85-4491-8F28-C14B71ED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7D2F51-3F9F-4531-82FE-A633984D6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5588-7844-4A2D-B91E-C5E6944F459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39972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C33B2-ABFC-460D-87E4-CB02FC4A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1E37-9B2D-4D85-9528-E42D4DE1FD5F}" type="datetimeFigureOut">
              <a:rPr lang="fr-FR" smtClean="0"/>
              <a:t>19/01/2024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65193D-74CF-4BD0-8CBA-B6C5A523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034D0-1C07-484E-BFD3-2905B0307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5588-7844-4A2D-B91E-C5E6944F459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65618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0AB8A-5A8F-477A-A20A-BA593573A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FAF10-C4DB-4A41-A1C8-4412B27A5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37D896-1051-4931-9C90-CA69AEBEC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58177-E432-4203-8802-8E6BBC2B6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1E37-9B2D-4D85-9528-E42D4DE1FD5F}" type="datetimeFigureOut">
              <a:rPr lang="fr-FR" smtClean="0"/>
              <a:t>19/01/2024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67898-5715-4E52-8E55-FF737AF4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3D014-8C44-491A-AE35-CE2EB4454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5588-7844-4A2D-B91E-C5E6944F459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11079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864FF-784F-44C6-A516-0DFFE1CEB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7117A2-B827-45CF-8AEE-2D4A24C58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EA973-3215-4E4F-B11E-DAB2DB212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6F2F7-D000-4CD9-B2ED-630C7E523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1E37-9B2D-4D85-9528-E42D4DE1FD5F}" type="datetimeFigureOut">
              <a:rPr lang="fr-FR" smtClean="0"/>
              <a:t>19/01/2024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97925-3C07-4A83-978E-03A7A4C4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6DD05-9844-4CB7-9BCE-520C4A704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5588-7844-4A2D-B91E-C5E6944F459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17173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Check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129E0C-3C68-4953-9F99-56E676BCF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25062-7230-461A-A263-2147753F6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78D7-39A2-4B9F-94EC-F16EF3447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B1E37-9B2D-4D85-9528-E42D4DE1FD5F}" type="datetimeFigureOut">
              <a:rPr lang="fr-FR" smtClean="0"/>
              <a:t>19/01/2024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6EB90-BCF3-4EDF-86F2-ED8837DBF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7B2B-D96B-4A22-A57A-429722B8A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F5588-7844-4A2D-B91E-C5E6944F459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870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.jpg"/><Relationship Id="rId4" Type="http://schemas.openxmlformats.org/officeDocument/2006/relationships/image" Target="../media/image14.jp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B6A65-2C8A-495B-A669-BFC303AB5C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600" b="1" dirty="0"/>
              <a:t>WELCOME TO </a:t>
            </a:r>
            <a:r>
              <a:rPr lang="en-GB" sz="3600" b="1"/>
              <a:t>SUCCESS SELLING APPLICATION</a:t>
            </a:r>
            <a:r>
              <a:rPr lang="en-GB" sz="3600" b="1" dirty="0"/>
              <a:t>.</a:t>
            </a:r>
            <a:br>
              <a:rPr lang="en-GB" sz="3600" b="1" dirty="0"/>
            </a:br>
            <a:r>
              <a:rPr lang="en-GB" sz="2000" dirty="0"/>
              <a:t>ONLINE SHOPPING MALL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039356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01E9-3EBD-410A-B5FB-0727DE01A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PURPOSE OF THIS APP</a:t>
            </a:r>
            <a:r>
              <a:rPr lang="en-GB" dirty="0"/>
              <a:t>.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8DB8A-48FE-4342-82DD-B3CEF6095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251"/>
            <a:ext cx="10515600" cy="2737497"/>
          </a:xfrm>
        </p:spPr>
        <p:txBody>
          <a:bodyPr/>
          <a:lstStyle/>
          <a:p>
            <a:r>
              <a:rPr lang="en-GB" dirty="0"/>
              <a:t>SUCCESS APP is here to provide a user-friendly platform for individuals or businesses to showcase, market, and sell their products or services to a global or targeted audience, facilitating convenient transactions and enhancing the overall shopping experience.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3525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BB12D-AD71-4C41-8472-7A75329EB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PROBLEM TO BE SOLVED BY SUCCESS APP.</a:t>
            </a:r>
            <a:endParaRPr lang="fr-FR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290C8F-787E-415E-80E1-207B50651C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/>
              <a:t>FOR THE BUSINESS </a:t>
            </a:r>
          </a:p>
          <a:p>
            <a:r>
              <a:rPr lang="fr-FR" dirty="0"/>
              <a:t>Save on </a:t>
            </a:r>
            <a:r>
              <a:rPr lang="fr-FR" dirty="0" err="1"/>
              <a:t>operational</a:t>
            </a:r>
            <a:r>
              <a:rPr lang="fr-FR" dirty="0"/>
              <a:t> </a:t>
            </a:r>
            <a:r>
              <a:rPr lang="fr-FR" dirty="0" err="1"/>
              <a:t>costs</a:t>
            </a:r>
            <a:endParaRPr lang="fr-FR" dirty="0"/>
          </a:p>
          <a:p>
            <a:r>
              <a:rPr lang="fr-FR" dirty="0" err="1"/>
              <a:t>Potential</a:t>
            </a:r>
            <a:r>
              <a:rPr lang="fr-FR" dirty="0"/>
              <a:t> to </a:t>
            </a:r>
            <a:r>
              <a:rPr lang="fr-FR" dirty="0" err="1"/>
              <a:t>generate</a:t>
            </a:r>
            <a:r>
              <a:rPr lang="fr-FR" dirty="0"/>
              <a:t> Revenue 24/7</a:t>
            </a:r>
          </a:p>
          <a:p>
            <a:r>
              <a:rPr lang="fr-FR" dirty="0" err="1"/>
              <a:t>Strategize</a:t>
            </a:r>
            <a:r>
              <a:rPr lang="fr-FR" dirty="0"/>
              <a:t> for content marketing</a:t>
            </a:r>
          </a:p>
          <a:p>
            <a:r>
              <a:rPr lang="fr-FR" dirty="0"/>
              <a:t>Customer data insights</a:t>
            </a:r>
          </a:p>
          <a:p>
            <a:r>
              <a:rPr lang="fr-FR" dirty="0" err="1"/>
              <a:t>Reach</a:t>
            </a:r>
            <a:r>
              <a:rPr lang="fr-FR" dirty="0"/>
              <a:t> new </a:t>
            </a:r>
            <a:r>
              <a:rPr lang="fr-FR" dirty="0" err="1"/>
              <a:t>customers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61A593-E47F-416F-A332-9B4ECC8E57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/>
              <a:t>FOR CUSTOMERS</a:t>
            </a:r>
          </a:p>
          <a:p>
            <a:r>
              <a:rPr lang="fr-FR" dirty="0"/>
              <a:t>No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visit</a:t>
            </a:r>
            <a:r>
              <a:rPr lang="fr-FR" dirty="0"/>
              <a:t> </a:t>
            </a:r>
            <a:r>
              <a:rPr lang="fr-FR" dirty="0" err="1"/>
              <a:t>physical</a:t>
            </a:r>
            <a:r>
              <a:rPr lang="fr-FR" dirty="0"/>
              <a:t> stores.</a:t>
            </a:r>
          </a:p>
          <a:p>
            <a:r>
              <a:rPr lang="fr-FR" dirty="0"/>
              <a:t>No </a:t>
            </a:r>
            <a:r>
              <a:rPr lang="fr-FR" dirty="0" err="1"/>
              <a:t>need</a:t>
            </a:r>
            <a:r>
              <a:rPr lang="fr-FR" dirty="0"/>
              <a:t> for cash</a:t>
            </a:r>
          </a:p>
          <a:p>
            <a:r>
              <a:rPr lang="fr-FR" dirty="0" err="1"/>
              <a:t>Provide</a:t>
            </a:r>
            <a:r>
              <a:rPr lang="fr-FR" dirty="0"/>
              <a:t> </a:t>
            </a:r>
            <a:r>
              <a:rPr lang="fr-FR" dirty="0" err="1"/>
              <a:t>buyers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access</a:t>
            </a:r>
            <a:r>
              <a:rPr lang="fr-FR" dirty="0"/>
              <a:t> to more </a:t>
            </a:r>
            <a:r>
              <a:rPr lang="fr-FR" dirty="0" err="1"/>
              <a:t>products</a:t>
            </a:r>
            <a:r>
              <a:rPr lang="fr-FR" dirty="0"/>
              <a:t>.</a:t>
            </a:r>
          </a:p>
          <a:p>
            <a:endParaRPr lang="fr-FR" dirty="0"/>
          </a:p>
          <a:p>
            <a:endParaRPr lang="fr-FR" dirty="0"/>
          </a:p>
          <a:p>
            <a:pPr marL="0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54005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6A9CC-1B7D-41CE-A800-D65CC80A6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Contents </a:t>
            </a:r>
            <a:endParaRPr lang="fr-FR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87DE34-6D92-4105-8E86-B40C844C3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Log in form</a:t>
            </a:r>
          </a:p>
          <a:p>
            <a:r>
              <a:rPr lang="en-GB" dirty="0"/>
              <a:t>Sign up form</a:t>
            </a:r>
          </a:p>
          <a:p>
            <a:r>
              <a:rPr lang="en-GB" dirty="0"/>
              <a:t>Reset password</a:t>
            </a:r>
          </a:p>
          <a:p>
            <a:r>
              <a:rPr lang="en-GB" dirty="0"/>
              <a:t>Tabs</a:t>
            </a:r>
          </a:p>
          <a:p>
            <a:r>
              <a:rPr lang="en-GB" dirty="0"/>
              <a:t>Ordering system  </a:t>
            </a:r>
          </a:p>
          <a:p>
            <a:r>
              <a:rPr lang="en-GB" dirty="0"/>
              <a:t>Payment method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843060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7578BE-9E64-4DAE-822C-278538834827}"/>
              </a:ext>
            </a:extLst>
          </p:cNvPr>
          <p:cNvSpPr/>
          <p:nvPr/>
        </p:nvSpPr>
        <p:spPr>
          <a:xfrm>
            <a:off x="5466468" y="86342"/>
            <a:ext cx="1343908" cy="3172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+mj-lt"/>
              </a:rPr>
              <a:t>Log in Form</a:t>
            </a:r>
            <a:endParaRPr lang="fr-FR" b="1" dirty="0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13E85E-BFF8-4883-B2B2-B259C8CCC984}"/>
              </a:ext>
            </a:extLst>
          </p:cNvPr>
          <p:cNvSpPr/>
          <p:nvPr/>
        </p:nvSpPr>
        <p:spPr>
          <a:xfrm>
            <a:off x="4262487" y="913613"/>
            <a:ext cx="3667027" cy="5030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C179FB-A879-4332-91DA-E24AE6C00EEC}"/>
              </a:ext>
            </a:extLst>
          </p:cNvPr>
          <p:cNvGrpSpPr/>
          <p:nvPr/>
        </p:nvGrpSpPr>
        <p:grpSpPr>
          <a:xfrm>
            <a:off x="4302950" y="581025"/>
            <a:ext cx="3586101" cy="6185953"/>
            <a:chOff x="4302950" y="581025"/>
            <a:chExt cx="3586101" cy="6185953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4DF240F-1621-4E5A-A548-CE4945245AD0}"/>
                </a:ext>
              </a:extLst>
            </p:cNvPr>
            <p:cNvSpPr/>
            <p:nvPr/>
          </p:nvSpPr>
          <p:spPr>
            <a:xfrm>
              <a:off x="4302950" y="581025"/>
              <a:ext cx="3586101" cy="6185953"/>
            </a:xfrm>
            <a:prstGeom prst="round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A3F619E-A7AA-402A-8E46-A07D3CB85A18}"/>
                </a:ext>
              </a:extLst>
            </p:cNvPr>
            <p:cNvGrpSpPr/>
            <p:nvPr/>
          </p:nvGrpSpPr>
          <p:grpSpPr>
            <a:xfrm>
              <a:off x="4762550" y="1573073"/>
              <a:ext cx="2762150" cy="3941902"/>
              <a:chOff x="4714974" y="1525448"/>
              <a:chExt cx="2915243" cy="3951347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7F73F06B-9BEA-455B-8CE2-D50FBF9A87B6}"/>
                  </a:ext>
                </a:extLst>
              </p:cNvPr>
              <p:cNvGrpSpPr/>
              <p:nvPr/>
            </p:nvGrpSpPr>
            <p:grpSpPr>
              <a:xfrm>
                <a:off x="4714974" y="1525448"/>
                <a:ext cx="2804759" cy="3951347"/>
                <a:chOff x="4714974" y="1525448"/>
                <a:chExt cx="2804759" cy="3951347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703B0818-BFC0-4F6B-967E-D52577B65A2A}"/>
                    </a:ext>
                  </a:extLst>
                </p:cNvPr>
                <p:cNvGrpSpPr/>
                <p:nvPr/>
              </p:nvGrpSpPr>
              <p:grpSpPr>
                <a:xfrm>
                  <a:off x="4714974" y="1525448"/>
                  <a:ext cx="2804759" cy="3951347"/>
                  <a:chOff x="4576713" y="1525448"/>
                  <a:chExt cx="2804759" cy="3951347"/>
                </a:xfrm>
              </p:grpSpPr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5F247F87-B394-4ACB-8543-3C81DB304AFE}"/>
                      </a:ext>
                    </a:extLst>
                  </p:cNvPr>
                  <p:cNvSpPr txBox="1"/>
                  <p:nvPr/>
                </p:nvSpPr>
                <p:spPr>
                  <a:xfrm>
                    <a:off x="4883084" y="2337842"/>
                    <a:ext cx="214931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dirty="0"/>
                      <a:t>Login </a:t>
                    </a:r>
                    <a:endParaRPr lang="fr-FR" dirty="0"/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D22C3343-F6F4-43CD-9AB0-0FC0061A1CF3}"/>
                      </a:ext>
                    </a:extLst>
                  </p:cNvPr>
                  <p:cNvSpPr txBox="1"/>
                  <p:nvPr/>
                </p:nvSpPr>
                <p:spPr>
                  <a:xfrm>
                    <a:off x="4958498" y="1525448"/>
                    <a:ext cx="1998482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3200" b="1" dirty="0">
                        <a:latin typeface="Brush Script MT" panose="03060802040406070304" pitchFamily="66" charset="0"/>
                      </a:rPr>
                      <a:t>Success</a:t>
                    </a:r>
                    <a:endParaRPr lang="fr-FR" sz="3200" b="1" dirty="0">
                      <a:latin typeface="Brush Script MT" panose="03060802040406070304" pitchFamily="66" charset="0"/>
                    </a:endParaRPr>
                  </a:p>
                </p:txBody>
              </p:sp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58708870-27CD-416B-A8BB-D235F39F0BBF}"/>
                      </a:ext>
                    </a:extLst>
                  </p:cNvPr>
                  <p:cNvGrpSpPr/>
                  <p:nvPr/>
                </p:nvGrpSpPr>
                <p:grpSpPr>
                  <a:xfrm>
                    <a:off x="4576713" y="2978870"/>
                    <a:ext cx="2762053" cy="2497925"/>
                    <a:chOff x="4576713" y="2978870"/>
                    <a:chExt cx="2762053" cy="2497925"/>
                  </a:xfrm>
                </p:grpSpPr>
                <p:sp>
                  <p:nvSpPr>
                    <p:cNvPr id="8" name="Rectangle: Rounded Corners 7">
                      <a:extLst>
                        <a:ext uri="{FF2B5EF4-FFF2-40B4-BE49-F238E27FC236}">
                          <a16:creationId xmlns:a16="http://schemas.microsoft.com/office/drawing/2014/main" id="{EC13D8E3-5F96-4D3E-88E7-B6064E5B88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6713" y="2978870"/>
                      <a:ext cx="2762053" cy="369332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ln w="0"/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Phone number</a:t>
                      </a:r>
                      <a:endParaRPr lang="fr-FR" sz="1400" dirty="0">
                        <a:ln w="0"/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" name="Rectangle: Rounded Corners 11">
                      <a:extLst>
                        <a:ext uri="{FF2B5EF4-FFF2-40B4-BE49-F238E27FC236}">
                          <a16:creationId xmlns:a16="http://schemas.microsoft.com/office/drawing/2014/main" id="{C0755D06-15FE-4295-84B6-CD01787A48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6713" y="3630893"/>
                      <a:ext cx="2762053" cy="369332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ln w="0"/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Password</a:t>
                      </a:r>
                      <a:endParaRPr lang="fr-FR" sz="1400" dirty="0">
                        <a:ln w="0"/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" name="Rectangle: Rounded Corners 12">
                      <a:extLst>
                        <a:ext uri="{FF2B5EF4-FFF2-40B4-BE49-F238E27FC236}">
                          <a16:creationId xmlns:a16="http://schemas.microsoft.com/office/drawing/2014/main" id="{CBBC49F3-441F-4DB7-B73E-59BC1A9021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6713" y="4321889"/>
                      <a:ext cx="2762053" cy="369332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ln w="0"/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Log in</a:t>
                      </a:r>
                      <a:endParaRPr lang="fr-FR" sz="1400" dirty="0">
                        <a:ln w="0"/>
                        <a:solidFill>
                          <a:schemeClr val="bg1">
                            <a:lumMod val="85000"/>
                          </a:schemeClr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4" name="Rectangle: Rounded Corners 13">
                      <a:extLst>
                        <a:ext uri="{FF2B5EF4-FFF2-40B4-BE49-F238E27FC236}">
                          <a16:creationId xmlns:a16="http://schemas.microsoft.com/office/drawing/2014/main" id="{72118F8F-9ED2-41F4-9AD3-B8503C8340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6713" y="5107463"/>
                      <a:ext cx="2762053" cy="369332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ln w="0"/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Sign up now</a:t>
                      </a:r>
                      <a:endParaRPr lang="fr-FR" sz="1400" dirty="0">
                        <a:ln w="0"/>
                        <a:solidFill>
                          <a:schemeClr val="bg1">
                            <a:lumMod val="85000"/>
                          </a:schemeClr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65586A6-26F1-40C8-833A-037B8553E770}"/>
                      </a:ext>
                    </a:extLst>
                  </p:cNvPr>
                  <p:cNvSpPr txBox="1"/>
                  <p:nvPr/>
                </p:nvSpPr>
                <p:spPr>
                  <a:xfrm>
                    <a:off x="4630916" y="4863511"/>
                    <a:ext cx="2653647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900" spc="120" dirty="0"/>
                      <a:t>Don’t have Success account</a:t>
                    </a:r>
                    <a:endParaRPr lang="fr-FR" sz="900" spc="120" dirty="0"/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343B6D92-7DB5-46F9-92DF-FA9112F6782C}"/>
                      </a:ext>
                    </a:extLst>
                  </p:cNvPr>
                  <p:cNvSpPr txBox="1"/>
                  <p:nvPr/>
                </p:nvSpPr>
                <p:spPr>
                  <a:xfrm>
                    <a:off x="6287678" y="4066037"/>
                    <a:ext cx="1093794" cy="2313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900" u="sng" dirty="0">
                        <a:solidFill>
                          <a:schemeClr val="accent5"/>
                        </a:solidFill>
                      </a:rPr>
                      <a:t>Forget password?</a:t>
                    </a:r>
                    <a:endParaRPr lang="fr-FR" sz="900" u="sng" dirty="0">
                      <a:solidFill>
                        <a:schemeClr val="accent5"/>
                      </a:solidFill>
                    </a:endParaRP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73A654A5-0ED8-4489-88AE-2255A784A99A}"/>
                    </a:ext>
                  </a:extLst>
                </p:cNvPr>
                <p:cNvSpPr/>
                <p:nvPr/>
              </p:nvSpPr>
              <p:spPr>
                <a:xfrm>
                  <a:off x="7057533" y="3699604"/>
                  <a:ext cx="327583" cy="234631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1DA694E-8594-4F04-9688-02EED85EDBF9}"/>
                  </a:ext>
                </a:extLst>
              </p:cNvPr>
              <p:cNvSpPr txBox="1"/>
              <p:nvPr/>
            </p:nvSpPr>
            <p:spPr>
              <a:xfrm>
                <a:off x="4976570" y="3319090"/>
                <a:ext cx="265364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900" dirty="0">
                    <a:latin typeface="+mj-lt"/>
                  </a:rPr>
                  <a:t>Phone number starts with your country code</a:t>
                </a:r>
                <a:endParaRPr lang="fr-FR" sz="900" dirty="0">
                  <a:latin typeface="+mj-lt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D77D218-F033-4DBC-9072-D3A78F8FF7EB}"/>
                  </a:ext>
                </a:extLst>
              </p:cNvPr>
              <p:cNvSpPr/>
              <p:nvPr/>
            </p:nvSpPr>
            <p:spPr>
              <a:xfrm rot="10800000">
                <a:off x="4872875" y="3359090"/>
                <a:ext cx="170464" cy="14942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3446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7B117425-505A-445D-BD91-52F4673416B1}"/>
              </a:ext>
            </a:extLst>
          </p:cNvPr>
          <p:cNvGrpSpPr/>
          <p:nvPr/>
        </p:nvGrpSpPr>
        <p:grpSpPr>
          <a:xfrm>
            <a:off x="2683940" y="2220218"/>
            <a:ext cx="2702427" cy="4408570"/>
            <a:chOff x="2683940" y="2220218"/>
            <a:chExt cx="2702427" cy="4408570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23005267-DFF6-4349-9E2D-DB6AC16D5AE5}"/>
                </a:ext>
              </a:extLst>
            </p:cNvPr>
            <p:cNvSpPr/>
            <p:nvPr/>
          </p:nvSpPr>
          <p:spPr>
            <a:xfrm>
              <a:off x="2683940" y="2220218"/>
              <a:ext cx="2702427" cy="4408570"/>
            </a:xfrm>
            <a:prstGeom prst="round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7180E9A-2664-4BF4-853B-6DF1C00EB3C6}"/>
                </a:ext>
              </a:extLst>
            </p:cNvPr>
            <p:cNvGrpSpPr/>
            <p:nvPr/>
          </p:nvGrpSpPr>
          <p:grpSpPr>
            <a:xfrm>
              <a:off x="2921053" y="2591457"/>
              <a:ext cx="2208982" cy="3585101"/>
              <a:chOff x="9241277" y="2676525"/>
              <a:chExt cx="2198451" cy="3713099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2DDA0F7-7672-4EDF-BD8F-90365196B3E7}"/>
                  </a:ext>
                </a:extLst>
              </p:cNvPr>
              <p:cNvSpPr/>
              <p:nvPr/>
            </p:nvSpPr>
            <p:spPr>
              <a:xfrm>
                <a:off x="9241277" y="2676525"/>
                <a:ext cx="2198451" cy="3713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  <a:effectLst>
                <a:glow>
                  <a:schemeClr val="accent1"/>
                </a:glow>
                <a:outerShdw dist="50800" dir="5400000" sx="1000" sy="1000" algn="ctr" rotWithShape="0">
                  <a:srgbClr val="000000"/>
                </a:outerShdw>
                <a:reflection endPos="0" dir="5400000" sy="-100000" algn="bl" rotWithShape="0"/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D56F49FA-2101-4AA7-946A-BDB31CA0A56E}"/>
                  </a:ext>
                </a:extLst>
              </p:cNvPr>
              <p:cNvGrpSpPr/>
              <p:nvPr/>
            </p:nvGrpSpPr>
            <p:grpSpPr>
              <a:xfrm>
                <a:off x="9525235" y="3146431"/>
                <a:ext cx="1629770" cy="3037656"/>
                <a:chOff x="1187916" y="2828039"/>
                <a:chExt cx="1989055" cy="3591612"/>
              </a:xfrm>
              <a:effectLst>
                <a:outerShdw blurRad="50800" dist="38100" dir="18900000" algn="bl" rotWithShape="0">
                  <a:schemeClr val="bg1">
                    <a:alpha val="40000"/>
                  </a:schemeClr>
                </a:outerShdw>
              </a:effectLst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B3C454C4-0678-4D9B-B1D4-2DB373A64806}"/>
                    </a:ext>
                  </a:extLst>
                </p:cNvPr>
                <p:cNvSpPr/>
                <p:nvPr/>
              </p:nvSpPr>
              <p:spPr>
                <a:xfrm>
                  <a:off x="1187916" y="2828039"/>
                  <a:ext cx="1989055" cy="3591612"/>
                </a:xfrm>
                <a:prstGeom prst="rect">
                  <a:avLst/>
                </a:prstGeom>
                <a:effectLst>
                  <a:glow rad="609600">
                    <a:schemeClr val="accent1">
                      <a:alpha val="40000"/>
                    </a:schemeClr>
                  </a:glow>
                  <a:reflection endPos="0" dir="5400000" sy="-100000" algn="bl" rotWithShape="0"/>
                  <a:softEdge rad="0"/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8A82A8E-3C0F-4C87-BB2E-2AA9945292E3}"/>
                    </a:ext>
                  </a:extLst>
                </p:cNvPr>
                <p:cNvSpPr txBox="1"/>
                <p:nvPr/>
              </p:nvSpPr>
              <p:spPr>
                <a:xfrm>
                  <a:off x="1484721" y="2828039"/>
                  <a:ext cx="1395168" cy="3580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300" b="1" dirty="0">
                      <a:latin typeface="+mj-lt"/>
                    </a:rPr>
                    <a:t>Select country</a:t>
                  </a:r>
                  <a:endParaRPr lang="fr-FR" sz="1300" b="1" dirty="0">
                    <a:latin typeface="+mj-lt"/>
                  </a:endParaRPr>
                </a:p>
              </p:txBody>
            </p:sp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3B05418F-2E4C-4513-A9BC-524BB221B93A}"/>
                    </a:ext>
                  </a:extLst>
                </p:cNvPr>
                <p:cNvSpPr/>
                <p:nvPr/>
              </p:nvSpPr>
              <p:spPr>
                <a:xfrm>
                  <a:off x="1393853" y="3116961"/>
                  <a:ext cx="1527142" cy="332735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atin typeface="+mj-lt"/>
                    </a:rPr>
                    <a:t>search</a:t>
                  </a:r>
                  <a:endParaRPr lang="fr-FR" sz="16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endParaRP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FBA5E57B-13ED-468A-A8B6-662585350150}"/>
                    </a:ext>
                  </a:extLst>
                </p:cNvPr>
                <p:cNvSpPr/>
                <p:nvPr/>
              </p:nvSpPr>
              <p:spPr>
                <a:xfrm>
                  <a:off x="1454751" y="3144002"/>
                  <a:ext cx="324442" cy="293185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1CCD90DF-721C-4E66-98B1-917C942350FB}"/>
                    </a:ext>
                  </a:extLst>
                </p:cNvPr>
                <p:cNvSpPr/>
                <p:nvPr/>
              </p:nvSpPr>
              <p:spPr>
                <a:xfrm>
                  <a:off x="1373841" y="3632572"/>
                  <a:ext cx="324442" cy="22410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780B2EA6-A9A2-4CF1-84DB-3456461B53FD}"/>
                    </a:ext>
                  </a:extLst>
                </p:cNvPr>
                <p:cNvSpPr/>
                <p:nvPr/>
              </p:nvSpPr>
              <p:spPr>
                <a:xfrm>
                  <a:off x="1377658" y="4007536"/>
                  <a:ext cx="324442" cy="22410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E52230E4-F538-40D5-A605-05DF94B812C6}"/>
                    </a:ext>
                  </a:extLst>
                </p:cNvPr>
                <p:cNvSpPr/>
                <p:nvPr/>
              </p:nvSpPr>
              <p:spPr>
                <a:xfrm>
                  <a:off x="1368030" y="4371462"/>
                  <a:ext cx="324442" cy="22410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03C0C9C9-C4D6-49D3-BEA6-2FE23A13E005}"/>
                    </a:ext>
                  </a:extLst>
                </p:cNvPr>
                <p:cNvSpPr/>
                <p:nvPr/>
              </p:nvSpPr>
              <p:spPr>
                <a:xfrm>
                  <a:off x="1373841" y="4792022"/>
                  <a:ext cx="324442" cy="22410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71135EAF-4F16-422E-8921-21E18644D7E4}"/>
                    </a:ext>
                  </a:extLst>
                </p:cNvPr>
                <p:cNvSpPr/>
                <p:nvPr/>
              </p:nvSpPr>
              <p:spPr>
                <a:xfrm>
                  <a:off x="1373841" y="5205478"/>
                  <a:ext cx="324442" cy="22410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2F58E295-0D8F-43AF-9D27-F55A1DE69F8C}"/>
                    </a:ext>
                  </a:extLst>
                </p:cNvPr>
                <p:cNvSpPr/>
                <p:nvPr/>
              </p:nvSpPr>
              <p:spPr>
                <a:xfrm>
                  <a:off x="1373841" y="5585429"/>
                  <a:ext cx="324442" cy="22410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635EA0D-4A77-422B-8F8A-998E3AFCD6FD}"/>
                    </a:ext>
                  </a:extLst>
                </p:cNvPr>
                <p:cNvSpPr txBox="1"/>
                <p:nvPr/>
              </p:nvSpPr>
              <p:spPr>
                <a:xfrm>
                  <a:off x="1675672" y="3625361"/>
                  <a:ext cx="1435228" cy="309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100" dirty="0"/>
                    <a:t>Rwanda       +250</a:t>
                  </a:r>
                  <a:endParaRPr lang="fr-FR" sz="1100" dirty="0"/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E9F1179-4D87-4FD4-894D-E153724725A1}"/>
                    </a:ext>
                  </a:extLst>
                </p:cNvPr>
                <p:cNvSpPr txBox="1"/>
                <p:nvPr/>
              </p:nvSpPr>
              <p:spPr>
                <a:xfrm>
                  <a:off x="1667813" y="3985151"/>
                  <a:ext cx="1435228" cy="309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100" dirty="0"/>
                    <a:t>Burundi       +257</a:t>
                  </a:r>
                  <a:endParaRPr lang="fr-FR" sz="1100" dirty="0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C83B659-B828-4F33-B0A2-45BC3BF50B52}"/>
                    </a:ext>
                  </a:extLst>
                </p:cNvPr>
                <p:cNvSpPr txBox="1"/>
                <p:nvPr/>
              </p:nvSpPr>
              <p:spPr>
                <a:xfrm>
                  <a:off x="1647803" y="4352800"/>
                  <a:ext cx="1435228" cy="309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100" dirty="0"/>
                    <a:t>DRC              +243</a:t>
                  </a:r>
                  <a:endParaRPr lang="fr-FR" sz="1100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4F05156-258D-4E28-9776-9D2025645E7E}"/>
                    </a:ext>
                  </a:extLst>
                </p:cNvPr>
                <p:cNvSpPr txBox="1"/>
                <p:nvPr/>
              </p:nvSpPr>
              <p:spPr>
                <a:xfrm>
                  <a:off x="1647802" y="4767580"/>
                  <a:ext cx="1435228" cy="309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100" dirty="0"/>
                    <a:t>Kenya          +254</a:t>
                  </a:r>
                  <a:endParaRPr lang="fr-FR" sz="1100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DDD4F5A-FD15-43FE-B24D-6EAC8D84AC46}"/>
                    </a:ext>
                  </a:extLst>
                </p:cNvPr>
                <p:cNvSpPr txBox="1"/>
                <p:nvPr/>
              </p:nvSpPr>
              <p:spPr>
                <a:xfrm>
                  <a:off x="1637795" y="5172934"/>
                  <a:ext cx="1435228" cy="309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100" dirty="0"/>
                    <a:t>Tanzania     +255</a:t>
                  </a:r>
                  <a:endParaRPr lang="fr-FR" sz="1100" dirty="0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8B64101-BD53-4701-ADFF-419ADF2E9A4D}"/>
                    </a:ext>
                  </a:extLst>
                </p:cNvPr>
                <p:cNvSpPr txBox="1"/>
                <p:nvPr/>
              </p:nvSpPr>
              <p:spPr>
                <a:xfrm>
                  <a:off x="1627791" y="5559428"/>
                  <a:ext cx="1435228" cy="309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100" dirty="0"/>
                    <a:t>Uganda       +256</a:t>
                  </a:r>
                  <a:endParaRPr lang="fr-FR" sz="1100" dirty="0"/>
                </a:p>
              </p:txBody>
            </p:sp>
          </p:grp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D995800-39A5-4E44-BB68-C8FF0A005B6E}"/>
              </a:ext>
            </a:extLst>
          </p:cNvPr>
          <p:cNvGrpSpPr/>
          <p:nvPr/>
        </p:nvGrpSpPr>
        <p:grpSpPr>
          <a:xfrm>
            <a:off x="6233037" y="225102"/>
            <a:ext cx="3795711" cy="6173963"/>
            <a:chOff x="6233037" y="225102"/>
            <a:chExt cx="3795711" cy="6173963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60EC305-A38B-43F7-A8A0-FD029859B3DC}"/>
                </a:ext>
              </a:extLst>
            </p:cNvPr>
            <p:cNvSpPr/>
            <p:nvPr/>
          </p:nvSpPr>
          <p:spPr>
            <a:xfrm>
              <a:off x="6233037" y="225102"/>
              <a:ext cx="3795711" cy="6173963"/>
            </a:xfrm>
            <a:prstGeom prst="round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87F4A97-BC5F-41BA-85D3-67CC06500954}"/>
                </a:ext>
              </a:extLst>
            </p:cNvPr>
            <p:cNvGrpSpPr/>
            <p:nvPr/>
          </p:nvGrpSpPr>
          <p:grpSpPr>
            <a:xfrm>
              <a:off x="6604537" y="952462"/>
              <a:ext cx="2974156" cy="5006690"/>
              <a:chOff x="4389769" y="1117172"/>
              <a:chExt cx="3667027" cy="531357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513E85E-BFF8-4883-B2B2-B259C8CCC984}"/>
                  </a:ext>
                </a:extLst>
              </p:cNvPr>
              <p:cNvSpPr/>
              <p:nvPr/>
            </p:nvSpPr>
            <p:spPr>
              <a:xfrm>
                <a:off x="4389769" y="1117172"/>
                <a:ext cx="3667027" cy="531357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272EEE1A-AED4-4560-BDCE-C872E961B41C}"/>
                  </a:ext>
                </a:extLst>
              </p:cNvPr>
              <p:cNvGrpSpPr/>
              <p:nvPr/>
            </p:nvGrpSpPr>
            <p:grpSpPr>
              <a:xfrm>
                <a:off x="4890682" y="1252065"/>
                <a:ext cx="2762055" cy="4630081"/>
                <a:chOff x="4890682" y="1252065"/>
                <a:chExt cx="2762055" cy="4630081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4CC633C7-5CBD-41BB-9CBB-046BD765169F}"/>
                    </a:ext>
                  </a:extLst>
                </p:cNvPr>
                <p:cNvGrpSpPr/>
                <p:nvPr/>
              </p:nvGrpSpPr>
              <p:grpSpPr>
                <a:xfrm>
                  <a:off x="4890682" y="1252065"/>
                  <a:ext cx="2762055" cy="4630081"/>
                  <a:chOff x="4890682" y="1252065"/>
                  <a:chExt cx="2762055" cy="4630081"/>
                </a:xfrm>
              </p:grpSpPr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D22C3343-F6F4-43CD-9AB0-0FC0061A1CF3}"/>
                      </a:ext>
                    </a:extLst>
                  </p:cNvPr>
                  <p:cNvSpPr txBox="1"/>
                  <p:nvPr/>
                </p:nvSpPr>
                <p:spPr>
                  <a:xfrm>
                    <a:off x="5096759" y="1252065"/>
                    <a:ext cx="1998482" cy="5847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3200" b="1" dirty="0">
                        <a:latin typeface="Brush Script MT" panose="03060802040406070304" pitchFamily="66" charset="0"/>
                      </a:rPr>
                      <a:t>Success</a:t>
                    </a:r>
                    <a:endParaRPr lang="fr-FR" sz="3200" b="1" dirty="0">
                      <a:latin typeface="Brush Script MT" panose="03060802040406070304" pitchFamily="66" charset="0"/>
                    </a:endParaRPr>
                  </a:p>
                </p:txBody>
              </p:sp>
              <p:sp>
                <p:nvSpPr>
                  <p:cNvPr id="8" name="Rectangle: Rounded Corners 7">
                    <a:extLst>
                      <a:ext uri="{FF2B5EF4-FFF2-40B4-BE49-F238E27FC236}">
                        <a16:creationId xmlns:a16="http://schemas.microsoft.com/office/drawing/2014/main" id="{EC13D8E3-5F96-4D3E-88E7-B6064E5B88DC}"/>
                      </a:ext>
                    </a:extLst>
                  </p:cNvPr>
                  <p:cNvSpPr/>
                  <p:nvPr/>
                </p:nvSpPr>
                <p:spPr>
                  <a:xfrm>
                    <a:off x="4890682" y="2667779"/>
                    <a:ext cx="2762053" cy="369332"/>
                  </a:xfrm>
                  <a:prstGeom prst="roundRect">
                    <a:avLst/>
                  </a:prstGeom>
                  <a:noFill/>
                  <a:ln>
                    <a:solidFill>
                      <a:schemeClr val="accent6">
                        <a:shade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GB" sz="1200" b="1" dirty="0">
                        <a:ln w="0"/>
                        <a:solidFill>
                          <a:schemeClr val="tx1"/>
                        </a:solidFill>
                        <a:latin typeface="+mj-lt"/>
                        <a:cs typeface="Times New Roman" panose="02020603050405020304" pitchFamily="18" charset="0"/>
                      </a:rPr>
                      <a:t>+250          </a:t>
                    </a:r>
                    <a:r>
                      <a:rPr lang="en-GB" sz="1400" dirty="0">
                        <a:ln w="0"/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  <a:cs typeface="Times New Roman" panose="02020603050405020304" pitchFamily="18" charset="0"/>
                      </a:rPr>
                      <a:t>Phone number</a:t>
                    </a:r>
                    <a:endParaRPr lang="fr-FR" sz="1400" dirty="0">
                      <a:ln w="0"/>
                      <a:solidFill>
                        <a:schemeClr val="bg1">
                          <a:lumMod val="65000"/>
                        </a:schemeClr>
                      </a:solidFill>
                      <a:latin typeface="+mj-lt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" name="Rectangle: Rounded Corners 11">
                    <a:extLst>
                      <a:ext uri="{FF2B5EF4-FFF2-40B4-BE49-F238E27FC236}">
                        <a16:creationId xmlns:a16="http://schemas.microsoft.com/office/drawing/2014/main" id="{C0755D06-15FE-4295-84B6-CD01787A48C7}"/>
                      </a:ext>
                    </a:extLst>
                  </p:cNvPr>
                  <p:cNvSpPr/>
                  <p:nvPr/>
                </p:nvSpPr>
                <p:spPr>
                  <a:xfrm>
                    <a:off x="4890682" y="3263240"/>
                    <a:ext cx="2762053" cy="369332"/>
                  </a:xfrm>
                  <a:prstGeom prst="roundRect">
                    <a:avLst/>
                  </a:prstGeom>
                  <a:noFill/>
                  <a:ln>
                    <a:solidFill>
                      <a:schemeClr val="accent6">
                        <a:shade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ln w="0"/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  <a:cs typeface="Times New Roman" panose="02020603050405020304" pitchFamily="18" charset="0"/>
                      </a:rPr>
                      <a:t>Password</a:t>
                    </a:r>
                    <a:endParaRPr lang="fr-FR" sz="1400" dirty="0">
                      <a:ln w="0"/>
                      <a:solidFill>
                        <a:schemeClr val="bg1">
                          <a:lumMod val="65000"/>
                        </a:schemeClr>
                      </a:solidFill>
                      <a:latin typeface="+mj-lt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" name="Rectangle: Rounded Corners 12">
                    <a:extLst>
                      <a:ext uri="{FF2B5EF4-FFF2-40B4-BE49-F238E27FC236}">
                        <a16:creationId xmlns:a16="http://schemas.microsoft.com/office/drawing/2014/main" id="{CBBC49F3-441F-4DB7-B73E-59BC1A9021DB}"/>
                      </a:ext>
                    </a:extLst>
                  </p:cNvPr>
                  <p:cNvSpPr/>
                  <p:nvPr/>
                </p:nvSpPr>
                <p:spPr>
                  <a:xfrm>
                    <a:off x="4890682" y="4472721"/>
                    <a:ext cx="2762053" cy="369332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ln w="0"/>
                        <a:solidFill>
                          <a:schemeClr val="bg1">
                            <a:lumMod val="85000"/>
                          </a:schemeClr>
                        </a:solidFill>
                        <a:latin typeface="+mj-lt"/>
                        <a:cs typeface="Times New Roman" panose="02020603050405020304" pitchFamily="18" charset="0"/>
                      </a:rPr>
                      <a:t>Sign Up</a:t>
                    </a:r>
                    <a:endParaRPr lang="fr-FR" sz="1400" dirty="0">
                      <a:ln w="0"/>
                      <a:solidFill>
                        <a:schemeClr val="bg1">
                          <a:lumMod val="85000"/>
                        </a:schemeClr>
                      </a:solidFill>
                      <a:latin typeface="+mj-lt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" name="Rectangle: Rounded Corners 13">
                    <a:extLst>
                      <a:ext uri="{FF2B5EF4-FFF2-40B4-BE49-F238E27FC236}">
                        <a16:creationId xmlns:a16="http://schemas.microsoft.com/office/drawing/2014/main" id="{72118F8F-9ED2-41F4-9AD3-B8503C83401D}"/>
                      </a:ext>
                    </a:extLst>
                  </p:cNvPr>
                  <p:cNvSpPr/>
                  <p:nvPr/>
                </p:nvSpPr>
                <p:spPr>
                  <a:xfrm>
                    <a:off x="4890682" y="5512814"/>
                    <a:ext cx="2762053" cy="369332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ln w="0"/>
                        <a:solidFill>
                          <a:schemeClr val="bg1">
                            <a:lumMod val="85000"/>
                          </a:schemeClr>
                        </a:solidFill>
                        <a:latin typeface="+mj-lt"/>
                        <a:cs typeface="Times New Roman" panose="02020603050405020304" pitchFamily="18" charset="0"/>
                      </a:rPr>
                      <a:t>Log in</a:t>
                    </a:r>
                    <a:endParaRPr lang="fr-FR" sz="1400" dirty="0">
                      <a:ln w="0"/>
                      <a:solidFill>
                        <a:schemeClr val="bg1">
                          <a:lumMod val="85000"/>
                        </a:schemeClr>
                      </a:solidFill>
                      <a:latin typeface="+mj-lt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65586A6-26F1-40C8-833A-037B8553E770}"/>
                      </a:ext>
                    </a:extLst>
                  </p:cNvPr>
                  <p:cNvSpPr txBox="1"/>
                  <p:nvPr/>
                </p:nvSpPr>
                <p:spPr>
                  <a:xfrm>
                    <a:off x="4968825" y="5268869"/>
                    <a:ext cx="2653647" cy="2308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900" spc="120" dirty="0"/>
                      <a:t>Already have an account?</a:t>
                    </a:r>
                    <a:endParaRPr lang="fr-FR" sz="900" spc="120" dirty="0"/>
                  </a:p>
                </p:txBody>
              </p:sp>
              <p:grpSp>
                <p:nvGrpSpPr>
                  <p:cNvPr id="3" name="Group 2">
                    <a:extLst>
                      <a:ext uri="{FF2B5EF4-FFF2-40B4-BE49-F238E27FC236}">
                        <a16:creationId xmlns:a16="http://schemas.microsoft.com/office/drawing/2014/main" id="{18D527C2-DAA3-4C8F-AA3C-0F1499A013C8}"/>
                      </a:ext>
                    </a:extLst>
                  </p:cNvPr>
                  <p:cNvGrpSpPr/>
                  <p:nvPr/>
                </p:nvGrpSpPr>
                <p:grpSpPr>
                  <a:xfrm>
                    <a:off x="4890684" y="2009480"/>
                    <a:ext cx="2762053" cy="369332"/>
                    <a:chOff x="4890684" y="2056615"/>
                    <a:chExt cx="2762053" cy="369332"/>
                  </a:xfrm>
                </p:grpSpPr>
                <p:sp>
                  <p:nvSpPr>
                    <p:cNvPr id="19" name="Rectangle: Rounded Corners 18">
                      <a:extLst>
                        <a:ext uri="{FF2B5EF4-FFF2-40B4-BE49-F238E27FC236}">
                          <a16:creationId xmlns:a16="http://schemas.microsoft.com/office/drawing/2014/main" id="{E9DC7E75-C60B-4A7C-A6A6-BEDD5BD12C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90684" y="2056615"/>
                      <a:ext cx="2762053" cy="369332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accent6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GB" sz="1100" b="1" dirty="0">
                          <a:ln w="0"/>
                          <a:solidFill>
                            <a:schemeClr val="tx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            Rwanda                  </a:t>
                      </a:r>
                      <a:r>
                        <a:rPr lang="en-GB" sz="1400" b="1" dirty="0">
                          <a:ln w="0"/>
                          <a:solidFill>
                            <a:srgbClr val="0070C0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CHANGE</a:t>
                      </a:r>
                      <a:endParaRPr lang="fr-FR" sz="1400" b="1" dirty="0">
                        <a:ln w="0"/>
                        <a:solidFill>
                          <a:srgbClr val="0070C0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" name="Oval 1">
                      <a:extLst>
                        <a:ext uri="{FF2B5EF4-FFF2-40B4-BE49-F238E27FC236}">
                          <a16:creationId xmlns:a16="http://schemas.microsoft.com/office/drawing/2014/main" id="{CA141072-E90A-4421-8DCA-0B7EDE23D8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85206" y="2087034"/>
                      <a:ext cx="329938" cy="308477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sp>
                <p:nvSpPr>
                  <p:cNvPr id="10" name="Rectangle: Rounded Corners 9">
                    <a:extLst>
                      <a:ext uri="{FF2B5EF4-FFF2-40B4-BE49-F238E27FC236}">
                        <a16:creationId xmlns:a16="http://schemas.microsoft.com/office/drawing/2014/main" id="{68625124-5715-4D5A-A482-A66D6914C571}"/>
                      </a:ext>
                    </a:extLst>
                  </p:cNvPr>
                  <p:cNvSpPr/>
                  <p:nvPr/>
                </p:nvSpPr>
                <p:spPr>
                  <a:xfrm>
                    <a:off x="4919690" y="3902698"/>
                    <a:ext cx="217602" cy="209193"/>
                  </a:xfrm>
                  <a:prstGeom prst="roundRect">
                    <a:avLst/>
                  </a:prstGeom>
                  <a:ln>
                    <a:solidFill>
                      <a:schemeClr val="accent6">
                        <a:shade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19E3A385-5C23-4A2C-B07A-EAFC18420768}"/>
                      </a:ext>
                    </a:extLst>
                  </p:cNvPr>
                  <p:cNvSpPr txBox="1"/>
                  <p:nvPr/>
                </p:nvSpPr>
                <p:spPr>
                  <a:xfrm>
                    <a:off x="5103825" y="3856674"/>
                    <a:ext cx="2482393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200" dirty="0">
                        <a:latin typeface="+mj-lt"/>
                      </a:rPr>
                      <a:t>Yes, I agree to the </a:t>
                    </a:r>
                    <a:r>
                      <a:rPr lang="en-GB" sz="1200" u="sng" dirty="0">
                        <a:solidFill>
                          <a:srgbClr val="0070C0"/>
                        </a:solidFill>
                        <a:latin typeface="+mj-lt"/>
                      </a:rPr>
                      <a:t>Terms &amp; conditions </a:t>
                    </a:r>
                    <a:r>
                      <a:rPr lang="en-GB" sz="1200" dirty="0">
                        <a:latin typeface="+mj-lt"/>
                      </a:rPr>
                      <a:t>and </a:t>
                    </a:r>
                    <a:r>
                      <a:rPr lang="en-GB" sz="1200" u="sng" dirty="0">
                        <a:solidFill>
                          <a:srgbClr val="0070C0"/>
                        </a:solidFill>
                        <a:latin typeface="+mj-lt"/>
                      </a:rPr>
                      <a:t>Privacy policy </a:t>
                    </a:r>
                    <a:endParaRPr lang="fr-FR" sz="1200" u="sng" dirty="0">
                      <a:solidFill>
                        <a:srgbClr val="0070C0"/>
                      </a:solidFill>
                      <a:latin typeface="+mj-lt"/>
                    </a:endParaRPr>
                  </a:p>
                </p:txBody>
              </p:sp>
            </p:grp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0C54001D-88D2-429C-BAB0-E6D953BBF55B}"/>
                    </a:ext>
                  </a:extLst>
                </p:cNvPr>
                <p:cNvSpPr/>
                <p:nvPr/>
              </p:nvSpPr>
              <p:spPr>
                <a:xfrm>
                  <a:off x="7163229" y="3322525"/>
                  <a:ext cx="327582" cy="234631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</p:grpSp>
      <p:sp>
        <p:nvSpPr>
          <p:cNvPr id="41" name="Arrow: Left 40">
            <a:extLst>
              <a:ext uri="{FF2B5EF4-FFF2-40B4-BE49-F238E27FC236}">
                <a16:creationId xmlns:a16="http://schemas.microsoft.com/office/drawing/2014/main" id="{0986D25C-DF62-4736-8BC0-794847051B60}"/>
              </a:ext>
            </a:extLst>
          </p:cNvPr>
          <p:cNvSpPr/>
          <p:nvPr/>
        </p:nvSpPr>
        <p:spPr>
          <a:xfrm rot="20240608">
            <a:off x="5270206" y="2177154"/>
            <a:ext cx="1529734" cy="188811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729FFBE-ADEC-498B-91E1-CB65217A8FFA}"/>
              </a:ext>
            </a:extLst>
          </p:cNvPr>
          <p:cNvSpPr/>
          <p:nvPr/>
        </p:nvSpPr>
        <p:spPr>
          <a:xfrm>
            <a:off x="4061874" y="114623"/>
            <a:ext cx="1343908" cy="3172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latin typeface="+mj-lt"/>
              </a:rPr>
              <a:t>Sign up Form</a:t>
            </a:r>
            <a:endParaRPr lang="fr-FR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1324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428F83-ADF6-41BA-A43E-93ECA073111A}"/>
              </a:ext>
            </a:extLst>
          </p:cNvPr>
          <p:cNvSpPr/>
          <p:nvPr/>
        </p:nvSpPr>
        <p:spPr>
          <a:xfrm>
            <a:off x="5123468" y="263951"/>
            <a:ext cx="1867882" cy="4221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Reset Password</a:t>
            </a:r>
            <a:endParaRPr lang="fr-FR" sz="1600" b="1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72FA08-7722-4842-B233-1E93DCB68AE0}"/>
              </a:ext>
            </a:extLst>
          </p:cNvPr>
          <p:cNvGrpSpPr/>
          <p:nvPr/>
        </p:nvGrpSpPr>
        <p:grpSpPr>
          <a:xfrm>
            <a:off x="9037321" y="4181474"/>
            <a:ext cx="2103194" cy="2295525"/>
            <a:chOff x="8641006" y="3829049"/>
            <a:chExt cx="2103194" cy="229552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A7DF890-E601-40E2-8F46-15611DC41C1E}"/>
                </a:ext>
              </a:extLst>
            </p:cNvPr>
            <p:cNvSpPr/>
            <p:nvPr/>
          </p:nvSpPr>
          <p:spPr>
            <a:xfrm>
              <a:off x="8641006" y="3829049"/>
              <a:ext cx="2103194" cy="2295525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736CA07-9522-494B-AE76-A3B4CCA79805}"/>
                </a:ext>
              </a:extLst>
            </p:cNvPr>
            <p:cNvSpPr txBox="1"/>
            <p:nvPr/>
          </p:nvSpPr>
          <p:spPr>
            <a:xfrm>
              <a:off x="9648825" y="4410075"/>
              <a:ext cx="933450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cs typeface="Times New Roman" panose="02020603050405020304" pitchFamily="18" charset="0"/>
                </a:rPr>
                <a:t>Dear Pacifique your password reset code is 0123</a:t>
              </a:r>
              <a:endParaRPr lang="fr-FR" sz="900" dirty="0">
                <a:cs typeface="Times New Roman" panose="02020603050405020304" pitchFamily="18" charset="0"/>
              </a:endParaRPr>
            </a:p>
            <a:p>
              <a:endParaRPr lang="fr-FR" sz="900" dirty="0"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7F00AC-3790-4B7F-B543-8389144011FF}"/>
              </a:ext>
            </a:extLst>
          </p:cNvPr>
          <p:cNvGrpSpPr/>
          <p:nvPr/>
        </p:nvGrpSpPr>
        <p:grpSpPr>
          <a:xfrm>
            <a:off x="4474590" y="904424"/>
            <a:ext cx="3242820" cy="5229675"/>
            <a:chOff x="4474590" y="894899"/>
            <a:chExt cx="3242820" cy="522967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D26789F-4016-489B-9C7A-8ECE30F5AB98}"/>
                </a:ext>
              </a:extLst>
            </p:cNvPr>
            <p:cNvSpPr/>
            <p:nvPr/>
          </p:nvSpPr>
          <p:spPr>
            <a:xfrm>
              <a:off x="4474590" y="894899"/>
              <a:ext cx="3242820" cy="5229675"/>
            </a:xfrm>
            <a:prstGeom prst="round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1E19D00-1457-40CB-9CAE-3E6A6701957E}"/>
                </a:ext>
              </a:extLst>
            </p:cNvPr>
            <p:cNvGrpSpPr/>
            <p:nvPr/>
          </p:nvGrpSpPr>
          <p:grpSpPr>
            <a:xfrm>
              <a:off x="4833938" y="1600360"/>
              <a:ext cx="2524125" cy="3514725"/>
              <a:chOff x="4645859" y="857670"/>
              <a:chExt cx="3101420" cy="383251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C559142-169A-477A-BDC3-F6847852FF0F}"/>
                  </a:ext>
                </a:extLst>
              </p:cNvPr>
              <p:cNvSpPr/>
              <p:nvPr/>
            </p:nvSpPr>
            <p:spPr>
              <a:xfrm>
                <a:off x="4645859" y="965218"/>
                <a:ext cx="3101420" cy="3724963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58750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02AB2429-9699-4AAC-B9F1-DDE147D66F82}"/>
                  </a:ext>
                </a:extLst>
              </p:cNvPr>
              <p:cNvGrpSpPr/>
              <p:nvPr/>
            </p:nvGrpSpPr>
            <p:grpSpPr>
              <a:xfrm>
                <a:off x="4946944" y="857670"/>
                <a:ext cx="2629293" cy="3653119"/>
                <a:chOff x="4946944" y="857670"/>
                <a:chExt cx="2629293" cy="3653119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115E3232-18D2-457A-8F91-8FA0ACC2B029}"/>
                    </a:ext>
                  </a:extLst>
                </p:cNvPr>
                <p:cNvSpPr txBox="1"/>
                <p:nvPr/>
              </p:nvSpPr>
              <p:spPr>
                <a:xfrm>
                  <a:off x="7254155" y="857670"/>
                  <a:ext cx="32208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800" b="1" dirty="0"/>
                    <a:t>×</a:t>
                  </a:r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5193B9AA-ECDC-41A8-AB0B-4A0B2A0D3626}"/>
                    </a:ext>
                  </a:extLst>
                </p:cNvPr>
                <p:cNvSpPr txBox="1"/>
                <p:nvPr/>
              </p:nvSpPr>
              <p:spPr>
                <a:xfrm>
                  <a:off x="5509002" y="2243294"/>
                  <a:ext cx="1375132" cy="3356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400" b="1" dirty="0">
                      <a:latin typeface="Bahnschrift SemiCondensed" panose="020B0502040204020203" pitchFamily="34" charset="0"/>
                    </a:rPr>
                    <a:t>Verification</a:t>
                  </a:r>
                  <a:endParaRPr lang="fr-FR" sz="1400" b="1" dirty="0">
                    <a:latin typeface="Bahnschrift SemiCondensed" panose="020B0502040204020203" pitchFamily="34" charset="0"/>
                  </a:endParaRPr>
                </a:p>
              </p:txBody>
            </p: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030C5C8B-AF55-4BF2-B53E-10289FEFBC74}"/>
                    </a:ext>
                  </a:extLst>
                </p:cNvPr>
                <p:cNvSpPr txBox="1"/>
                <p:nvPr/>
              </p:nvSpPr>
              <p:spPr>
                <a:xfrm>
                  <a:off x="4946944" y="2526380"/>
                  <a:ext cx="2499249" cy="8793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100" dirty="0">
                      <a:latin typeface="+mj-lt"/>
                    </a:rPr>
                    <a:t>Please enter the code sent to</a:t>
                  </a:r>
                </a:p>
                <a:p>
                  <a:pPr algn="ctr"/>
                  <a:r>
                    <a:rPr lang="en-GB" sz="1100" b="1" dirty="0">
                      <a:latin typeface="+mj-lt"/>
                    </a:rPr>
                    <a:t>+250789534491</a:t>
                  </a:r>
                </a:p>
                <a:p>
                  <a:pPr algn="ctr"/>
                  <a:r>
                    <a:rPr lang="en-GB" sz="1100" u="sng" dirty="0">
                      <a:solidFill>
                        <a:schemeClr val="accent5"/>
                      </a:solidFill>
                      <a:latin typeface="+mj-lt"/>
                    </a:rPr>
                    <a:t>Edit Phone number</a:t>
                  </a:r>
                  <a:endParaRPr lang="fr-FR" sz="1100" u="sng" dirty="0">
                    <a:solidFill>
                      <a:schemeClr val="accent5"/>
                    </a:solidFill>
                    <a:latin typeface="+mj-lt"/>
                  </a:endParaRPr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B201B930-53E8-4A9A-A180-EDFCC698EEE3}"/>
                    </a:ext>
                  </a:extLst>
                </p:cNvPr>
                <p:cNvGrpSpPr/>
                <p:nvPr/>
              </p:nvGrpSpPr>
              <p:grpSpPr>
                <a:xfrm>
                  <a:off x="5431840" y="3280253"/>
                  <a:ext cx="1439387" cy="212229"/>
                  <a:chOff x="5424966" y="3101832"/>
                  <a:chExt cx="1439387" cy="212229"/>
                </a:xfrm>
              </p:grpSpPr>
              <p:sp>
                <p:nvSpPr>
                  <p:cNvPr id="8" name="Rectangle: Rounded Corners 7">
                    <a:extLst>
                      <a:ext uri="{FF2B5EF4-FFF2-40B4-BE49-F238E27FC236}">
                        <a16:creationId xmlns:a16="http://schemas.microsoft.com/office/drawing/2014/main" id="{9451D4E6-9A53-4D27-9BD9-67A55C5B453C}"/>
                      </a:ext>
                    </a:extLst>
                  </p:cNvPr>
                  <p:cNvSpPr/>
                  <p:nvPr/>
                </p:nvSpPr>
                <p:spPr>
                  <a:xfrm>
                    <a:off x="5424966" y="3109420"/>
                    <a:ext cx="227815" cy="204641"/>
                  </a:xfrm>
                  <a:prstGeom prst="roundRect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" name="Rectangle: Rounded Corners 8">
                    <a:extLst>
                      <a:ext uri="{FF2B5EF4-FFF2-40B4-BE49-F238E27FC236}">
                        <a16:creationId xmlns:a16="http://schemas.microsoft.com/office/drawing/2014/main" id="{6A638169-28CE-4AE2-A500-9BD8B759D6CB}"/>
                      </a:ext>
                    </a:extLst>
                  </p:cNvPr>
                  <p:cNvSpPr/>
                  <p:nvPr/>
                </p:nvSpPr>
                <p:spPr>
                  <a:xfrm>
                    <a:off x="5820360" y="3104888"/>
                    <a:ext cx="227815" cy="204641"/>
                  </a:xfrm>
                  <a:prstGeom prst="round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" name="Rectangle: Rounded Corners 9">
                    <a:extLst>
                      <a:ext uri="{FF2B5EF4-FFF2-40B4-BE49-F238E27FC236}">
                        <a16:creationId xmlns:a16="http://schemas.microsoft.com/office/drawing/2014/main" id="{CEC57ED7-161A-48AA-917A-B629E7538BB5}"/>
                      </a:ext>
                    </a:extLst>
                  </p:cNvPr>
                  <p:cNvSpPr/>
                  <p:nvPr/>
                </p:nvSpPr>
                <p:spPr>
                  <a:xfrm>
                    <a:off x="6225073" y="3101832"/>
                    <a:ext cx="227815" cy="204639"/>
                  </a:xfrm>
                  <a:prstGeom prst="round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" name="Rectangle: Rounded Corners 10">
                    <a:extLst>
                      <a:ext uri="{FF2B5EF4-FFF2-40B4-BE49-F238E27FC236}">
                        <a16:creationId xmlns:a16="http://schemas.microsoft.com/office/drawing/2014/main" id="{D30FF5C8-0612-45F0-8BA7-20F67ECF13C1}"/>
                      </a:ext>
                    </a:extLst>
                  </p:cNvPr>
                  <p:cNvSpPr/>
                  <p:nvPr/>
                </p:nvSpPr>
                <p:spPr>
                  <a:xfrm>
                    <a:off x="6636538" y="3101832"/>
                    <a:ext cx="227815" cy="204641"/>
                  </a:xfrm>
                  <a:prstGeom prst="round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A44E2497-4274-45D3-B6AF-9214255BA487}"/>
                    </a:ext>
                  </a:extLst>
                </p:cNvPr>
                <p:cNvSpPr/>
                <p:nvPr/>
              </p:nvSpPr>
              <p:spPr>
                <a:xfrm>
                  <a:off x="5663967" y="1223140"/>
                  <a:ext cx="1065202" cy="90457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992357A-F11F-45A3-80AA-39CD0D467EAE}"/>
                    </a:ext>
                  </a:extLst>
                </p:cNvPr>
                <p:cNvSpPr txBox="1"/>
                <p:nvPr/>
              </p:nvSpPr>
              <p:spPr>
                <a:xfrm>
                  <a:off x="5148883" y="3577277"/>
                  <a:ext cx="2095372" cy="6313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100" dirty="0">
                      <a:latin typeface="+mj-lt"/>
                    </a:rPr>
                    <a:t>Didn’t receive the code?</a:t>
                  </a:r>
                </a:p>
                <a:p>
                  <a:pPr algn="ctr"/>
                  <a:r>
                    <a:rPr lang="en-GB" sz="1100" u="sng" dirty="0">
                      <a:solidFill>
                        <a:schemeClr val="accent5"/>
                      </a:solidFill>
                      <a:latin typeface="+mj-lt"/>
                    </a:rPr>
                    <a:t>Request new code</a:t>
                  </a:r>
                  <a:endParaRPr lang="fr-FR" sz="1100" u="sng" dirty="0">
                    <a:solidFill>
                      <a:schemeClr val="accent5"/>
                    </a:solidFill>
                    <a:latin typeface="+mj-lt"/>
                  </a:endParaRPr>
                </a:p>
              </p:txBody>
            </p:sp>
            <p:sp>
              <p:nvSpPr>
                <p:cNvPr id="16" name="Flowchart: Terminator 15">
                  <a:extLst>
                    <a:ext uri="{FF2B5EF4-FFF2-40B4-BE49-F238E27FC236}">
                      <a16:creationId xmlns:a16="http://schemas.microsoft.com/office/drawing/2014/main" id="{3D15F960-E224-46EB-A0E4-7F4B6F8E8BD1}"/>
                    </a:ext>
                  </a:extLst>
                </p:cNvPr>
                <p:cNvSpPr/>
                <p:nvPr/>
              </p:nvSpPr>
              <p:spPr>
                <a:xfrm>
                  <a:off x="5177427" y="4224718"/>
                  <a:ext cx="2038282" cy="286071"/>
                </a:xfrm>
                <a:prstGeom prst="round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Verify &amp; Proceed</a:t>
                  </a:r>
                  <a:endParaRPr lang="fr-FR" sz="1200" dirty="0"/>
                </a:p>
              </p:txBody>
            </p:sp>
          </p:grpSp>
        </p:grpSp>
      </p:grpSp>
      <p:sp>
        <p:nvSpPr>
          <p:cNvPr id="27" name="Arrow: Left 26">
            <a:extLst>
              <a:ext uri="{FF2B5EF4-FFF2-40B4-BE49-F238E27FC236}">
                <a16:creationId xmlns:a16="http://schemas.microsoft.com/office/drawing/2014/main" id="{8D262FEE-DB09-40F4-9E80-447FEF104509}"/>
              </a:ext>
            </a:extLst>
          </p:cNvPr>
          <p:cNvSpPr/>
          <p:nvPr/>
        </p:nvSpPr>
        <p:spPr>
          <a:xfrm rot="1295197">
            <a:off x="7409464" y="4235286"/>
            <a:ext cx="1529734" cy="188811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29357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BA50DB-754E-499F-B146-863EF7AEE334}"/>
              </a:ext>
            </a:extLst>
          </p:cNvPr>
          <p:cNvSpPr txBox="1"/>
          <p:nvPr/>
        </p:nvSpPr>
        <p:spPr>
          <a:xfrm>
            <a:off x="5295900" y="985005"/>
            <a:ext cx="193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IMPORTANT TABS</a:t>
            </a:r>
            <a:endParaRPr lang="fr-FR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C2E5893-4A23-44B1-901B-F3038C757614}"/>
              </a:ext>
            </a:extLst>
          </p:cNvPr>
          <p:cNvSpPr/>
          <p:nvPr/>
        </p:nvSpPr>
        <p:spPr>
          <a:xfrm>
            <a:off x="2724150" y="3209925"/>
            <a:ext cx="895350" cy="438150"/>
          </a:xfrm>
          <a:prstGeom prst="roundRect">
            <a:avLst>
              <a:gd name="adj" fmla="val 19565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Home </a:t>
            </a:r>
            <a:endParaRPr lang="fr-FR" sz="16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2FBE7C-23F0-45EF-914D-1212BE943947}"/>
              </a:ext>
            </a:extLst>
          </p:cNvPr>
          <p:cNvSpPr/>
          <p:nvPr/>
        </p:nvSpPr>
        <p:spPr>
          <a:xfrm>
            <a:off x="4610100" y="3209925"/>
            <a:ext cx="1104899" cy="43815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Categories</a:t>
            </a:r>
            <a:r>
              <a:rPr lang="en-GB" sz="1400" dirty="0"/>
              <a:t> </a:t>
            </a:r>
            <a:endParaRPr lang="fr-FR" sz="1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9BCA81-F1E5-4988-8198-FA85524B3BDD}"/>
              </a:ext>
            </a:extLst>
          </p:cNvPr>
          <p:cNvSpPr/>
          <p:nvPr/>
        </p:nvSpPr>
        <p:spPr>
          <a:xfrm>
            <a:off x="6600825" y="3209925"/>
            <a:ext cx="982732" cy="43815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Ordered</a:t>
            </a:r>
            <a:endParaRPr lang="fr-FR" sz="16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991EC3B-8D58-4140-8B23-F3562F21F2D4}"/>
              </a:ext>
            </a:extLst>
          </p:cNvPr>
          <p:cNvSpPr/>
          <p:nvPr/>
        </p:nvSpPr>
        <p:spPr>
          <a:xfrm>
            <a:off x="8334375" y="3209925"/>
            <a:ext cx="1104900" cy="43815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My profile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4847266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9503B9-DA29-46AD-A098-EC3830E11455}"/>
              </a:ext>
            </a:extLst>
          </p:cNvPr>
          <p:cNvSpPr/>
          <p:nvPr/>
        </p:nvSpPr>
        <p:spPr>
          <a:xfrm>
            <a:off x="5602664" y="235672"/>
            <a:ext cx="986673" cy="48076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Home </a:t>
            </a:r>
            <a:endParaRPr lang="fr-FR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3866971-1605-41F4-AA7B-D22EDEBC20FA}"/>
              </a:ext>
            </a:extLst>
          </p:cNvPr>
          <p:cNvGrpSpPr/>
          <p:nvPr/>
        </p:nvGrpSpPr>
        <p:grpSpPr>
          <a:xfrm>
            <a:off x="4078664" y="74544"/>
            <a:ext cx="4034673" cy="6708913"/>
            <a:chOff x="4078664" y="74544"/>
            <a:chExt cx="4034673" cy="670891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0501404-34BB-4794-BCCD-772E314247E4}"/>
                </a:ext>
              </a:extLst>
            </p:cNvPr>
            <p:cNvGrpSpPr/>
            <p:nvPr/>
          </p:nvGrpSpPr>
          <p:grpSpPr>
            <a:xfrm>
              <a:off x="4078664" y="74544"/>
              <a:ext cx="4034673" cy="6708913"/>
              <a:chOff x="4078664" y="74544"/>
              <a:chExt cx="4034673" cy="6708913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A44E2218-85BD-4A91-B91A-EB5952EBE346}"/>
                  </a:ext>
                </a:extLst>
              </p:cNvPr>
              <p:cNvSpPr/>
              <p:nvPr/>
            </p:nvSpPr>
            <p:spPr>
              <a:xfrm>
                <a:off x="4078664" y="74544"/>
                <a:ext cx="4034673" cy="670891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F7986CB-D21A-4C92-A94E-69C80702A9C6}"/>
                  </a:ext>
                </a:extLst>
              </p:cNvPr>
              <p:cNvGrpSpPr/>
              <p:nvPr/>
            </p:nvGrpSpPr>
            <p:grpSpPr>
              <a:xfrm>
                <a:off x="4375451" y="312129"/>
                <a:ext cx="3672000" cy="1800000"/>
                <a:chOff x="4375451" y="293179"/>
                <a:chExt cx="3672000" cy="1800000"/>
              </a:xfrm>
            </p:grpSpPr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E5163272-5ACA-46EB-8FF0-4FCA61838CAC}"/>
                    </a:ext>
                  </a:extLst>
                </p:cNvPr>
                <p:cNvSpPr/>
                <p:nvPr/>
              </p:nvSpPr>
              <p:spPr>
                <a:xfrm>
                  <a:off x="4375451" y="293179"/>
                  <a:ext cx="3672000" cy="1800000"/>
                </a:xfrm>
                <a:custGeom>
                  <a:avLst/>
                  <a:gdLst>
                    <a:gd name="connsiteX0" fmla="*/ 656351 w 3604959"/>
                    <a:gd name="connsiteY0" fmla="*/ 10975 h 2083247"/>
                    <a:gd name="connsiteX1" fmla="*/ 308481 w 3604959"/>
                    <a:gd name="connsiteY1" fmla="*/ 10975 h 2083247"/>
                    <a:gd name="connsiteX2" fmla="*/ 169333 w 3604959"/>
                    <a:gd name="connsiteY2" fmla="*/ 60670 h 2083247"/>
                    <a:gd name="connsiteX3" fmla="*/ 79881 w 3604959"/>
                    <a:gd name="connsiteY3" fmla="*/ 110366 h 2083247"/>
                    <a:gd name="connsiteX4" fmla="*/ 10307 w 3604959"/>
                    <a:gd name="connsiteY4" fmla="*/ 229636 h 2083247"/>
                    <a:gd name="connsiteX5" fmla="*/ 368 w 3604959"/>
                    <a:gd name="connsiteY5" fmla="*/ 547688 h 2083247"/>
                    <a:gd name="connsiteX6" fmla="*/ 10307 w 3604959"/>
                    <a:gd name="connsiteY6" fmla="*/ 1869592 h 2083247"/>
                    <a:gd name="connsiteX7" fmla="*/ 368 w 3604959"/>
                    <a:gd name="connsiteY7" fmla="*/ 1998801 h 2083247"/>
                    <a:gd name="connsiteX8" fmla="*/ 368 w 3604959"/>
                    <a:gd name="connsiteY8" fmla="*/ 1998801 h 2083247"/>
                    <a:gd name="connsiteX9" fmla="*/ 20246 w 3604959"/>
                    <a:gd name="connsiteY9" fmla="*/ 1998801 h 2083247"/>
                    <a:gd name="connsiteX10" fmla="*/ 50064 w 3604959"/>
                    <a:gd name="connsiteY10" fmla="*/ 1998801 h 2083247"/>
                    <a:gd name="connsiteX11" fmla="*/ 3359794 w 3604959"/>
                    <a:gd name="connsiteY11" fmla="*/ 1988862 h 2083247"/>
                    <a:gd name="connsiteX12" fmla="*/ 3359794 w 3604959"/>
                    <a:gd name="connsiteY12" fmla="*/ 1978923 h 2083247"/>
                    <a:gd name="connsiteX13" fmla="*/ 3369733 w 3604959"/>
                    <a:gd name="connsiteY13" fmla="*/ 1959044 h 2083247"/>
                    <a:gd name="connsiteX14" fmla="*/ 3359794 w 3604959"/>
                    <a:gd name="connsiteY14" fmla="*/ 358844 h 2083247"/>
                    <a:gd name="connsiteX15" fmla="*/ 3280281 w 3604959"/>
                    <a:gd name="connsiteY15" fmla="*/ 150123 h 2083247"/>
                    <a:gd name="connsiteX16" fmla="*/ 3250464 w 3604959"/>
                    <a:gd name="connsiteY16" fmla="*/ 110366 h 2083247"/>
                    <a:gd name="connsiteX17" fmla="*/ 3180890 w 3604959"/>
                    <a:gd name="connsiteY17" fmla="*/ 60670 h 2083247"/>
                    <a:gd name="connsiteX18" fmla="*/ 3101377 w 3604959"/>
                    <a:gd name="connsiteY18" fmla="*/ 20914 h 2083247"/>
                    <a:gd name="connsiteX19" fmla="*/ 2683933 w 3604959"/>
                    <a:gd name="connsiteY19" fmla="*/ 10975 h 2083247"/>
                    <a:gd name="connsiteX20" fmla="*/ 2644177 w 3604959"/>
                    <a:gd name="connsiteY20" fmla="*/ 10975 h 2083247"/>
                    <a:gd name="connsiteX21" fmla="*/ 2644177 w 3604959"/>
                    <a:gd name="connsiteY21" fmla="*/ 50731 h 2083247"/>
                    <a:gd name="connsiteX22" fmla="*/ 2574603 w 3604959"/>
                    <a:gd name="connsiteY22" fmla="*/ 199818 h 2083247"/>
                    <a:gd name="connsiteX23" fmla="*/ 2524907 w 3604959"/>
                    <a:gd name="connsiteY23" fmla="*/ 219696 h 2083247"/>
                    <a:gd name="connsiteX24" fmla="*/ 2385759 w 3604959"/>
                    <a:gd name="connsiteY24" fmla="*/ 239575 h 2083247"/>
                    <a:gd name="connsiteX25" fmla="*/ 884951 w 3604959"/>
                    <a:gd name="connsiteY25" fmla="*/ 239575 h 2083247"/>
                    <a:gd name="connsiteX26" fmla="*/ 815377 w 3604959"/>
                    <a:gd name="connsiteY26" fmla="*/ 229636 h 2083247"/>
                    <a:gd name="connsiteX27" fmla="*/ 696107 w 3604959"/>
                    <a:gd name="connsiteY27" fmla="*/ 130244 h 2083247"/>
                    <a:gd name="connsiteX28" fmla="*/ 656351 w 3604959"/>
                    <a:gd name="connsiteY28" fmla="*/ 10975 h 2083247"/>
                    <a:gd name="connsiteX0" fmla="*/ 656351 w 3625298"/>
                    <a:gd name="connsiteY0" fmla="*/ 10975 h 2083640"/>
                    <a:gd name="connsiteX1" fmla="*/ 308481 w 3625298"/>
                    <a:gd name="connsiteY1" fmla="*/ 10975 h 2083640"/>
                    <a:gd name="connsiteX2" fmla="*/ 169333 w 3625298"/>
                    <a:gd name="connsiteY2" fmla="*/ 60670 h 2083640"/>
                    <a:gd name="connsiteX3" fmla="*/ 79881 w 3625298"/>
                    <a:gd name="connsiteY3" fmla="*/ 110366 h 2083640"/>
                    <a:gd name="connsiteX4" fmla="*/ 10307 w 3625298"/>
                    <a:gd name="connsiteY4" fmla="*/ 229636 h 2083640"/>
                    <a:gd name="connsiteX5" fmla="*/ 368 w 3625298"/>
                    <a:gd name="connsiteY5" fmla="*/ 547688 h 2083640"/>
                    <a:gd name="connsiteX6" fmla="*/ 10307 w 3625298"/>
                    <a:gd name="connsiteY6" fmla="*/ 1869592 h 2083640"/>
                    <a:gd name="connsiteX7" fmla="*/ 368 w 3625298"/>
                    <a:gd name="connsiteY7" fmla="*/ 1998801 h 2083640"/>
                    <a:gd name="connsiteX8" fmla="*/ 368 w 3625298"/>
                    <a:gd name="connsiteY8" fmla="*/ 1998801 h 2083640"/>
                    <a:gd name="connsiteX9" fmla="*/ 20246 w 3625298"/>
                    <a:gd name="connsiteY9" fmla="*/ 1998801 h 2083640"/>
                    <a:gd name="connsiteX10" fmla="*/ 50064 w 3625298"/>
                    <a:gd name="connsiteY10" fmla="*/ 1998801 h 2083640"/>
                    <a:gd name="connsiteX11" fmla="*/ 3359794 w 3625298"/>
                    <a:gd name="connsiteY11" fmla="*/ 1988862 h 2083640"/>
                    <a:gd name="connsiteX12" fmla="*/ 3379057 w 3625298"/>
                    <a:gd name="connsiteY12" fmla="*/ 1978922 h 2083640"/>
                    <a:gd name="connsiteX13" fmla="*/ 3359794 w 3625298"/>
                    <a:gd name="connsiteY13" fmla="*/ 1978923 h 2083640"/>
                    <a:gd name="connsiteX14" fmla="*/ 3369733 w 3625298"/>
                    <a:gd name="connsiteY14" fmla="*/ 1959044 h 2083640"/>
                    <a:gd name="connsiteX15" fmla="*/ 3359794 w 3625298"/>
                    <a:gd name="connsiteY15" fmla="*/ 358844 h 2083640"/>
                    <a:gd name="connsiteX16" fmla="*/ 3280281 w 3625298"/>
                    <a:gd name="connsiteY16" fmla="*/ 150123 h 2083640"/>
                    <a:gd name="connsiteX17" fmla="*/ 3250464 w 3625298"/>
                    <a:gd name="connsiteY17" fmla="*/ 110366 h 2083640"/>
                    <a:gd name="connsiteX18" fmla="*/ 3180890 w 3625298"/>
                    <a:gd name="connsiteY18" fmla="*/ 60670 h 2083640"/>
                    <a:gd name="connsiteX19" fmla="*/ 3101377 w 3625298"/>
                    <a:gd name="connsiteY19" fmla="*/ 20914 h 2083640"/>
                    <a:gd name="connsiteX20" fmla="*/ 2683933 w 3625298"/>
                    <a:gd name="connsiteY20" fmla="*/ 10975 h 2083640"/>
                    <a:gd name="connsiteX21" fmla="*/ 2644177 w 3625298"/>
                    <a:gd name="connsiteY21" fmla="*/ 10975 h 2083640"/>
                    <a:gd name="connsiteX22" fmla="*/ 2644177 w 3625298"/>
                    <a:gd name="connsiteY22" fmla="*/ 50731 h 2083640"/>
                    <a:gd name="connsiteX23" fmla="*/ 2574603 w 3625298"/>
                    <a:gd name="connsiteY23" fmla="*/ 199818 h 2083640"/>
                    <a:gd name="connsiteX24" fmla="*/ 2524907 w 3625298"/>
                    <a:gd name="connsiteY24" fmla="*/ 219696 h 2083640"/>
                    <a:gd name="connsiteX25" fmla="*/ 2385759 w 3625298"/>
                    <a:gd name="connsiteY25" fmla="*/ 239575 h 2083640"/>
                    <a:gd name="connsiteX26" fmla="*/ 884951 w 3625298"/>
                    <a:gd name="connsiteY26" fmla="*/ 239575 h 2083640"/>
                    <a:gd name="connsiteX27" fmla="*/ 815377 w 3625298"/>
                    <a:gd name="connsiteY27" fmla="*/ 229636 h 2083640"/>
                    <a:gd name="connsiteX28" fmla="*/ 696107 w 3625298"/>
                    <a:gd name="connsiteY28" fmla="*/ 130244 h 2083640"/>
                    <a:gd name="connsiteX29" fmla="*/ 656351 w 3625298"/>
                    <a:gd name="connsiteY29" fmla="*/ 10975 h 2083640"/>
                    <a:gd name="connsiteX0" fmla="*/ 656351 w 3626017"/>
                    <a:gd name="connsiteY0" fmla="*/ 10975 h 2083640"/>
                    <a:gd name="connsiteX1" fmla="*/ 308481 w 3626017"/>
                    <a:gd name="connsiteY1" fmla="*/ 10975 h 2083640"/>
                    <a:gd name="connsiteX2" fmla="*/ 169333 w 3626017"/>
                    <a:gd name="connsiteY2" fmla="*/ 60670 h 2083640"/>
                    <a:gd name="connsiteX3" fmla="*/ 79881 w 3626017"/>
                    <a:gd name="connsiteY3" fmla="*/ 110366 h 2083640"/>
                    <a:gd name="connsiteX4" fmla="*/ 10307 w 3626017"/>
                    <a:gd name="connsiteY4" fmla="*/ 229636 h 2083640"/>
                    <a:gd name="connsiteX5" fmla="*/ 368 w 3626017"/>
                    <a:gd name="connsiteY5" fmla="*/ 547688 h 2083640"/>
                    <a:gd name="connsiteX6" fmla="*/ 10307 w 3626017"/>
                    <a:gd name="connsiteY6" fmla="*/ 1869592 h 2083640"/>
                    <a:gd name="connsiteX7" fmla="*/ 368 w 3626017"/>
                    <a:gd name="connsiteY7" fmla="*/ 1998801 h 2083640"/>
                    <a:gd name="connsiteX8" fmla="*/ 368 w 3626017"/>
                    <a:gd name="connsiteY8" fmla="*/ 1998801 h 2083640"/>
                    <a:gd name="connsiteX9" fmla="*/ 20246 w 3626017"/>
                    <a:gd name="connsiteY9" fmla="*/ 1998801 h 2083640"/>
                    <a:gd name="connsiteX10" fmla="*/ 50064 w 3626017"/>
                    <a:gd name="connsiteY10" fmla="*/ 1998801 h 2083640"/>
                    <a:gd name="connsiteX11" fmla="*/ 3359794 w 3626017"/>
                    <a:gd name="connsiteY11" fmla="*/ 1988862 h 2083640"/>
                    <a:gd name="connsiteX12" fmla="*/ 3379057 w 3626017"/>
                    <a:gd name="connsiteY12" fmla="*/ 1978921 h 2083640"/>
                    <a:gd name="connsiteX13" fmla="*/ 3379057 w 3626017"/>
                    <a:gd name="connsiteY13" fmla="*/ 1978922 h 2083640"/>
                    <a:gd name="connsiteX14" fmla="*/ 3359794 w 3626017"/>
                    <a:gd name="connsiteY14" fmla="*/ 1978923 h 2083640"/>
                    <a:gd name="connsiteX15" fmla="*/ 3369733 w 3626017"/>
                    <a:gd name="connsiteY15" fmla="*/ 1959044 h 2083640"/>
                    <a:gd name="connsiteX16" fmla="*/ 3359794 w 3626017"/>
                    <a:gd name="connsiteY16" fmla="*/ 358844 h 2083640"/>
                    <a:gd name="connsiteX17" fmla="*/ 3280281 w 3626017"/>
                    <a:gd name="connsiteY17" fmla="*/ 150123 h 2083640"/>
                    <a:gd name="connsiteX18" fmla="*/ 3250464 w 3626017"/>
                    <a:gd name="connsiteY18" fmla="*/ 110366 h 2083640"/>
                    <a:gd name="connsiteX19" fmla="*/ 3180890 w 3626017"/>
                    <a:gd name="connsiteY19" fmla="*/ 60670 h 2083640"/>
                    <a:gd name="connsiteX20" fmla="*/ 3101377 w 3626017"/>
                    <a:gd name="connsiteY20" fmla="*/ 20914 h 2083640"/>
                    <a:gd name="connsiteX21" fmla="*/ 2683933 w 3626017"/>
                    <a:gd name="connsiteY21" fmla="*/ 10975 h 2083640"/>
                    <a:gd name="connsiteX22" fmla="*/ 2644177 w 3626017"/>
                    <a:gd name="connsiteY22" fmla="*/ 10975 h 2083640"/>
                    <a:gd name="connsiteX23" fmla="*/ 2644177 w 3626017"/>
                    <a:gd name="connsiteY23" fmla="*/ 50731 h 2083640"/>
                    <a:gd name="connsiteX24" fmla="*/ 2574603 w 3626017"/>
                    <a:gd name="connsiteY24" fmla="*/ 199818 h 2083640"/>
                    <a:gd name="connsiteX25" fmla="*/ 2524907 w 3626017"/>
                    <a:gd name="connsiteY25" fmla="*/ 219696 h 2083640"/>
                    <a:gd name="connsiteX26" fmla="*/ 2385759 w 3626017"/>
                    <a:gd name="connsiteY26" fmla="*/ 239575 h 2083640"/>
                    <a:gd name="connsiteX27" fmla="*/ 884951 w 3626017"/>
                    <a:gd name="connsiteY27" fmla="*/ 239575 h 2083640"/>
                    <a:gd name="connsiteX28" fmla="*/ 815377 w 3626017"/>
                    <a:gd name="connsiteY28" fmla="*/ 229636 h 2083640"/>
                    <a:gd name="connsiteX29" fmla="*/ 696107 w 3626017"/>
                    <a:gd name="connsiteY29" fmla="*/ 130244 h 2083640"/>
                    <a:gd name="connsiteX30" fmla="*/ 656351 w 3626017"/>
                    <a:gd name="connsiteY30" fmla="*/ 10975 h 2083640"/>
                    <a:gd name="connsiteX0" fmla="*/ 656351 w 3626017"/>
                    <a:gd name="connsiteY0" fmla="*/ 9564 h 2082229"/>
                    <a:gd name="connsiteX1" fmla="*/ 308481 w 3626017"/>
                    <a:gd name="connsiteY1" fmla="*/ 9564 h 2082229"/>
                    <a:gd name="connsiteX2" fmla="*/ 169333 w 3626017"/>
                    <a:gd name="connsiteY2" fmla="*/ 59259 h 2082229"/>
                    <a:gd name="connsiteX3" fmla="*/ 79881 w 3626017"/>
                    <a:gd name="connsiteY3" fmla="*/ 108955 h 2082229"/>
                    <a:gd name="connsiteX4" fmla="*/ 10307 w 3626017"/>
                    <a:gd name="connsiteY4" fmla="*/ 228225 h 2082229"/>
                    <a:gd name="connsiteX5" fmla="*/ 368 w 3626017"/>
                    <a:gd name="connsiteY5" fmla="*/ 546277 h 2082229"/>
                    <a:gd name="connsiteX6" fmla="*/ 10307 w 3626017"/>
                    <a:gd name="connsiteY6" fmla="*/ 1868181 h 2082229"/>
                    <a:gd name="connsiteX7" fmla="*/ 368 w 3626017"/>
                    <a:gd name="connsiteY7" fmla="*/ 1997390 h 2082229"/>
                    <a:gd name="connsiteX8" fmla="*/ 368 w 3626017"/>
                    <a:gd name="connsiteY8" fmla="*/ 1997390 h 2082229"/>
                    <a:gd name="connsiteX9" fmla="*/ 20246 w 3626017"/>
                    <a:gd name="connsiteY9" fmla="*/ 1997390 h 2082229"/>
                    <a:gd name="connsiteX10" fmla="*/ 50064 w 3626017"/>
                    <a:gd name="connsiteY10" fmla="*/ 1997390 h 2082229"/>
                    <a:gd name="connsiteX11" fmla="*/ 3359794 w 3626017"/>
                    <a:gd name="connsiteY11" fmla="*/ 1987451 h 2082229"/>
                    <a:gd name="connsiteX12" fmla="*/ 3379057 w 3626017"/>
                    <a:gd name="connsiteY12" fmla="*/ 1977510 h 2082229"/>
                    <a:gd name="connsiteX13" fmla="*/ 3379057 w 3626017"/>
                    <a:gd name="connsiteY13" fmla="*/ 1977511 h 2082229"/>
                    <a:gd name="connsiteX14" fmla="*/ 3359794 w 3626017"/>
                    <a:gd name="connsiteY14" fmla="*/ 1977512 h 2082229"/>
                    <a:gd name="connsiteX15" fmla="*/ 3369733 w 3626017"/>
                    <a:gd name="connsiteY15" fmla="*/ 1957633 h 2082229"/>
                    <a:gd name="connsiteX16" fmla="*/ 3359794 w 3626017"/>
                    <a:gd name="connsiteY16" fmla="*/ 357433 h 2082229"/>
                    <a:gd name="connsiteX17" fmla="*/ 3280281 w 3626017"/>
                    <a:gd name="connsiteY17" fmla="*/ 148712 h 2082229"/>
                    <a:gd name="connsiteX18" fmla="*/ 3250464 w 3626017"/>
                    <a:gd name="connsiteY18" fmla="*/ 108955 h 2082229"/>
                    <a:gd name="connsiteX19" fmla="*/ 3180890 w 3626017"/>
                    <a:gd name="connsiteY19" fmla="*/ 59259 h 2082229"/>
                    <a:gd name="connsiteX20" fmla="*/ 3101377 w 3626017"/>
                    <a:gd name="connsiteY20" fmla="*/ 19503 h 2082229"/>
                    <a:gd name="connsiteX21" fmla="*/ 2683933 w 3626017"/>
                    <a:gd name="connsiteY21" fmla="*/ 9564 h 2082229"/>
                    <a:gd name="connsiteX22" fmla="*/ 2644177 w 3626017"/>
                    <a:gd name="connsiteY22" fmla="*/ 9564 h 2082229"/>
                    <a:gd name="connsiteX23" fmla="*/ 2644177 w 3626017"/>
                    <a:gd name="connsiteY23" fmla="*/ 49320 h 2082229"/>
                    <a:gd name="connsiteX24" fmla="*/ 2574603 w 3626017"/>
                    <a:gd name="connsiteY24" fmla="*/ 198407 h 2082229"/>
                    <a:gd name="connsiteX25" fmla="*/ 2524907 w 3626017"/>
                    <a:gd name="connsiteY25" fmla="*/ 218285 h 2082229"/>
                    <a:gd name="connsiteX26" fmla="*/ 2385759 w 3626017"/>
                    <a:gd name="connsiteY26" fmla="*/ 238164 h 2082229"/>
                    <a:gd name="connsiteX27" fmla="*/ 884951 w 3626017"/>
                    <a:gd name="connsiteY27" fmla="*/ 238164 h 2082229"/>
                    <a:gd name="connsiteX28" fmla="*/ 815377 w 3626017"/>
                    <a:gd name="connsiteY28" fmla="*/ 228225 h 2082229"/>
                    <a:gd name="connsiteX29" fmla="*/ 725572 w 3626017"/>
                    <a:gd name="connsiteY29" fmla="*/ 108954 h 2082229"/>
                    <a:gd name="connsiteX30" fmla="*/ 656351 w 3626017"/>
                    <a:gd name="connsiteY30" fmla="*/ 9564 h 2082229"/>
                    <a:gd name="connsiteX0" fmla="*/ 656351 w 3626017"/>
                    <a:gd name="connsiteY0" fmla="*/ 5608 h 2078273"/>
                    <a:gd name="connsiteX1" fmla="*/ 308481 w 3626017"/>
                    <a:gd name="connsiteY1" fmla="*/ 5608 h 2078273"/>
                    <a:gd name="connsiteX2" fmla="*/ 169333 w 3626017"/>
                    <a:gd name="connsiteY2" fmla="*/ 55303 h 2078273"/>
                    <a:gd name="connsiteX3" fmla="*/ 79881 w 3626017"/>
                    <a:gd name="connsiteY3" fmla="*/ 104999 h 2078273"/>
                    <a:gd name="connsiteX4" fmla="*/ 10307 w 3626017"/>
                    <a:gd name="connsiteY4" fmla="*/ 224269 h 2078273"/>
                    <a:gd name="connsiteX5" fmla="*/ 368 w 3626017"/>
                    <a:gd name="connsiteY5" fmla="*/ 542321 h 2078273"/>
                    <a:gd name="connsiteX6" fmla="*/ 10307 w 3626017"/>
                    <a:gd name="connsiteY6" fmla="*/ 1864225 h 2078273"/>
                    <a:gd name="connsiteX7" fmla="*/ 368 w 3626017"/>
                    <a:gd name="connsiteY7" fmla="*/ 1993434 h 2078273"/>
                    <a:gd name="connsiteX8" fmla="*/ 368 w 3626017"/>
                    <a:gd name="connsiteY8" fmla="*/ 1993434 h 2078273"/>
                    <a:gd name="connsiteX9" fmla="*/ 20246 w 3626017"/>
                    <a:gd name="connsiteY9" fmla="*/ 1993434 h 2078273"/>
                    <a:gd name="connsiteX10" fmla="*/ 50064 w 3626017"/>
                    <a:gd name="connsiteY10" fmla="*/ 1993434 h 2078273"/>
                    <a:gd name="connsiteX11" fmla="*/ 3359794 w 3626017"/>
                    <a:gd name="connsiteY11" fmla="*/ 1983495 h 2078273"/>
                    <a:gd name="connsiteX12" fmla="*/ 3379057 w 3626017"/>
                    <a:gd name="connsiteY12" fmla="*/ 1973554 h 2078273"/>
                    <a:gd name="connsiteX13" fmla="*/ 3379057 w 3626017"/>
                    <a:gd name="connsiteY13" fmla="*/ 1973555 h 2078273"/>
                    <a:gd name="connsiteX14" fmla="*/ 3359794 w 3626017"/>
                    <a:gd name="connsiteY14" fmla="*/ 1973556 h 2078273"/>
                    <a:gd name="connsiteX15" fmla="*/ 3369733 w 3626017"/>
                    <a:gd name="connsiteY15" fmla="*/ 1953677 h 2078273"/>
                    <a:gd name="connsiteX16" fmla="*/ 3359794 w 3626017"/>
                    <a:gd name="connsiteY16" fmla="*/ 353477 h 2078273"/>
                    <a:gd name="connsiteX17" fmla="*/ 3280281 w 3626017"/>
                    <a:gd name="connsiteY17" fmla="*/ 144756 h 2078273"/>
                    <a:gd name="connsiteX18" fmla="*/ 3250464 w 3626017"/>
                    <a:gd name="connsiteY18" fmla="*/ 104999 h 2078273"/>
                    <a:gd name="connsiteX19" fmla="*/ 3180890 w 3626017"/>
                    <a:gd name="connsiteY19" fmla="*/ 55303 h 2078273"/>
                    <a:gd name="connsiteX20" fmla="*/ 3101377 w 3626017"/>
                    <a:gd name="connsiteY20" fmla="*/ 15547 h 2078273"/>
                    <a:gd name="connsiteX21" fmla="*/ 2683933 w 3626017"/>
                    <a:gd name="connsiteY21" fmla="*/ 5608 h 2078273"/>
                    <a:gd name="connsiteX22" fmla="*/ 2644177 w 3626017"/>
                    <a:gd name="connsiteY22" fmla="*/ 5608 h 2078273"/>
                    <a:gd name="connsiteX23" fmla="*/ 2644177 w 3626017"/>
                    <a:gd name="connsiteY23" fmla="*/ 45364 h 2078273"/>
                    <a:gd name="connsiteX24" fmla="*/ 2574603 w 3626017"/>
                    <a:gd name="connsiteY24" fmla="*/ 194451 h 2078273"/>
                    <a:gd name="connsiteX25" fmla="*/ 2524907 w 3626017"/>
                    <a:gd name="connsiteY25" fmla="*/ 214329 h 2078273"/>
                    <a:gd name="connsiteX26" fmla="*/ 2385759 w 3626017"/>
                    <a:gd name="connsiteY26" fmla="*/ 234208 h 2078273"/>
                    <a:gd name="connsiteX27" fmla="*/ 884951 w 3626017"/>
                    <a:gd name="connsiteY27" fmla="*/ 234208 h 2078273"/>
                    <a:gd name="connsiteX28" fmla="*/ 815377 w 3626017"/>
                    <a:gd name="connsiteY28" fmla="*/ 224269 h 2078273"/>
                    <a:gd name="connsiteX29" fmla="*/ 725572 w 3626017"/>
                    <a:gd name="connsiteY29" fmla="*/ 104998 h 2078273"/>
                    <a:gd name="connsiteX30" fmla="*/ 656351 w 3626017"/>
                    <a:gd name="connsiteY30" fmla="*/ 5608 h 2078273"/>
                    <a:gd name="connsiteX0" fmla="*/ 656351 w 3626017"/>
                    <a:gd name="connsiteY0" fmla="*/ 9563 h 2082228"/>
                    <a:gd name="connsiteX1" fmla="*/ 259372 w 3626017"/>
                    <a:gd name="connsiteY1" fmla="*/ 9563 h 2082228"/>
                    <a:gd name="connsiteX2" fmla="*/ 169333 w 3626017"/>
                    <a:gd name="connsiteY2" fmla="*/ 59258 h 2082228"/>
                    <a:gd name="connsiteX3" fmla="*/ 79881 w 3626017"/>
                    <a:gd name="connsiteY3" fmla="*/ 108954 h 2082228"/>
                    <a:gd name="connsiteX4" fmla="*/ 10307 w 3626017"/>
                    <a:gd name="connsiteY4" fmla="*/ 228224 h 2082228"/>
                    <a:gd name="connsiteX5" fmla="*/ 368 w 3626017"/>
                    <a:gd name="connsiteY5" fmla="*/ 546276 h 2082228"/>
                    <a:gd name="connsiteX6" fmla="*/ 10307 w 3626017"/>
                    <a:gd name="connsiteY6" fmla="*/ 1868180 h 2082228"/>
                    <a:gd name="connsiteX7" fmla="*/ 368 w 3626017"/>
                    <a:gd name="connsiteY7" fmla="*/ 1997389 h 2082228"/>
                    <a:gd name="connsiteX8" fmla="*/ 368 w 3626017"/>
                    <a:gd name="connsiteY8" fmla="*/ 1997389 h 2082228"/>
                    <a:gd name="connsiteX9" fmla="*/ 20246 w 3626017"/>
                    <a:gd name="connsiteY9" fmla="*/ 1997389 h 2082228"/>
                    <a:gd name="connsiteX10" fmla="*/ 50064 w 3626017"/>
                    <a:gd name="connsiteY10" fmla="*/ 1997389 h 2082228"/>
                    <a:gd name="connsiteX11" fmla="*/ 3359794 w 3626017"/>
                    <a:gd name="connsiteY11" fmla="*/ 1987450 h 2082228"/>
                    <a:gd name="connsiteX12" fmla="*/ 3379057 w 3626017"/>
                    <a:gd name="connsiteY12" fmla="*/ 1977509 h 2082228"/>
                    <a:gd name="connsiteX13" fmla="*/ 3379057 w 3626017"/>
                    <a:gd name="connsiteY13" fmla="*/ 1977510 h 2082228"/>
                    <a:gd name="connsiteX14" fmla="*/ 3359794 w 3626017"/>
                    <a:gd name="connsiteY14" fmla="*/ 1977511 h 2082228"/>
                    <a:gd name="connsiteX15" fmla="*/ 3369733 w 3626017"/>
                    <a:gd name="connsiteY15" fmla="*/ 1957632 h 2082228"/>
                    <a:gd name="connsiteX16" fmla="*/ 3359794 w 3626017"/>
                    <a:gd name="connsiteY16" fmla="*/ 357432 h 2082228"/>
                    <a:gd name="connsiteX17" fmla="*/ 3280281 w 3626017"/>
                    <a:gd name="connsiteY17" fmla="*/ 148711 h 2082228"/>
                    <a:gd name="connsiteX18" fmla="*/ 3250464 w 3626017"/>
                    <a:gd name="connsiteY18" fmla="*/ 108954 h 2082228"/>
                    <a:gd name="connsiteX19" fmla="*/ 3180890 w 3626017"/>
                    <a:gd name="connsiteY19" fmla="*/ 59258 h 2082228"/>
                    <a:gd name="connsiteX20" fmla="*/ 3101377 w 3626017"/>
                    <a:gd name="connsiteY20" fmla="*/ 19502 h 2082228"/>
                    <a:gd name="connsiteX21" fmla="*/ 2683933 w 3626017"/>
                    <a:gd name="connsiteY21" fmla="*/ 9563 h 2082228"/>
                    <a:gd name="connsiteX22" fmla="*/ 2644177 w 3626017"/>
                    <a:gd name="connsiteY22" fmla="*/ 9563 h 2082228"/>
                    <a:gd name="connsiteX23" fmla="*/ 2644177 w 3626017"/>
                    <a:gd name="connsiteY23" fmla="*/ 49319 h 2082228"/>
                    <a:gd name="connsiteX24" fmla="*/ 2574603 w 3626017"/>
                    <a:gd name="connsiteY24" fmla="*/ 198406 h 2082228"/>
                    <a:gd name="connsiteX25" fmla="*/ 2524907 w 3626017"/>
                    <a:gd name="connsiteY25" fmla="*/ 218284 h 2082228"/>
                    <a:gd name="connsiteX26" fmla="*/ 2385759 w 3626017"/>
                    <a:gd name="connsiteY26" fmla="*/ 238163 h 2082228"/>
                    <a:gd name="connsiteX27" fmla="*/ 884951 w 3626017"/>
                    <a:gd name="connsiteY27" fmla="*/ 238163 h 2082228"/>
                    <a:gd name="connsiteX28" fmla="*/ 815377 w 3626017"/>
                    <a:gd name="connsiteY28" fmla="*/ 228224 h 2082228"/>
                    <a:gd name="connsiteX29" fmla="*/ 725572 w 3626017"/>
                    <a:gd name="connsiteY29" fmla="*/ 108953 h 2082228"/>
                    <a:gd name="connsiteX30" fmla="*/ 656351 w 3626017"/>
                    <a:gd name="connsiteY30" fmla="*/ 9563 h 2082228"/>
                    <a:gd name="connsiteX0" fmla="*/ 656351 w 3626017"/>
                    <a:gd name="connsiteY0" fmla="*/ 9563 h 2082228"/>
                    <a:gd name="connsiteX1" fmla="*/ 259372 w 3626017"/>
                    <a:gd name="connsiteY1" fmla="*/ 9563 h 2082228"/>
                    <a:gd name="connsiteX2" fmla="*/ 169333 w 3626017"/>
                    <a:gd name="connsiteY2" fmla="*/ 59258 h 2082228"/>
                    <a:gd name="connsiteX3" fmla="*/ 79881 w 3626017"/>
                    <a:gd name="connsiteY3" fmla="*/ 108954 h 2082228"/>
                    <a:gd name="connsiteX4" fmla="*/ 10307 w 3626017"/>
                    <a:gd name="connsiteY4" fmla="*/ 228224 h 2082228"/>
                    <a:gd name="connsiteX5" fmla="*/ 368 w 3626017"/>
                    <a:gd name="connsiteY5" fmla="*/ 546276 h 2082228"/>
                    <a:gd name="connsiteX6" fmla="*/ 10307 w 3626017"/>
                    <a:gd name="connsiteY6" fmla="*/ 1868180 h 2082228"/>
                    <a:gd name="connsiteX7" fmla="*/ 368 w 3626017"/>
                    <a:gd name="connsiteY7" fmla="*/ 1997389 h 2082228"/>
                    <a:gd name="connsiteX8" fmla="*/ 368 w 3626017"/>
                    <a:gd name="connsiteY8" fmla="*/ 1997389 h 2082228"/>
                    <a:gd name="connsiteX9" fmla="*/ 20246 w 3626017"/>
                    <a:gd name="connsiteY9" fmla="*/ 1997389 h 2082228"/>
                    <a:gd name="connsiteX10" fmla="*/ 50064 w 3626017"/>
                    <a:gd name="connsiteY10" fmla="*/ 1997389 h 2082228"/>
                    <a:gd name="connsiteX11" fmla="*/ 3359794 w 3626017"/>
                    <a:gd name="connsiteY11" fmla="*/ 1987450 h 2082228"/>
                    <a:gd name="connsiteX12" fmla="*/ 3379057 w 3626017"/>
                    <a:gd name="connsiteY12" fmla="*/ 1977509 h 2082228"/>
                    <a:gd name="connsiteX13" fmla="*/ 3379057 w 3626017"/>
                    <a:gd name="connsiteY13" fmla="*/ 1977510 h 2082228"/>
                    <a:gd name="connsiteX14" fmla="*/ 3359794 w 3626017"/>
                    <a:gd name="connsiteY14" fmla="*/ 1977511 h 2082228"/>
                    <a:gd name="connsiteX15" fmla="*/ 3369733 w 3626017"/>
                    <a:gd name="connsiteY15" fmla="*/ 1957632 h 2082228"/>
                    <a:gd name="connsiteX16" fmla="*/ 3359794 w 3626017"/>
                    <a:gd name="connsiteY16" fmla="*/ 357432 h 2082228"/>
                    <a:gd name="connsiteX17" fmla="*/ 3280281 w 3626017"/>
                    <a:gd name="connsiteY17" fmla="*/ 148711 h 2082228"/>
                    <a:gd name="connsiteX18" fmla="*/ 3250464 w 3626017"/>
                    <a:gd name="connsiteY18" fmla="*/ 108954 h 2082228"/>
                    <a:gd name="connsiteX19" fmla="*/ 3101377 w 3626017"/>
                    <a:gd name="connsiteY19" fmla="*/ 19502 h 2082228"/>
                    <a:gd name="connsiteX20" fmla="*/ 2683933 w 3626017"/>
                    <a:gd name="connsiteY20" fmla="*/ 9563 h 2082228"/>
                    <a:gd name="connsiteX21" fmla="*/ 2644177 w 3626017"/>
                    <a:gd name="connsiteY21" fmla="*/ 9563 h 2082228"/>
                    <a:gd name="connsiteX22" fmla="*/ 2644177 w 3626017"/>
                    <a:gd name="connsiteY22" fmla="*/ 49319 h 2082228"/>
                    <a:gd name="connsiteX23" fmla="*/ 2574603 w 3626017"/>
                    <a:gd name="connsiteY23" fmla="*/ 198406 h 2082228"/>
                    <a:gd name="connsiteX24" fmla="*/ 2524907 w 3626017"/>
                    <a:gd name="connsiteY24" fmla="*/ 218284 h 2082228"/>
                    <a:gd name="connsiteX25" fmla="*/ 2385759 w 3626017"/>
                    <a:gd name="connsiteY25" fmla="*/ 238163 h 2082228"/>
                    <a:gd name="connsiteX26" fmla="*/ 884951 w 3626017"/>
                    <a:gd name="connsiteY26" fmla="*/ 238163 h 2082228"/>
                    <a:gd name="connsiteX27" fmla="*/ 815377 w 3626017"/>
                    <a:gd name="connsiteY27" fmla="*/ 228224 h 2082228"/>
                    <a:gd name="connsiteX28" fmla="*/ 725572 w 3626017"/>
                    <a:gd name="connsiteY28" fmla="*/ 108953 h 2082228"/>
                    <a:gd name="connsiteX29" fmla="*/ 656351 w 3626017"/>
                    <a:gd name="connsiteY29" fmla="*/ 9563 h 2082228"/>
                    <a:gd name="connsiteX0" fmla="*/ 661781 w 3631447"/>
                    <a:gd name="connsiteY0" fmla="*/ 9563 h 2082228"/>
                    <a:gd name="connsiteX1" fmla="*/ 264802 w 3631447"/>
                    <a:gd name="connsiteY1" fmla="*/ 9563 h 2082228"/>
                    <a:gd name="connsiteX2" fmla="*/ 174763 w 3631447"/>
                    <a:gd name="connsiteY2" fmla="*/ 59258 h 2082228"/>
                    <a:gd name="connsiteX3" fmla="*/ 15737 w 3631447"/>
                    <a:gd name="connsiteY3" fmla="*/ 228224 h 2082228"/>
                    <a:gd name="connsiteX4" fmla="*/ 5798 w 3631447"/>
                    <a:gd name="connsiteY4" fmla="*/ 546276 h 2082228"/>
                    <a:gd name="connsiteX5" fmla="*/ 15737 w 3631447"/>
                    <a:gd name="connsiteY5" fmla="*/ 1868180 h 2082228"/>
                    <a:gd name="connsiteX6" fmla="*/ 5798 w 3631447"/>
                    <a:gd name="connsiteY6" fmla="*/ 1997389 h 2082228"/>
                    <a:gd name="connsiteX7" fmla="*/ 5798 w 3631447"/>
                    <a:gd name="connsiteY7" fmla="*/ 1997389 h 2082228"/>
                    <a:gd name="connsiteX8" fmla="*/ 25676 w 3631447"/>
                    <a:gd name="connsiteY8" fmla="*/ 1997389 h 2082228"/>
                    <a:gd name="connsiteX9" fmla="*/ 55494 w 3631447"/>
                    <a:gd name="connsiteY9" fmla="*/ 1997389 h 2082228"/>
                    <a:gd name="connsiteX10" fmla="*/ 3365224 w 3631447"/>
                    <a:gd name="connsiteY10" fmla="*/ 1987450 h 2082228"/>
                    <a:gd name="connsiteX11" fmla="*/ 3384487 w 3631447"/>
                    <a:gd name="connsiteY11" fmla="*/ 1977509 h 2082228"/>
                    <a:gd name="connsiteX12" fmla="*/ 3384487 w 3631447"/>
                    <a:gd name="connsiteY12" fmla="*/ 1977510 h 2082228"/>
                    <a:gd name="connsiteX13" fmla="*/ 3365224 w 3631447"/>
                    <a:gd name="connsiteY13" fmla="*/ 1977511 h 2082228"/>
                    <a:gd name="connsiteX14" fmla="*/ 3375163 w 3631447"/>
                    <a:gd name="connsiteY14" fmla="*/ 1957632 h 2082228"/>
                    <a:gd name="connsiteX15" fmla="*/ 3365224 w 3631447"/>
                    <a:gd name="connsiteY15" fmla="*/ 357432 h 2082228"/>
                    <a:gd name="connsiteX16" fmla="*/ 3285711 w 3631447"/>
                    <a:gd name="connsiteY16" fmla="*/ 148711 h 2082228"/>
                    <a:gd name="connsiteX17" fmla="*/ 3255894 w 3631447"/>
                    <a:gd name="connsiteY17" fmla="*/ 108954 h 2082228"/>
                    <a:gd name="connsiteX18" fmla="*/ 3106807 w 3631447"/>
                    <a:gd name="connsiteY18" fmla="*/ 19502 h 2082228"/>
                    <a:gd name="connsiteX19" fmla="*/ 2689363 w 3631447"/>
                    <a:gd name="connsiteY19" fmla="*/ 9563 h 2082228"/>
                    <a:gd name="connsiteX20" fmla="*/ 2649607 w 3631447"/>
                    <a:gd name="connsiteY20" fmla="*/ 9563 h 2082228"/>
                    <a:gd name="connsiteX21" fmla="*/ 2649607 w 3631447"/>
                    <a:gd name="connsiteY21" fmla="*/ 49319 h 2082228"/>
                    <a:gd name="connsiteX22" fmla="*/ 2580033 w 3631447"/>
                    <a:gd name="connsiteY22" fmla="*/ 198406 h 2082228"/>
                    <a:gd name="connsiteX23" fmla="*/ 2530337 w 3631447"/>
                    <a:gd name="connsiteY23" fmla="*/ 218284 h 2082228"/>
                    <a:gd name="connsiteX24" fmla="*/ 2391189 w 3631447"/>
                    <a:gd name="connsiteY24" fmla="*/ 238163 h 2082228"/>
                    <a:gd name="connsiteX25" fmla="*/ 890381 w 3631447"/>
                    <a:gd name="connsiteY25" fmla="*/ 238163 h 2082228"/>
                    <a:gd name="connsiteX26" fmla="*/ 820807 w 3631447"/>
                    <a:gd name="connsiteY26" fmla="*/ 228224 h 2082228"/>
                    <a:gd name="connsiteX27" fmla="*/ 731002 w 3631447"/>
                    <a:gd name="connsiteY27" fmla="*/ 108953 h 2082228"/>
                    <a:gd name="connsiteX28" fmla="*/ 661781 w 3631447"/>
                    <a:gd name="connsiteY28" fmla="*/ 9563 h 2082228"/>
                    <a:gd name="connsiteX0" fmla="*/ 661781 w 3631447"/>
                    <a:gd name="connsiteY0" fmla="*/ 9563 h 2082228"/>
                    <a:gd name="connsiteX1" fmla="*/ 264802 w 3631447"/>
                    <a:gd name="connsiteY1" fmla="*/ 9563 h 2082228"/>
                    <a:gd name="connsiteX2" fmla="*/ 174763 w 3631447"/>
                    <a:gd name="connsiteY2" fmla="*/ 59258 h 2082228"/>
                    <a:gd name="connsiteX3" fmla="*/ 15737 w 3631447"/>
                    <a:gd name="connsiteY3" fmla="*/ 228224 h 2082228"/>
                    <a:gd name="connsiteX4" fmla="*/ 5798 w 3631447"/>
                    <a:gd name="connsiteY4" fmla="*/ 546276 h 2082228"/>
                    <a:gd name="connsiteX5" fmla="*/ 15737 w 3631447"/>
                    <a:gd name="connsiteY5" fmla="*/ 1868180 h 2082228"/>
                    <a:gd name="connsiteX6" fmla="*/ 5798 w 3631447"/>
                    <a:gd name="connsiteY6" fmla="*/ 1997389 h 2082228"/>
                    <a:gd name="connsiteX7" fmla="*/ 5798 w 3631447"/>
                    <a:gd name="connsiteY7" fmla="*/ 1997389 h 2082228"/>
                    <a:gd name="connsiteX8" fmla="*/ 25676 w 3631447"/>
                    <a:gd name="connsiteY8" fmla="*/ 1997389 h 2082228"/>
                    <a:gd name="connsiteX9" fmla="*/ 55494 w 3631447"/>
                    <a:gd name="connsiteY9" fmla="*/ 1997389 h 2082228"/>
                    <a:gd name="connsiteX10" fmla="*/ 3365224 w 3631447"/>
                    <a:gd name="connsiteY10" fmla="*/ 1987450 h 2082228"/>
                    <a:gd name="connsiteX11" fmla="*/ 3384487 w 3631447"/>
                    <a:gd name="connsiteY11" fmla="*/ 1977509 h 2082228"/>
                    <a:gd name="connsiteX12" fmla="*/ 3384487 w 3631447"/>
                    <a:gd name="connsiteY12" fmla="*/ 1977510 h 2082228"/>
                    <a:gd name="connsiteX13" fmla="*/ 3365224 w 3631447"/>
                    <a:gd name="connsiteY13" fmla="*/ 1977511 h 2082228"/>
                    <a:gd name="connsiteX14" fmla="*/ 3375163 w 3631447"/>
                    <a:gd name="connsiteY14" fmla="*/ 1957632 h 2082228"/>
                    <a:gd name="connsiteX15" fmla="*/ 3365224 w 3631447"/>
                    <a:gd name="connsiteY15" fmla="*/ 357432 h 2082228"/>
                    <a:gd name="connsiteX16" fmla="*/ 3285711 w 3631447"/>
                    <a:gd name="connsiteY16" fmla="*/ 148711 h 2082228"/>
                    <a:gd name="connsiteX17" fmla="*/ 3255894 w 3631447"/>
                    <a:gd name="connsiteY17" fmla="*/ 108954 h 2082228"/>
                    <a:gd name="connsiteX18" fmla="*/ 3106807 w 3631447"/>
                    <a:gd name="connsiteY18" fmla="*/ 19502 h 2082228"/>
                    <a:gd name="connsiteX19" fmla="*/ 2689363 w 3631447"/>
                    <a:gd name="connsiteY19" fmla="*/ 9563 h 2082228"/>
                    <a:gd name="connsiteX20" fmla="*/ 2649607 w 3631447"/>
                    <a:gd name="connsiteY20" fmla="*/ 9563 h 2082228"/>
                    <a:gd name="connsiteX21" fmla="*/ 2649607 w 3631447"/>
                    <a:gd name="connsiteY21" fmla="*/ 49319 h 2082228"/>
                    <a:gd name="connsiteX22" fmla="*/ 2580033 w 3631447"/>
                    <a:gd name="connsiteY22" fmla="*/ 198406 h 2082228"/>
                    <a:gd name="connsiteX23" fmla="*/ 2530337 w 3631447"/>
                    <a:gd name="connsiteY23" fmla="*/ 218284 h 2082228"/>
                    <a:gd name="connsiteX24" fmla="*/ 2391189 w 3631447"/>
                    <a:gd name="connsiteY24" fmla="*/ 238163 h 2082228"/>
                    <a:gd name="connsiteX25" fmla="*/ 890381 w 3631447"/>
                    <a:gd name="connsiteY25" fmla="*/ 238163 h 2082228"/>
                    <a:gd name="connsiteX26" fmla="*/ 820807 w 3631447"/>
                    <a:gd name="connsiteY26" fmla="*/ 228224 h 2082228"/>
                    <a:gd name="connsiteX27" fmla="*/ 731002 w 3631447"/>
                    <a:gd name="connsiteY27" fmla="*/ 108953 h 2082228"/>
                    <a:gd name="connsiteX28" fmla="*/ 661781 w 3631447"/>
                    <a:gd name="connsiteY28" fmla="*/ 9563 h 2082228"/>
                    <a:gd name="connsiteX0" fmla="*/ 668194 w 3637860"/>
                    <a:gd name="connsiteY0" fmla="*/ 20534 h 2093199"/>
                    <a:gd name="connsiteX1" fmla="*/ 271215 w 3637860"/>
                    <a:gd name="connsiteY1" fmla="*/ 20534 h 2093199"/>
                    <a:gd name="connsiteX2" fmla="*/ 22150 w 3637860"/>
                    <a:gd name="connsiteY2" fmla="*/ 239195 h 2093199"/>
                    <a:gd name="connsiteX3" fmla="*/ 12211 w 3637860"/>
                    <a:gd name="connsiteY3" fmla="*/ 557247 h 2093199"/>
                    <a:gd name="connsiteX4" fmla="*/ 22150 w 3637860"/>
                    <a:gd name="connsiteY4" fmla="*/ 1879151 h 2093199"/>
                    <a:gd name="connsiteX5" fmla="*/ 12211 w 3637860"/>
                    <a:gd name="connsiteY5" fmla="*/ 2008360 h 2093199"/>
                    <a:gd name="connsiteX6" fmla="*/ 12211 w 3637860"/>
                    <a:gd name="connsiteY6" fmla="*/ 2008360 h 2093199"/>
                    <a:gd name="connsiteX7" fmla="*/ 32089 w 3637860"/>
                    <a:gd name="connsiteY7" fmla="*/ 2008360 h 2093199"/>
                    <a:gd name="connsiteX8" fmla="*/ 61907 w 3637860"/>
                    <a:gd name="connsiteY8" fmla="*/ 2008360 h 2093199"/>
                    <a:gd name="connsiteX9" fmla="*/ 3371637 w 3637860"/>
                    <a:gd name="connsiteY9" fmla="*/ 1998421 h 2093199"/>
                    <a:gd name="connsiteX10" fmla="*/ 3390900 w 3637860"/>
                    <a:gd name="connsiteY10" fmla="*/ 1988480 h 2093199"/>
                    <a:gd name="connsiteX11" fmla="*/ 3390900 w 3637860"/>
                    <a:gd name="connsiteY11" fmla="*/ 1988481 h 2093199"/>
                    <a:gd name="connsiteX12" fmla="*/ 3371637 w 3637860"/>
                    <a:gd name="connsiteY12" fmla="*/ 1988482 h 2093199"/>
                    <a:gd name="connsiteX13" fmla="*/ 3381576 w 3637860"/>
                    <a:gd name="connsiteY13" fmla="*/ 1968603 h 2093199"/>
                    <a:gd name="connsiteX14" fmla="*/ 3371637 w 3637860"/>
                    <a:gd name="connsiteY14" fmla="*/ 368403 h 2093199"/>
                    <a:gd name="connsiteX15" fmla="*/ 3292124 w 3637860"/>
                    <a:gd name="connsiteY15" fmla="*/ 159682 h 2093199"/>
                    <a:gd name="connsiteX16" fmla="*/ 3262307 w 3637860"/>
                    <a:gd name="connsiteY16" fmla="*/ 119925 h 2093199"/>
                    <a:gd name="connsiteX17" fmla="*/ 3113220 w 3637860"/>
                    <a:gd name="connsiteY17" fmla="*/ 30473 h 2093199"/>
                    <a:gd name="connsiteX18" fmla="*/ 2695776 w 3637860"/>
                    <a:gd name="connsiteY18" fmla="*/ 20534 h 2093199"/>
                    <a:gd name="connsiteX19" fmla="*/ 2656020 w 3637860"/>
                    <a:gd name="connsiteY19" fmla="*/ 20534 h 2093199"/>
                    <a:gd name="connsiteX20" fmla="*/ 2656020 w 3637860"/>
                    <a:gd name="connsiteY20" fmla="*/ 60290 h 2093199"/>
                    <a:gd name="connsiteX21" fmla="*/ 2586446 w 3637860"/>
                    <a:gd name="connsiteY21" fmla="*/ 209377 h 2093199"/>
                    <a:gd name="connsiteX22" fmla="*/ 2536750 w 3637860"/>
                    <a:gd name="connsiteY22" fmla="*/ 229255 h 2093199"/>
                    <a:gd name="connsiteX23" fmla="*/ 2397602 w 3637860"/>
                    <a:gd name="connsiteY23" fmla="*/ 249134 h 2093199"/>
                    <a:gd name="connsiteX24" fmla="*/ 896794 w 3637860"/>
                    <a:gd name="connsiteY24" fmla="*/ 249134 h 2093199"/>
                    <a:gd name="connsiteX25" fmla="*/ 827220 w 3637860"/>
                    <a:gd name="connsiteY25" fmla="*/ 239195 h 2093199"/>
                    <a:gd name="connsiteX26" fmla="*/ 737415 w 3637860"/>
                    <a:gd name="connsiteY26" fmla="*/ 119924 h 2093199"/>
                    <a:gd name="connsiteX27" fmla="*/ 668194 w 3637860"/>
                    <a:gd name="connsiteY27" fmla="*/ 20534 h 2093199"/>
                    <a:gd name="connsiteX0" fmla="*/ 668194 w 3637860"/>
                    <a:gd name="connsiteY0" fmla="*/ 20534 h 2093199"/>
                    <a:gd name="connsiteX1" fmla="*/ 271215 w 3637860"/>
                    <a:gd name="connsiteY1" fmla="*/ 20534 h 2093199"/>
                    <a:gd name="connsiteX2" fmla="*/ 22150 w 3637860"/>
                    <a:gd name="connsiteY2" fmla="*/ 239195 h 2093199"/>
                    <a:gd name="connsiteX3" fmla="*/ 12211 w 3637860"/>
                    <a:gd name="connsiteY3" fmla="*/ 557247 h 2093199"/>
                    <a:gd name="connsiteX4" fmla="*/ 22150 w 3637860"/>
                    <a:gd name="connsiteY4" fmla="*/ 1879151 h 2093199"/>
                    <a:gd name="connsiteX5" fmla="*/ 12211 w 3637860"/>
                    <a:gd name="connsiteY5" fmla="*/ 2008360 h 2093199"/>
                    <a:gd name="connsiteX6" fmla="*/ 12211 w 3637860"/>
                    <a:gd name="connsiteY6" fmla="*/ 2008360 h 2093199"/>
                    <a:gd name="connsiteX7" fmla="*/ 32089 w 3637860"/>
                    <a:gd name="connsiteY7" fmla="*/ 2008360 h 2093199"/>
                    <a:gd name="connsiteX8" fmla="*/ 61907 w 3637860"/>
                    <a:gd name="connsiteY8" fmla="*/ 2008360 h 2093199"/>
                    <a:gd name="connsiteX9" fmla="*/ 3371637 w 3637860"/>
                    <a:gd name="connsiteY9" fmla="*/ 1998421 h 2093199"/>
                    <a:gd name="connsiteX10" fmla="*/ 3390900 w 3637860"/>
                    <a:gd name="connsiteY10" fmla="*/ 1988480 h 2093199"/>
                    <a:gd name="connsiteX11" fmla="*/ 3390900 w 3637860"/>
                    <a:gd name="connsiteY11" fmla="*/ 1988481 h 2093199"/>
                    <a:gd name="connsiteX12" fmla="*/ 3371637 w 3637860"/>
                    <a:gd name="connsiteY12" fmla="*/ 1988482 h 2093199"/>
                    <a:gd name="connsiteX13" fmla="*/ 3381576 w 3637860"/>
                    <a:gd name="connsiteY13" fmla="*/ 1968603 h 2093199"/>
                    <a:gd name="connsiteX14" fmla="*/ 3371637 w 3637860"/>
                    <a:gd name="connsiteY14" fmla="*/ 368403 h 2093199"/>
                    <a:gd name="connsiteX15" fmla="*/ 3292124 w 3637860"/>
                    <a:gd name="connsiteY15" fmla="*/ 159682 h 2093199"/>
                    <a:gd name="connsiteX16" fmla="*/ 3262307 w 3637860"/>
                    <a:gd name="connsiteY16" fmla="*/ 119925 h 2093199"/>
                    <a:gd name="connsiteX17" fmla="*/ 3113220 w 3637860"/>
                    <a:gd name="connsiteY17" fmla="*/ 30473 h 2093199"/>
                    <a:gd name="connsiteX18" fmla="*/ 2695776 w 3637860"/>
                    <a:gd name="connsiteY18" fmla="*/ 20534 h 2093199"/>
                    <a:gd name="connsiteX19" fmla="*/ 2656020 w 3637860"/>
                    <a:gd name="connsiteY19" fmla="*/ 20534 h 2093199"/>
                    <a:gd name="connsiteX20" fmla="*/ 2656020 w 3637860"/>
                    <a:gd name="connsiteY20" fmla="*/ 60290 h 2093199"/>
                    <a:gd name="connsiteX21" fmla="*/ 2586446 w 3637860"/>
                    <a:gd name="connsiteY21" fmla="*/ 209377 h 2093199"/>
                    <a:gd name="connsiteX22" fmla="*/ 2536750 w 3637860"/>
                    <a:gd name="connsiteY22" fmla="*/ 229255 h 2093199"/>
                    <a:gd name="connsiteX23" fmla="*/ 2397602 w 3637860"/>
                    <a:gd name="connsiteY23" fmla="*/ 249134 h 2093199"/>
                    <a:gd name="connsiteX24" fmla="*/ 896794 w 3637860"/>
                    <a:gd name="connsiteY24" fmla="*/ 249134 h 2093199"/>
                    <a:gd name="connsiteX25" fmla="*/ 737415 w 3637860"/>
                    <a:gd name="connsiteY25" fmla="*/ 119924 h 2093199"/>
                    <a:gd name="connsiteX26" fmla="*/ 668194 w 3637860"/>
                    <a:gd name="connsiteY26" fmla="*/ 20534 h 2093199"/>
                    <a:gd name="connsiteX0" fmla="*/ 663966 w 3633632"/>
                    <a:gd name="connsiteY0" fmla="*/ 20534 h 2093199"/>
                    <a:gd name="connsiteX1" fmla="*/ 266987 w 3633632"/>
                    <a:gd name="connsiteY1" fmla="*/ 20534 h 2093199"/>
                    <a:gd name="connsiteX2" fmla="*/ 17922 w 3633632"/>
                    <a:gd name="connsiteY2" fmla="*/ 239195 h 2093199"/>
                    <a:gd name="connsiteX3" fmla="*/ 7983 w 3633632"/>
                    <a:gd name="connsiteY3" fmla="*/ 557247 h 2093199"/>
                    <a:gd name="connsiteX4" fmla="*/ 17922 w 3633632"/>
                    <a:gd name="connsiteY4" fmla="*/ 1879151 h 2093199"/>
                    <a:gd name="connsiteX5" fmla="*/ 7983 w 3633632"/>
                    <a:gd name="connsiteY5" fmla="*/ 2008360 h 2093199"/>
                    <a:gd name="connsiteX6" fmla="*/ 7983 w 3633632"/>
                    <a:gd name="connsiteY6" fmla="*/ 2008360 h 2093199"/>
                    <a:gd name="connsiteX7" fmla="*/ 27861 w 3633632"/>
                    <a:gd name="connsiteY7" fmla="*/ 2008360 h 2093199"/>
                    <a:gd name="connsiteX8" fmla="*/ 57679 w 3633632"/>
                    <a:gd name="connsiteY8" fmla="*/ 2008360 h 2093199"/>
                    <a:gd name="connsiteX9" fmla="*/ 3367409 w 3633632"/>
                    <a:gd name="connsiteY9" fmla="*/ 1998421 h 2093199"/>
                    <a:gd name="connsiteX10" fmla="*/ 3386672 w 3633632"/>
                    <a:gd name="connsiteY10" fmla="*/ 1988480 h 2093199"/>
                    <a:gd name="connsiteX11" fmla="*/ 3386672 w 3633632"/>
                    <a:gd name="connsiteY11" fmla="*/ 1988481 h 2093199"/>
                    <a:gd name="connsiteX12" fmla="*/ 3367409 w 3633632"/>
                    <a:gd name="connsiteY12" fmla="*/ 1988482 h 2093199"/>
                    <a:gd name="connsiteX13" fmla="*/ 3377348 w 3633632"/>
                    <a:gd name="connsiteY13" fmla="*/ 1968603 h 2093199"/>
                    <a:gd name="connsiteX14" fmla="*/ 3367409 w 3633632"/>
                    <a:gd name="connsiteY14" fmla="*/ 368403 h 2093199"/>
                    <a:gd name="connsiteX15" fmla="*/ 3287896 w 3633632"/>
                    <a:gd name="connsiteY15" fmla="*/ 159682 h 2093199"/>
                    <a:gd name="connsiteX16" fmla="*/ 3258079 w 3633632"/>
                    <a:gd name="connsiteY16" fmla="*/ 119925 h 2093199"/>
                    <a:gd name="connsiteX17" fmla="*/ 3108992 w 3633632"/>
                    <a:gd name="connsiteY17" fmla="*/ 30473 h 2093199"/>
                    <a:gd name="connsiteX18" fmla="*/ 2691548 w 3633632"/>
                    <a:gd name="connsiteY18" fmla="*/ 20534 h 2093199"/>
                    <a:gd name="connsiteX19" fmla="*/ 2651792 w 3633632"/>
                    <a:gd name="connsiteY19" fmla="*/ 20534 h 2093199"/>
                    <a:gd name="connsiteX20" fmla="*/ 2651792 w 3633632"/>
                    <a:gd name="connsiteY20" fmla="*/ 60290 h 2093199"/>
                    <a:gd name="connsiteX21" fmla="*/ 2582218 w 3633632"/>
                    <a:gd name="connsiteY21" fmla="*/ 209377 h 2093199"/>
                    <a:gd name="connsiteX22" fmla="*/ 2532522 w 3633632"/>
                    <a:gd name="connsiteY22" fmla="*/ 229255 h 2093199"/>
                    <a:gd name="connsiteX23" fmla="*/ 2393374 w 3633632"/>
                    <a:gd name="connsiteY23" fmla="*/ 249134 h 2093199"/>
                    <a:gd name="connsiteX24" fmla="*/ 892566 w 3633632"/>
                    <a:gd name="connsiteY24" fmla="*/ 249134 h 2093199"/>
                    <a:gd name="connsiteX25" fmla="*/ 733187 w 3633632"/>
                    <a:gd name="connsiteY25" fmla="*/ 119924 h 2093199"/>
                    <a:gd name="connsiteX26" fmla="*/ 663966 w 3633632"/>
                    <a:gd name="connsiteY26" fmla="*/ 20534 h 2093199"/>
                    <a:gd name="connsiteX0" fmla="*/ 663966 w 3633632"/>
                    <a:gd name="connsiteY0" fmla="*/ 20534 h 2093199"/>
                    <a:gd name="connsiteX1" fmla="*/ 266987 w 3633632"/>
                    <a:gd name="connsiteY1" fmla="*/ 20534 h 2093199"/>
                    <a:gd name="connsiteX2" fmla="*/ 17922 w 3633632"/>
                    <a:gd name="connsiteY2" fmla="*/ 239195 h 2093199"/>
                    <a:gd name="connsiteX3" fmla="*/ 7983 w 3633632"/>
                    <a:gd name="connsiteY3" fmla="*/ 557247 h 2093199"/>
                    <a:gd name="connsiteX4" fmla="*/ 17922 w 3633632"/>
                    <a:gd name="connsiteY4" fmla="*/ 1879151 h 2093199"/>
                    <a:gd name="connsiteX5" fmla="*/ 7983 w 3633632"/>
                    <a:gd name="connsiteY5" fmla="*/ 2008360 h 2093199"/>
                    <a:gd name="connsiteX6" fmla="*/ 7983 w 3633632"/>
                    <a:gd name="connsiteY6" fmla="*/ 2008360 h 2093199"/>
                    <a:gd name="connsiteX7" fmla="*/ 27861 w 3633632"/>
                    <a:gd name="connsiteY7" fmla="*/ 2008360 h 2093199"/>
                    <a:gd name="connsiteX8" fmla="*/ 57679 w 3633632"/>
                    <a:gd name="connsiteY8" fmla="*/ 2008360 h 2093199"/>
                    <a:gd name="connsiteX9" fmla="*/ 3367409 w 3633632"/>
                    <a:gd name="connsiteY9" fmla="*/ 1998421 h 2093199"/>
                    <a:gd name="connsiteX10" fmla="*/ 3386672 w 3633632"/>
                    <a:gd name="connsiteY10" fmla="*/ 1988480 h 2093199"/>
                    <a:gd name="connsiteX11" fmla="*/ 3386672 w 3633632"/>
                    <a:gd name="connsiteY11" fmla="*/ 1988481 h 2093199"/>
                    <a:gd name="connsiteX12" fmla="*/ 3367409 w 3633632"/>
                    <a:gd name="connsiteY12" fmla="*/ 1988482 h 2093199"/>
                    <a:gd name="connsiteX13" fmla="*/ 3377348 w 3633632"/>
                    <a:gd name="connsiteY13" fmla="*/ 1968603 h 2093199"/>
                    <a:gd name="connsiteX14" fmla="*/ 3367409 w 3633632"/>
                    <a:gd name="connsiteY14" fmla="*/ 368403 h 2093199"/>
                    <a:gd name="connsiteX15" fmla="*/ 3287896 w 3633632"/>
                    <a:gd name="connsiteY15" fmla="*/ 159682 h 2093199"/>
                    <a:gd name="connsiteX16" fmla="*/ 3258079 w 3633632"/>
                    <a:gd name="connsiteY16" fmla="*/ 119925 h 2093199"/>
                    <a:gd name="connsiteX17" fmla="*/ 3108992 w 3633632"/>
                    <a:gd name="connsiteY17" fmla="*/ 30473 h 2093199"/>
                    <a:gd name="connsiteX18" fmla="*/ 2691548 w 3633632"/>
                    <a:gd name="connsiteY18" fmla="*/ 20534 h 2093199"/>
                    <a:gd name="connsiteX19" fmla="*/ 2651792 w 3633632"/>
                    <a:gd name="connsiteY19" fmla="*/ 20534 h 2093199"/>
                    <a:gd name="connsiteX20" fmla="*/ 2651792 w 3633632"/>
                    <a:gd name="connsiteY20" fmla="*/ 60290 h 2093199"/>
                    <a:gd name="connsiteX21" fmla="*/ 2582218 w 3633632"/>
                    <a:gd name="connsiteY21" fmla="*/ 209377 h 2093199"/>
                    <a:gd name="connsiteX22" fmla="*/ 2532522 w 3633632"/>
                    <a:gd name="connsiteY22" fmla="*/ 229255 h 2093199"/>
                    <a:gd name="connsiteX23" fmla="*/ 2393374 w 3633632"/>
                    <a:gd name="connsiteY23" fmla="*/ 249134 h 2093199"/>
                    <a:gd name="connsiteX24" fmla="*/ 892566 w 3633632"/>
                    <a:gd name="connsiteY24" fmla="*/ 249134 h 2093199"/>
                    <a:gd name="connsiteX25" fmla="*/ 733187 w 3633632"/>
                    <a:gd name="connsiteY25" fmla="*/ 119924 h 2093199"/>
                    <a:gd name="connsiteX26" fmla="*/ 663966 w 3633632"/>
                    <a:gd name="connsiteY26" fmla="*/ 20534 h 2093199"/>
                    <a:gd name="connsiteX0" fmla="*/ 663966 w 3633632"/>
                    <a:gd name="connsiteY0" fmla="*/ 27957 h 2100622"/>
                    <a:gd name="connsiteX1" fmla="*/ 266987 w 3633632"/>
                    <a:gd name="connsiteY1" fmla="*/ 27957 h 2100622"/>
                    <a:gd name="connsiteX2" fmla="*/ 17922 w 3633632"/>
                    <a:gd name="connsiteY2" fmla="*/ 246618 h 2100622"/>
                    <a:gd name="connsiteX3" fmla="*/ 7983 w 3633632"/>
                    <a:gd name="connsiteY3" fmla="*/ 564670 h 2100622"/>
                    <a:gd name="connsiteX4" fmla="*/ 17922 w 3633632"/>
                    <a:gd name="connsiteY4" fmla="*/ 1886574 h 2100622"/>
                    <a:gd name="connsiteX5" fmla="*/ 7983 w 3633632"/>
                    <a:gd name="connsiteY5" fmla="*/ 2015783 h 2100622"/>
                    <a:gd name="connsiteX6" fmla="*/ 7983 w 3633632"/>
                    <a:gd name="connsiteY6" fmla="*/ 2015783 h 2100622"/>
                    <a:gd name="connsiteX7" fmla="*/ 27861 w 3633632"/>
                    <a:gd name="connsiteY7" fmla="*/ 2015783 h 2100622"/>
                    <a:gd name="connsiteX8" fmla="*/ 57679 w 3633632"/>
                    <a:gd name="connsiteY8" fmla="*/ 2015783 h 2100622"/>
                    <a:gd name="connsiteX9" fmla="*/ 3367409 w 3633632"/>
                    <a:gd name="connsiteY9" fmla="*/ 2005844 h 2100622"/>
                    <a:gd name="connsiteX10" fmla="*/ 3386672 w 3633632"/>
                    <a:gd name="connsiteY10" fmla="*/ 1995903 h 2100622"/>
                    <a:gd name="connsiteX11" fmla="*/ 3386672 w 3633632"/>
                    <a:gd name="connsiteY11" fmla="*/ 1995904 h 2100622"/>
                    <a:gd name="connsiteX12" fmla="*/ 3367409 w 3633632"/>
                    <a:gd name="connsiteY12" fmla="*/ 1995905 h 2100622"/>
                    <a:gd name="connsiteX13" fmla="*/ 3377348 w 3633632"/>
                    <a:gd name="connsiteY13" fmla="*/ 1976026 h 2100622"/>
                    <a:gd name="connsiteX14" fmla="*/ 3367409 w 3633632"/>
                    <a:gd name="connsiteY14" fmla="*/ 375826 h 2100622"/>
                    <a:gd name="connsiteX15" fmla="*/ 3287896 w 3633632"/>
                    <a:gd name="connsiteY15" fmla="*/ 167105 h 2100622"/>
                    <a:gd name="connsiteX16" fmla="*/ 3258079 w 3633632"/>
                    <a:gd name="connsiteY16" fmla="*/ 127348 h 2100622"/>
                    <a:gd name="connsiteX17" fmla="*/ 3108992 w 3633632"/>
                    <a:gd name="connsiteY17" fmla="*/ 37896 h 2100622"/>
                    <a:gd name="connsiteX18" fmla="*/ 2691548 w 3633632"/>
                    <a:gd name="connsiteY18" fmla="*/ 27957 h 2100622"/>
                    <a:gd name="connsiteX19" fmla="*/ 2651792 w 3633632"/>
                    <a:gd name="connsiteY19" fmla="*/ 27957 h 2100622"/>
                    <a:gd name="connsiteX20" fmla="*/ 2651792 w 3633632"/>
                    <a:gd name="connsiteY20" fmla="*/ 67713 h 2100622"/>
                    <a:gd name="connsiteX21" fmla="*/ 2582218 w 3633632"/>
                    <a:gd name="connsiteY21" fmla="*/ 216800 h 2100622"/>
                    <a:gd name="connsiteX22" fmla="*/ 2532522 w 3633632"/>
                    <a:gd name="connsiteY22" fmla="*/ 236678 h 2100622"/>
                    <a:gd name="connsiteX23" fmla="*/ 2393374 w 3633632"/>
                    <a:gd name="connsiteY23" fmla="*/ 256557 h 2100622"/>
                    <a:gd name="connsiteX24" fmla="*/ 892566 w 3633632"/>
                    <a:gd name="connsiteY24" fmla="*/ 256557 h 2100622"/>
                    <a:gd name="connsiteX25" fmla="*/ 663966 w 3633632"/>
                    <a:gd name="connsiteY25" fmla="*/ 27957 h 2100622"/>
                    <a:gd name="connsiteX0" fmla="*/ 663966 w 3633632"/>
                    <a:gd name="connsiteY0" fmla="*/ 27957 h 2100622"/>
                    <a:gd name="connsiteX1" fmla="*/ 266987 w 3633632"/>
                    <a:gd name="connsiteY1" fmla="*/ 27957 h 2100622"/>
                    <a:gd name="connsiteX2" fmla="*/ 17922 w 3633632"/>
                    <a:gd name="connsiteY2" fmla="*/ 246618 h 2100622"/>
                    <a:gd name="connsiteX3" fmla="*/ 7983 w 3633632"/>
                    <a:gd name="connsiteY3" fmla="*/ 564670 h 2100622"/>
                    <a:gd name="connsiteX4" fmla="*/ 17922 w 3633632"/>
                    <a:gd name="connsiteY4" fmla="*/ 1886574 h 2100622"/>
                    <a:gd name="connsiteX5" fmla="*/ 7983 w 3633632"/>
                    <a:gd name="connsiteY5" fmla="*/ 2015783 h 2100622"/>
                    <a:gd name="connsiteX6" fmla="*/ 7983 w 3633632"/>
                    <a:gd name="connsiteY6" fmla="*/ 2015783 h 2100622"/>
                    <a:gd name="connsiteX7" fmla="*/ 27861 w 3633632"/>
                    <a:gd name="connsiteY7" fmla="*/ 2015783 h 2100622"/>
                    <a:gd name="connsiteX8" fmla="*/ 57679 w 3633632"/>
                    <a:gd name="connsiteY8" fmla="*/ 2015783 h 2100622"/>
                    <a:gd name="connsiteX9" fmla="*/ 3367409 w 3633632"/>
                    <a:gd name="connsiteY9" fmla="*/ 2005844 h 2100622"/>
                    <a:gd name="connsiteX10" fmla="*/ 3386672 w 3633632"/>
                    <a:gd name="connsiteY10" fmla="*/ 1995903 h 2100622"/>
                    <a:gd name="connsiteX11" fmla="*/ 3386672 w 3633632"/>
                    <a:gd name="connsiteY11" fmla="*/ 1995904 h 2100622"/>
                    <a:gd name="connsiteX12" fmla="*/ 3367409 w 3633632"/>
                    <a:gd name="connsiteY12" fmla="*/ 1995905 h 2100622"/>
                    <a:gd name="connsiteX13" fmla="*/ 3377348 w 3633632"/>
                    <a:gd name="connsiteY13" fmla="*/ 1976026 h 2100622"/>
                    <a:gd name="connsiteX14" fmla="*/ 3367409 w 3633632"/>
                    <a:gd name="connsiteY14" fmla="*/ 375826 h 2100622"/>
                    <a:gd name="connsiteX15" fmla="*/ 3287896 w 3633632"/>
                    <a:gd name="connsiteY15" fmla="*/ 167105 h 2100622"/>
                    <a:gd name="connsiteX16" fmla="*/ 3258079 w 3633632"/>
                    <a:gd name="connsiteY16" fmla="*/ 127348 h 2100622"/>
                    <a:gd name="connsiteX17" fmla="*/ 3108992 w 3633632"/>
                    <a:gd name="connsiteY17" fmla="*/ 37896 h 2100622"/>
                    <a:gd name="connsiteX18" fmla="*/ 2691548 w 3633632"/>
                    <a:gd name="connsiteY18" fmla="*/ 27957 h 2100622"/>
                    <a:gd name="connsiteX19" fmla="*/ 2651792 w 3633632"/>
                    <a:gd name="connsiteY19" fmla="*/ 27957 h 2100622"/>
                    <a:gd name="connsiteX20" fmla="*/ 2651792 w 3633632"/>
                    <a:gd name="connsiteY20" fmla="*/ 67713 h 2100622"/>
                    <a:gd name="connsiteX21" fmla="*/ 2582218 w 3633632"/>
                    <a:gd name="connsiteY21" fmla="*/ 216800 h 2100622"/>
                    <a:gd name="connsiteX22" fmla="*/ 2532522 w 3633632"/>
                    <a:gd name="connsiteY22" fmla="*/ 236678 h 2100622"/>
                    <a:gd name="connsiteX23" fmla="*/ 2393374 w 3633632"/>
                    <a:gd name="connsiteY23" fmla="*/ 256557 h 2100622"/>
                    <a:gd name="connsiteX24" fmla="*/ 892566 w 3633632"/>
                    <a:gd name="connsiteY24" fmla="*/ 256557 h 2100622"/>
                    <a:gd name="connsiteX25" fmla="*/ 663966 w 3633632"/>
                    <a:gd name="connsiteY25" fmla="*/ 27957 h 2100622"/>
                    <a:gd name="connsiteX0" fmla="*/ 722897 w 3633632"/>
                    <a:gd name="connsiteY0" fmla="*/ 32654 h 2095380"/>
                    <a:gd name="connsiteX1" fmla="*/ 266987 w 3633632"/>
                    <a:gd name="connsiteY1" fmla="*/ 22715 h 2095380"/>
                    <a:gd name="connsiteX2" fmla="*/ 17922 w 3633632"/>
                    <a:gd name="connsiteY2" fmla="*/ 241376 h 2095380"/>
                    <a:gd name="connsiteX3" fmla="*/ 7983 w 3633632"/>
                    <a:gd name="connsiteY3" fmla="*/ 559428 h 2095380"/>
                    <a:gd name="connsiteX4" fmla="*/ 17922 w 3633632"/>
                    <a:gd name="connsiteY4" fmla="*/ 1881332 h 2095380"/>
                    <a:gd name="connsiteX5" fmla="*/ 7983 w 3633632"/>
                    <a:gd name="connsiteY5" fmla="*/ 2010541 h 2095380"/>
                    <a:gd name="connsiteX6" fmla="*/ 7983 w 3633632"/>
                    <a:gd name="connsiteY6" fmla="*/ 2010541 h 2095380"/>
                    <a:gd name="connsiteX7" fmla="*/ 27861 w 3633632"/>
                    <a:gd name="connsiteY7" fmla="*/ 2010541 h 2095380"/>
                    <a:gd name="connsiteX8" fmla="*/ 57679 w 3633632"/>
                    <a:gd name="connsiteY8" fmla="*/ 2010541 h 2095380"/>
                    <a:gd name="connsiteX9" fmla="*/ 3367409 w 3633632"/>
                    <a:gd name="connsiteY9" fmla="*/ 2000602 h 2095380"/>
                    <a:gd name="connsiteX10" fmla="*/ 3386672 w 3633632"/>
                    <a:gd name="connsiteY10" fmla="*/ 1990661 h 2095380"/>
                    <a:gd name="connsiteX11" fmla="*/ 3386672 w 3633632"/>
                    <a:gd name="connsiteY11" fmla="*/ 1990662 h 2095380"/>
                    <a:gd name="connsiteX12" fmla="*/ 3367409 w 3633632"/>
                    <a:gd name="connsiteY12" fmla="*/ 1990663 h 2095380"/>
                    <a:gd name="connsiteX13" fmla="*/ 3377348 w 3633632"/>
                    <a:gd name="connsiteY13" fmla="*/ 1970784 h 2095380"/>
                    <a:gd name="connsiteX14" fmla="*/ 3367409 w 3633632"/>
                    <a:gd name="connsiteY14" fmla="*/ 370584 h 2095380"/>
                    <a:gd name="connsiteX15" fmla="*/ 3287896 w 3633632"/>
                    <a:gd name="connsiteY15" fmla="*/ 161863 h 2095380"/>
                    <a:gd name="connsiteX16" fmla="*/ 3258079 w 3633632"/>
                    <a:gd name="connsiteY16" fmla="*/ 122106 h 2095380"/>
                    <a:gd name="connsiteX17" fmla="*/ 3108992 w 3633632"/>
                    <a:gd name="connsiteY17" fmla="*/ 32654 h 2095380"/>
                    <a:gd name="connsiteX18" fmla="*/ 2691548 w 3633632"/>
                    <a:gd name="connsiteY18" fmla="*/ 22715 h 2095380"/>
                    <a:gd name="connsiteX19" fmla="*/ 2651792 w 3633632"/>
                    <a:gd name="connsiteY19" fmla="*/ 22715 h 2095380"/>
                    <a:gd name="connsiteX20" fmla="*/ 2651792 w 3633632"/>
                    <a:gd name="connsiteY20" fmla="*/ 62471 h 2095380"/>
                    <a:gd name="connsiteX21" fmla="*/ 2582218 w 3633632"/>
                    <a:gd name="connsiteY21" fmla="*/ 211558 h 2095380"/>
                    <a:gd name="connsiteX22" fmla="*/ 2532522 w 3633632"/>
                    <a:gd name="connsiteY22" fmla="*/ 231436 h 2095380"/>
                    <a:gd name="connsiteX23" fmla="*/ 2393374 w 3633632"/>
                    <a:gd name="connsiteY23" fmla="*/ 251315 h 2095380"/>
                    <a:gd name="connsiteX24" fmla="*/ 892566 w 3633632"/>
                    <a:gd name="connsiteY24" fmla="*/ 251315 h 2095380"/>
                    <a:gd name="connsiteX25" fmla="*/ 722897 w 3633632"/>
                    <a:gd name="connsiteY25" fmla="*/ 32654 h 2095380"/>
                    <a:gd name="connsiteX0" fmla="*/ 722897 w 3633632"/>
                    <a:gd name="connsiteY0" fmla="*/ 26928 h 2089654"/>
                    <a:gd name="connsiteX1" fmla="*/ 266987 w 3633632"/>
                    <a:gd name="connsiteY1" fmla="*/ 16989 h 2089654"/>
                    <a:gd name="connsiteX2" fmla="*/ 17922 w 3633632"/>
                    <a:gd name="connsiteY2" fmla="*/ 235650 h 2089654"/>
                    <a:gd name="connsiteX3" fmla="*/ 7983 w 3633632"/>
                    <a:gd name="connsiteY3" fmla="*/ 553702 h 2089654"/>
                    <a:gd name="connsiteX4" fmla="*/ 17922 w 3633632"/>
                    <a:gd name="connsiteY4" fmla="*/ 1875606 h 2089654"/>
                    <a:gd name="connsiteX5" fmla="*/ 7983 w 3633632"/>
                    <a:gd name="connsiteY5" fmla="*/ 2004815 h 2089654"/>
                    <a:gd name="connsiteX6" fmla="*/ 7983 w 3633632"/>
                    <a:gd name="connsiteY6" fmla="*/ 2004815 h 2089654"/>
                    <a:gd name="connsiteX7" fmla="*/ 27861 w 3633632"/>
                    <a:gd name="connsiteY7" fmla="*/ 2004815 h 2089654"/>
                    <a:gd name="connsiteX8" fmla="*/ 57679 w 3633632"/>
                    <a:gd name="connsiteY8" fmla="*/ 2004815 h 2089654"/>
                    <a:gd name="connsiteX9" fmla="*/ 3367409 w 3633632"/>
                    <a:gd name="connsiteY9" fmla="*/ 1994876 h 2089654"/>
                    <a:gd name="connsiteX10" fmla="*/ 3386672 w 3633632"/>
                    <a:gd name="connsiteY10" fmla="*/ 1984935 h 2089654"/>
                    <a:gd name="connsiteX11" fmla="*/ 3386672 w 3633632"/>
                    <a:gd name="connsiteY11" fmla="*/ 1984936 h 2089654"/>
                    <a:gd name="connsiteX12" fmla="*/ 3367409 w 3633632"/>
                    <a:gd name="connsiteY12" fmla="*/ 1984937 h 2089654"/>
                    <a:gd name="connsiteX13" fmla="*/ 3377348 w 3633632"/>
                    <a:gd name="connsiteY13" fmla="*/ 1965058 h 2089654"/>
                    <a:gd name="connsiteX14" fmla="*/ 3367409 w 3633632"/>
                    <a:gd name="connsiteY14" fmla="*/ 364858 h 2089654"/>
                    <a:gd name="connsiteX15" fmla="*/ 3287896 w 3633632"/>
                    <a:gd name="connsiteY15" fmla="*/ 156137 h 2089654"/>
                    <a:gd name="connsiteX16" fmla="*/ 3258079 w 3633632"/>
                    <a:gd name="connsiteY16" fmla="*/ 116380 h 2089654"/>
                    <a:gd name="connsiteX17" fmla="*/ 3108992 w 3633632"/>
                    <a:gd name="connsiteY17" fmla="*/ 26928 h 2089654"/>
                    <a:gd name="connsiteX18" fmla="*/ 2691548 w 3633632"/>
                    <a:gd name="connsiteY18" fmla="*/ 16989 h 2089654"/>
                    <a:gd name="connsiteX19" fmla="*/ 2651792 w 3633632"/>
                    <a:gd name="connsiteY19" fmla="*/ 16989 h 2089654"/>
                    <a:gd name="connsiteX20" fmla="*/ 2651792 w 3633632"/>
                    <a:gd name="connsiteY20" fmla="*/ 56745 h 2089654"/>
                    <a:gd name="connsiteX21" fmla="*/ 2582218 w 3633632"/>
                    <a:gd name="connsiteY21" fmla="*/ 205832 h 2089654"/>
                    <a:gd name="connsiteX22" fmla="*/ 2532522 w 3633632"/>
                    <a:gd name="connsiteY22" fmla="*/ 225710 h 2089654"/>
                    <a:gd name="connsiteX23" fmla="*/ 2393374 w 3633632"/>
                    <a:gd name="connsiteY23" fmla="*/ 245589 h 2089654"/>
                    <a:gd name="connsiteX24" fmla="*/ 892566 w 3633632"/>
                    <a:gd name="connsiteY24" fmla="*/ 245589 h 2089654"/>
                    <a:gd name="connsiteX25" fmla="*/ 722897 w 3633632"/>
                    <a:gd name="connsiteY25" fmla="*/ 26928 h 2089654"/>
                    <a:gd name="connsiteX0" fmla="*/ 762185 w 3633632"/>
                    <a:gd name="connsiteY0" fmla="*/ 16150 h 2098755"/>
                    <a:gd name="connsiteX1" fmla="*/ 266987 w 3633632"/>
                    <a:gd name="connsiteY1" fmla="*/ 26090 h 2098755"/>
                    <a:gd name="connsiteX2" fmla="*/ 17922 w 3633632"/>
                    <a:gd name="connsiteY2" fmla="*/ 244751 h 2098755"/>
                    <a:gd name="connsiteX3" fmla="*/ 7983 w 3633632"/>
                    <a:gd name="connsiteY3" fmla="*/ 562803 h 2098755"/>
                    <a:gd name="connsiteX4" fmla="*/ 17922 w 3633632"/>
                    <a:gd name="connsiteY4" fmla="*/ 1884707 h 2098755"/>
                    <a:gd name="connsiteX5" fmla="*/ 7983 w 3633632"/>
                    <a:gd name="connsiteY5" fmla="*/ 2013916 h 2098755"/>
                    <a:gd name="connsiteX6" fmla="*/ 7983 w 3633632"/>
                    <a:gd name="connsiteY6" fmla="*/ 2013916 h 2098755"/>
                    <a:gd name="connsiteX7" fmla="*/ 27861 w 3633632"/>
                    <a:gd name="connsiteY7" fmla="*/ 2013916 h 2098755"/>
                    <a:gd name="connsiteX8" fmla="*/ 57679 w 3633632"/>
                    <a:gd name="connsiteY8" fmla="*/ 2013916 h 2098755"/>
                    <a:gd name="connsiteX9" fmla="*/ 3367409 w 3633632"/>
                    <a:gd name="connsiteY9" fmla="*/ 2003977 h 2098755"/>
                    <a:gd name="connsiteX10" fmla="*/ 3386672 w 3633632"/>
                    <a:gd name="connsiteY10" fmla="*/ 1994036 h 2098755"/>
                    <a:gd name="connsiteX11" fmla="*/ 3386672 w 3633632"/>
                    <a:gd name="connsiteY11" fmla="*/ 1994037 h 2098755"/>
                    <a:gd name="connsiteX12" fmla="*/ 3367409 w 3633632"/>
                    <a:gd name="connsiteY12" fmla="*/ 1994038 h 2098755"/>
                    <a:gd name="connsiteX13" fmla="*/ 3377348 w 3633632"/>
                    <a:gd name="connsiteY13" fmla="*/ 1974159 h 2098755"/>
                    <a:gd name="connsiteX14" fmla="*/ 3367409 w 3633632"/>
                    <a:gd name="connsiteY14" fmla="*/ 373959 h 2098755"/>
                    <a:gd name="connsiteX15" fmla="*/ 3287896 w 3633632"/>
                    <a:gd name="connsiteY15" fmla="*/ 165238 h 2098755"/>
                    <a:gd name="connsiteX16" fmla="*/ 3258079 w 3633632"/>
                    <a:gd name="connsiteY16" fmla="*/ 125481 h 2098755"/>
                    <a:gd name="connsiteX17" fmla="*/ 3108992 w 3633632"/>
                    <a:gd name="connsiteY17" fmla="*/ 36029 h 2098755"/>
                    <a:gd name="connsiteX18" fmla="*/ 2691548 w 3633632"/>
                    <a:gd name="connsiteY18" fmla="*/ 26090 h 2098755"/>
                    <a:gd name="connsiteX19" fmla="*/ 2651792 w 3633632"/>
                    <a:gd name="connsiteY19" fmla="*/ 26090 h 2098755"/>
                    <a:gd name="connsiteX20" fmla="*/ 2651792 w 3633632"/>
                    <a:gd name="connsiteY20" fmla="*/ 65846 h 2098755"/>
                    <a:gd name="connsiteX21" fmla="*/ 2582218 w 3633632"/>
                    <a:gd name="connsiteY21" fmla="*/ 214933 h 2098755"/>
                    <a:gd name="connsiteX22" fmla="*/ 2532522 w 3633632"/>
                    <a:gd name="connsiteY22" fmla="*/ 234811 h 2098755"/>
                    <a:gd name="connsiteX23" fmla="*/ 2393374 w 3633632"/>
                    <a:gd name="connsiteY23" fmla="*/ 254690 h 2098755"/>
                    <a:gd name="connsiteX24" fmla="*/ 892566 w 3633632"/>
                    <a:gd name="connsiteY24" fmla="*/ 254690 h 2098755"/>
                    <a:gd name="connsiteX25" fmla="*/ 762185 w 3633632"/>
                    <a:gd name="connsiteY25" fmla="*/ 16150 h 2098755"/>
                    <a:gd name="connsiteX0" fmla="*/ 762185 w 3633632"/>
                    <a:gd name="connsiteY0" fmla="*/ 16150 h 2098755"/>
                    <a:gd name="connsiteX1" fmla="*/ 266987 w 3633632"/>
                    <a:gd name="connsiteY1" fmla="*/ 26090 h 2098755"/>
                    <a:gd name="connsiteX2" fmla="*/ 17922 w 3633632"/>
                    <a:gd name="connsiteY2" fmla="*/ 244751 h 2098755"/>
                    <a:gd name="connsiteX3" fmla="*/ 7983 w 3633632"/>
                    <a:gd name="connsiteY3" fmla="*/ 562803 h 2098755"/>
                    <a:gd name="connsiteX4" fmla="*/ 17922 w 3633632"/>
                    <a:gd name="connsiteY4" fmla="*/ 1884707 h 2098755"/>
                    <a:gd name="connsiteX5" fmla="*/ 7983 w 3633632"/>
                    <a:gd name="connsiteY5" fmla="*/ 2013916 h 2098755"/>
                    <a:gd name="connsiteX6" fmla="*/ 7983 w 3633632"/>
                    <a:gd name="connsiteY6" fmla="*/ 2013916 h 2098755"/>
                    <a:gd name="connsiteX7" fmla="*/ 27861 w 3633632"/>
                    <a:gd name="connsiteY7" fmla="*/ 2013916 h 2098755"/>
                    <a:gd name="connsiteX8" fmla="*/ 57679 w 3633632"/>
                    <a:gd name="connsiteY8" fmla="*/ 2013916 h 2098755"/>
                    <a:gd name="connsiteX9" fmla="*/ 3367409 w 3633632"/>
                    <a:gd name="connsiteY9" fmla="*/ 2003977 h 2098755"/>
                    <a:gd name="connsiteX10" fmla="*/ 3386672 w 3633632"/>
                    <a:gd name="connsiteY10" fmla="*/ 1994036 h 2098755"/>
                    <a:gd name="connsiteX11" fmla="*/ 3386672 w 3633632"/>
                    <a:gd name="connsiteY11" fmla="*/ 1994037 h 2098755"/>
                    <a:gd name="connsiteX12" fmla="*/ 3367409 w 3633632"/>
                    <a:gd name="connsiteY12" fmla="*/ 1994038 h 2098755"/>
                    <a:gd name="connsiteX13" fmla="*/ 3377348 w 3633632"/>
                    <a:gd name="connsiteY13" fmla="*/ 1974159 h 2098755"/>
                    <a:gd name="connsiteX14" fmla="*/ 3367409 w 3633632"/>
                    <a:gd name="connsiteY14" fmla="*/ 373959 h 2098755"/>
                    <a:gd name="connsiteX15" fmla="*/ 3287896 w 3633632"/>
                    <a:gd name="connsiteY15" fmla="*/ 165238 h 2098755"/>
                    <a:gd name="connsiteX16" fmla="*/ 3258079 w 3633632"/>
                    <a:gd name="connsiteY16" fmla="*/ 125481 h 2098755"/>
                    <a:gd name="connsiteX17" fmla="*/ 3108992 w 3633632"/>
                    <a:gd name="connsiteY17" fmla="*/ 36029 h 2098755"/>
                    <a:gd name="connsiteX18" fmla="*/ 2691548 w 3633632"/>
                    <a:gd name="connsiteY18" fmla="*/ 26090 h 2098755"/>
                    <a:gd name="connsiteX19" fmla="*/ 2651792 w 3633632"/>
                    <a:gd name="connsiteY19" fmla="*/ 26090 h 2098755"/>
                    <a:gd name="connsiteX20" fmla="*/ 2651792 w 3633632"/>
                    <a:gd name="connsiteY20" fmla="*/ 65846 h 2098755"/>
                    <a:gd name="connsiteX21" fmla="*/ 2582218 w 3633632"/>
                    <a:gd name="connsiteY21" fmla="*/ 214933 h 2098755"/>
                    <a:gd name="connsiteX22" fmla="*/ 2532522 w 3633632"/>
                    <a:gd name="connsiteY22" fmla="*/ 234811 h 2098755"/>
                    <a:gd name="connsiteX23" fmla="*/ 2393374 w 3633632"/>
                    <a:gd name="connsiteY23" fmla="*/ 254690 h 2098755"/>
                    <a:gd name="connsiteX24" fmla="*/ 892566 w 3633632"/>
                    <a:gd name="connsiteY24" fmla="*/ 254690 h 2098755"/>
                    <a:gd name="connsiteX25" fmla="*/ 762185 w 3633632"/>
                    <a:gd name="connsiteY25" fmla="*/ 16150 h 2098755"/>
                    <a:gd name="connsiteX0" fmla="*/ 762185 w 3633632"/>
                    <a:gd name="connsiteY0" fmla="*/ 22713 h 2105318"/>
                    <a:gd name="connsiteX1" fmla="*/ 266987 w 3633632"/>
                    <a:gd name="connsiteY1" fmla="*/ 32653 h 2105318"/>
                    <a:gd name="connsiteX2" fmla="*/ 17922 w 3633632"/>
                    <a:gd name="connsiteY2" fmla="*/ 251314 h 2105318"/>
                    <a:gd name="connsiteX3" fmla="*/ 7983 w 3633632"/>
                    <a:gd name="connsiteY3" fmla="*/ 569366 h 2105318"/>
                    <a:gd name="connsiteX4" fmla="*/ 17922 w 3633632"/>
                    <a:gd name="connsiteY4" fmla="*/ 1891270 h 2105318"/>
                    <a:gd name="connsiteX5" fmla="*/ 7983 w 3633632"/>
                    <a:gd name="connsiteY5" fmla="*/ 2020479 h 2105318"/>
                    <a:gd name="connsiteX6" fmla="*/ 7983 w 3633632"/>
                    <a:gd name="connsiteY6" fmla="*/ 2020479 h 2105318"/>
                    <a:gd name="connsiteX7" fmla="*/ 27861 w 3633632"/>
                    <a:gd name="connsiteY7" fmla="*/ 2020479 h 2105318"/>
                    <a:gd name="connsiteX8" fmla="*/ 57679 w 3633632"/>
                    <a:gd name="connsiteY8" fmla="*/ 2020479 h 2105318"/>
                    <a:gd name="connsiteX9" fmla="*/ 3367409 w 3633632"/>
                    <a:gd name="connsiteY9" fmla="*/ 2010540 h 2105318"/>
                    <a:gd name="connsiteX10" fmla="*/ 3386672 w 3633632"/>
                    <a:gd name="connsiteY10" fmla="*/ 2000599 h 2105318"/>
                    <a:gd name="connsiteX11" fmla="*/ 3386672 w 3633632"/>
                    <a:gd name="connsiteY11" fmla="*/ 2000600 h 2105318"/>
                    <a:gd name="connsiteX12" fmla="*/ 3367409 w 3633632"/>
                    <a:gd name="connsiteY12" fmla="*/ 2000601 h 2105318"/>
                    <a:gd name="connsiteX13" fmla="*/ 3377348 w 3633632"/>
                    <a:gd name="connsiteY13" fmla="*/ 1980722 h 2105318"/>
                    <a:gd name="connsiteX14" fmla="*/ 3367409 w 3633632"/>
                    <a:gd name="connsiteY14" fmla="*/ 380522 h 2105318"/>
                    <a:gd name="connsiteX15" fmla="*/ 3287896 w 3633632"/>
                    <a:gd name="connsiteY15" fmla="*/ 171801 h 2105318"/>
                    <a:gd name="connsiteX16" fmla="*/ 3258079 w 3633632"/>
                    <a:gd name="connsiteY16" fmla="*/ 132044 h 2105318"/>
                    <a:gd name="connsiteX17" fmla="*/ 3108992 w 3633632"/>
                    <a:gd name="connsiteY17" fmla="*/ 42592 h 2105318"/>
                    <a:gd name="connsiteX18" fmla="*/ 2691548 w 3633632"/>
                    <a:gd name="connsiteY18" fmla="*/ 32653 h 2105318"/>
                    <a:gd name="connsiteX19" fmla="*/ 2651792 w 3633632"/>
                    <a:gd name="connsiteY19" fmla="*/ 32653 h 2105318"/>
                    <a:gd name="connsiteX20" fmla="*/ 2651792 w 3633632"/>
                    <a:gd name="connsiteY20" fmla="*/ 72409 h 2105318"/>
                    <a:gd name="connsiteX21" fmla="*/ 2582218 w 3633632"/>
                    <a:gd name="connsiteY21" fmla="*/ 221496 h 2105318"/>
                    <a:gd name="connsiteX22" fmla="*/ 2532522 w 3633632"/>
                    <a:gd name="connsiteY22" fmla="*/ 241374 h 2105318"/>
                    <a:gd name="connsiteX23" fmla="*/ 2393374 w 3633632"/>
                    <a:gd name="connsiteY23" fmla="*/ 261253 h 2105318"/>
                    <a:gd name="connsiteX24" fmla="*/ 951497 w 3633632"/>
                    <a:gd name="connsiteY24" fmla="*/ 241374 h 2105318"/>
                    <a:gd name="connsiteX25" fmla="*/ 762185 w 3633632"/>
                    <a:gd name="connsiteY25" fmla="*/ 22713 h 2105318"/>
                    <a:gd name="connsiteX0" fmla="*/ 762185 w 3633632"/>
                    <a:gd name="connsiteY0" fmla="*/ 22713 h 2105318"/>
                    <a:gd name="connsiteX1" fmla="*/ 266987 w 3633632"/>
                    <a:gd name="connsiteY1" fmla="*/ 32653 h 2105318"/>
                    <a:gd name="connsiteX2" fmla="*/ 17922 w 3633632"/>
                    <a:gd name="connsiteY2" fmla="*/ 251314 h 2105318"/>
                    <a:gd name="connsiteX3" fmla="*/ 7983 w 3633632"/>
                    <a:gd name="connsiteY3" fmla="*/ 569366 h 2105318"/>
                    <a:gd name="connsiteX4" fmla="*/ 17922 w 3633632"/>
                    <a:gd name="connsiteY4" fmla="*/ 1891270 h 2105318"/>
                    <a:gd name="connsiteX5" fmla="*/ 7983 w 3633632"/>
                    <a:gd name="connsiteY5" fmla="*/ 2020479 h 2105318"/>
                    <a:gd name="connsiteX6" fmla="*/ 7983 w 3633632"/>
                    <a:gd name="connsiteY6" fmla="*/ 2020479 h 2105318"/>
                    <a:gd name="connsiteX7" fmla="*/ 27861 w 3633632"/>
                    <a:gd name="connsiteY7" fmla="*/ 2020479 h 2105318"/>
                    <a:gd name="connsiteX8" fmla="*/ 57679 w 3633632"/>
                    <a:gd name="connsiteY8" fmla="*/ 2020479 h 2105318"/>
                    <a:gd name="connsiteX9" fmla="*/ 3367409 w 3633632"/>
                    <a:gd name="connsiteY9" fmla="*/ 2010540 h 2105318"/>
                    <a:gd name="connsiteX10" fmla="*/ 3386672 w 3633632"/>
                    <a:gd name="connsiteY10" fmla="*/ 2000599 h 2105318"/>
                    <a:gd name="connsiteX11" fmla="*/ 3386672 w 3633632"/>
                    <a:gd name="connsiteY11" fmla="*/ 2000600 h 2105318"/>
                    <a:gd name="connsiteX12" fmla="*/ 3367409 w 3633632"/>
                    <a:gd name="connsiteY12" fmla="*/ 2000601 h 2105318"/>
                    <a:gd name="connsiteX13" fmla="*/ 3377348 w 3633632"/>
                    <a:gd name="connsiteY13" fmla="*/ 1980722 h 2105318"/>
                    <a:gd name="connsiteX14" fmla="*/ 3367409 w 3633632"/>
                    <a:gd name="connsiteY14" fmla="*/ 380522 h 2105318"/>
                    <a:gd name="connsiteX15" fmla="*/ 3287896 w 3633632"/>
                    <a:gd name="connsiteY15" fmla="*/ 171801 h 2105318"/>
                    <a:gd name="connsiteX16" fmla="*/ 3258079 w 3633632"/>
                    <a:gd name="connsiteY16" fmla="*/ 132044 h 2105318"/>
                    <a:gd name="connsiteX17" fmla="*/ 3108992 w 3633632"/>
                    <a:gd name="connsiteY17" fmla="*/ 42592 h 2105318"/>
                    <a:gd name="connsiteX18" fmla="*/ 2691548 w 3633632"/>
                    <a:gd name="connsiteY18" fmla="*/ 32653 h 2105318"/>
                    <a:gd name="connsiteX19" fmla="*/ 2651792 w 3633632"/>
                    <a:gd name="connsiteY19" fmla="*/ 32653 h 2105318"/>
                    <a:gd name="connsiteX20" fmla="*/ 2651792 w 3633632"/>
                    <a:gd name="connsiteY20" fmla="*/ 72409 h 2105318"/>
                    <a:gd name="connsiteX21" fmla="*/ 2582218 w 3633632"/>
                    <a:gd name="connsiteY21" fmla="*/ 221496 h 2105318"/>
                    <a:gd name="connsiteX22" fmla="*/ 2532522 w 3633632"/>
                    <a:gd name="connsiteY22" fmla="*/ 241374 h 2105318"/>
                    <a:gd name="connsiteX23" fmla="*/ 2393374 w 3633632"/>
                    <a:gd name="connsiteY23" fmla="*/ 261253 h 2105318"/>
                    <a:gd name="connsiteX24" fmla="*/ 951497 w 3633632"/>
                    <a:gd name="connsiteY24" fmla="*/ 241374 h 2105318"/>
                    <a:gd name="connsiteX25" fmla="*/ 762185 w 3633632"/>
                    <a:gd name="connsiteY25" fmla="*/ 22713 h 2105318"/>
                    <a:gd name="connsiteX0" fmla="*/ 762185 w 3633632"/>
                    <a:gd name="connsiteY0" fmla="*/ 23070 h 2105675"/>
                    <a:gd name="connsiteX1" fmla="*/ 266987 w 3633632"/>
                    <a:gd name="connsiteY1" fmla="*/ 33010 h 2105675"/>
                    <a:gd name="connsiteX2" fmla="*/ 17922 w 3633632"/>
                    <a:gd name="connsiteY2" fmla="*/ 251671 h 2105675"/>
                    <a:gd name="connsiteX3" fmla="*/ 7983 w 3633632"/>
                    <a:gd name="connsiteY3" fmla="*/ 569723 h 2105675"/>
                    <a:gd name="connsiteX4" fmla="*/ 17922 w 3633632"/>
                    <a:gd name="connsiteY4" fmla="*/ 1891627 h 2105675"/>
                    <a:gd name="connsiteX5" fmla="*/ 7983 w 3633632"/>
                    <a:gd name="connsiteY5" fmla="*/ 2020836 h 2105675"/>
                    <a:gd name="connsiteX6" fmla="*/ 7983 w 3633632"/>
                    <a:gd name="connsiteY6" fmla="*/ 2020836 h 2105675"/>
                    <a:gd name="connsiteX7" fmla="*/ 27861 w 3633632"/>
                    <a:gd name="connsiteY7" fmla="*/ 2020836 h 2105675"/>
                    <a:gd name="connsiteX8" fmla="*/ 57679 w 3633632"/>
                    <a:gd name="connsiteY8" fmla="*/ 2020836 h 2105675"/>
                    <a:gd name="connsiteX9" fmla="*/ 3367409 w 3633632"/>
                    <a:gd name="connsiteY9" fmla="*/ 2010897 h 2105675"/>
                    <a:gd name="connsiteX10" fmla="*/ 3386672 w 3633632"/>
                    <a:gd name="connsiteY10" fmla="*/ 2000956 h 2105675"/>
                    <a:gd name="connsiteX11" fmla="*/ 3386672 w 3633632"/>
                    <a:gd name="connsiteY11" fmla="*/ 2000957 h 2105675"/>
                    <a:gd name="connsiteX12" fmla="*/ 3367409 w 3633632"/>
                    <a:gd name="connsiteY12" fmla="*/ 2000958 h 2105675"/>
                    <a:gd name="connsiteX13" fmla="*/ 3377348 w 3633632"/>
                    <a:gd name="connsiteY13" fmla="*/ 1981079 h 2105675"/>
                    <a:gd name="connsiteX14" fmla="*/ 3367409 w 3633632"/>
                    <a:gd name="connsiteY14" fmla="*/ 380879 h 2105675"/>
                    <a:gd name="connsiteX15" fmla="*/ 3287896 w 3633632"/>
                    <a:gd name="connsiteY15" fmla="*/ 172158 h 2105675"/>
                    <a:gd name="connsiteX16" fmla="*/ 3258079 w 3633632"/>
                    <a:gd name="connsiteY16" fmla="*/ 132401 h 2105675"/>
                    <a:gd name="connsiteX17" fmla="*/ 3108992 w 3633632"/>
                    <a:gd name="connsiteY17" fmla="*/ 42949 h 2105675"/>
                    <a:gd name="connsiteX18" fmla="*/ 2691548 w 3633632"/>
                    <a:gd name="connsiteY18" fmla="*/ 33010 h 2105675"/>
                    <a:gd name="connsiteX19" fmla="*/ 2651792 w 3633632"/>
                    <a:gd name="connsiteY19" fmla="*/ 33010 h 2105675"/>
                    <a:gd name="connsiteX20" fmla="*/ 2651792 w 3633632"/>
                    <a:gd name="connsiteY20" fmla="*/ 72766 h 2105675"/>
                    <a:gd name="connsiteX21" fmla="*/ 2582218 w 3633632"/>
                    <a:gd name="connsiteY21" fmla="*/ 221853 h 2105675"/>
                    <a:gd name="connsiteX22" fmla="*/ 2532522 w 3633632"/>
                    <a:gd name="connsiteY22" fmla="*/ 241731 h 2105675"/>
                    <a:gd name="connsiteX23" fmla="*/ 2393374 w 3633632"/>
                    <a:gd name="connsiteY23" fmla="*/ 261610 h 2105675"/>
                    <a:gd name="connsiteX24" fmla="*/ 951497 w 3633632"/>
                    <a:gd name="connsiteY24" fmla="*/ 241731 h 2105675"/>
                    <a:gd name="connsiteX25" fmla="*/ 762185 w 3633632"/>
                    <a:gd name="connsiteY25" fmla="*/ 23070 h 2105675"/>
                    <a:gd name="connsiteX0" fmla="*/ 762185 w 3633632"/>
                    <a:gd name="connsiteY0" fmla="*/ 23070 h 2105675"/>
                    <a:gd name="connsiteX1" fmla="*/ 266987 w 3633632"/>
                    <a:gd name="connsiteY1" fmla="*/ 33010 h 2105675"/>
                    <a:gd name="connsiteX2" fmla="*/ 17922 w 3633632"/>
                    <a:gd name="connsiteY2" fmla="*/ 251671 h 2105675"/>
                    <a:gd name="connsiteX3" fmla="*/ 7983 w 3633632"/>
                    <a:gd name="connsiteY3" fmla="*/ 569723 h 2105675"/>
                    <a:gd name="connsiteX4" fmla="*/ 17922 w 3633632"/>
                    <a:gd name="connsiteY4" fmla="*/ 1891627 h 2105675"/>
                    <a:gd name="connsiteX5" fmla="*/ 7983 w 3633632"/>
                    <a:gd name="connsiteY5" fmla="*/ 2020836 h 2105675"/>
                    <a:gd name="connsiteX6" fmla="*/ 7983 w 3633632"/>
                    <a:gd name="connsiteY6" fmla="*/ 2020836 h 2105675"/>
                    <a:gd name="connsiteX7" fmla="*/ 27861 w 3633632"/>
                    <a:gd name="connsiteY7" fmla="*/ 2020836 h 2105675"/>
                    <a:gd name="connsiteX8" fmla="*/ 57679 w 3633632"/>
                    <a:gd name="connsiteY8" fmla="*/ 2020836 h 2105675"/>
                    <a:gd name="connsiteX9" fmla="*/ 3367409 w 3633632"/>
                    <a:gd name="connsiteY9" fmla="*/ 2010897 h 2105675"/>
                    <a:gd name="connsiteX10" fmla="*/ 3386672 w 3633632"/>
                    <a:gd name="connsiteY10" fmla="*/ 2000956 h 2105675"/>
                    <a:gd name="connsiteX11" fmla="*/ 3386672 w 3633632"/>
                    <a:gd name="connsiteY11" fmla="*/ 2000957 h 2105675"/>
                    <a:gd name="connsiteX12" fmla="*/ 3367409 w 3633632"/>
                    <a:gd name="connsiteY12" fmla="*/ 2000958 h 2105675"/>
                    <a:gd name="connsiteX13" fmla="*/ 3377348 w 3633632"/>
                    <a:gd name="connsiteY13" fmla="*/ 1981079 h 2105675"/>
                    <a:gd name="connsiteX14" fmla="*/ 3367409 w 3633632"/>
                    <a:gd name="connsiteY14" fmla="*/ 380879 h 2105675"/>
                    <a:gd name="connsiteX15" fmla="*/ 3287896 w 3633632"/>
                    <a:gd name="connsiteY15" fmla="*/ 172158 h 2105675"/>
                    <a:gd name="connsiteX16" fmla="*/ 3258079 w 3633632"/>
                    <a:gd name="connsiteY16" fmla="*/ 132401 h 2105675"/>
                    <a:gd name="connsiteX17" fmla="*/ 3108992 w 3633632"/>
                    <a:gd name="connsiteY17" fmla="*/ 42949 h 2105675"/>
                    <a:gd name="connsiteX18" fmla="*/ 2691548 w 3633632"/>
                    <a:gd name="connsiteY18" fmla="*/ 33010 h 2105675"/>
                    <a:gd name="connsiteX19" fmla="*/ 2651792 w 3633632"/>
                    <a:gd name="connsiteY19" fmla="*/ 33010 h 2105675"/>
                    <a:gd name="connsiteX20" fmla="*/ 2651792 w 3633632"/>
                    <a:gd name="connsiteY20" fmla="*/ 72766 h 2105675"/>
                    <a:gd name="connsiteX21" fmla="*/ 2582218 w 3633632"/>
                    <a:gd name="connsiteY21" fmla="*/ 221853 h 2105675"/>
                    <a:gd name="connsiteX22" fmla="*/ 2532522 w 3633632"/>
                    <a:gd name="connsiteY22" fmla="*/ 241731 h 2105675"/>
                    <a:gd name="connsiteX23" fmla="*/ 2393374 w 3633632"/>
                    <a:gd name="connsiteY23" fmla="*/ 261610 h 2105675"/>
                    <a:gd name="connsiteX24" fmla="*/ 951497 w 3633632"/>
                    <a:gd name="connsiteY24" fmla="*/ 241731 h 2105675"/>
                    <a:gd name="connsiteX25" fmla="*/ 762185 w 3633632"/>
                    <a:gd name="connsiteY25" fmla="*/ 23070 h 2105675"/>
                    <a:gd name="connsiteX0" fmla="*/ 762185 w 3633632"/>
                    <a:gd name="connsiteY0" fmla="*/ 23070 h 2105675"/>
                    <a:gd name="connsiteX1" fmla="*/ 266987 w 3633632"/>
                    <a:gd name="connsiteY1" fmla="*/ 33010 h 2105675"/>
                    <a:gd name="connsiteX2" fmla="*/ 17922 w 3633632"/>
                    <a:gd name="connsiteY2" fmla="*/ 251671 h 2105675"/>
                    <a:gd name="connsiteX3" fmla="*/ 7983 w 3633632"/>
                    <a:gd name="connsiteY3" fmla="*/ 569723 h 2105675"/>
                    <a:gd name="connsiteX4" fmla="*/ 17922 w 3633632"/>
                    <a:gd name="connsiteY4" fmla="*/ 1891627 h 2105675"/>
                    <a:gd name="connsiteX5" fmla="*/ 7983 w 3633632"/>
                    <a:gd name="connsiteY5" fmla="*/ 2020836 h 2105675"/>
                    <a:gd name="connsiteX6" fmla="*/ 7983 w 3633632"/>
                    <a:gd name="connsiteY6" fmla="*/ 2020836 h 2105675"/>
                    <a:gd name="connsiteX7" fmla="*/ 27861 w 3633632"/>
                    <a:gd name="connsiteY7" fmla="*/ 2020836 h 2105675"/>
                    <a:gd name="connsiteX8" fmla="*/ 57679 w 3633632"/>
                    <a:gd name="connsiteY8" fmla="*/ 2020836 h 2105675"/>
                    <a:gd name="connsiteX9" fmla="*/ 3367409 w 3633632"/>
                    <a:gd name="connsiteY9" fmla="*/ 2010897 h 2105675"/>
                    <a:gd name="connsiteX10" fmla="*/ 3386672 w 3633632"/>
                    <a:gd name="connsiteY10" fmla="*/ 2000956 h 2105675"/>
                    <a:gd name="connsiteX11" fmla="*/ 3386672 w 3633632"/>
                    <a:gd name="connsiteY11" fmla="*/ 2000957 h 2105675"/>
                    <a:gd name="connsiteX12" fmla="*/ 3367409 w 3633632"/>
                    <a:gd name="connsiteY12" fmla="*/ 2000958 h 2105675"/>
                    <a:gd name="connsiteX13" fmla="*/ 3377348 w 3633632"/>
                    <a:gd name="connsiteY13" fmla="*/ 1981079 h 2105675"/>
                    <a:gd name="connsiteX14" fmla="*/ 3367409 w 3633632"/>
                    <a:gd name="connsiteY14" fmla="*/ 380879 h 2105675"/>
                    <a:gd name="connsiteX15" fmla="*/ 3287896 w 3633632"/>
                    <a:gd name="connsiteY15" fmla="*/ 172158 h 2105675"/>
                    <a:gd name="connsiteX16" fmla="*/ 3258079 w 3633632"/>
                    <a:gd name="connsiteY16" fmla="*/ 132401 h 2105675"/>
                    <a:gd name="connsiteX17" fmla="*/ 3108992 w 3633632"/>
                    <a:gd name="connsiteY17" fmla="*/ 42949 h 2105675"/>
                    <a:gd name="connsiteX18" fmla="*/ 2691548 w 3633632"/>
                    <a:gd name="connsiteY18" fmla="*/ 33010 h 2105675"/>
                    <a:gd name="connsiteX19" fmla="*/ 2651792 w 3633632"/>
                    <a:gd name="connsiteY19" fmla="*/ 33010 h 2105675"/>
                    <a:gd name="connsiteX20" fmla="*/ 2651792 w 3633632"/>
                    <a:gd name="connsiteY20" fmla="*/ 72766 h 2105675"/>
                    <a:gd name="connsiteX21" fmla="*/ 2582218 w 3633632"/>
                    <a:gd name="connsiteY21" fmla="*/ 221853 h 2105675"/>
                    <a:gd name="connsiteX22" fmla="*/ 2393374 w 3633632"/>
                    <a:gd name="connsiteY22" fmla="*/ 261610 h 2105675"/>
                    <a:gd name="connsiteX23" fmla="*/ 951497 w 3633632"/>
                    <a:gd name="connsiteY23" fmla="*/ 241731 h 2105675"/>
                    <a:gd name="connsiteX24" fmla="*/ 762185 w 3633632"/>
                    <a:gd name="connsiteY24" fmla="*/ 23070 h 2105675"/>
                    <a:gd name="connsiteX0" fmla="*/ 762185 w 3633632"/>
                    <a:gd name="connsiteY0" fmla="*/ 23070 h 2105675"/>
                    <a:gd name="connsiteX1" fmla="*/ 266987 w 3633632"/>
                    <a:gd name="connsiteY1" fmla="*/ 33010 h 2105675"/>
                    <a:gd name="connsiteX2" fmla="*/ 17922 w 3633632"/>
                    <a:gd name="connsiteY2" fmla="*/ 251671 h 2105675"/>
                    <a:gd name="connsiteX3" fmla="*/ 7983 w 3633632"/>
                    <a:gd name="connsiteY3" fmla="*/ 569723 h 2105675"/>
                    <a:gd name="connsiteX4" fmla="*/ 17922 w 3633632"/>
                    <a:gd name="connsiteY4" fmla="*/ 1891627 h 2105675"/>
                    <a:gd name="connsiteX5" fmla="*/ 7983 w 3633632"/>
                    <a:gd name="connsiteY5" fmla="*/ 2020836 h 2105675"/>
                    <a:gd name="connsiteX6" fmla="*/ 7983 w 3633632"/>
                    <a:gd name="connsiteY6" fmla="*/ 2020836 h 2105675"/>
                    <a:gd name="connsiteX7" fmla="*/ 27861 w 3633632"/>
                    <a:gd name="connsiteY7" fmla="*/ 2020836 h 2105675"/>
                    <a:gd name="connsiteX8" fmla="*/ 57679 w 3633632"/>
                    <a:gd name="connsiteY8" fmla="*/ 2020836 h 2105675"/>
                    <a:gd name="connsiteX9" fmla="*/ 3367409 w 3633632"/>
                    <a:gd name="connsiteY9" fmla="*/ 2010897 h 2105675"/>
                    <a:gd name="connsiteX10" fmla="*/ 3386672 w 3633632"/>
                    <a:gd name="connsiteY10" fmla="*/ 2000956 h 2105675"/>
                    <a:gd name="connsiteX11" fmla="*/ 3386672 w 3633632"/>
                    <a:gd name="connsiteY11" fmla="*/ 2000957 h 2105675"/>
                    <a:gd name="connsiteX12" fmla="*/ 3367409 w 3633632"/>
                    <a:gd name="connsiteY12" fmla="*/ 2000958 h 2105675"/>
                    <a:gd name="connsiteX13" fmla="*/ 3377348 w 3633632"/>
                    <a:gd name="connsiteY13" fmla="*/ 1981079 h 2105675"/>
                    <a:gd name="connsiteX14" fmla="*/ 3367409 w 3633632"/>
                    <a:gd name="connsiteY14" fmla="*/ 380879 h 2105675"/>
                    <a:gd name="connsiteX15" fmla="*/ 3287896 w 3633632"/>
                    <a:gd name="connsiteY15" fmla="*/ 172158 h 2105675"/>
                    <a:gd name="connsiteX16" fmla="*/ 3258079 w 3633632"/>
                    <a:gd name="connsiteY16" fmla="*/ 132401 h 2105675"/>
                    <a:gd name="connsiteX17" fmla="*/ 3108992 w 3633632"/>
                    <a:gd name="connsiteY17" fmla="*/ 42949 h 2105675"/>
                    <a:gd name="connsiteX18" fmla="*/ 2691548 w 3633632"/>
                    <a:gd name="connsiteY18" fmla="*/ 33010 h 2105675"/>
                    <a:gd name="connsiteX19" fmla="*/ 2651792 w 3633632"/>
                    <a:gd name="connsiteY19" fmla="*/ 33010 h 2105675"/>
                    <a:gd name="connsiteX20" fmla="*/ 2651792 w 3633632"/>
                    <a:gd name="connsiteY20" fmla="*/ 72766 h 2105675"/>
                    <a:gd name="connsiteX21" fmla="*/ 2582218 w 3633632"/>
                    <a:gd name="connsiteY21" fmla="*/ 221853 h 2105675"/>
                    <a:gd name="connsiteX22" fmla="*/ 2393374 w 3633632"/>
                    <a:gd name="connsiteY22" fmla="*/ 261610 h 2105675"/>
                    <a:gd name="connsiteX23" fmla="*/ 951497 w 3633632"/>
                    <a:gd name="connsiteY23" fmla="*/ 241731 h 2105675"/>
                    <a:gd name="connsiteX24" fmla="*/ 762185 w 3633632"/>
                    <a:gd name="connsiteY24" fmla="*/ 23070 h 2105675"/>
                    <a:gd name="connsiteX0" fmla="*/ 762185 w 3633632"/>
                    <a:gd name="connsiteY0" fmla="*/ 23070 h 2105675"/>
                    <a:gd name="connsiteX1" fmla="*/ 266987 w 3633632"/>
                    <a:gd name="connsiteY1" fmla="*/ 33010 h 2105675"/>
                    <a:gd name="connsiteX2" fmla="*/ 17922 w 3633632"/>
                    <a:gd name="connsiteY2" fmla="*/ 251671 h 2105675"/>
                    <a:gd name="connsiteX3" fmla="*/ 7983 w 3633632"/>
                    <a:gd name="connsiteY3" fmla="*/ 569723 h 2105675"/>
                    <a:gd name="connsiteX4" fmla="*/ 17922 w 3633632"/>
                    <a:gd name="connsiteY4" fmla="*/ 1891627 h 2105675"/>
                    <a:gd name="connsiteX5" fmla="*/ 7983 w 3633632"/>
                    <a:gd name="connsiteY5" fmla="*/ 2020836 h 2105675"/>
                    <a:gd name="connsiteX6" fmla="*/ 7983 w 3633632"/>
                    <a:gd name="connsiteY6" fmla="*/ 2020836 h 2105675"/>
                    <a:gd name="connsiteX7" fmla="*/ 27861 w 3633632"/>
                    <a:gd name="connsiteY7" fmla="*/ 2020836 h 2105675"/>
                    <a:gd name="connsiteX8" fmla="*/ 57679 w 3633632"/>
                    <a:gd name="connsiteY8" fmla="*/ 2020836 h 2105675"/>
                    <a:gd name="connsiteX9" fmla="*/ 3367409 w 3633632"/>
                    <a:gd name="connsiteY9" fmla="*/ 2010897 h 2105675"/>
                    <a:gd name="connsiteX10" fmla="*/ 3386672 w 3633632"/>
                    <a:gd name="connsiteY10" fmla="*/ 2000956 h 2105675"/>
                    <a:gd name="connsiteX11" fmla="*/ 3386672 w 3633632"/>
                    <a:gd name="connsiteY11" fmla="*/ 2000957 h 2105675"/>
                    <a:gd name="connsiteX12" fmla="*/ 3367409 w 3633632"/>
                    <a:gd name="connsiteY12" fmla="*/ 2000958 h 2105675"/>
                    <a:gd name="connsiteX13" fmla="*/ 3377348 w 3633632"/>
                    <a:gd name="connsiteY13" fmla="*/ 1981079 h 2105675"/>
                    <a:gd name="connsiteX14" fmla="*/ 3367409 w 3633632"/>
                    <a:gd name="connsiteY14" fmla="*/ 380879 h 2105675"/>
                    <a:gd name="connsiteX15" fmla="*/ 3287896 w 3633632"/>
                    <a:gd name="connsiteY15" fmla="*/ 172158 h 2105675"/>
                    <a:gd name="connsiteX16" fmla="*/ 3258079 w 3633632"/>
                    <a:gd name="connsiteY16" fmla="*/ 132401 h 2105675"/>
                    <a:gd name="connsiteX17" fmla="*/ 3108992 w 3633632"/>
                    <a:gd name="connsiteY17" fmla="*/ 42949 h 2105675"/>
                    <a:gd name="connsiteX18" fmla="*/ 2691548 w 3633632"/>
                    <a:gd name="connsiteY18" fmla="*/ 33010 h 2105675"/>
                    <a:gd name="connsiteX19" fmla="*/ 2651792 w 3633632"/>
                    <a:gd name="connsiteY19" fmla="*/ 33010 h 2105675"/>
                    <a:gd name="connsiteX20" fmla="*/ 2651792 w 3633632"/>
                    <a:gd name="connsiteY20" fmla="*/ 72766 h 2105675"/>
                    <a:gd name="connsiteX21" fmla="*/ 2393374 w 3633632"/>
                    <a:gd name="connsiteY21" fmla="*/ 261610 h 2105675"/>
                    <a:gd name="connsiteX22" fmla="*/ 951497 w 3633632"/>
                    <a:gd name="connsiteY22" fmla="*/ 241731 h 2105675"/>
                    <a:gd name="connsiteX23" fmla="*/ 762185 w 3633632"/>
                    <a:gd name="connsiteY23" fmla="*/ 23070 h 2105675"/>
                    <a:gd name="connsiteX0" fmla="*/ 762185 w 3633632"/>
                    <a:gd name="connsiteY0" fmla="*/ 23070 h 2105675"/>
                    <a:gd name="connsiteX1" fmla="*/ 266987 w 3633632"/>
                    <a:gd name="connsiteY1" fmla="*/ 33010 h 2105675"/>
                    <a:gd name="connsiteX2" fmla="*/ 17922 w 3633632"/>
                    <a:gd name="connsiteY2" fmla="*/ 251671 h 2105675"/>
                    <a:gd name="connsiteX3" fmla="*/ 7983 w 3633632"/>
                    <a:gd name="connsiteY3" fmla="*/ 569723 h 2105675"/>
                    <a:gd name="connsiteX4" fmla="*/ 17922 w 3633632"/>
                    <a:gd name="connsiteY4" fmla="*/ 1891627 h 2105675"/>
                    <a:gd name="connsiteX5" fmla="*/ 7983 w 3633632"/>
                    <a:gd name="connsiteY5" fmla="*/ 2020836 h 2105675"/>
                    <a:gd name="connsiteX6" fmla="*/ 7983 w 3633632"/>
                    <a:gd name="connsiteY6" fmla="*/ 2020836 h 2105675"/>
                    <a:gd name="connsiteX7" fmla="*/ 27861 w 3633632"/>
                    <a:gd name="connsiteY7" fmla="*/ 2020836 h 2105675"/>
                    <a:gd name="connsiteX8" fmla="*/ 57679 w 3633632"/>
                    <a:gd name="connsiteY8" fmla="*/ 2020836 h 2105675"/>
                    <a:gd name="connsiteX9" fmla="*/ 3367409 w 3633632"/>
                    <a:gd name="connsiteY9" fmla="*/ 2010897 h 2105675"/>
                    <a:gd name="connsiteX10" fmla="*/ 3386672 w 3633632"/>
                    <a:gd name="connsiteY10" fmla="*/ 2000956 h 2105675"/>
                    <a:gd name="connsiteX11" fmla="*/ 3386672 w 3633632"/>
                    <a:gd name="connsiteY11" fmla="*/ 2000957 h 2105675"/>
                    <a:gd name="connsiteX12" fmla="*/ 3367409 w 3633632"/>
                    <a:gd name="connsiteY12" fmla="*/ 2000958 h 2105675"/>
                    <a:gd name="connsiteX13" fmla="*/ 3377348 w 3633632"/>
                    <a:gd name="connsiteY13" fmla="*/ 1981079 h 2105675"/>
                    <a:gd name="connsiteX14" fmla="*/ 3367409 w 3633632"/>
                    <a:gd name="connsiteY14" fmla="*/ 380879 h 2105675"/>
                    <a:gd name="connsiteX15" fmla="*/ 3287896 w 3633632"/>
                    <a:gd name="connsiteY15" fmla="*/ 172158 h 2105675"/>
                    <a:gd name="connsiteX16" fmla="*/ 3258079 w 3633632"/>
                    <a:gd name="connsiteY16" fmla="*/ 132401 h 2105675"/>
                    <a:gd name="connsiteX17" fmla="*/ 3108992 w 3633632"/>
                    <a:gd name="connsiteY17" fmla="*/ 42949 h 2105675"/>
                    <a:gd name="connsiteX18" fmla="*/ 2691548 w 3633632"/>
                    <a:gd name="connsiteY18" fmla="*/ 33010 h 2105675"/>
                    <a:gd name="connsiteX19" fmla="*/ 2651792 w 3633632"/>
                    <a:gd name="connsiteY19" fmla="*/ 33010 h 2105675"/>
                    <a:gd name="connsiteX20" fmla="*/ 2651792 w 3633632"/>
                    <a:gd name="connsiteY20" fmla="*/ 72766 h 2105675"/>
                    <a:gd name="connsiteX21" fmla="*/ 2393374 w 3633632"/>
                    <a:gd name="connsiteY21" fmla="*/ 261610 h 2105675"/>
                    <a:gd name="connsiteX22" fmla="*/ 951497 w 3633632"/>
                    <a:gd name="connsiteY22" fmla="*/ 241731 h 2105675"/>
                    <a:gd name="connsiteX23" fmla="*/ 762185 w 3633632"/>
                    <a:gd name="connsiteY23" fmla="*/ 23070 h 2105675"/>
                    <a:gd name="connsiteX0" fmla="*/ 762185 w 3633632"/>
                    <a:gd name="connsiteY0" fmla="*/ 23070 h 2105675"/>
                    <a:gd name="connsiteX1" fmla="*/ 266987 w 3633632"/>
                    <a:gd name="connsiteY1" fmla="*/ 33010 h 2105675"/>
                    <a:gd name="connsiteX2" fmla="*/ 17922 w 3633632"/>
                    <a:gd name="connsiteY2" fmla="*/ 251671 h 2105675"/>
                    <a:gd name="connsiteX3" fmla="*/ 7983 w 3633632"/>
                    <a:gd name="connsiteY3" fmla="*/ 569723 h 2105675"/>
                    <a:gd name="connsiteX4" fmla="*/ 17922 w 3633632"/>
                    <a:gd name="connsiteY4" fmla="*/ 1891627 h 2105675"/>
                    <a:gd name="connsiteX5" fmla="*/ 7983 w 3633632"/>
                    <a:gd name="connsiteY5" fmla="*/ 2020836 h 2105675"/>
                    <a:gd name="connsiteX6" fmla="*/ 7983 w 3633632"/>
                    <a:gd name="connsiteY6" fmla="*/ 2020836 h 2105675"/>
                    <a:gd name="connsiteX7" fmla="*/ 27861 w 3633632"/>
                    <a:gd name="connsiteY7" fmla="*/ 2020836 h 2105675"/>
                    <a:gd name="connsiteX8" fmla="*/ 57679 w 3633632"/>
                    <a:gd name="connsiteY8" fmla="*/ 2020836 h 2105675"/>
                    <a:gd name="connsiteX9" fmla="*/ 3367409 w 3633632"/>
                    <a:gd name="connsiteY9" fmla="*/ 2010897 h 2105675"/>
                    <a:gd name="connsiteX10" fmla="*/ 3386672 w 3633632"/>
                    <a:gd name="connsiteY10" fmla="*/ 2000956 h 2105675"/>
                    <a:gd name="connsiteX11" fmla="*/ 3386672 w 3633632"/>
                    <a:gd name="connsiteY11" fmla="*/ 2000957 h 2105675"/>
                    <a:gd name="connsiteX12" fmla="*/ 3367409 w 3633632"/>
                    <a:gd name="connsiteY12" fmla="*/ 2000958 h 2105675"/>
                    <a:gd name="connsiteX13" fmla="*/ 3377348 w 3633632"/>
                    <a:gd name="connsiteY13" fmla="*/ 1981079 h 2105675"/>
                    <a:gd name="connsiteX14" fmla="*/ 3367409 w 3633632"/>
                    <a:gd name="connsiteY14" fmla="*/ 380879 h 2105675"/>
                    <a:gd name="connsiteX15" fmla="*/ 3287896 w 3633632"/>
                    <a:gd name="connsiteY15" fmla="*/ 172158 h 2105675"/>
                    <a:gd name="connsiteX16" fmla="*/ 3258079 w 3633632"/>
                    <a:gd name="connsiteY16" fmla="*/ 132401 h 2105675"/>
                    <a:gd name="connsiteX17" fmla="*/ 3108992 w 3633632"/>
                    <a:gd name="connsiteY17" fmla="*/ 42949 h 2105675"/>
                    <a:gd name="connsiteX18" fmla="*/ 2691548 w 3633632"/>
                    <a:gd name="connsiteY18" fmla="*/ 33010 h 2105675"/>
                    <a:gd name="connsiteX19" fmla="*/ 2651792 w 3633632"/>
                    <a:gd name="connsiteY19" fmla="*/ 33010 h 2105675"/>
                    <a:gd name="connsiteX20" fmla="*/ 2393374 w 3633632"/>
                    <a:gd name="connsiteY20" fmla="*/ 261610 h 2105675"/>
                    <a:gd name="connsiteX21" fmla="*/ 951497 w 3633632"/>
                    <a:gd name="connsiteY21" fmla="*/ 241731 h 2105675"/>
                    <a:gd name="connsiteX22" fmla="*/ 762185 w 3633632"/>
                    <a:gd name="connsiteY22" fmla="*/ 23070 h 2105675"/>
                    <a:gd name="connsiteX0" fmla="*/ 762185 w 3633632"/>
                    <a:gd name="connsiteY0" fmla="*/ 23070 h 2105675"/>
                    <a:gd name="connsiteX1" fmla="*/ 266987 w 3633632"/>
                    <a:gd name="connsiteY1" fmla="*/ 33010 h 2105675"/>
                    <a:gd name="connsiteX2" fmla="*/ 17922 w 3633632"/>
                    <a:gd name="connsiteY2" fmla="*/ 251671 h 2105675"/>
                    <a:gd name="connsiteX3" fmla="*/ 7983 w 3633632"/>
                    <a:gd name="connsiteY3" fmla="*/ 569723 h 2105675"/>
                    <a:gd name="connsiteX4" fmla="*/ 17922 w 3633632"/>
                    <a:gd name="connsiteY4" fmla="*/ 1891627 h 2105675"/>
                    <a:gd name="connsiteX5" fmla="*/ 7983 w 3633632"/>
                    <a:gd name="connsiteY5" fmla="*/ 2020836 h 2105675"/>
                    <a:gd name="connsiteX6" fmla="*/ 7983 w 3633632"/>
                    <a:gd name="connsiteY6" fmla="*/ 2020836 h 2105675"/>
                    <a:gd name="connsiteX7" fmla="*/ 27861 w 3633632"/>
                    <a:gd name="connsiteY7" fmla="*/ 2020836 h 2105675"/>
                    <a:gd name="connsiteX8" fmla="*/ 57679 w 3633632"/>
                    <a:gd name="connsiteY8" fmla="*/ 2020836 h 2105675"/>
                    <a:gd name="connsiteX9" fmla="*/ 3367409 w 3633632"/>
                    <a:gd name="connsiteY9" fmla="*/ 2010897 h 2105675"/>
                    <a:gd name="connsiteX10" fmla="*/ 3386672 w 3633632"/>
                    <a:gd name="connsiteY10" fmla="*/ 2000956 h 2105675"/>
                    <a:gd name="connsiteX11" fmla="*/ 3386672 w 3633632"/>
                    <a:gd name="connsiteY11" fmla="*/ 2000957 h 2105675"/>
                    <a:gd name="connsiteX12" fmla="*/ 3367409 w 3633632"/>
                    <a:gd name="connsiteY12" fmla="*/ 2000958 h 2105675"/>
                    <a:gd name="connsiteX13" fmla="*/ 3377348 w 3633632"/>
                    <a:gd name="connsiteY13" fmla="*/ 1981079 h 2105675"/>
                    <a:gd name="connsiteX14" fmla="*/ 3367409 w 3633632"/>
                    <a:gd name="connsiteY14" fmla="*/ 380879 h 2105675"/>
                    <a:gd name="connsiteX15" fmla="*/ 3287896 w 3633632"/>
                    <a:gd name="connsiteY15" fmla="*/ 172158 h 2105675"/>
                    <a:gd name="connsiteX16" fmla="*/ 3258079 w 3633632"/>
                    <a:gd name="connsiteY16" fmla="*/ 132401 h 2105675"/>
                    <a:gd name="connsiteX17" fmla="*/ 3108992 w 3633632"/>
                    <a:gd name="connsiteY17" fmla="*/ 42949 h 2105675"/>
                    <a:gd name="connsiteX18" fmla="*/ 2691548 w 3633632"/>
                    <a:gd name="connsiteY18" fmla="*/ 33010 h 2105675"/>
                    <a:gd name="connsiteX19" fmla="*/ 2651792 w 3633632"/>
                    <a:gd name="connsiteY19" fmla="*/ 33010 h 2105675"/>
                    <a:gd name="connsiteX20" fmla="*/ 2393374 w 3633632"/>
                    <a:gd name="connsiteY20" fmla="*/ 261610 h 2105675"/>
                    <a:gd name="connsiteX21" fmla="*/ 951497 w 3633632"/>
                    <a:gd name="connsiteY21" fmla="*/ 241731 h 2105675"/>
                    <a:gd name="connsiteX22" fmla="*/ 762185 w 3633632"/>
                    <a:gd name="connsiteY22" fmla="*/ 23070 h 2105675"/>
                    <a:gd name="connsiteX0" fmla="*/ 762185 w 3633632"/>
                    <a:gd name="connsiteY0" fmla="*/ 23070 h 2105675"/>
                    <a:gd name="connsiteX1" fmla="*/ 266987 w 3633632"/>
                    <a:gd name="connsiteY1" fmla="*/ 33010 h 2105675"/>
                    <a:gd name="connsiteX2" fmla="*/ 17922 w 3633632"/>
                    <a:gd name="connsiteY2" fmla="*/ 251671 h 2105675"/>
                    <a:gd name="connsiteX3" fmla="*/ 7983 w 3633632"/>
                    <a:gd name="connsiteY3" fmla="*/ 569723 h 2105675"/>
                    <a:gd name="connsiteX4" fmla="*/ 17922 w 3633632"/>
                    <a:gd name="connsiteY4" fmla="*/ 1891627 h 2105675"/>
                    <a:gd name="connsiteX5" fmla="*/ 7983 w 3633632"/>
                    <a:gd name="connsiteY5" fmla="*/ 2020836 h 2105675"/>
                    <a:gd name="connsiteX6" fmla="*/ 7983 w 3633632"/>
                    <a:gd name="connsiteY6" fmla="*/ 2020836 h 2105675"/>
                    <a:gd name="connsiteX7" fmla="*/ 27861 w 3633632"/>
                    <a:gd name="connsiteY7" fmla="*/ 2020836 h 2105675"/>
                    <a:gd name="connsiteX8" fmla="*/ 57679 w 3633632"/>
                    <a:gd name="connsiteY8" fmla="*/ 2020836 h 2105675"/>
                    <a:gd name="connsiteX9" fmla="*/ 3367409 w 3633632"/>
                    <a:gd name="connsiteY9" fmla="*/ 2010897 h 2105675"/>
                    <a:gd name="connsiteX10" fmla="*/ 3386672 w 3633632"/>
                    <a:gd name="connsiteY10" fmla="*/ 2000956 h 2105675"/>
                    <a:gd name="connsiteX11" fmla="*/ 3386672 w 3633632"/>
                    <a:gd name="connsiteY11" fmla="*/ 2000957 h 2105675"/>
                    <a:gd name="connsiteX12" fmla="*/ 3367409 w 3633632"/>
                    <a:gd name="connsiteY12" fmla="*/ 2000958 h 2105675"/>
                    <a:gd name="connsiteX13" fmla="*/ 3377348 w 3633632"/>
                    <a:gd name="connsiteY13" fmla="*/ 1981079 h 2105675"/>
                    <a:gd name="connsiteX14" fmla="*/ 3367409 w 3633632"/>
                    <a:gd name="connsiteY14" fmla="*/ 380879 h 2105675"/>
                    <a:gd name="connsiteX15" fmla="*/ 3258079 w 3633632"/>
                    <a:gd name="connsiteY15" fmla="*/ 132401 h 2105675"/>
                    <a:gd name="connsiteX16" fmla="*/ 3108992 w 3633632"/>
                    <a:gd name="connsiteY16" fmla="*/ 42949 h 2105675"/>
                    <a:gd name="connsiteX17" fmla="*/ 2691548 w 3633632"/>
                    <a:gd name="connsiteY17" fmla="*/ 33010 h 2105675"/>
                    <a:gd name="connsiteX18" fmla="*/ 2651792 w 3633632"/>
                    <a:gd name="connsiteY18" fmla="*/ 33010 h 2105675"/>
                    <a:gd name="connsiteX19" fmla="*/ 2393374 w 3633632"/>
                    <a:gd name="connsiteY19" fmla="*/ 261610 h 2105675"/>
                    <a:gd name="connsiteX20" fmla="*/ 951497 w 3633632"/>
                    <a:gd name="connsiteY20" fmla="*/ 241731 h 2105675"/>
                    <a:gd name="connsiteX21" fmla="*/ 762185 w 3633632"/>
                    <a:gd name="connsiteY21" fmla="*/ 23070 h 2105675"/>
                    <a:gd name="connsiteX0" fmla="*/ 762185 w 3633632"/>
                    <a:gd name="connsiteY0" fmla="*/ 23070 h 2105675"/>
                    <a:gd name="connsiteX1" fmla="*/ 266987 w 3633632"/>
                    <a:gd name="connsiteY1" fmla="*/ 33010 h 2105675"/>
                    <a:gd name="connsiteX2" fmla="*/ 17922 w 3633632"/>
                    <a:gd name="connsiteY2" fmla="*/ 251671 h 2105675"/>
                    <a:gd name="connsiteX3" fmla="*/ 7983 w 3633632"/>
                    <a:gd name="connsiteY3" fmla="*/ 569723 h 2105675"/>
                    <a:gd name="connsiteX4" fmla="*/ 17922 w 3633632"/>
                    <a:gd name="connsiteY4" fmla="*/ 1891627 h 2105675"/>
                    <a:gd name="connsiteX5" fmla="*/ 7983 w 3633632"/>
                    <a:gd name="connsiteY5" fmla="*/ 2020836 h 2105675"/>
                    <a:gd name="connsiteX6" fmla="*/ 7983 w 3633632"/>
                    <a:gd name="connsiteY6" fmla="*/ 2020836 h 2105675"/>
                    <a:gd name="connsiteX7" fmla="*/ 27861 w 3633632"/>
                    <a:gd name="connsiteY7" fmla="*/ 2020836 h 2105675"/>
                    <a:gd name="connsiteX8" fmla="*/ 57679 w 3633632"/>
                    <a:gd name="connsiteY8" fmla="*/ 2020836 h 2105675"/>
                    <a:gd name="connsiteX9" fmla="*/ 3367409 w 3633632"/>
                    <a:gd name="connsiteY9" fmla="*/ 2010897 h 2105675"/>
                    <a:gd name="connsiteX10" fmla="*/ 3386672 w 3633632"/>
                    <a:gd name="connsiteY10" fmla="*/ 2000956 h 2105675"/>
                    <a:gd name="connsiteX11" fmla="*/ 3386672 w 3633632"/>
                    <a:gd name="connsiteY11" fmla="*/ 2000957 h 2105675"/>
                    <a:gd name="connsiteX12" fmla="*/ 3367409 w 3633632"/>
                    <a:gd name="connsiteY12" fmla="*/ 2000958 h 2105675"/>
                    <a:gd name="connsiteX13" fmla="*/ 3377348 w 3633632"/>
                    <a:gd name="connsiteY13" fmla="*/ 1981079 h 2105675"/>
                    <a:gd name="connsiteX14" fmla="*/ 3367409 w 3633632"/>
                    <a:gd name="connsiteY14" fmla="*/ 380879 h 2105675"/>
                    <a:gd name="connsiteX15" fmla="*/ 3258079 w 3633632"/>
                    <a:gd name="connsiteY15" fmla="*/ 132401 h 2105675"/>
                    <a:gd name="connsiteX16" fmla="*/ 3108992 w 3633632"/>
                    <a:gd name="connsiteY16" fmla="*/ 42949 h 2105675"/>
                    <a:gd name="connsiteX17" fmla="*/ 2691548 w 3633632"/>
                    <a:gd name="connsiteY17" fmla="*/ 33010 h 2105675"/>
                    <a:gd name="connsiteX18" fmla="*/ 2651792 w 3633632"/>
                    <a:gd name="connsiteY18" fmla="*/ 33010 h 2105675"/>
                    <a:gd name="connsiteX19" fmla="*/ 2393374 w 3633632"/>
                    <a:gd name="connsiteY19" fmla="*/ 261610 h 2105675"/>
                    <a:gd name="connsiteX20" fmla="*/ 951497 w 3633632"/>
                    <a:gd name="connsiteY20" fmla="*/ 241731 h 2105675"/>
                    <a:gd name="connsiteX21" fmla="*/ 762185 w 3633632"/>
                    <a:gd name="connsiteY21" fmla="*/ 23070 h 2105675"/>
                    <a:gd name="connsiteX0" fmla="*/ 762185 w 3633632"/>
                    <a:gd name="connsiteY0" fmla="*/ 23070 h 2105675"/>
                    <a:gd name="connsiteX1" fmla="*/ 266987 w 3633632"/>
                    <a:gd name="connsiteY1" fmla="*/ 33010 h 2105675"/>
                    <a:gd name="connsiteX2" fmla="*/ 17922 w 3633632"/>
                    <a:gd name="connsiteY2" fmla="*/ 251671 h 2105675"/>
                    <a:gd name="connsiteX3" fmla="*/ 7983 w 3633632"/>
                    <a:gd name="connsiteY3" fmla="*/ 569723 h 2105675"/>
                    <a:gd name="connsiteX4" fmla="*/ 17922 w 3633632"/>
                    <a:gd name="connsiteY4" fmla="*/ 1891627 h 2105675"/>
                    <a:gd name="connsiteX5" fmla="*/ 7983 w 3633632"/>
                    <a:gd name="connsiteY5" fmla="*/ 2020836 h 2105675"/>
                    <a:gd name="connsiteX6" fmla="*/ 7983 w 3633632"/>
                    <a:gd name="connsiteY6" fmla="*/ 2020836 h 2105675"/>
                    <a:gd name="connsiteX7" fmla="*/ 27861 w 3633632"/>
                    <a:gd name="connsiteY7" fmla="*/ 2020836 h 2105675"/>
                    <a:gd name="connsiteX8" fmla="*/ 57679 w 3633632"/>
                    <a:gd name="connsiteY8" fmla="*/ 2020836 h 2105675"/>
                    <a:gd name="connsiteX9" fmla="*/ 3367409 w 3633632"/>
                    <a:gd name="connsiteY9" fmla="*/ 2010897 h 2105675"/>
                    <a:gd name="connsiteX10" fmla="*/ 3386672 w 3633632"/>
                    <a:gd name="connsiteY10" fmla="*/ 2000956 h 2105675"/>
                    <a:gd name="connsiteX11" fmla="*/ 3386672 w 3633632"/>
                    <a:gd name="connsiteY11" fmla="*/ 2000957 h 2105675"/>
                    <a:gd name="connsiteX12" fmla="*/ 3367409 w 3633632"/>
                    <a:gd name="connsiteY12" fmla="*/ 2000958 h 2105675"/>
                    <a:gd name="connsiteX13" fmla="*/ 3377348 w 3633632"/>
                    <a:gd name="connsiteY13" fmla="*/ 1981079 h 2105675"/>
                    <a:gd name="connsiteX14" fmla="*/ 3367409 w 3633632"/>
                    <a:gd name="connsiteY14" fmla="*/ 380879 h 2105675"/>
                    <a:gd name="connsiteX15" fmla="*/ 3258079 w 3633632"/>
                    <a:gd name="connsiteY15" fmla="*/ 132401 h 2105675"/>
                    <a:gd name="connsiteX16" fmla="*/ 3108992 w 3633632"/>
                    <a:gd name="connsiteY16" fmla="*/ 42949 h 2105675"/>
                    <a:gd name="connsiteX17" fmla="*/ 2691548 w 3633632"/>
                    <a:gd name="connsiteY17" fmla="*/ 33010 h 2105675"/>
                    <a:gd name="connsiteX18" fmla="*/ 2651792 w 3633632"/>
                    <a:gd name="connsiteY18" fmla="*/ 33010 h 2105675"/>
                    <a:gd name="connsiteX19" fmla="*/ 2393374 w 3633632"/>
                    <a:gd name="connsiteY19" fmla="*/ 261610 h 2105675"/>
                    <a:gd name="connsiteX20" fmla="*/ 951497 w 3633632"/>
                    <a:gd name="connsiteY20" fmla="*/ 241731 h 2105675"/>
                    <a:gd name="connsiteX21" fmla="*/ 762185 w 3633632"/>
                    <a:gd name="connsiteY21" fmla="*/ 23070 h 2105675"/>
                    <a:gd name="connsiteX0" fmla="*/ 762185 w 3633632"/>
                    <a:gd name="connsiteY0" fmla="*/ 23070 h 2105675"/>
                    <a:gd name="connsiteX1" fmla="*/ 266987 w 3633632"/>
                    <a:gd name="connsiteY1" fmla="*/ 33010 h 2105675"/>
                    <a:gd name="connsiteX2" fmla="*/ 17922 w 3633632"/>
                    <a:gd name="connsiteY2" fmla="*/ 251671 h 2105675"/>
                    <a:gd name="connsiteX3" fmla="*/ 7983 w 3633632"/>
                    <a:gd name="connsiteY3" fmla="*/ 569723 h 2105675"/>
                    <a:gd name="connsiteX4" fmla="*/ 17922 w 3633632"/>
                    <a:gd name="connsiteY4" fmla="*/ 1891627 h 2105675"/>
                    <a:gd name="connsiteX5" fmla="*/ 7983 w 3633632"/>
                    <a:gd name="connsiteY5" fmla="*/ 2020836 h 2105675"/>
                    <a:gd name="connsiteX6" fmla="*/ 7983 w 3633632"/>
                    <a:gd name="connsiteY6" fmla="*/ 2020836 h 2105675"/>
                    <a:gd name="connsiteX7" fmla="*/ 27861 w 3633632"/>
                    <a:gd name="connsiteY7" fmla="*/ 2020836 h 2105675"/>
                    <a:gd name="connsiteX8" fmla="*/ 57679 w 3633632"/>
                    <a:gd name="connsiteY8" fmla="*/ 2020836 h 2105675"/>
                    <a:gd name="connsiteX9" fmla="*/ 3367409 w 3633632"/>
                    <a:gd name="connsiteY9" fmla="*/ 2010897 h 2105675"/>
                    <a:gd name="connsiteX10" fmla="*/ 3386672 w 3633632"/>
                    <a:gd name="connsiteY10" fmla="*/ 2000956 h 2105675"/>
                    <a:gd name="connsiteX11" fmla="*/ 3386672 w 3633632"/>
                    <a:gd name="connsiteY11" fmla="*/ 2000957 h 2105675"/>
                    <a:gd name="connsiteX12" fmla="*/ 3367409 w 3633632"/>
                    <a:gd name="connsiteY12" fmla="*/ 2000958 h 2105675"/>
                    <a:gd name="connsiteX13" fmla="*/ 3377348 w 3633632"/>
                    <a:gd name="connsiteY13" fmla="*/ 1981079 h 2105675"/>
                    <a:gd name="connsiteX14" fmla="*/ 3367409 w 3633632"/>
                    <a:gd name="connsiteY14" fmla="*/ 380879 h 2105675"/>
                    <a:gd name="connsiteX15" fmla="*/ 3108992 w 3633632"/>
                    <a:gd name="connsiteY15" fmla="*/ 42949 h 2105675"/>
                    <a:gd name="connsiteX16" fmla="*/ 2691548 w 3633632"/>
                    <a:gd name="connsiteY16" fmla="*/ 33010 h 2105675"/>
                    <a:gd name="connsiteX17" fmla="*/ 2651792 w 3633632"/>
                    <a:gd name="connsiteY17" fmla="*/ 33010 h 2105675"/>
                    <a:gd name="connsiteX18" fmla="*/ 2393374 w 3633632"/>
                    <a:gd name="connsiteY18" fmla="*/ 261610 h 2105675"/>
                    <a:gd name="connsiteX19" fmla="*/ 951497 w 3633632"/>
                    <a:gd name="connsiteY19" fmla="*/ 241731 h 2105675"/>
                    <a:gd name="connsiteX20" fmla="*/ 762185 w 3633632"/>
                    <a:gd name="connsiteY20" fmla="*/ 23070 h 2105675"/>
                    <a:gd name="connsiteX0" fmla="*/ 762185 w 3633632"/>
                    <a:gd name="connsiteY0" fmla="*/ 23070 h 2105675"/>
                    <a:gd name="connsiteX1" fmla="*/ 266987 w 3633632"/>
                    <a:gd name="connsiteY1" fmla="*/ 33010 h 2105675"/>
                    <a:gd name="connsiteX2" fmla="*/ 17922 w 3633632"/>
                    <a:gd name="connsiteY2" fmla="*/ 251671 h 2105675"/>
                    <a:gd name="connsiteX3" fmla="*/ 7983 w 3633632"/>
                    <a:gd name="connsiteY3" fmla="*/ 569723 h 2105675"/>
                    <a:gd name="connsiteX4" fmla="*/ 17922 w 3633632"/>
                    <a:gd name="connsiteY4" fmla="*/ 1891627 h 2105675"/>
                    <a:gd name="connsiteX5" fmla="*/ 7983 w 3633632"/>
                    <a:gd name="connsiteY5" fmla="*/ 2020836 h 2105675"/>
                    <a:gd name="connsiteX6" fmla="*/ 7983 w 3633632"/>
                    <a:gd name="connsiteY6" fmla="*/ 2020836 h 2105675"/>
                    <a:gd name="connsiteX7" fmla="*/ 27861 w 3633632"/>
                    <a:gd name="connsiteY7" fmla="*/ 2020836 h 2105675"/>
                    <a:gd name="connsiteX8" fmla="*/ 57679 w 3633632"/>
                    <a:gd name="connsiteY8" fmla="*/ 2020836 h 2105675"/>
                    <a:gd name="connsiteX9" fmla="*/ 3367409 w 3633632"/>
                    <a:gd name="connsiteY9" fmla="*/ 2010897 h 2105675"/>
                    <a:gd name="connsiteX10" fmla="*/ 3386672 w 3633632"/>
                    <a:gd name="connsiteY10" fmla="*/ 2000956 h 2105675"/>
                    <a:gd name="connsiteX11" fmla="*/ 3386672 w 3633632"/>
                    <a:gd name="connsiteY11" fmla="*/ 2000957 h 2105675"/>
                    <a:gd name="connsiteX12" fmla="*/ 3367409 w 3633632"/>
                    <a:gd name="connsiteY12" fmla="*/ 2000958 h 2105675"/>
                    <a:gd name="connsiteX13" fmla="*/ 3377348 w 3633632"/>
                    <a:gd name="connsiteY13" fmla="*/ 1981079 h 2105675"/>
                    <a:gd name="connsiteX14" fmla="*/ 3367409 w 3633632"/>
                    <a:gd name="connsiteY14" fmla="*/ 380879 h 2105675"/>
                    <a:gd name="connsiteX15" fmla="*/ 3108992 w 3633632"/>
                    <a:gd name="connsiteY15" fmla="*/ 42949 h 2105675"/>
                    <a:gd name="connsiteX16" fmla="*/ 2691548 w 3633632"/>
                    <a:gd name="connsiteY16" fmla="*/ 33010 h 2105675"/>
                    <a:gd name="connsiteX17" fmla="*/ 2651792 w 3633632"/>
                    <a:gd name="connsiteY17" fmla="*/ 33010 h 2105675"/>
                    <a:gd name="connsiteX18" fmla="*/ 2393374 w 3633632"/>
                    <a:gd name="connsiteY18" fmla="*/ 261610 h 2105675"/>
                    <a:gd name="connsiteX19" fmla="*/ 951497 w 3633632"/>
                    <a:gd name="connsiteY19" fmla="*/ 241731 h 2105675"/>
                    <a:gd name="connsiteX20" fmla="*/ 762185 w 3633632"/>
                    <a:gd name="connsiteY20" fmla="*/ 23070 h 2105675"/>
                    <a:gd name="connsiteX0" fmla="*/ 762185 w 3633632"/>
                    <a:gd name="connsiteY0" fmla="*/ 23070 h 2105675"/>
                    <a:gd name="connsiteX1" fmla="*/ 266987 w 3633632"/>
                    <a:gd name="connsiteY1" fmla="*/ 33010 h 2105675"/>
                    <a:gd name="connsiteX2" fmla="*/ 17922 w 3633632"/>
                    <a:gd name="connsiteY2" fmla="*/ 251671 h 2105675"/>
                    <a:gd name="connsiteX3" fmla="*/ 7983 w 3633632"/>
                    <a:gd name="connsiteY3" fmla="*/ 569723 h 2105675"/>
                    <a:gd name="connsiteX4" fmla="*/ 17922 w 3633632"/>
                    <a:gd name="connsiteY4" fmla="*/ 1891627 h 2105675"/>
                    <a:gd name="connsiteX5" fmla="*/ 7983 w 3633632"/>
                    <a:gd name="connsiteY5" fmla="*/ 2020836 h 2105675"/>
                    <a:gd name="connsiteX6" fmla="*/ 7983 w 3633632"/>
                    <a:gd name="connsiteY6" fmla="*/ 2020836 h 2105675"/>
                    <a:gd name="connsiteX7" fmla="*/ 27861 w 3633632"/>
                    <a:gd name="connsiteY7" fmla="*/ 2020836 h 2105675"/>
                    <a:gd name="connsiteX8" fmla="*/ 57679 w 3633632"/>
                    <a:gd name="connsiteY8" fmla="*/ 2020836 h 2105675"/>
                    <a:gd name="connsiteX9" fmla="*/ 3367409 w 3633632"/>
                    <a:gd name="connsiteY9" fmla="*/ 2010897 h 2105675"/>
                    <a:gd name="connsiteX10" fmla="*/ 3386672 w 3633632"/>
                    <a:gd name="connsiteY10" fmla="*/ 2000956 h 2105675"/>
                    <a:gd name="connsiteX11" fmla="*/ 3386672 w 3633632"/>
                    <a:gd name="connsiteY11" fmla="*/ 2000957 h 2105675"/>
                    <a:gd name="connsiteX12" fmla="*/ 3367409 w 3633632"/>
                    <a:gd name="connsiteY12" fmla="*/ 2000958 h 2105675"/>
                    <a:gd name="connsiteX13" fmla="*/ 3377348 w 3633632"/>
                    <a:gd name="connsiteY13" fmla="*/ 1981079 h 2105675"/>
                    <a:gd name="connsiteX14" fmla="*/ 3367409 w 3633632"/>
                    <a:gd name="connsiteY14" fmla="*/ 380879 h 2105675"/>
                    <a:gd name="connsiteX15" fmla="*/ 3108992 w 3633632"/>
                    <a:gd name="connsiteY15" fmla="*/ 42949 h 2105675"/>
                    <a:gd name="connsiteX16" fmla="*/ 2691548 w 3633632"/>
                    <a:gd name="connsiteY16" fmla="*/ 33010 h 2105675"/>
                    <a:gd name="connsiteX17" fmla="*/ 2651792 w 3633632"/>
                    <a:gd name="connsiteY17" fmla="*/ 33010 h 2105675"/>
                    <a:gd name="connsiteX18" fmla="*/ 2393374 w 3633632"/>
                    <a:gd name="connsiteY18" fmla="*/ 261610 h 2105675"/>
                    <a:gd name="connsiteX19" fmla="*/ 951497 w 3633632"/>
                    <a:gd name="connsiteY19" fmla="*/ 241731 h 2105675"/>
                    <a:gd name="connsiteX20" fmla="*/ 762185 w 3633632"/>
                    <a:gd name="connsiteY20" fmla="*/ 23070 h 2105675"/>
                    <a:gd name="connsiteX0" fmla="*/ 762185 w 3633632"/>
                    <a:gd name="connsiteY0" fmla="*/ 23070 h 2105675"/>
                    <a:gd name="connsiteX1" fmla="*/ 266987 w 3633632"/>
                    <a:gd name="connsiteY1" fmla="*/ 33010 h 2105675"/>
                    <a:gd name="connsiteX2" fmla="*/ 17922 w 3633632"/>
                    <a:gd name="connsiteY2" fmla="*/ 251671 h 2105675"/>
                    <a:gd name="connsiteX3" fmla="*/ 7983 w 3633632"/>
                    <a:gd name="connsiteY3" fmla="*/ 569723 h 2105675"/>
                    <a:gd name="connsiteX4" fmla="*/ 17922 w 3633632"/>
                    <a:gd name="connsiteY4" fmla="*/ 1891627 h 2105675"/>
                    <a:gd name="connsiteX5" fmla="*/ 7983 w 3633632"/>
                    <a:gd name="connsiteY5" fmla="*/ 2020836 h 2105675"/>
                    <a:gd name="connsiteX6" fmla="*/ 7983 w 3633632"/>
                    <a:gd name="connsiteY6" fmla="*/ 2020836 h 2105675"/>
                    <a:gd name="connsiteX7" fmla="*/ 27861 w 3633632"/>
                    <a:gd name="connsiteY7" fmla="*/ 2020836 h 2105675"/>
                    <a:gd name="connsiteX8" fmla="*/ 57679 w 3633632"/>
                    <a:gd name="connsiteY8" fmla="*/ 2020836 h 2105675"/>
                    <a:gd name="connsiteX9" fmla="*/ 3367409 w 3633632"/>
                    <a:gd name="connsiteY9" fmla="*/ 2010897 h 2105675"/>
                    <a:gd name="connsiteX10" fmla="*/ 3386672 w 3633632"/>
                    <a:gd name="connsiteY10" fmla="*/ 2000956 h 2105675"/>
                    <a:gd name="connsiteX11" fmla="*/ 3386672 w 3633632"/>
                    <a:gd name="connsiteY11" fmla="*/ 2000957 h 2105675"/>
                    <a:gd name="connsiteX12" fmla="*/ 3367409 w 3633632"/>
                    <a:gd name="connsiteY12" fmla="*/ 2000958 h 2105675"/>
                    <a:gd name="connsiteX13" fmla="*/ 3377348 w 3633632"/>
                    <a:gd name="connsiteY13" fmla="*/ 1981079 h 2105675"/>
                    <a:gd name="connsiteX14" fmla="*/ 3367409 w 3633632"/>
                    <a:gd name="connsiteY14" fmla="*/ 380879 h 2105675"/>
                    <a:gd name="connsiteX15" fmla="*/ 3108992 w 3633632"/>
                    <a:gd name="connsiteY15" fmla="*/ 42949 h 2105675"/>
                    <a:gd name="connsiteX16" fmla="*/ 2691548 w 3633632"/>
                    <a:gd name="connsiteY16" fmla="*/ 33010 h 2105675"/>
                    <a:gd name="connsiteX17" fmla="*/ 2393374 w 3633632"/>
                    <a:gd name="connsiteY17" fmla="*/ 261610 h 2105675"/>
                    <a:gd name="connsiteX18" fmla="*/ 951497 w 3633632"/>
                    <a:gd name="connsiteY18" fmla="*/ 241731 h 2105675"/>
                    <a:gd name="connsiteX19" fmla="*/ 762185 w 3633632"/>
                    <a:gd name="connsiteY19" fmla="*/ 23070 h 2105675"/>
                    <a:gd name="connsiteX0" fmla="*/ 762185 w 3633632"/>
                    <a:gd name="connsiteY0" fmla="*/ 23070 h 2105675"/>
                    <a:gd name="connsiteX1" fmla="*/ 266987 w 3633632"/>
                    <a:gd name="connsiteY1" fmla="*/ 33010 h 2105675"/>
                    <a:gd name="connsiteX2" fmla="*/ 17922 w 3633632"/>
                    <a:gd name="connsiteY2" fmla="*/ 251671 h 2105675"/>
                    <a:gd name="connsiteX3" fmla="*/ 7983 w 3633632"/>
                    <a:gd name="connsiteY3" fmla="*/ 569723 h 2105675"/>
                    <a:gd name="connsiteX4" fmla="*/ 17922 w 3633632"/>
                    <a:gd name="connsiteY4" fmla="*/ 1891627 h 2105675"/>
                    <a:gd name="connsiteX5" fmla="*/ 7983 w 3633632"/>
                    <a:gd name="connsiteY5" fmla="*/ 2020836 h 2105675"/>
                    <a:gd name="connsiteX6" fmla="*/ 7983 w 3633632"/>
                    <a:gd name="connsiteY6" fmla="*/ 2020836 h 2105675"/>
                    <a:gd name="connsiteX7" fmla="*/ 27861 w 3633632"/>
                    <a:gd name="connsiteY7" fmla="*/ 2020836 h 2105675"/>
                    <a:gd name="connsiteX8" fmla="*/ 57679 w 3633632"/>
                    <a:gd name="connsiteY8" fmla="*/ 2020836 h 2105675"/>
                    <a:gd name="connsiteX9" fmla="*/ 3367409 w 3633632"/>
                    <a:gd name="connsiteY9" fmla="*/ 2010897 h 2105675"/>
                    <a:gd name="connsiteX10" fmla="*/ 3386672 w 3633632"/>
                    <a:gd name="connsiteY10" fmla="*/ 2000956 h 2105675"/>
                    <a:gd name="connsiteX11" fmla="*/ 3386672 w 3633632"/>
                    <a:gd name="connsiteY11" fmla="*/ 2000957 h 2105675"/>
                    <a:gd name="connsiteX12" fmla="*/ 3367409 w 3633632"/>
                    <a:gd name="connsiteY12" fmla="*/ 2000958 h 2105675"/>
                    <a:gd name="connsiteX13" fmla="*/ 3377348 w 3633632"/>
                    <a:gd name="connsiteY13" fmla="*/ 1981079 h 2105675"/>
                    <a:gd name="connsiteX14" fmla="*/ 3367409 w 3633632"/>
                    <a:gd name="connsiteY14" fmla="*/ 380879 h 2105675"/>
                    <a:gd name="connsiteX15" fmla="*/ 3108992 w 3633632"/>
                    <a:gd name="connsiteY15" fmla="*/ 42949 h 2105675"/>
                    <a:gd name="connsiteX16" fmla="*/ 2691548 w 3633632"/>
                    <a:gd name="connsiteY16" fmla="*/ 33010 h 2105675"/>
                    <a:gd name="connsiteX17" fmla="*/ 2393374 w 3633632"/>
                    <a:gd name="connsiteY17" fmla="*/ 261610 h 2105675"/>
                    <a:gd name="connsiteX18" fmla="*/ 951497 w 3633632"/>
                    <a:gd name="connsiteY18" fmla="*/ 241731 h 2105675"/>
                    <a:gd name="connsiteX19" fmla="*/ 762185 w 3633632"/>
                    <a:gd name="connsiteY19" fmla="*/ 23070 h 2105675"/>
                    <a:gd name="connsiteX0" fmla="*/ 762185 w 3633632"/>
                    <a:gd name="connsiteY0" fmla="*/ 23070 h 2105675"/>
                    <a:gd name="connsiteX1" fmla="*/ 266987 w 3633632"/>
                    <a:gd name="connsiteY1" fmla="*/ 33010 h 2105675"/>
                    <a:gd name="connsiteX2" fmla="*/ 17922 w 3633632"/>
                    <a:gd name="connsiteY2" fmla="*/ 251671 h 2105675"/>
                    <a:gd name="connsiteX3" fmla="*/ 7983 w 3633632"/>
                    <a:gd name="connsiteY3" fmla="*/ 569723 h 2105675"/>
                    <a:gd name="connsiteX4" fmla="*/ 17922 w 3633632"/>
                    <a:gd name="connsiteY4" fmla="*/ 1891627 h 2105675"/>
                    <a:gd name="connsiteX5" fmla="*/ 7983 w 3633632"/>
                    <a:gd name="connsiteY5" fmla="*/ 2020836 h 2105675"/>
                    <a:gd name="connsiteX6" fmla="*/ 7983 w 3633632"/>
                    <a:gd name="connsiteY6" fmla="*/ 2020836 h 2105675"/>
                    <a:gd name="connsiteX7" fmla="*/ 27861 w 3633632"/>
                    <a:gd name="connsiteY7" fmla="*/ 2020836 h 2105675"/>
                    <a:gd name="connsiteX8" fmla="*/ 57679 w 3633632"/>
                    <a:gd name="connsiteY8" fmla="*/ 2020836 h 2105675"/>
                    <a:gd name="connsiteX9" fmla="*/ 3367409 w 3633632"/>
                    <a:gd name="connsiteY9" fmla="*/ 2010897 h 2105675"/>
                    <a:gd name="connsiteX10" fmla="*/ 3386672 w 3633632"/>
                    <a:gd name="connsiteY10" fmla="*/ 2000956 h 2105675"/>
                    <a:gd name="connsiteX11" fmla="*/ 3386672 w 3633632"/>
                    <a:gd name="connsiteY11" fmla="*/ 2000957 h 2105675"/>
                    <a:gd name="connsiteX12" fmla="*/ 3367409 w 3633632"/>
                    <a:gd name="connsiteY12" fmla="*/ 2000958 h 2105675"/>
                    <a:gd name="connsiteX13" fmla="*/ 3377348 w 3633632"/>
                    <a:gd name="connsiteY13" fmla="*/ 1981079 h 2105675"/>
                    <a:gd name="connsiteX14" fmla="*/ 3367409 w 3633632"/>
                    <a:gd name="connsiteY14" fmla="*/ 380879 h 2105675"/>
                    <a:gd name="connsiteX15" fmla="*/ 3108992 w 3633632"/>
                    <a:gd name="connsiteY15" fmla="*/ 42949 h 2105675"/>
                    <a:gd name="connsiteX16" fmla="*/ 2691548 w 3633632"/>
                    <a:gd name="connsiteY16" fmla="*/ 33010 h 2105675"/>
                    <a:gd name="connsiteX17" fmla="*/ 2393374 w 3633632"/>
                    <a:gd name="connsiteY17" fmla="*/ 261610 h 2105675"/>
                    <a:gd name="connsiteX18" fmla="*/ 951497 w 3633632"/>
                    <a:gd name="connsiteY18" fmla="*/ 241731 h 2105675"/>
                    <a:gd name="connsiteX19" fmla="*/ 762185 w 3633632"/>
                    <a:gd name="connsiteY19" fmla="*/ 23070 h 2105675"/>
                    <a:gd name="connsiteX0" fmla="*/ 762185 w 3633632"/>
                    <a:gd name="connsiteY0" fmla="*/ 23070 h 2105675"/>
                    <a:gd name="connsiteX1" fmla="*/ 266987 w 3633632"/>
                    <a:gd name="connsiteY1" fmla="*/ 33010 h 2105675"/>
                    <a:gd name="connsiteX2" fmla="*/ 17922 w 3633632"/>
                    <a:gd name="connsiteY2" fmla="*/ 251671 h 2105675"/>
                    <a:gd name="connsiteX3" fmla="*/ 7983 w 3633632"/>
                    <a:gd name="connsiteY3" fmla="*/ 569723 h 2105675"/>
                    <a:gd name="connsiteX4" fmla="*/ 17922 w 3633632"/>
                    <a:gd name="connsiteY4" fmla="*/ 1891627 h 2105675"/>
                    <a:gd name="connsiteX5" fmla="*/ 7983 w 3633632"/>
                    <a:gd name="connsiteY5" fmla="*/ 2020836 h 2105675"/>
                    <a:gd name="connsiteX6" fmla="*/ 7983 w 3633632"/>
                    <a:gd name="connsiteY6" fmla="*/ 2020836 h 2105675"/>
                    <a:gd name="connsiteX7" fmla="*/ 27861 w 3633632"/>
                    <a:gd name="connsiteY7" fmla="*/ 2020836 h 2105675"/>
                    <a:gd name="connsiteX8" fmla="*/ 57679 w 3633632"/>
                    <a:gd name="connsiteY8" fmla="*/ 2020836 h 2105675"/>
                    <a:gd name="connsiteX9" fmla="*/ 3367409 w 3633632"/>
                    <a:gd name="connsiteY9" fmla="*/ 2010897 h 2105675"/>
                    <a:gd name="connsiteX10" fmla="*/ 3386672 w 3633632"/>
                    <a:gd name="connsiteY10" fmla="*/ 2000956 h 2105675"/>
                    <a:gd name="connsiteX11" fmla="*/ 3386672 w 3633632"/>
                    <a:gd name="connsiteY11" fmla="*/ 2000957 h 2105675"/>
                    <a:gd name="connsiteX12" fmla="*/ 3367409 w 3633632"/>
                    <a:gd name="connsiteY12" fmla="*/ 2000958 h 2105675"/>
                    <a:gd name="connsiteX13" fmla="*/ 3377348 w 3633632"/>
                    <a:gd name="connsiteY13" fmla="*/ 1981079 h 2105675"/>
                    <a:gd name="connsiteX14" fmla="*/ 3367409 w 3633632"/>
                    <a:gd name="connsiteY14" fmla="*/ 380879 h 2105675"/>
                    <a:gd name="connsiteX15" fmla="*/ 3108992 w 3633632"/>
                    <a:gd name="connsiteY15" fmla="*/ 42949 h 2105675"/>
                    <a:gd name="connsiteX16" fmla="*/ 2691548 w 3633632"/>
                    <a:gd name="connsiteY16" fmla="*/ 33010 h 2105675"/>
                    <a:gd name="connsiteX17" fmla="*/ 2393374 w 3633632"/>
                    <a:gd name="connsiteY17" fmla="*/ 261610 h 2105675"/>
                    <a:gd name="connsiteX18" fmla="*/ 951497 w 3633632"/>
                    <a:gd name="connsiteY18" fmla="*/ 241731 h 2105675"/>
                    <a:gd name="connsiteX19" fmla="*/ 762185 w 3633632"/>
                    <a:gd name="connsiteY19" fmla="*/ 23070 h 2105675"/>
                    <a:gd name="connsiteX0" fmla="*/ 762185 w 3633632"/>
                    <a:gd name="connsiteY0" fmla="*/ 23070 h 2105675"/>
                    <a:gd name="connsiteX1" fmla="*/ 266987 w 3633632"/>
                    <a:gd name="connsiteY1" fmla="*/ 33010 h 2105675"/>
                    <a:gd name="connsiteX2" fmla="*/ 17922 w 3633632"/>
                    <a:gd name="connsiteY2" fmla="*/ 251671 h 2105675"/>
                    <a:gd name="connsiteX3" fmla="*/ 7983 w 3633632"/>
                    <a:gd name="connsiteY3" fmla="*/ 569723 h 2105675"/>
                    <a:gd name="connsiteX4" fmla="*/ 17922 w 3633632"/>
                    <a:gd name="connsiteY4" fmla="*/ 1891627 h 2105675"/>
                    <a:gd name="connsiteX5" fmla="*/ 7983 w 3633632"/>
                    <a:gd name="connsiteY5" fmla="*/ 2020836 h 2105675"/>
                    <a:gd name="connsiteX6" fmla="*/ 7983 w 3633632"/>
                    <a:gd name="connsiteY6" fmla="*/ 2020836 h 2105675"/>
                    <a:gd name="connsiteX7" fmla="*/ 27861 w 3633632"/>
                    <a:gd name="connsiteY7" fmla="*/ 2020836 h 2105675"/>
                    <a:gd name="connsiteX8" fmla="*/ 57679 w 3633632"/>
                    <a:gd name="connsiteY8" fmla="*/ 2020836 h 2105675"/>
                    <a:gd name="connsiteX9" fmla="*/ 3367409 w 3633632"/>
                    <a:gd name="connsiteY9" fmla="*/ 2010897 h 2105675"/>
                    <a:gd name="connsiteX10" fmla="*/ 3386672 w 3633632"/>
                    <a:gd name="connsiteY10" fmla="*/ 2000956 h 2105675"/>
                    <a:gd name="connsiteX11" fmla="*/ 3386672 w 3633632"/>
                    <a:gd name="connsiteY11" fmla="*/ 2000957 h 2105675"/>
                    <a:gd name="connsiteX12" fmla="*/ 3367409 w 3633632"/>
                    <a:gd name="connsiteY12" fmla="*/ 2000958 h 2105675"/>
                    <a:gd name="connsiteX13" fmla="*/ 3377348 w 3633632"/>
                    <a:gd name="connsiteY13" fmla="*/ 1981079 h 2105675"/>
                    <a:gd name="connsiteX14" fmla="*/ 3367409 w 3633632"/>
                    <a:gd name="connsiteY14" fmla="*/ 380879 h 2105675"/>
                    <a:gd name="connsiteX15" fmla="*/ 3108992 w 3633632"/>
                    <a:gd name="connsiteY15" fmla="*/ 42949 h 2105675"/>
                    <a:gd name="connsiteX16" fmla="*/ 2691548 w 3633632"/>
                    <a:gd name="connsiteY16" fmla="*/ 33010 h 2105675"/>
                    <a:gd name="connsiteX17" fmla="*/ 2393374 w 3633632"/>
                    <a:gd name="connsiteY17" fmla="*/ 261610 h 2105675"/>
                    <a:gd name="connsiteX18" fmla="*/ 951497 w 3633632"/>
                    <a:gd name="connsiteY18" fmla="*/ 241731 h 2105675"/>
                    <a:gd name="connsiteX19" fmla="*/ 762185 w 3633632"/>
                    <a:gd name="connsiteY19" fmla="*/ 23070 h 2105675"/>
                    <a:gd name="connsiteX0" fmla="*/ 762185 w 3633632"/>
                    <a:gd name="connsiteY0" fmla="*/ 23070 h 2105675"/>
                    <a:gd name="connsiteX1" fmla="*/ 266987 w 3633632"/>
                    <a:gd name="connsiteY1" fmla="*/ 33010 h 2105675"/>
                    <a:gd name="connsiteX2" fmla="*/ 17922 w 3633632"/>
                    <a:gd name="connsiteY2" fmla="*/ 251671 h 2105675"/>
                    <a:gd name="connsiteX3" fmla="*/ 7983 w 3633632"/>
                    <a:gd name="connsiteY3" fmla="*/ 569723 h 2105675"/>
                    <a:gd name="connsiteX4" fmla="*/ 17922 w 3633632"/>
                    <a:gd name="connsiteY4" fmla="*/ 1891627 h 2105675"/>
                    <a:gd name="connsiteX5" fmla="*/ 7983 w 3633632"/>
                    <a:gd name="connsiteY5" fmla="*/ 2020836 h 2105675"/>
                    <a:gd name="connsiteX6" fmla="*/ 7983 w 3633632"/>
                    <a:gd name="connsiteY6" fmla="*/ 2020836 h 2105675"/>
                    <a:gd name="connsiteX7" fmla="*/ 27861 w 3633632"/>
                    <a:gd name="connsiteY7" fmla="*/ 2020836 h 2105675"/>
                    <a:gd name="connsiteX8" fmla="*/ 57679 w 3633632"/>
                    <a:gd name="connsiteY8" fmla="*/ 2020836 h 2105675"/>
                    <a:gd name="connsiteX9" fmla="*/ 3367409 w 3633632"/>
                    <a:gd name="connsiteY9" fmla="*/ 2010897 h 2105675"/>
                    <a:gd name="connsiteX10" fmla="*/ 3386672 w 3633632"/>
                    <a:gd name="connsiteY10" fmla="*/ 2000956 h 2105675"/>
                    <a:gd name="connsiteX11" fmla="*/ 3386672 w 3633632"/>
                    <a:gd name="connsiteY11" fmla="*/ 2000957 h 2105675"/>
                    <a:gd name="connsiteX12" fmla="*/ 3367409 w 3633632"/>
                    <a:gd name="connsiteY12" fmla="*/ 2000958 h 2105675"/>
                    <a:gd name="connsiteX13" fmla="*/ 3377348 w 3633632"/>
                    <a:gd name="connsiteY13" fmla="*/ 1981079 h 2105675"/>
                    <a:gd name="connsiteX14" fmla="*/ 3367409 w 3633632"/>
                    <a:gd name="connsiteY14" fmla="*/ 380879 h 2105675"/>
                    <a:gd name="connsiteX15" fmla="*/ 3108992 w 3633632"/>
                    <a:gd name="connsiteY15" fmla="*/ 42949 h 2105675"/>
                    <a:gd name="connsiteX16" fmla="*/ 2691548 w 3633632"/>
                    <a:gd name="connsiteY16" fmla="*/ 33010 h 2105675"/>
                    <a:gd name="connsiteX17" fmla="*/ 2393374 w 3633632"/>
                    <a:gd name="connsiteY17" fmla="*/ 261610 h 2105675"/>
                    <a:gd name="connsiteX18" fmla="*/ 951497 w 3633632"/>
                    <a:gd name="connsiteY18" fmla="*/ 241731 h 2105675"/>
                    <a:gd name="connsiteX19" fmla="*/ 762185 w 3633632"/>
                    <a:gd name="connsiteY19" fmla="*/ 23070 h 2105675"/>
                    <a:gd name="connsiteX0" fmla="*/ 762185 w 3633632"/>
                    <a:gd name="connsiteY0" fmla="*/ 23070 h 2105675"/>
                    <a:gd name="connsiteX1" fmla="*/ 266987 w 3633632"/>
                    <a:gd name="connsiteY1" fmla="*/ 33010 h 2105675"/>
                    <a:gd name="connsiteX2" fmla="*/ 17922 w 3633632"/>
                    <a:gd name="connsiteY2" fmla="*/ 251671 h 2105675"/>
                    <a:gd name="connsiteX3" fmla="*/ 7983 w 3633632"/>
                    <a:gd name="connsiteY3" fmla="*/ 569723 h 2105675"/>
                    <a:gd name="connsiteX4" fmla="*/ 17922 w 3633632"/>
                    <a:gd name="connsiteY4" fmla="*/ 1891627 h 2105675"/>
                    <a:gd name="connsiteX5" fmla="*/ 7983 w 3633632"/>
                    <a:gd name="connsiteY5" fmla="*/ 2020836 h 2105675"/>
                    <a:gd name="connsiteX6" fmla="*/ 7983 w 3633632"/>
                    <a:gd name="connsiteY6" fmla="*/ 2020836 h 2105675"/>
                    <a:gd name="connsiteX7" fmla="*/ 27861 w 3633632"/>
                    <a:gd name="connsiteY7" fmla="*/ 2020836 h 2105675"/>
                    <a:gd name="connsiteX8" fmla="*/ 57679 w 3633632"/>
                    <a:gd name="connsiteY8" fmla="*/ 2020836 h 2105675"/>
                    <a:gd name="connsiteX9" fmla="*/ 3367409 w 3633632"/>
                    <a:gd name="connsiteY9" fmla="*/ 2010897 h 2105675"/>
                    <a:gd name="connsiteX10" fmla="*/ 3386672 w 3633632"/>
                    <a:gd name="connsiteY10" fmla="*/ 2000956 h 2105675"/>
                    <a:gd name="connsiteX11" fmla="*/ 3386672 w 3633632"/>
                    <a:gd name="connsiteY11" fmla="*/ 2000957 h 2105675"/>
                    <a:gd name="connsiteX12" fmla="*/ 3367409 w 3633632"/>
                    <a:gd name="connsiteY12" fmla="*/ 2000958 h 2105675"/>
                    <a:gd name="connsiteX13" fmla="*/ 3377348 w 3633632"/>
                    <a:gd name="connsiteY13" fmla="*/ 1981079 h 2105675"/>
                    <a:gd name="connsiteX14" fmla="*/ 3367409 w 3633632"/>
                    <a:gd name="connsiteY14" fmla="*/ 380879 h 2105675"/>
                    <a:gd name="connsiteX15" fmla="*/ 3108992 w 3633632"/>
                    <a:gd name="connsiteY15" fmla="*/ 42949 h 2105675"/>
                    <a:gd name="connsiteX16" fmla="*/ 2691548 w 3633632"/>
                    <a:gd name="connsiteY16" fmla="*/ 33010 h 2105675"/>
                    <a:gd name="connsiteX17" fmla="*/ 2393374 w 3633632"/>
                    <a:gd name="connsiteY17" fmla="*/ 261610 h 2105675"/>
                    <a:gd name="connsiteX18" fmla="*/ 951497 w 3633632"/>
                    <a:gd name="connsiteY18" fmla="*/ 241731 h 2105675"/>
                    <a:gd name="connsiteX19" fmla="*/ 762185 w 3633632"/>
                    <a:gd name="connsiteY19" fmla="*/ 23070 h 2105675"/>
                    <a:gd name="connsiteX0" fmla="*/ 762185 w 3633632"/>
                    <a:gd name="connsiteY0" fmla="*/ 23070 h 2105675"/>
                    <a:gd name="connsiteX1" fmla="*/ 266987 w 3633632"/>
                    <a:gd name="connsiteY1" fmla="*/ 33010 h 2105675"/>
                    <a:gd name="connsiteX2" fmla="*/ 17922 w 3633632"/>
                    <a:gd name="connsiteY2" fmla="*/ 251671 h 2105675"/>
                    <a:gd name="connsiteX3" fmla="*/ 7983 w 3633632"/>
                    <a:gd name="connsiteY3" fmla="*/ 569723 h 2105675"/>
                    <a:gd name="connsiteX4" fmla="*/ 17922 w 3633632"/>
                    <a:gd name="connsiteY4" fmla="*/ 1891627 h 2105675"/>
                    <a:gd name="connsiteX5" fmla="*/ 7983 w 3633632"/>
                    <a:gd name="connsiteY5" fmla="*/ 2020836 h 2105675"/>
                    <a:gd name="connsiteX6" fmla="*/ 7983 w 3633632"/>
                    <a:gd name="connsiteY6" fmla="*/ 2020836 h 2105675"/>
                    <a:gd name="connsiteX7" fmla="*/ 27861 w 3633632"/>
                    <a:gd name="connsiteY7" fmla="*/ 2020836 h 2105675"/>
                    <a:gd name="connsiteX8" fmla="*/ 57679 w 3633632"/>
                    <a:gd name="connsiteY8" fmla="*/ 2020836 h 2105675"/>
                    <a:gd name="connsiteX9" fmla="*/ 3367409 w 3633632"/>
                    <a:gd name="connsiteY9" fmla="*/ 2010897 h 2105675"/>
                    <a:gd name="connsiteX10" fmla="*/ 3386672 w 3633632"/>
                    <a:gd name="connsiteY10" fmla="*/ 2000956 h 2105675"/>
                    <a:gd name="connsiteX11" fmla="*/ 3386672 w 3633632"/>
                    <a:gd name="connsiteY11" fmla="*/ 2000957 h 2105675"/>
                    <a:gd name="connsiteX12" fmla="*/ 3367409 w 3633632"/>
                    <a:gd name="connsiteY12" fmla="*/ 2000958 h 2105675"/>
                    <a:gd name="connsiteX13" fmla="*/ 3377348 w 3633632"/>
                    <a:gd name="connsiteY13" fmla="*/ 1981079 h 2105675"/>
                    <a:gd name="connsiteX14" fmla="*/ 3367409 w 3633632"/>
                    <a:gd name="connsiteY14" fmla="*/ 380879 h 2105675"/>
                    <a:gd name="connsiteX15" fmla="*/ 3108992 w 3633632"/>
                    <a:gd name="connsiteY15" fmla="*/ 42949 h 2105675"/>
                    <a:gd name="connsiteX16" fmla="*/ 2672323 w 3633632"/>
                    <a:gd name="connsiteY16" fmla="*/ 33010 h 2105675"/>
                    <a:gd name="connsiteX17" fmla="*/ 2393374 w 3633632"/>
                    <a:gd name="connsiteY17" fmla="*/ 261610 h 2105675"/>
                    <a:gd name="connsiteX18" fmla="*/ 951497 w 3633632"/>
                    <a:gd name="connsiteY18" fmla="*/ 241731 h 2105675"/>
                    <a:gd name="connsiteX19" fmla="*/ 762185 w 3633632"/>
                    <a:gd name="connsiteY19" fmla="*/ 23070 h 2105675"/>
                    <a:gd name="connsiteX0" fmla="*/ 762185 w 3633632"/>
                    <a:gd name="connsiteY0" fmla="*/ 23070 h 2105675"/>
                    <a:gd name="connsiteX1" fmla="*/ 266987 w 3633632"/>
                    <a:gd name="connsiteY1" fmla="*/ 33010 h 2105675"/>
                    <a:gd name="connsiteX2" fmla="*/ 17922 w 3633632"/>
                    <a:gd name="connsiteY2" fmla="*/ 251671 h 2105675"/>
                    <a:gd name="connsiteX3" fmla="*/ 7983 w 3633632"/>
                    <a:gd name="connsiteY3" fmla="*/ 569723 h 2105675"/>
                    <a:gd name="connsiteX4" fmla="*/ 17922 w 3633632"/>
                    <a:gd name="connsiteY4" fmla="*/ 1891627 h 2105675"/>
                    <a:gd name="connsiteX5" fmla="*/ 7983 w 3633632"/>
                    <a:gd name="connsiteY5" fmla="*/ 2020836 h 2105675"/>
                    <a:gd name="connsiteX6" fmla="*/ 7983 w 3633632"/>
                    <a:gd name="connsiteY6" fmla="*/ 2020836 h 2105675"/>
                    <a:gd name="connsiteX7" fmla="*/ 27861 w 3633632"/>
                    <a:gd name="connsiteY7" fmla="*/ 2020836 h 2105675"/>
                    <a:gd name="connsiteX8" fmla="*/ 57679 w 3633632"/>
                    <a:gd name="connsiteY8" fmla="*/ 2020836 h 2105675"/>
                    <a:gd name="connsiteX9" fmla="*/ 3367409 w 3633632"/>
                    <a:gd name="connsiteY9" fmla="*/ 2010897 h 2105675"/>
                    <a:gd name="connsiteX10" fmla="*/ 3386672 w 3633632"/>
                    <a:gd name="connsiteY10" fmla="*/ 2000956 h 2105675"/>
                    <a:gd name="connsiteX11" fmla="*/ 3386672 w 3633632"/>
                    <a:gd name="connsiteY11" fmla="*/ 2000957 h 2105675"/>
                    <a:gd name="connsiteX12" fmla="*/ 3367409 w 3633632"/>
                    <a:gd name="connsiteY12" fmla="*/ 2000958 h 2105675"/>
                    <a:gd name="connsiteX13" fmla="*/ 3377348 w 3633632"/>
                    <a:gd name="connsiteY13" fmla="*/ 1981079 h 2105675"/>
                    <a:gd name="connsiteX14" fmla="*/ 3367409 w 3633632"/>
                    <a:gd name="connsiteY14" fmla="*/ 380879 h 2105675"/>
                    <a:gd name="connsiteX15" fmla="*/ 3108992 w 3633632"/>
                    <a:gd name="connsiteY15" fmla="*/ 42949 h 2105675"/>
                    <a:gd name="connsiteX16" fmla="*/ 2672323 w 3633632"/>
                    <a:gd name="connsiteY16" fmla="*/ 33010 h 2105675"/>
                    <a:gd name="connsiteX17" fmla="*/ 2393374 w 3633632"/>
                    <a:gd name="connsiteY17" fmla="*/ 261610 h 2105675"/>
                    <a:gd name="connsiteX18" fmla="*/ 951497 w 3633632"/>
                    <a:gd name="connsiteY18" fmla="*/ 241731 h 2105675"/>
                    <a:gd name="connsiteX19" fmla="*/ 762185 w 3633632"/>
                    <a:gd name="connsiteY19" fmla="*/ 23070 h 2105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3633632" h="2105675">
                      <a:moveTo>
                        <a:pt x="762185" y="23070"/>
                      </a:moveTo>
                      <a:cubicBezTo>
                        <a:pt x="648367" y="-12581"/>
                        <a:pt x="391031" y="-5090"/>
                        <a:pt x="266987" y="33010"/>
                      </a:cubicBezTo>
                      <a:cubicBezTo>
                        <a:pt x="142943" y="71110"/>
                        <a:pt x="51267" y="122462"/>
                        <a:pt x="17922" y="251671"/>
                      </a:cubicBezTo>
                      <a:cubicBezTo>
                        <a:pt x="-15423" y="380880"/>
                        <a:pt x="7983" y="296397"/>
                        <a:pt x="7983" y="569723"/>
                      </a:cubicBezTo>
                      <a:cubicBezTo>
                        <a:pt x="7983" y="843049"/>
                        <a:pt x="17922" y="1649775"/>
                        <a:pt x="17922" y="1891627"/>
                      </a:cubicBezTo>
                      <a:cubicBezTo>
                        <a:pt x="17922" y="2133479"/>
                        <a:pt x="7983" y="2020836"/>
                        <a:pt x="7983" y="2020836"/>
                      </a:cubicBezTo>
                      <a:lnTo>
                        <a:pt x="7983" y="2020836"/>
                      </a:lnTo>
                      <a:lnTo>
                        <a:pt x="27861" y="2020836"/>
                      </a:lnTo>
                      <a:lnTo>
                        <a:pt x="57679" y="2020836"/>
                      </a:lnTo>
                      <a:lnTo>
                        <a:pt x="3367409" y="2010897"/>
                      </a:lnTo>
                      <a:cubicBezTo>
                        <a:pt x="3956617" y="2007584"/>
                        <a:pt x="3383462" y="2002613"/>
                        <a:pt x="3386672" y="2000956"/>
                      </a:cubicBezTo>
                      <a:cubicBezTo>
                        <a:pt x="3389882" y="1999299"/>
                        <a:pt x="3424259" y="2000957"/>
                        <a:pt x="3386672" y="2000957"/>
                      </a:cubicBezTo>
                      <a:cubicBezTo>
                        <a:pt x="3349085" y="2000957"/>
                        <a:pt x="3368963" y="2004271"/>
                        <a:pt x="3367409" y="2000958"/>
                      </a:cubicBezTo>
                      <a:cubicBezTo>
                        <a:pt x="3365855" y="1997645"/>
                        <a:pt x="3377348" y="2251092"/>
                        <a:pt x="3377348" y="1981079"/>
                      </a:cubicBezTo>
                      <a:cubicBezTo>
                        <a:pt x="3377348" y="1711066"/>
                        <a:pt x="3363027" y="554814"/>
                        <a:pt x="3367409" y="380879"/>
                      </a:cubicBezTo>
                      <a:cubicBezTo>
                        <a:pt x="3371791" y="206944"/>
                        <a:pt x="3292130" y="52289"/>
                        <a:pt x="3108992" y="42949"/>
                      </a:cubicBezTo>
                      <a:cubicBezTo>
                        <a:pt x="2925854" y="33609"/>
                        <a:pt x="2791593" y="-3434"/>
                        <a:pt x="2672323" y="33010"/>
                      </a:cubicBezTo>
                      <a:cubicBezTo>
                        <a:pt x="2553053" y="69454"/>
                        <a:pt x="2680178" y="226823"/>
                        <a:pt x="2393374" y="261610"/>
                      </a:cubicBezTo>
                      <a:cubicBezTo>
                        <a:pt x="2106570" y="296397"/>
                        <a:pt x="1144788" y="261610"/>
                        <a:pt x="951497" y="241731"/>
                      </a:cubicBezTo>
                      <a:cubicBezTo>
                        <a:pt x="758206" y="221852"/>
                        <a:pt x="778052" y="28040"/>
                        <a:pt x="762185" y="23070"/>
                      </a:cubicBez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C99B85ED-2F4C-4A56-8CB7-0A4DC58C4A4D}"/>
                    </a:ext>
                  </a:extLst>
                </p:cNvPr>
                <p:cNvGrpSpPr/>
                <p:nvPr/>
              </p:nvGrpSpPr>
              <p:grpSpPr>
                <a:xfrm>
                  <a:off x="4909103" y="623242"/>
                  <a:ext cx="2406097" cy="254325"/>
                  <a:chOff x="4840357" y="646043"/>
                  <a:chExt cx="2406097" cy="254325"/>
                </a:xfrm>
              </p:grpSpPr>
              <p:sp>
                <p:nvSpPr>
                  <p:cNvPr id="6" name="Rectangle: Rounded Corners 5">
                    <a:extLst>
                      <a:ext uri="{FF2B5EF4-FFF2-40B4-BE49-F238E27FC236}">
                        <a16:creationId xmlns:a16="http://schemas.microsoft.com/office/drawing/2014/main" id="{CB960D62-3881-488B-B8EF-44CDF9CA5FF5}"/>
                      </a:ext>
                    </a:extLst>
                  </p:cNvPr>
                  <p:cNvSpPr/>
                  <p:nvPr/>
                </p:nvSpPr>
                <p:spPr>
                  <a:xfrm>
                    <a:off x="4840357" y="646043"/>
                    <a:ext cx="2406097" cy="235376"/>
                  </a:xfrm>
                  <a:prstGeom prst="roundRect">
                    <a:avLst>
                      <a:gd name="adj" fmla="val 4532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6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rPr>
                      <a:t>Search </a:t>
                    </a:r>
                    <a:endParaRPr lang="fr-FR" sz="1600" dirty="0">
                      <a:solidFill>
                        <a:schemeClr val="bg1">
                          <a:lumMod val="75000"/>
                        </a:schemeClr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A4EC310B-7AF9-408F-AD7C-2D2F32EBD1BD}"/>
                      </a:ext>
                    </a:extLst>
                  </p:cNvPr>
                  <p:cNvSpPr/>
                  <p:nvPr/>
                </p:nvSpPr>
                <p:spPr>
                  <a:xfrm>
                    <a:off x="4989444" y="686621"/>
                    <a:ext cx="218661" cy="213747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0A87BF5E-EF1A-4CF9-A4D3-4BE369106981}"/>
                  </a:ext>
                </a:extLst>
              </p:cNvPr>
              <p:cNvGrpSpPr/>
              <p:nvPr/>
            </p:nvGrpSpPr>
            <p:grpSpPr>
              <a:xfrm>
                <a:off x="4393094" y="6051996"/>
                <a:ext cx="3399183" cy="506894"/>
                <a:chOff x="4393094" y="5992362"/>
                <a:chExt cx="3399183" cy="506894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3AFF2268-0689-4C3A-8600-7B40C70FD051}"/>
                    </a:ext>
                  </a:extLst>
                </p:cNvPr>
                <p:cNvGrpSpPr/>
                <p:nvPr/>
              </p:nvGrpSpPr>
              <p:grpSpPr>
                <a:xfrm>
                  <a:off x="4393094" y="5992362"/>
                  <a:ext cx="3399183" cy="506894"/>
                  <a:chOff x="4393094" y="5992362"/>
                  <a:chExt cx="3399183" cy="506894"/>
                </a:xfrm>
              </p:grpSpPr>
              <p:sp>
                <p:nvSpPr>
                  <p:cNvPr id="21" name="Rectangle: Top Corners Rounded 20">
                    <a:extLst>
                      <a:ext uri="{FF2B5EF4-FFF2-40B4-BE49-F238E27FC236}">
                        <a16:creationId xmlns:a16="http://schemas.microsoft.com/office/drawing/2014/main" id="{81136B87-E928-4CF3-84EC-38BF8B5A2C4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393094" y="5992362"/>
                    <a:ext cx="3399183" cy="506894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6E8C487F-7C5F-4C44-8CC4-CDFACB270DEC}"/>
                      </a:ext>
                    </a:extLst>
                  </p:cNvPr>
                  <p:cNvSpPr/>
                  <p:nvPr/>
                </p:nvSpPr>
                <p:spPr>
                  <a:xfrm>
                    <a:off x="4780722" y="6016740"/>
                    <a:ext cx="342026" cy="308866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EE849E2F-184F-489B-BC10-F8F92E9582B9}"/>
                      </a:ext>
                    </a:extLst>
                  </p:cNvPr>
                  <p:cNvSpPr/>
                  <p:nvPr/>
                </p:nvSpPr>
                <p:spPr>
                  <a:xfrm>
                    <a:off x="6281668" y="6016740"/>
                    <a:ext cx="342026" cy="308866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47C53E48-831E-44C8-8C13-0E7373C225B4}"/>
                      </a:ext>
                    </a:extLst>
                  </p:cNvPr>
                  <p:cNvSpPr/>
                  <p:nvPr/>
                </p:nvSpPr>
                <p:spPr>
                  <a:xfrm>
                    <a:off x="7089008" y="5999149"/>
                    <a:ext cx="342026" cy="308866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9727C3F3-AD49-4FED-8B5F-D84F6C0F62B1}"/>
                      </a:ext>
                    </a:extLst>
                  </p:cNvPr>
                  <p:cNvSpPr/>
                  <p:nvPr/>
                </p:nvSpPr>
                <p:spPr>
                  <a:xfrm>
                    <a:off x="5497758" y="6008907"/>
                    <a:ext cx="342026" cy="308866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8AFBAF6-6B1C-44A8-9EA6-7B4E5ADCA71E}"/>
                    </a:ext>
                  </a:extLst>
                </p:cNvPr>
                <p:cNvSpPr txBox="1"/>
                <p:nvPr/>
              </p:nvSpPr>
              <p:spPr>
                <a:xfrm>
                  <a:off x="4711145" y="6245809"/>
                  <a:ext cx="291216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000" dirty="0">
                      <a:latin typeface="+mj-lt"/>
                    </a:rPr>
                    <a:t>Home           Categories         Ordered            My Profile</a:t>
                  </a:r>
                  <a:endParaRPr lang="fr-FR" sz="1000" dirty="0">
                    <a:latin typeface="+mj-lt"/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221E41F-9161-4EE6-B4F5-C950DFB7DBB5}"/>
                  </a:ext>
                </a:extLst>
              </p:cNvPr>
              <p:cNvGrpSpPr/>
              <p:nvPr/>
            </p:nvGrpSpPr>
            <p:grpSpPr>
              <a:xfrm>
                <a:off x="4411301" y="3318136"/>
                <a:ext cx="3360478" cy="2382764"/>
                <a:chOff x="4411301" y="3318136"/>
                <a:chExt cx="3360478" cy="2382764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11A5DED6-A85B-40BA-99C6-E00C7231654A}"/>
                    </a:ext>
                  </a:extLst>
                </p:cNvPr>
                <p:cNvSpPr/>
                <p:nvPr/>
              </p:nvSpPr>
              <p:spPr>
                <a:xfrm>
                  <a:off x="4413590" y="3318136"/>
                  <a:ext cx="1095139" cy="101207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2AA8528B-B9F0-479F-B021-12065BBBF83F}"/>
                    </a:ext>
                  </a:extLst>
                </p:cNvPr>
                <p:cNvSpPr/>
                <p:nvPr/>
              </p:nvSpPr>
              <p:spPr>
                <a:xfrm>
                  <a:off x="6676640" y="3325301"/>
                  <a:ext cx="1095139" cy="1012071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6589F836-36D7-401D-B892-FE50AED8DF24}"/>
                    </a:ext>
                  </a:extLst>
                </p:cNvPr>
                <p:cNvSpPr/>
                <p:nvPr/>
              </p:nvSpPr>
              <p:spPr>
                <a:xfrm>
                  <a:off x="5547065" y="3327661"/>
                  <a:ext cx="1095139" cy="101207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2F630C77-74CA-44BE-896D-952B08FDBBDF}"/>
                    </a:ext>
                  </a:extLst>
                </p:cNvPr>
                <p:cNvSpPr/>
                <p:nvPr/>
              </p:nvSpPr>
              <p:spPr>
                <a:xfrm>
                  <a:off x="4411301" y="4679304"/>
                  <a:ext cx="1095139" cy="101207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D3D83867-89EC-407B-A624-FADEF45B0AC9}"/>
                    </a:ext>
                  </a:extLst>
                </p:cNvPr>
                <p:cNvSpPr/>
                <p:nvPr/>
              </p:nvSpPr>
              <p:spPr>
                <a:xfrm>
                  <a:off x="6674351" y="4686469"/>
                  <a:ext cx="1095139" cy="1012071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8B5543A2-73A2-404C-856C-CBDFB8200B38}"/>
                    </a:ext>
                  </a:extLst>
                </p:cNvPr>
                <p:cNvSpPr/>
                <p:nvPr/>
              </p:nvSpPr>
              <p:spPr>
                <a:xfrm>
                  <a:off x="5544776" y="4688829"/>
                  <a:ext cx="1095139" cy="101207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D3E9667-5374-4E82-BBC3-603D02EE643F}"/>
                </a:ext>
              </a:extLst>
            </p:cNvPr>
            <p:cNvSpPr/>
            <p:nvPr/>
          </p:nvSpPr>
          <p:spPr>
            <a:xfrm>
              <a:off x="4401874" y="2055567"/>
              <a:ext cx="3384666" cy="11058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9" name="Arrow: Down 8">
            <a:extLst>
              <a:ext uri="{FF2B5EF4-FFF2-40B4-BE49-F238E27FC236}">
                <a16:creationId xmlns:a16="http://schemas.microsoft.com/office/drawing/2014/main" id="{698C759A-C088-4453-B192-0A2A2B5A8E33}"/>
              </a:ext>
            </a:extLst>
          </p:cNvPr>
          <p:cNvSpPr/>
          <p:nvPr/>
        </p:nvSpPr>
        <p:spPr>
          <a:xfrm rot="14616373">
            <a:off x="4271691" y="6152381"/>
            <a:ext cx="371661" cy="552343"/>
          </a:xfrm>
          <a:prstGeom prst="down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6781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268</Words>
  <Application>Microsoft Office PowerPoint</Application>
  <PresentationFormat>Widescreen</PresentationFormat>
  <Paragraphs>71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Bahnschrift SemiCondensed</vt:lpstr>
      <vt:lpstr>Brush Script MT</vt:lpstr>
      <vt:lpstr>Calibri</vt:lpstr>
      <vt:lpstr>Calibri Light</vt:lpstr>
      <vt:lpstr>Office Theme</vt:lpstr>
      <vt:lpstr>WELCOME TO SUCCESS SELLING APPLICATION. ONLINE SHOPPING MALL</vt:lpstr>
      <vt:lpstr>PURPOSE OF THIS APP.</vt:lpstr>
      <vt:lpstr>PROBLEM TO BE SOLVED BY SUCCESS APP.</vt:lpstr>
      <vt:lpstr>Contents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Pacifique HARERIMANA</dc:creator>
  <cp:lastModifiedBy>Pacifique HARERIMANA</cp:lastModifiedBy>
  <cp:revision>83</cp:revision>
  <dcterms:created xsi:type="dcterms:W3CDTF">2024-01-05T15:21:50Z</dcterms:created>
  <dcterms:modified xsi:type="dcterms:W3CDTF">2024-01-19T21:32:26Z</dcterms:modified>
</cp:coreProperties>
</file>