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9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8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2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26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8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71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58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8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0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66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39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0B97-E50D-429B-8A66-9BD5A8282FAE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2DF799-6590-413D-99D1-A5D43D991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0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0"/>
            <a:ext cx="8915399" cy="2262781"/>
          </a:xfrm>
        </p:spPr>
        <p:txBody>
          <a:bodyPr/>
          <a:lstStyle/>
          <a:p>
            <a:r>
              <a:rPr lang="en-US" dirty="0" smtClean="0"/>
              <a:t>AFK Engine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064149"/>
            <a:ext cx="8915399" cy="2217781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 smtClean="0"/>
              <a:t>Pack Mules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Domenic </a:t>
            </a:r>
            <a:r>
              <a:rPr lang="en-US" dirty="0" err="1" smtClean="0"/>
              <a:t>Pullar</a:t>
            </a:r>
            <a:r>
              <a:rPr lang="en-US" dirty="0" smtClean="0"/>
              <a:t>-Khan</a:t>
            </a:r>
          </a:p>
          <a:p>
            <a:r>
              <a:rPr lang="en-US" dirty="0" smtClean="0"/>
              <a:t>Kenneth </a:t>
            </a:r>
            <a:r>
              <a:rPr lang="en-US" dirty="0" err="1" smtClean="0"/>
              <a:t>Mak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67128"/>
            <a:ext cx="2181352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AFK Engine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10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2D  engine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Focuses mostly on collision and </a:t>
            </a:r>
            <a:r>
              <a:rPr lang="en-US" sz="2400" dirty="0" smtClean="0"/>
              <a:t>physics</a:t>
            </a:r>
          </a:p>
          <a:p>
            <a:pPr lvl="1"/>
            <a:r>
              <a:rPr lang="en-US" sz="2200" dirty="0" smtClean="0"/>
              <a:t>Rectangle &amp; Circle shapes</a:t>
            </a:r>
          </a:p>
          <a:p>
            <a:pPr lvl="1"/>
            <a:endParaRPr lang="en-US" sz="2200" dirty="0"/>
          </a:p>
          <a:p>
            <a:r>
              <a:rPr lang="en-US" sz="2400" dirty="0" err="1" smtClean="0"/>
              <a:t>GameObject</a:t>
            </a:r>
            <a:r>
              <a:rPr lang="en-US" sz="2400" dirty="0" smtClean="0"/>
              <a:t> hierarchy similar to Unity</a:t>
            </a:r>
          </a:p>
          <a:p>
            <a:pPr lvl="1"/>
            <a:r>
              <a:rPr lang="en-US" sz="2200" dirty="0" smtClean="0"/>
              <a:t>Transforms</a:t>
            </a:r>
          </a:p>
          <a:p>
            <a:pPr lvl="1"/>
            <a:r>
              <a:rPr lang="en-US" sz="2200" dirty="0" err="1" smtClean="0"/>
              <a:t>Rigidbody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7878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Golf </a:t>
            </a:r>
            <a:r>
              <a:rPr lang="en-US" sz="5400" dirty="0" smtClean="0"/>
              <a:t>Greens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Demo of our engine with a mini-golf game</a:t>
            </a:r>
          </a:p>
          <a:p>
            <a:endParaRPr lang="en-US" sz="2400" dirty="0" smtClean="0"/>
          </a:p>
          <a:p>
            <a:r>
              <a:rPr lang="en-US" sz="2400" dirty="0" smtClean="0"/>
              <a:t>Currently </a:t>
            </a:r>
            <a:r>
              <a:rPr lang="en-US" sz="2400" dirty="0" smtClean="0"/>
              <a:t>a 2-Player </a:t>
            </a:r>
            <a:r>
              <a:rPr lang="en-US" sz="2400" dirty="0" smtClean="0"/>
              <a:t>game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6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12"/>
          <a:stretch/>
        </p:blipFill>
        <p:spPr>
          <a:xfrm>
            <a:off x="2407212" y="210312"/>
            <a:ext cx="8254692" cy="61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Golf Greens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Balls can be hit while in motion</a:t>
            </a:r>
          </a:p>
          <a:p>
            <a:endParaRPr lang="en-US" sz="2400" dirty="0" smtClean="0"/>
          </a:p>
          <a:p>
            <a:r>
              <a:rPr lang="en-US" sz="2400" dirty="0" smtClean="0"/>
              <a:t>Balls will collide with other balls</a:t>
            </a:r>
          </a:p>
        </p:txBody>
      </p:sp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022"/>
          <a:stretch/>
        </p:blipFill>
        <p:spPr>
          <a:xfrm>
            <a:off x="2261234" y="228599"/>
            <a:ext cx="8556117" cy="63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this engine be used for?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12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Anything with simple collisions with shapes of rectangles or circles</a:t>
            </a:r>
          </a:p>
          <a:p>
            <a:endParaRPr lang="en-US" sz="2400" dirty="0"/>
          </a:p>
          <a:p>
            <a:r>
              <a:rPr lang="en-US" sz="2400" dirty="0" smtClean="0"/>
              <a:t>Most simple 2D Games</a:t>
            </a:r>
          </a:p>
          <a:p>
            <a:pPr lvl="1"/>
            <a:r>
              <a:rPr lang="en-US" sz="2200" dirty="0" smtClean="0"/>
              <a:t>Pong</a:t>
            </a:r>
          </a:p>
          <a:p>
            <a:pPr lvl="1"/>
            <a:r>
              <a:rPr lang="en-US" sz="2200" smtClean="0"/>
              <a:t>Brick Breaker</a:t>
            </a:r>
            <a:endParaRPr lang="en-US" sz="2200" dirty="0" smtClean="0"/>
          </a:p>
          <a:p>
            <a:pPr lvl="1"/>
            <a:r>
              <a:rPr lang="en-US" sz="2200" dirty="0" smtClean="0"/>
              <a:t>Pool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Possibility of platformers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101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81</TotalTime>
  <Words>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AFK Engine</vt:lpstr>
      <vt:lpstr>AFK Engine</vt:lpstr>
      <vt:lpstr>Golf Greens</vt:lpstr>
      <vt:lpstr>PowerPoint Presentation</vt:lpstr>
      <vt:lpstr>Golf Greens</vt:lpstr>
      <vt:lpstr>PowerPoint Presentation</vt:lpstr>
      <vt:lpstr>What else can this engine be used for?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 Greens</dc:title>
  <dc:creator>Kenneth Mak</dc:creator>
  <cp:lastModifiedBy>Kenneth Mak</cp:lastModifiedBy>
  <cp:revision>3</cp:revision>
  <dcterms:created xsi:type="dcterms:W3CDTF">2018-04-25T12:44:24Z</dcterms:created>
  <dcterms:modified xsi:type="dcterms:W3CDTF">2018-04-25T14:13:09Z</dcterms:modified>
</cp:coreProperties>
</file>