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672D25D-C8CC-4B31-9C2C-671B93C62EB3}"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54FD884-48B6-4438-B723-53161F857AE7}" type="slidenum">
              <a:t>&lt;#&gt;</a:t>
            </a:fld>
          </a:p>
        </p:txBody>
      </p:sp>
      <p:sp>
        <p:nvSpPr>
          <p:cNvPr id="4" name="PlaceHolder 3"/>
          <p:cNvSpPr>
            <a:spLocks noGrp="1"/>
          </p:cNvSpPr>
          <p:nvPr>
            <p:ph type="dt" idx="28"/>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33C66302-E11F-490D-8F9B-41138BC3F128}" type="slidenum">
              <a:t>&lt;#&gt;</a:t>
            </a:fld>
          </a:p>
        </p:txBody>
      </p:sp>
      <p:sp>
        <p:nvSpPr>
          <p:cNvPr id="4" name="PlaceHolder 3"/>
          <p:cNvSpPr>
            <a:spLocks noGrp="1"/>
          </p:cNvSpPr>
          <p:nvPr>
            <p:ph type="dt" idx="31"/>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7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E6079142-9F38-4F8F-8F71-A662E59F19BF}" type="slidenum">
              <a:t>&lt;#&gt;</a:t>
            </a:fld>
          </a:p>
        </p:txBody>
      </p:sp>
      <p:sp>
        <p:nvSpPr>
          <p:cNvPr id="6" name="PlaceHolder 5"/>
          <p:cNvSpPr>
            <a:spLocks noGrp="1"/>
          </p:cNvSpPr>
          <p:nvPr>
            <p:ph type="dt" idx="34"/>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68C6AA0-DC8D-4283-B1B4-61D47A26A785}"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0C018D2-1C6B-437C-9A4C-7DC1A2D185DE}" type="slidenum">
              <a:t>&lt;#&gt;</a:t>
            </a:fld>
          </a:p>
        </p:txBody>
      </p:sp>
      <p:sp>
        <p:nvSpPr>
          <p:cNvPr id="4" name="PlaceHolder 3"/>
          <p:cNvSpPr>
            <a:spLocks noGrp="1"/>
          </p:cNvSpPr>
          <p:nvPr>
            <p:ph type="dt" idx="7"/>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37CFB47-5839-47EF-B548-2CE881FEBDD0}" type="slidenum">
              <a:t>&lt;#&gt;</a:t>
            </a:fld>
          </a:p>
        </p:txBody>
      </p:sp>
      <p:sp>
        <p:nvSpPr>
          <p:cNvPr id="6" name="PlaceHolder 5"/>
          <p:cNvSpPr>
            <a:spLocks noGrp="1"/>
          </p:cNvSpPr>
          <p:nvPr>
            <p:ph type="dt" idx="10"/>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1A166AC1-BD90-4D1F-A687-484FD3249AD2}" type="slidenum">
              <a:t>&lt;#&gt;</a:t>
            </a:fld>
          </a:p>
        </p:txBody>
      </p:sp>
      <p:sp>
        <p:nvSpPr>
          <p:cNvPr id="4" name="PlaceHolder 3"/>
          <p:cNvSpPr>
            <a:spLocks noGrp="1"/>
          </p:cNvSpPr>
          <p:nvPr>
            <p:ph type="dt" idx="1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2A2DB6F-6698-490B-A415-0EA5E9150BD5}" type="slidenum">
              <a:t>&lt;#&gt;</a:t>
            </a:fld>
          </a:p>
        </p:txBody>
      </p:sp>
      <p:sp>
        <p:nvSpPr>
          <p:cNvPr id="7" name="PlaceHolder 6"/>
          <p:cNvSpPr>
            <a:spLocks noGrp="1"/>
          </p:cNvSpPr>
          <p:nvPr>
            <p:ph type="dt" idx="16"/>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591D2980-E6B0-45D9-AAFC-A6D432649803}" type="slidenum">
              <a:t>&lt;#&gt;</a:t>
            </a:fld>
          </a:p>
        </p:txBody>
      </p:sp>
      <p:sp>
        <p:nvSpPr>
          <p:cNvPr id="4" name="PlaceHolder 3"/>
          <p:cNvSpPr>
            <a:spLocks noGrp="1"/>
          </p:cNvSpPr>
          <p:nvPr>
            <p:ph type="dt" idx="19"/>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7C38A379-CC10-42E7-AF32-D68DB29B48E0}" type="slidenum">
              <a:t>&lt;#&gt;</a:t>
            </a:fld>
          </a:p>
        </p:txBody>
      </p:sp>
      <p:sp>
        <p:nvSpPr>
          <p:cNvPr id="5" name="PlaceHolder 4"/>
          <p:cNvSpPr>
            <a:spLocks noGrp="1"/>
          </p:cNvSpPr>
          <p:nvPr>
            <p:ph type="dt" idx="22"/>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927CEA93-56D7-4375-AA31-7282E897553E}" type="slidenum">
              <a:t>&lt;#&gt;</a:t>
            </a:fld>
          </a:p>
        </p:txBody>
      </p:sp>
      <p:sp>
        <p:nvSpPr>
          <p:cNvPr id="4" name="PlaceHolder 3"/>
          <p:cNvSpPr>
            <a:spLocks noGrp="1"/>
          </p:cNvSpPr>
          <p:nvPr>
            <p:ph type="dt" idx="25"/>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rmAutofit/>
          </a:bodyPr>
          <a:p>
            <a:pPr indent="0">
              <a:buNone/>
            </a:pPr>
            <a:r>
              <a:rPr b="0" lang="fr-FR" sz="6000" spc="-1" strike="noStrike">
                <a:solidFill>
                  <a:srgbClr val="000000"/>
                </a:solidFill>
                <a:latin typeface="Arial"/>
              </a:rPr>
              <a:t>Click to edit the title text format</a:t>
            </a:r>
            <a:endParaRPr b="0" lang="fr-FR" sz="6000" spc="-1" strike="noStrike">
              <a:solidFill>
                <a:srgbClr val="000000"/>
              </a:solidFill>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97B71029-0D6B-4345-BF36-C3DB3DB4A41A}"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rmAutofit/>
          </a:bodyPr>
          <a:p>
            <a:pPr indent="0">
              <a:buNone/>
            </a:pPr>
            <a:r>
              <a:rPr b="0" lang="fr-FR" sz="3200" spc="-1" strike="noStrike">
                <a:solidFill>
                  <a:srgbClr val="000000"/>
                </a:solidFill>
                <a:latin typeface="Arial"/>
              </a:rPr>
              <a:t>Click to edit the title text format</a:t>
            </a:r>
            <a:endParaRPr b="0" lang="fr-FR" sz="3200" spc="-1" strike="noStrike">
              <a:solidFill>
                <a:srgbClr val="000000"/>
              </a:solidFill>
              <a:latin typeface="Arial"/>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rmAutofit fontScale="96865"/>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3200" spc="-1" strike="noStrike">
                <a:solidFill>
                  <a:srgbClr val="000000"/>
                </a:solidFill>
                <a:latin typeface="Arial"/>
              </a:rPr>
              <a:t>Second Outline Level</a:t>
            </a:r>
            <a:endParaRPr b="0" lang="fr-FR"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3200" spc="-1" strike="noStrike">
                <a:solidFill>
                  <a:srgbClr val="000000"/>
                </a:solidFill>
                <a:latin typeface="Arial"/>
              </a:rPr>
              <a:t>Third Outline Level</a:t>
            </a:r>
            <a:endParaRPr b="0" lang="fr-FR"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3200" spc="-1" strike="noStrike">
                <a:solidFill>
                  <a:srgbClr val="000000"/>
                </a:solidFill>
                <a:latin typeface="Arial"/>
              </a:rPr>
              <a:t>Fourth Outline Level</a:t>
            </a:r>
            <a:endParaRPr b="0" lang="fr-FR"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3200" spc="-1" strike="noStrike">
                <a:solidFill>
                  <a:srgbClr val="000000"/>
                </a:solidFill>
                <a:latin typeface="Arial"/>
              </a:rPr>
              <a:t>Fifth Outline Level</a:t>
            </a:r>
            <a:endParaRPr b="0" lang="fr-FR"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3200" spc="-1" strike="noStrike">
                <a:solidFill>
                  <a:srgbClr val="000000"/>
                </a:solidFill>
                <a:latin typeface="Arial"/>
              </a:rPr>
              <a:t>Sixth Outline Level</a:t>
            </a:r>
            <a:endParaRPr b="0" lang="fr-FR"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3200" spc="-1" strike="noStrike">
                <a:solidFill>
                  <a:srgbClr val="000000"/>
                </a:solidFill>
                <a:latin typeface="Arial"/>
              </a:rPr>
              <a:t>Seventh Outline Level</a:t>
            </a:r>
            <a:endParaRPr b="0" lang="fr-FR" sz="3200" spc="-1" strike="noStrike">
              <a:solidFill>
                <a:srgbClr val="000000"/>
              </a:solidFill>
              <a:latin typeface="Arial"/>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1600" spc="-1" strike="noStrike">
                <a:solidFill>
                  <a:srgbClr val="000000"/>
                </a:solidFill>
                <a:latin typeface="Arial"/>
              </a:rPr>
              <a:t>Click to edit the outline text format</a:t>
            </a:r>
            <a:endParaRPr b="0" lang="fr-FR"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600" spc="-1" strike="noStrike">
                <a:solidFill>
                  <a:srgbClr val="000000"/>
                </a:solidFill>
                <a:latin typeface="Arial"/>
              </a:rPr>
              <a:t>Second Outline Level</a:t>
            </a:r>
            <a:endParaRPr b="0" lang="fr-FR"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600" spc="-1" strike="noStrike">
                <a:solidFill>
                  <a:srgbClr val="000000"/>
                </a:solidFill>
                <a:latin typeface="Arial"/>
              </a:rPr>
              <a:t>Third Outline Level</a:t>
            </a:r>
            <a:endParaRPr b="0" lang="fr-FR"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600" spc="-1" strike="noStrike">
                <a:solidFill>
                  <a:srgbClr val="000000"/>
                </a:solidFill>
                <a:latin typeface="Arial"/>
              </a:rPr>
              <a:t>Fourth Outline Level</a:t>
            </a:r>
            <a:endParaRPr b="0" lang="fr-FR"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600" spc="-1" strike="noStrike">
                <a:solidFill>
                  <a:srgbClr val="000000"/>
                </a:solidFill>
                <a:latin typeface="Arial"/>
              </a:rPr>
              <a:t>Fifth Outline Level</a:t>
            </a:r>
            <a:endParaRPr b="0" lang="fr-FR"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600" spc="-1" strike="noStrike">
                <a:solidFill>
                  <a:srgbClr val="000000"/>
                </a:solidFill>
                <a:latin typeface="Arial"/>
              </a:rPr>
              <a:t>Sixth Outline Level</a:t>
            </a:r>
            <a:endParaRPr b="0" lang="fr-FR"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600" spc="-1" strike="noStrike">
                <a:solidFill>
                  <a:srgbClr val="000000"/>
                </a:solidFill>
                <a:latin typeface="Arial"/>
              </a:rPr>
              <a:t>Seventh Outline Level</a:t>
            </a:r>
            <a:endParaRPr b="0" lang="fr-FR" sz="1600" spc="-1" strike="noStrike">
              <a:solidFill>
                <a:srgbClr val="000000"/>
              </a:solidFill>
              <a:latin typeface="Arial"/>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F83E58E6-1C68-4B04-ACF0-0F3271884C34}"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rmAutofit/>
          </a:bodyPr>
          <a:p>
            <a:pPr indent="0">
              <a:buNone/>
            </a:pPr>
            <a:r>
              <a:rPr b="0" lang="fr-FR" sz="3200" spc="-1" strike="noStrike">
                <a:solidFill>
                  <a:srgbClr val="000000"/>
                </a:solidFill>
                <a:latin typeface="Arial"/>
              </a:rPr>
              <a:t>Click to edit the title text format</a:t>
            </a:r>
            <a:endParaRPr b="0" lang="fr-FR" sz="3200" spc="-1" strike="noStrike">
              <a:solidFill>
                <a:srgbClr val="000000"/>
              </a:solidFill>
              <a:latin typeface="Arial"/>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1600" spc="-1" strike="noStrike">
                <a:solidFill>
                  <a:srgbClr val="000000"/>
                </a:solidFill>
                <a:latin typeface="Arial"/>
              </a:rPr>
              <a:t>Click to edit the outline text format</a:t>
            </a:r>
            <a:endParaRPr b="0" lang="fr-FR"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600" spc="-1" strike="noStrike">
                <a:solidFill>
                  <a:srgbClr val="000000"/>
                </a:solidFill>
                <a:latin typeface="Arial"/>
              </a:rPr>
              <a:t>Second Outline Level</a:t>
            </a:r>
            <a:endParaRPr b="0" lang="fr-FR"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600" spc="-1" strike="noStrike">
                <a:solidFill>
                  <a:srgbClr val="000000"/>
                </a:solidFill>
                <a:latin typeface="Arial"/>
              </a:rPr>
              <a:t>Third Outline Level</a:t>
            </a:r>
            <a:endParaRPr b="0" lang="fr-FR"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600" spc="-1" strike="noStrike">
                <a:solidFill>
                  <a:srgbClr val="000000"/>
                </a:solidFill>
                <a:latin typeface="Arial"/>
              </a:rPr>
              <a:t>Fourth Outline Level</a:t>
            </a:r>
            <a:endParaRPr b="0" lang="fr-FR"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600" spc="-1" strike="noStrike">
                <a:solidFill>
                  <a:srgbClr val="000000"/>
                </a:solidFill>
                <a:latin typeface="Arial"/>
              </a:rPr>
              <a:t>Fifth Outline Level</a:t>
            </a:r>
            <a:endParaRPr b="0" lang="fr-FR"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600" spc="-1" strike="noStrike">
                <a:solidFill>
                  <a:srgbClr val="000000"/>
                </a:solidFill>
                <a:latin typeface="Arial"/>
              </a:rPr>
              <a:t>Sixth Outline Level</a:t>
            </a:r>
            <a:endParaRPr b="0" lang="fr-FR"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600" spc="-1" strike="noStrike">
                <a:solidFill>
                  <a:srgbClr val="000000"/>
                </a:solidFill>
                <a:latin typeface="Arial"/>
              </a:rPr>
              <a:t>Seventh Outline Level</a:t>
            </a:r>
            <a:endParaRPr b="0" lang="fr-FR" sz="1600" spc="-1" strike="noStrike">
              <a:solidFill>
                <a:srgbClr val="000000"/>
              </a:solidFill>
              <a:latin typeface="Arial"/>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B78D21ED-D0C4-499A-ACB1-1586F045E68F}"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6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68" name="PlaceHolder 3"/>
          <p:cNvSpPr>
            <a:spLocks noGrp="1"/>
          </p:cNvSpPr>
          <p:nvPr>
            <p:ph type="dt" idx="34"/>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ffffff"/>
                </a:solidFill>
                <a:latin typeface="Times New Roman"/>
              </a:defRPr>
            </a:lvl1pPr>
          </a:lstStyle>
          <a:p>
            <a:pPr indent="0">
              <a:buNone/>
            </a:pPr>
            <a:r>
              <a:rPr b="0" lang="fr-FR" sz="1400" spc="-1" strike="noStrike">
                <a:solidFill>
                  <a:srgbClr val="ffffff"/>
                </a:solidFill>
                <a:latin typeface="Times New Roman"/>
              </a:rPr>
              <a:t>&lt;date/time&gt;</a:t>
            </a:r>
            <a:endParaRPr b="0" lang="fr-FR" sz="1400" spc="-1" strike="noStrike">
              <a:solidFill>
                <a:srgbClr val="ffffff"/>
              </a:solidFill>
              <a:latin typeface="Times New Roman"/>
            </a:endParaRPr>
          </a:p>
        </p:txBody>
      </p:sp>
      <p:sp>
        <p:nvSpPr>
          <p:cNvPr id="69" name="PlaceHolder 4"/>
          <p:cNvSpPr>
            <a:spLocks noGrp="1"/>
          </p:cNvSpPr>
          <p:nvPr>
            <p:ph type="ftr" idx="3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&lt;footer&gt;</a:t>
            </a:r>
            <a:endParaRPr b="0" lang="fr-FR" sz="1400" spc="-1" strike="noStrike">
              <a:solidFill>
                <a:srgbClr val="ffffff"/>
              </a:solidFill>
              <a:latin typeface="Times New Roman"/>
            </a:endParaRPr>
          </a:p>
        </p:txBody>
      </p:sp>
      <p:sp>
        <p:nvSpPr>
          <p:cNvPr id="70" name="PlaceHolder 5"/>
          <p:cNvSpPr>
            <a:spLocks noGrp="1"/>
          </p:cNvSpPr>
          <p:nvPr>
            <p:ph type="sldNum" idx="36"/>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chemeClr val="lt1"/>
                </a:solidFill>
                <a:latin typeface="Arial"/>
                <a:ea typeface="Arial"/>
              </a:defRPr>
            </a:lvl1pPr>
          </a:lstStyle>
          <a:p>
            <a:pPr indent="0" algn="r">
              <a:lnSpc>
                <a:spcPct val="100000"/>
              </a:lnSpc>
              <a:buNone/>
              <a:tabLst>
                <a:tab algn="l" pos="0"/>
              </a:tabLst>
            </a:pPr>
            <a:fld id="{8347040F-F5FB-490F-B77B-1F6F888EC8AE}" type="slidenum">
              <a:rPr b="0" lang="fr-FR" sz="1200" spc="-1" strike="noStrike">
                <a:solidFill>
                  <a:schemeClr val="lt1"/>
                </a:solidFill>
                <a:latin typeface="Arial"/>
                <a:ea typeface="Arial"/>
              </a:rPr>
              <a:t>&lt;number&gt;</a:t>
            </a:fld>
            <a:endParaRPr b="0" lang="fr-FR" sz="1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8" name="PlaceHolder 2"/>
          <p:cNvSpPr>
            <a:spLocks noGrp="1"/>
          </p:cNvSpPr>
          <p:nvPr>
            <p:ph type="body"/>
          </p:nvPr>
        </p:nvSpPr>
        <p:spPr>
          <a:xfrm rot="5400000">
            <a:off x="3920400" y="-1256400"/>
            <a:ext cx="4350960" cy="10515240"/>
          </a:xfrm>
          <a:prstGeom prst="rect">
            <a:avLst/>
          </a:prstGeom>
          <a:noFill/>
          <a:ln w="0">
            <a:noFill/>
          </a:ln>
        </p:spPr>
        <p:txBody>
          <a:bodyPr lIns="91440" rIns="91440" tIns="45720" bIns="45720" anchor="t">
            <a:normAutofit fontScale="74983"/>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F16DBFE5-E4FA-4B18-8B30-B7123A181854}"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rot="5400000">
            <a:off x="7133400" y="1956240"/>
            <a:ext cx="5811480" cy="2628720"/>
          </a:xfrm>
          <a:prstGeom prst="rect">
            <a:avLst/>
          </a:prstGeom>
          <a:noFill/>
          <a:ln w="0">
            <a:noFill/>
          </a:ln>
        </p:spPr>
        <p:txBody>
          <a:bodyPr lIns="91440" rIns="91440" tIns="45720" bIns="45720" anchor="ctr">
            <a:normAutofit/>
          </a:bodyPr>
          <a:p>
            <a:pPr indent="0">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13" name="PlaceHolder 2"/>
          <p:cNvSpPr>
            <a:spLocks noGrp="1"/>
          </p:cNvSpPr>
          <p:nvPr>
            <p:ph type="body"/>
          </p:nvPr>
        </p:nvSpPr>
        <p:spPr>
          <a:xfrm rot="5400000">
            <a:off x="1800000" y="-596160"/>
            <a:ext cx="5811480" cy="773388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F06AD755-D6A0-4259-AE86-3C764787DD80}"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6CD2373E-8500-4AB7-909E-AE60FD1F4EF5}"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rmAutofit/>
          </a:bodyPr>
          <a:p>
            <a:pPr indent="0">
              <a:buNone/>
            </a:pPr>
            <a:r>
              <a:rPr b="0" lang="fr-FR" sz="6000" spc="-1" strike="noStrike">
                <a:solidFill>
                  <a:srgbClr val="000000"/>
                </a:solidFill>
                <a:latin typeface="Arial"/>
              </a:rPr>
              <a:t>Click to edit the title text format</a:t>
            </a:r>
            <a:endParaRPr b="0" lang="fr-FR" sz="6000" spc="-1" strike="noStrike">
              <a:solidFill>
                <a:srgbClr val="000000"/>
              </a:solidFill>
              <a:latin typeface="Arial"/>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rmAutofit fontScale="37485"/>
          </a:bodyPr>
          <a:p>
            <a:pPr marL="432000" indent="-324000">
              <a:spcBef>
                <a:spcPts val="1417"/>
              </a:spcBef>
              <a:buClr>
                <a:srgbClr val="000000"/>
              </a:buClr>
              <a:buSzPct val="45000"/>
              <a:buFont typeface="Wingdings" charset="2"/>
              <a:buChar char=""/>
            </a:pPr>
            <a:r>
              <a:rPr b="0" lang="fr-FR" sz="2400" spc="-1" strike="noStrike">
                <a:solidFill>
                  <a:srgbClr val="000000"/>
                </a:solidFill>
                <a:latin typeface="Arial"/>
              </a:rPr>
              <a:t>Click to edit the outline text format</a:t>
            </a:r>
            <a:endParaRPr b="0" lang="fr-FR"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400" spc="-1" strike="noStrike">
                <a:solidFill>
                  <a:srgbClr val="000000"/>
                </a:solidFill>
                <a:latin typeface="Arial"/>
              </a:rPr>
              <a:t>Second Outline Level</a:t>
            </a:r>
            <a:endParaRPr b="0" lang="fr-F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400" spc="-1" strike="noStrike">
                <a:solidFill>
                  <a:srgbClr val="000000"/>
                </a:solidFill>
                <a:latin typeface="Arial"/>
              </a:rPr>
              <a:t>Fourth Outline Level</a:t>
            </a:r>
            <a:endParaRPr b="0" lang="fr-FR"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400" spc="-1" strike="noStrike">
                <a:solidFill>
                  <a:srgbClr val="000000"/>
                </a:solidFill>
                <a:latin typeface="Arial"/>
              </a:rPr>
              <a:t>Fifth Outline Level</a:t>
            </a:r>
            <a:endParaRPr b="0" lang="fr-FR"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400" spc="-1" strike="noStrike">
                <a:solidFill>
                  <a:srgbClr val="000000"/>
                </a:solidFill>
                <a:latin typeface="Arial"/>
              </a:rPr>
              <a:t>Sixth Outline Level</a:t>
            </a:r>
            <a:endParaRPr b="0" lang="fr-FR"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400" spc="-1" strike="noStrike">
                <a:solidFill>
                  <a:srgbClr val="000000"/>
                </a:solidFill>
                <a:latin typeface="Arial"/>
              </a:rPr>
              <a:t>Seventh Outline Level</a:t>
            </a:r>
            <a:endParaRPr b="0" lang="fr-FR" sz="2400" spc="-1" strike="noStrike">
              <a:solidFill>
                <a:srgbClr val="000000"/>
              </a:solidFill>
              <a:latin typeface="Arial"/>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1F48BFEF-5556-4C51-9ABA-8A4406982688}"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rmAutofit fontScale="90336"/>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rmAutofit fontScale="90336"/>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484A35F2-3D56-4242-BD61-7FC628B87A25}"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rmAutofit/>
          </a:bodyPr>
          <a:p>
            <a:pPr indent="0">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rmAutofit fontScale="12495" lnSpcReduction="10000"/>
          </a:bodyPr>
          <a:p>
            <a:pPr marL="432000" indent="-324000">
              <a:spcBef>
                <a:spcPts val="1417"/>
              </a:spcBef>
              <a:buClr>
                <a:srgbClr val="000000"/>
              </a:buClr>
              <a:buSzPct val="45000"/>
              <a:buFont typeface="Wingdings" charset="2"/>
              <a:buChar char=""/>
            </a:pPr>
            <a:r>
              <a:rPr b="0" lang="fr-FR" sz="2400" spc="-1" strike="noStrike">
                <a:solidFill>
                  <a:srgbClr val="000000"/>
                </a:solidFill>
                <a:latin typeface="Arial"/>
              </a:rPr>
              <a:t>Click to edit the outline text format</a:t>
            </a:r>
            <a:endParaRPr b="0" lang="fr-FR"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400" spc="-1" strike="noStrike">
                <a:solidFill>
                  <a:srgbClr val="000000"/>
                </a:solidFill>
                <a:latin typeface="Arial"/>
              </a:rPr>
              <a:t>Second Outline Level</a:t>
            </a:r>
            <a:endParaRPr b="0" lang="fr-F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400" spc="-1" strike="noStrike">
                <a:solidFill>
                  <a:srgbClr val="000000"/>
                </a:solidFill>
                <a:latin typeface="Arial"/>
              </a:rPr>
              <a:t>Fourth Outline Level</a:t>
            </a:r>
            <a:endParaRPr b="0" lang="fr-FR"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400" spc="-1" strike="noStrike">
                <a:solidFill>
                  <a:srgbClr val="000000"/>
                </a:solidFill>
                <a:latin typeface="Arial"/>
              </a:rPr>
              <a:t>Fifth Outline Level</a:t>
            </a:r>
            <a:endParaRPr b="0" lang="fr-FR"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400" spc="-1" strike="noStrike">
                <a:solidFill>
                  <a:srgbClr val="000000"/>
                </a:solidFill>
                <a:latin typeface="Arial"/>
              </a:rPr>
              <a:t>Sixth Outline Level</a:t>
            </a:r>
            <a:endParaRPr b="0" lang="fr-FR"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400" spc="-1" strike="noStrike">
                <a:solidFill>
                  <a:srgbClr val="000000"/>
                </a:solidFill>
                <a:latin typeface="Arial"/>
              </a:rPr>
              <a:t>Seventh Outline Level</a:t>
            </a:r>
            <a:endParaRPr b="0" lang="fr-FR" sz="2400" spc="-1" strike="noStrike">
              <a:solidFill>
                <a:srgbClr val="000000"/>
              </a:solidFill>
              <a:latin typeface="Arial"/>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rmAutofit fontScale="81053"/>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rmAutofit fontScale="12495" lnSpcReduction="10000"/>
          </a:bodyPr>
          <a:p>
            <a:pPr marL="432000" indent="-324000">
              <a:spcBef>
                <a:spcPts val="1417"/>
              </a:spcBef>
              <a:buClr>
                <a:srgbClr val="000000"/>
              </a:buClr>
              <a:buSzPct val="45000"/>
              <a:buFont typeface="Wingdings" charset="2"/>
              <a:buChar char=""/>
            </a:pPr>
            <a:r>
              <a:rPr b="0" lang="fr-FR" sz="2400" spc="-1" strike="noStrike">
                <a:solidFill>
                  <a:srgbClr val="000000"/>
                </a:solidFill>
                <a:latin typeface="Arial"/>
              </a:rPr>
              <a:t>Click to edit the outline text format</a:t>
            </a:r>
            <a:endParaRPr b="0" lang="fr-FR"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400" spc="-1" strike="noStrike">
                <a:solidFill>
                  <a:srgbClr val="000000"/>
                </a:solidFill>
                <a:latin typeface="Arial"/>
              </a:rPr>
              <a:t>Second Outline Level</a:t>
            </a:r>
            <a:endParaRPr b="0" lang="fr-F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400" spc="-1" strike="noStrike">
                <a:solidFill>
                  <a:srgbClr val="000000"/>
                </a:solidFill>
                <a:latin typeface="Arial"/>
              </a:rPr>
              <a:t>Fourth Outline Level</a:t>
            </a:r>
            <a:endParaRPr b="0" lang="fr-FR"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400" spc="-1" strike="noStrike">
                <a:solidFill>
                  <a:srgbClr val="000000"/>
                </a:solidFill>
                <a:latin typeface="Arial"/>
              </a:rPr>
              <a:t>Fifth Outline Level</a:t>
            </a:r>
            <a:endParaRPr b="0" lang="fr-FR"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400" spc="-1" strike="noStrike">
                <a:solidFill>
                  <a:srgbClr val="000000"/>
                </a:solidFill>
                <a:latin typeface="Arial"/>
              </a:rPr>
              <a:t>Sixth Outline Level</a:t>
            </a:r>
            <a:endParaRPr b="0" lang="fr-FR"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400" spc="-1" strike="noStrike">
                <a:solidFill>
                  <a:srgbClr val="000000"/>
                </a:solidFill>
                <a:latin typeface="Arial"/>
              </a:rPr>
              <a:t>Seventh Outline Level</a:t>
            </a:r>
            <a:endParaRPr b="0" lang="fr-FR" sz="2400" spc="-1" strike="noStrike">
              <a:solidFill>
                <a:srgbClr val="000000"/>
              </a:solidFill>
              <a:latin typeface="Arial"/>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rmAutofit fontScale="81053"/>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Arial"/>
              </a:rPr>
              <a:t>Click to edit the outline text format</a:t>
            </a:r>
            <a:endParaRPr b="0" lang="fr-F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800" spc="-1" strike="noStrike">
                <a:solidFill>
                  <a:srgbClr val="000000"/>
                </a:solidFill>
                <a:latin typeface="Arial"/>
              </a:rPr>
              <a:t>Third Outline Level</a:t>
            </a:r>
            <a:endParaRPr b="0" lang="fr-F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800" spc="-1" strike="noStrike">
                <a:solidFill>
                  <a:srgbClr val="000000"/>
                </a:solidFill>
                <a:latin typeface="Arial"/>
              </a:rPr>
              <a:t>Fourth Outline Level</a:t>
            </a:r>
            <a:endParaRPr b="0" lang="fr-F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800" spc="-1" strike="noStrike">
                <a:solidFill>
                  <a:srgbClr val="000000"/>
                </a:solidFill>
                <a:latin typeface="Arial"/>
              </a:rPr>
              <a:t>Fifth Outline Level</a:t>
            </a:r>
            <a:endParaRPr b="0" lang="fr-F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800" spc="-1" strike="noStrike">
                <a:solidFill>
                  <a:srgbClr val="000000"/>
                </a:solidFill>
                <a:latin typeface="Arial"/>
              </a:rPr>
              <a:t>Sixth Outline Level</a:t>
            </a:r>
            <a:endParaRPr b="0" lang="fr-F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800" spc="-1" strike="noStrike">
                <a:solidFill>
                  <a:srgbClr val="000000"/>
                </a:solidFill>
                <a:latin typeface="Arial"/>
              </a:rPr>
              <a:t>Seventh Outline Level</a:t>
            </a:r>
            <a:endParaRPr b="0" lang="fr-FR" sz="2800" spc="-1" strike="noStrike">
              <a:solidFill>
                <a:srgbClr val="000000"/>
              </a:solidFill>
              <a:latin typeface="Arial"/>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1410EFC4-AA66-46F3-8B97-133B9732735C}"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BA58D3E3-3E4A-4DFF-81D6-C360AF462E2B}"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&lt;footer&gt;</a:t>
            </a:r>
            <a:endParaRPr b="0" lang="fr-FR"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pc="-1" strike="noStrike">
                <a:solidFill>
                  <a:srgbClr val="757575"/>
                </a:solidFill>
                <a:latin typeface="Arial"/>
                <a:ea typeface="Arial"/>
              </a:defRPr>
            </a:lvl1pPr>
          </a:lstStyle>
          <a:p>
            <a:pPr indent="0" algn="r">
              <a:lnSpc>
                <a:spcPct val="100000"/>
              </a:lnSpc>
              <a:buNone/>
              <a:tabLst>
                <a:tab algn="l" pos="0"/>
              </a:tabLst>
            </a:pPr>
            <a:fld id="{BCA6E79C-E60E-498C-B350-D9F67BCE6D21}" type="slidenum">
              <a:rPr b="0" lang="fr-FR" sz="1200" spc="-1" strike="noStrike">
                <a:solidFill>
                  <a:srgbClr val="757575"/>
                </a:solidFill>
                <a:latin typeface="Arial"/>
                <a:ea typeface="Arial"/>
              </a:rPr>
              <a:t>&lt;number&gt;</a:t>
            </a:fld>
            <a:endParaRPr b="0" lang="fr-F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3" name="Google Shape;96;p15"/>
          <p:cNvSpPr/>
          <p:nvPr/>
        </p:nvSpPr>
        <p:spPr>
          <a:xfrm>
            <a:off x="0" y="0"/>
            <a:ext cx="1219176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74" name="Google Shape;97;p15"/>
          <p:cNvSpPr/>
          <p:nvPr/>
        </p:nvSpPr>
        <p:spPr>
          <a:xfrm rot="10800000">
            <a:off x="360" y="-22320"/>
            <a:ext cx="12191760" cy="4373640"/>
          </a:xfrm>
          <a:prstGeom prst="rect">
            <a:avLst/>
          </a:prstGeom>
          <a:gradFill rotWithShape="0">
            <a:gsLst>
              <a:gs pos="0">
                <a:srgbClr val="0f4861"/>
              </a:gs>
              <a:gs pos="100000">
                <a:srgbClr val="000000"/>
              </a:gs>
            </a:gsLst>
            <a:lin ang="42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75" name="Google Shape;98;p15"/>
          <p:cNvSpPr/>
          <p:nvPr/>
        </p:nvSpPr>
        <p:spPr>
          <a:xfrm rot="5400000">
            <a:off x="3908880" y="-3931560"/>
            <a:ext cx="4374360" cy="12191760"/>
          </a:xfrm>
          <a:prstGeom prst="rect">
            <a:avLst/>
          </a:prstGeom>
          <a:gradFill rotWithShape="0">
            <a:gsLst>
              <a:gs pos="0">
                <a:srgbClr val="156082">
                  <a:alpha val="0"/>
                </a:srgbClr>
              </a:gs>
              <a:gs pos="40000">
                <a:srgbClr val="156082">
                  <a:alpha val="0"/>
                </a:srgbClr>
              </a:gs>
              <a:gs pos="100000">
                <a:srgbClr val="0f4861">
                  <a:alpha val="52000"/>
                </a:srgbClr>
              </a:gs>
            </a:gsLst>
            <a:lin ang="78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76" name="Google Shape;99;p15"/>
          <p:cNvSpPr/>
          <p:nvPr/>
        </p:nvSpPr>
        <p:spPr>
          <a:xfrm rot="5400000">
            <a:off x="4137120" y="-3703680"/>
            <a:ext cx="4373640" cy="11736000"/>
          </a:xfrm>
          <a:prstGeom prst="rect">
            <a:avLst/>
          </a:prstGeom>
          <a:gradFill rotWithShape="0">
            <a:gsLst>
              <a:gs pos="0">
                <a:srgbClr val="156082">
                  <a:alpha val="0"/>
                </a:srgbClr>
              </a:gs>
              <a:gs pos="17000">
                <a:srgbClr val="156082">
                  <a:alpha val="0"/>
                </a:srgbClr>
              </a:gs>
              <a:gs pos="100000">
                <a:srgbClr val="000000">
                  <a:alpha val="37000"/>
                </a:srgbClr>
              </a:gs>
            </a:gsLst>
            <a:lin ang="132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77" name="Google Shape;100;p15"/>
          <p:cNvSpPr/>
          <p:nvPr/>
        </p:nvSpPr>
        <p:spPr>
          <a:xfrm>
            <a:off x="0" y="-22680"/>
            <a:ext cx="8542080" cy="4373640"/>
          </a:xfrm>
          <a:prstGeom prst="rect">
            <a:avLst/>
          </a:prstGeom>
          <a:gradFill rotWithShape="0">
            <a:gsLst>
              <a:gs pos="0">
                <a:srgbClr val="0a3041">
                  <a:alpha val="0"/>
                </a:srgbClr>
              </a:gs>
              <a:gs pos="100000">
                <a:srgbClr val="000000">
                  <a:alpha val="25000"/>
                </a:srgbClr>
              </a:gs>
            </a:gsLst>
            <a:lin ang="186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78" name="Google Shape;101;p15"/>
          <p:cNvSpPr/>
          <p:nvPr/>
        </p:nvSpPr>
        <p:spPr>
          <a:xfrm rot="12508800">
            <a:off x="5945040" y="-1031400"/>
            <a:ext cx="4989960" cy="4438800"/>
          </a:xfrm>
          <a:custGeom>
            <a:avLst/>
            <a:gdLst>
              <a:gd name="textAreaLeft" fmla="*/ 0 w 4989960"/>
              <a:gd name="textAreaRight" fmla="*/ 4990320 w 4989960"/>
              <a:gd name="textAreaTop" fmla="*/ 0 h 4438800"/>
              <a:gd name="textAreaBottom" fmla="*/ 4439160 h 4438800"/>
            </a:gdLst>
            <a:ahLst/>
            <a:rect l="textAreaLeft" t="textAreaTop" r="textAreaRight" b="textAreaBottom"/>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rotWithShape="0">
            <a:gsLst>
              <a:gs pos="0">
                <a:srgbClr val="156082">
                  <a:alpha val="22000"/>
                </a:srgbClr>
              </a:gs>
              <a:gs pos="87000">
                <a:srgbClr val="43afe2">
                  <a:alpha val="2000"/>
                </a:srgbClr>
              </a:gs>
              <a:gs pos="100000">
                <a:srgbClr val="43afe2">
                  <a:alpha val="2000"/>
                </a:srgbClr>
              </a:gs>
            </a:gsLst>
            <a:lin ang="2091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79" name="PlaceHolder 1"/>
          <p:cNvSpPr>
            <a:spLocks noGrp="1"/>
          </p:cNvSpPr>
          <p:nvPr>
            <p:ph type="title"/>
          </p:nvPr>
        </p:nvSpPr>
        <p:spPr>
          <a:xfrm>
            <a:off x="1314720" y="735120"/>
            <a:ext cx="10053360" cy="2928240"/>
          </a:xfrm>
          <a:prstGeom prst="rect">
            <a:avLst/>
          </a:prstGeom>
          <a:noFill/>
          <a:ln w="0">
            <a:noFill/>
          </a:ln>
        </p:spPr>
        <p:txBody>
          <a:bodyPr lIns="91440" rIns="91440" tIns="45720" bIns="45720" anchor="b">
            <a:normAutofit/>
          </a:bodyPr>
          <a:p>
            <a:pPr indent="0">
              <a:lnSpc>
                <a:spcPct val="90000"/>
              </a:lnSpc>
              <a:buNone/>
              <a:tabLst>
                <a:tab algn="l" pos="0"/>
              </a:tabLst>
            </a:pPr>
            <a:r>
              <a:rPr b="0" lang="fr-FR" sz="4800" spc="-1" strike="noStrike">
                <a:solidFill>
                  <a:srgbClr val="ffffff"/>
                </a:solidFill>
                <a:latin typeface="Play"/>
                <a:ea typeface="Play"/>
              </a:rPr>
              <a:t>SAÉ 2.01</a:t>
            </a:r>
            <a:endParaRPr b="0" lang="fr-FR" sz="4800" spc="-1" strike="noStrike">
              <a:solidFill>
                <a:srgbClr val="000000"/>
              </a:solidFill>
              <a:latin typeface="Arial"/>
            </a:endParaRPr>
          </a:p>
        </p:txBody>
      </p:sp>
      <p:sp>
        <p:nvSpPr>
          <p:cNvPr id="80" name="PlaceHolder 2"/>
          <p:cNvSpPr>
            <a:spLocks noGrp="1"/>
          </p:cNvSpPr>
          <p:nvPr>
            <p:ph type="subTitle"/>
          </p:nvPr>
        </p:nvSpPr>
        <p:spPr>
          <a:xfrm>
            <a:off x="1350720" y="4870800"/>
            <a:ext cx="10005480" cy="1458000"/>
          </a:xfrm>
          <a:prstGeom prst="rect">
            <a:avLst/>
          </a:prstGeom>
          <a:noFill/>
          <a:ln w="0">
            <a:noFill/>
          </a:ln>
        </p:spPr>
        <p:txBody>
          <a:bodyPr lIns="91440" rIns="91440" tIns="45720" bIns="45720" anchor="ctr">
            <a:normAutofit/>
          </a:bodyPr>
          <a:p>
            <a:pPr indent="0" algn="ctr">
              <a:buNone/>
            </a:pPr>
            <a:endParaRPr b="0" lang="fr-FR" sz="2400" spc="-1" strike="noStrike">
              <a:solidFill>
                <a:schemeClr val="dk1"/>
              </a:solidFill>
              <a:latin typeface="Arial"/>
              <a:ea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Google Shape;108;p16"/>
          <p:cNvSpPr/>
          <p:nvPr/>
        </p:nvSpPr>
        <p:spPr>
          <a:xfrm>
            <a:off x="0" y="0"/>
            <a:ext cx="1219176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82" name="Google Shape;109;p16"/>
          <p:cNvSpPr/>
          <p:nvPr/>
        </p:nvSpPr>
        <p:spPr>
          <a:xfrm flipH="1">
            <a:off x="0" y="0"/>
            <a:ext cx="12191760" cy="2169720"/>
          </a:xfrm>
          <a:prstGeom prst="rect">
            <a:avLst/>
          </a:prstGeom>
          <a:gradFill rotWithShape="0">
            <a:gsLst>
              <a:gs pos="0">
                <a:srgbClr val="000000">
                  <a:alpha val="96000"/>
                </a:srgbClr>
              </a:gs>
              <a:gs pos="100000">
                <a:srgbClr val="0f4861"/>
              </a:gs>
            </a:gsLst>
            <a:lin ang="12606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83" name="Google Shape;110;p16"/>
          <p:cNvSpPr/>
          <p:nvPr/>
        </p:nvSpPr>
        <p:spPr>
          <a:xfrm flipH="1">
            <a:off x="8082720" y="0"/>
            <a:ext cx="4096800" cy="2170440"/>
          </a:xfrm>
          <a:prstGeom prst="rect">
            <a:avLst/>
          </a:prstGeom>
          <a:gradFill rotWithShape="0">
            <a:gsLst>
              <a:gs pos="0">
                <a:srgbClr val="0a3041">
                  <a:alpha val="68000"/>
                </a:srgbClr>
              </a:gs>
              <a:gs pos="19000">
                <a:srgbClr val="0a3041">
                  <a:alpha val="68000"/>
                </a:srgbClr>
              </a:gs>
              <a:gs pos="100000">
                <a:srgbClr val="156082">
                  <a:alpha val="48000"/>
                </a:srgbClr>
              </a:gs>
            </a:gsLst>
            <a:lin ang="13206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84" name="Google Shape;111;p16"/>
          <p:cNvSpPr/>
          <p:nvPr/>
        </p:nvSpPr>
        <p:spPr>
          <a:xfrm flipH="1" rot="16200000">
            <a:off x="5010840" y="-5009760"/>
            <a:ext cx="2170440" cy="12191760"/>
          </a:xfrm>
          <a:prstGeom prst="rect">
            <a:avLst/>
          </a:prstGeom>
          <a:gradFill rotWithShape="0">
            <a:gsLst>
              <a:gs pos="0">
                <a:srgbClr val="0f4861">
                  <a:alpha val="16000"/>
                </a:srgbClr>
              </a:gs>
              <a:gs pos="23000">
                <a:srgbClr val="0f4861">
                  <a:alpha val="16000"/>
                </a:srgbClr>
              </a:gs>
              <a:gs pos="99000">
                <a:srgbClr val="000000">
                  <a:alpha val="45000"/>
                </a:srgbClr>
              </a:gs>
              <a:gs pos="100000">
                <a:srgbClr val="000000">
                  <a:alpha val="45000"/>
                </a:srgbClr>
              </a:gs>
            </a:gsLst>
            <a:lin ang="60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85" name="PlaceHolder 1"/>
          <p:cNvSpPr>
            <a:spLocks noGrp="1"/>
          </p:cNvSpPr>
          <p:nvPr>
            <p:ph type="title"/>
          </p:nvPr>
        </p:nvSpPr>
        <p:spPr>
          <a:xfrm>
            <a:off x="1383480" y="348840"/>
            <a:ext cx="9717840" cy="1576080"/>
          </a:xfrm>
          <a:prstGeom prst="rect">
            <a:avLst/>
          </a:prstGeom>
          <a:noFill/>
          <a:ln w="0">
            <a:noFill/>
          </a:ln>
        </p:spPr>
        <p:txBody>
          <a:bodyPr lIns="91440" rIns="91440" tIns="45720" bIns="45720" anchor="ctr">
            <a:normAutofit/>
          </a:bodyPr>
          <a:p>
            <a:pPr indent="0">
              <a:lnSpc>
                <a:spcPct val="90000"/>
              </a:lnSpc>
              <a:buNone/>
              <a:tabLst>
                <a:tab algn="l" pos="0"/>
              </a:tabLst>
            </a:pPr>
            <a:r>
              <a:rPr b="0" lang="fr-FR" sz="4000" spc="-1" strike="noStrike">
                <a:solidFill>
                  <a:srgbClr val="ffffff"/>
                </a:solidFill>
                <a:latin typeface="Play"/>
                <a:ea typeface="Play"/>
              </a:rPr>
              <a:t>Fonctionnalités version 1 :</a:t>
            </a:r>
            <a:endParaRPr b="0" lang="fr-FR" sz="4000" spc="-1" strike="noStrike">
              <a:solidFill>
                <a:srgbClr val="000000"/>
              </a:solidFill>
              <a:latin typeface="Arial"/>
            </a:endParaRPr>
          </a:p>
        </p:txBody>
      </p:sp>
      <p:grpSp>
        <p:nvGrpSpPr>
          <p:cNvPr id="86" name="Google Shape;113;p16"/>
          <p:cNvGrpSpPr/>
          <p:nvPr/>
        </p:nvGrpSpPr>
        <p:grpSpPr>
          <a:xfrm>
            <a:off x="644040" y="2616120"/>
            <a:ext cx="10927440" cy="3688920"/>
            <a:chOff x="644040" y="2616120"/>
            <a:chExt cx="10927440" cy="3688920"/>
          </a:xfrm>
        </p:grpSpPr>
        <p:sp>
          <p:nvSpPr>
            <p:cNvPr id="87" name="Google Shape;114;p16"/>
            <p:cNvSpPr/>
            <p:nvPr/>
          </p:nvSpPr>
          <p:spPr>
            <a:xfrm>
              <a:off x="644040" y="2616120"/>
              <a:ext cx="9288360" cy="1106640"/>
            </a:xfrm>
            <a:prstGeom prst="roundRect">
              <a:avLst>
                <a:gd name="adj" fmla="val 10000"/>
              </a:avLst>
            </a:prstGeom>
            <a:solidFill>
              <a:srgbClr val="e97131"/>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88" name="Google Shape;115;p16"/>
            <p:cNvSpPr/>
            <p:nvPr/>
          </p:nvSpPr>
          <p:spPr>
            <a:xfrm>
              <a:off x="676440" y="2648520"/>
              <a:ext cx="8093880" cy="1041480"/>
            </a:xfrm>
            <a:prstGeom prst="rect">
              <a:avLst/>
            </a:prstGeom>
            <a:noFill/>
            <a:ln w="0">
              <a:noFill/>
            </a:ln>
          </p:spPr>
          <p:style>
            <a:lnRef idx="0"/>
            <a:fillRef idx="0"/>
            <a:effectRef idx="0"/>
            <a:fontRef idx="minor"/>
          </p:style>
          <p:txBody>
            <a:bodyPr lIns="110520" rIns="110520" tIns="110520" bIns="110520" anchor="ctr">
              <a:noAutofit/>
            </a:bodyPr>
            <a:p>
              <a:pPr>
                <a:lnSpc>
                  <a:spcPct val="90000"/>
                </a:lnSpc>
                <a:tabLst>
                  <a:tab algn="l" pos="0"/>
                </a:tabLst>
              </a:pPr>
              <a:r>
                <a:rPr b="0" lang="fr-FR" sz="2900" spc="-1" strike="noStrike">
                  <a:solidFill>
                    <a:schemeClr val="lt1"/>
                  </a:solidFill>
                  <a:latin typeface="Arial"/>
                  <a:ea typeface="Arial"/>
                </a:rPr>
                <a:t>Ajout de monstres immobiles capable d’infliger des dégâts lorsque le joueur passe dessus. (Aloïs)</a:t>
              </a:r>
              <a:endParaRPr b="0" lang="fr-FR" sz="2900" spc="-1" strike="noStrike">
                <a:solidFill>
                  <a:srgbClr val="000000"/>
                </a:solidFill>
                <a:latin typeface="Arial"/>
              </a:endParaRPr>
            </a:p>
          </p:txBody>
        </p:sp>
        <p:sp>
          <p:nvSpPr>
            <p:cNvPr id="89" name="Google Shape;116;p16"/>
            <p:cNvSpPr/>
            <p:nvPr/>
          </p:nvSpPr>
          <p:spPr>
            <a:xfrm>
              <a:off x="1463760" y="3907440"/>
              <a:ext cx="9288360" cy="1106640"/>
            </a:xfrm>
            <a:prstGeom prst="roundRect">
              <a:avLst>
                <a:gd name="adj" fmla="val 10000"/>
              </a:avLst>
            </a:prstGeom>
            <a:solidFill>
              <a:srgbClr val="8caf1d"/>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90" name="Google Shape;117;p16"/>
            <p:cNvSpPr/>
            <p:nvPr/>
          </p:nvSpPr>
          <p:spPr>
            <a:xfrm>
              <a:off x="1496160" y="3939840"/>
              <a:ext cx="7684560" cy="1041480"/>
            </a:xfrm>
            <a:prstGeom prst="rect">
              <a:avLst/>
            </a:prstGeom>
            <a:noFill/>
            <a:ln w="0">
              <a:noFill/>
            </a:ln>
          </p:spPr>
          <p:style>
            <a:lnRef idx="0"/>
            <a:fillRef idx="0"/>
            <a:effectRef idx="0"/>
            <a:fontRef idx="minor"/>
          </p:style>
          <p:txBody>
            <a:bodyPr lIns="110520" rIns="110520" tIns="110520" bIns="110520" anchor="ctr">
              <a:noAutofit/>
            </a:bodyPr>
            <a:p>
              <a:pPr>
                <a:lnSpc>
                  <a:spcPct val="90000"/>
                </a:lnSpc>
                <a:tabLst>
                  <a:tab algn="l" pos="0"/>
                </a:tabLst>
              </a:pPr>
              <a:r>
                <a:rPr b="0" lang="fr-FR" sz="2900" spc="-1" strike="noStrike">
                  <a:solidFill>
                    <a:schemeClr val="lt1"/>
                  </a:solidFill>
                  <a:latin typeface="Arial"/>
                  <a:ea typeface="Arial"/>
                </a:rPr>
                <a:t>Ajout de point de vie au joueur et aux monstres. (Baptiste)</a:t>
              </a:r>
              <a:endParaRPr b="0" lang="fr-FR" sz="2900" spc="-1" strike="noStrike">
                <a:solidFill>
                  <a:srgbClr val="000000"/>
                </a:solidFill>
                <a:latin typeface="Arial"/>
              </a:endParaRPr>
            </a:p>
          </p:txBody>
        </p:sp>
        <p:sp>
          <p:nvSpPr>
            <p:cNvPr id="91" name="Google Shape;118;p16"/>
            <p:cNvSpPr/>
            <p:nvPr/>
          </p:nvSpPr>
          <p:spPr>
            <a:xfrm>
              <a:off x="2283120" y="5198400"/>
              <a:ext cx="9288360" cy="1106640"/>
            </a:xfrm>
            <a:prstGeom prst="roundRect">
              <a:avLst>
                <a:gd name="adj" fmla="val 10000"/>
              </a:avLst>
            </a:prstGeom>
            <a:solidFill>
              <a:srgbClr val="186923"/>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92" name="Google Shape;119;p16"/>
            <p:cNvSpPr/>
            <p:nvPr/>
          </p:nvSpPr>
          <p:spPr>
            <a:xfrm>
              <a:off x="2315520" y="5231160"/>
              <a:ext cx="8785800" cy="1041480"/>
            </a:xfrm>
            <a:prstGeom prst="rect">
              <a:avLst/>
            </a:prstGeom>
            <a:noFill/>
            <a:ln w="0">
              <a:noFill/>
            </a:ln>
          </p:spPr>
          <p:style>
            <a:lnRef idx="0"/>
            <a:fillRef idx="0"/>
            <a:effectRef idx="0"/>
            <a:fontRef idx="minor"/>
          </p:style>
          <p:txBody>
            <a:bodyPr lIns="110520" rIns="110520" tIns="110520" bIns="110520" anchor="ctr">
              <a:noAutofit/>
            </a:bodyPr>
            <a:p>
              <a:pPr>
                <a:lnSpc>
                  <a:spcPct val="90000"/>
                </a:lnSpc>
                <a:tabLst>
                  <a:tab algn="l" pos="0"/>
                </a:tabLst>
              </a:pPr>
              <a:r>
                <a:rPr b="0" lang="fr-FR" sz="2900" spc="-1" strike="noStrike">
                  <a:solidFill>
                    <a:schemeClr val="lt1"/>
                  </a:solidFill>
                  <a:latin typeface="Arial"/>
                  <a:ea typeface="Arial"/>
                </a:rPr>
                <a:t>Création d’une bombe capable d’infliger des dégâts au joueur lorsqu’il passe dessus. (Quentin)</a:t>
              </a:r>
              <a:endParaRPr b="0" lang="fr-FR" sz="2900" spc="-1" strike="noStrike">
                <a:solidFill>
                  <a:srgbClr val="000000"/>
                </a:solidFill>
                <a:latin typeface="Arial"/>
              </a:endParaRPr>
            </a:p>
          </p:txBody>
        </p:sp>
        <p:sp>
          <p:nvSpPr>
            <p:cNvPr id="93" name="Google Shape;120;p16"/>
            <p:cNvSpPr/>
            <p:nvPr/>
          </p:nvSpPr>
          <p:spPr>
            <a:xfrm>
              <a:off x="9213120" y="3455280"/>
              <a:ext cx="718920" cy="718920"/>
            </a:xfrm>
            <a:prstGeom prst="downArrow">
              <a:avLst>
                <a:gd name="adj1" fmla="val 55000"/>
                <a:gd name="adj2" fmla="val 45000"/>
              </a:avLst>
            </a:prstGeom>
            <a:solidFill>
              <a:srgbClr val="f6d4cc">
                <a:alpha val="90000"/>
              </a:srgbClr>
            </a:solidFill>
            <a:ln w="19050">
              <a:solidFill>
                <a:srgbClr val="f6d4cc">
                  <a:alpha val="90000"/>
                </a:srgbClr>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94" name="Google Shape;121;p16"/>
            <p:cNvSpPr/>
            <p:nvPr/>
          </p:nvSpPr>
          <p:spPr>
            <a:xfrm>
              <a:off x="9375120" y="3455280"/>
              <a:ext cx="395280" cy="541080"/>
            </a:xfrm>
            <a:prstGeom prst="rect">
              <a:avLst/>
            </a:prstGeom>
            <a:noFill/>
            <a:ln w="0">
              <a:noFill/>
            </a:ln>
          </p:spPr>
          <p:style>
            <a:lnRef idx="0"/>
            <a:fillRef idx="0"/>
            <a:effectRef idx="0"/>
            <a:fontRef idx="minor"/>
          </p:style>
          <p:txBody>
            <a:bodyPr lIns="40680" rIns="40680" tIns="40680" bIns="40680" anchor="ctr">
              <a:noAutofit/>
            </a:bodyPr>
            <a:p>
              <a:pPr algn="ctr">
                <a:lnSpc>
                  <a:spcPct val="90000"/>
                </a:lnSpc>
                <a:tabLst>
                  <a:tab algn="l" pos="0"/>
                </a:tabLst>
              </a:pPr>
              <a:endParaRPr b="0" lang="fr-FR" sz="3200" spc="-1" strike="noStrike">
                <a:solidFill>
                  <a:schemeClr val="dk1"/>
                </a:solidFill>
                <a:latin typeface="Arial"/>
                <a:ea typeface="Arial"/>
              </a:endParaRPr>
            </a:p>
          </p:txBody>
        </p:sp>
        <p:sp>
          <p:nvSpPr>
            <p:cNvPr id="95" name="Google Shape;122;p16"/>
            <p:cNvSpPr/>
            <p:nvPr/>
          </p:nvSpPr>
          <p:spPr>
            <a:xfrm>
              <a:off x="10032840" y="4739400"/>
              <a:ext cx="718920" cy="718920"/>
            </a:xfrm>
            <a:prstGeom prst="downArrow">
              <a:avLst>
                <a:gd name="adj1" fmla="val 55000"/>
                <a:gd name="adj2" fmla="val 45000"/>
              </a:avLst>
            </a:prstGeom>
            <a:solidFill>
              <a:srgbClr val="cad2ca">
                <a:alpha val="90000"/>
              </a:srgbClr>
            </a:solidFill>
            <a:ln w="19050">
              <a:solidFill>
                <a:srgbClr val="cad2ca">
                  <a:alpha val="90000"/>
                </a:srgbClr>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96" name="Google Shape;123;p16"/>
            <p:cNvSpPr/>
            <p:nvPr/>
          </p:nvSpPr>
          <p:spPr>
            <a:xfrm>
              <a:off x="10194840" y="4739400"/>
              <a:ext cx="395280" cy="541080"/>
            </a:xfrm>
            <a:prstGeom prst="rect">
              <a:avLst/>
            </a:prstGeom>
            <a:noFill/>
            <a:ln w="0">
              <a:noFill/>
            </a:ln>
          </p:spPr>
          <p:style>
            <a:lnRef idx="0"/>
            <a:fillRef idx="0"/>
            <a:effectRef idx="0"/>
            <a:fontRef idx="minor"/>
          </p:style>
          <p:txBody>
            <a:bodyPr lIns="40680" rIns="40680" tIns="40680" bIns="40680" anchor="ctr">
              <a:noAutofit/>
            </a:bodyPr>
            <a:p>
              <a:pPr algn="ctr">
                <a:lnSpc>
                  <a:spcPct val="90000"/>
                </a:lnSpc>
                <a:tabLst>
                  <a:tab algn="l" pos="0"/>
                </a:tabLst>
              </a:pPr>
              <a:endParaRPr b="0" lang="fr-FR" sz="3200" spc="-1" strike="noStrike">
                <a:solidFill>
                  <a:schemeClr val="dk1"/>
                </a:solidFill>
                <a:latin typeface="Arial"/>
                <a:ea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7" name="Google Shape;128;p17"/>
          <p:cNvSpPr/>
          <p:nvPr/>
        </p:nvSpPr>
        <p:spPr>
          <a:xfrm>
            <a:off x="0" y="0"/>
            <a:ext cx="1219176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98" name="Google Shape;129;p17"/>
          <p:cNvSpPr/>
          <p:nvPr/>
        </p:nvSpPr>
        <p:spPr>
          <a:xfrm flipH="1">
            <a:off x="0" y="0"/>
            <a:ext cx="12191760" cy="2169720"/>
          </a:xfrm>
          <a:prstGeom prst="rect">
            <a:avLst/>
          </a:prstGeom>
          <a:gradFill rotWithShape="0">
            <a:gsLst>
              <a:gs pos="0">
                <a:srgbClr val="000000">
                  <a:alpha val="96000"/>
                </a:srgbClr>
              </a:gs>
              <a:gs pos="100000">
                <a:srgbClr val="0f4861"/>
              </a:gs>
            </a:gsLst>
            <a:lin ang="12606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99" name="Google Shape;130;p17"/>
          <p:cNvSpPr/>
          <p:nvPr/>
        </p:nvSpPr>
        <p:spPr>
          <a:xfrm flipH="1">
            <a:off x="8082720" y="0"/>
            <a:ext cx="4096800" cy="2170440"/>
          </a:xfrm>
          <a:prstGeom prst="rect">
            <a:avLst/>
          </a:prstGeom>
          <a:gradFill rotWithShape="0">
            <a:gsLst>
              <a:gs pos="0">
                <a:srgbClr val="0a3041">
                  <a:alpha val="68000"/>
                </a:srgbClr>
              </a:gs>
              <a:gs pos="19000">
                <a:srgbClr val="0a3041">
                  <a:alpha val="68000"/>
                </a:srgbClr>
              </a:gs>
              <a:gs pos="100000">
                <a:srgbClr val="156082">
                  <a:alpha val="48000"/>
                </a:srgbClr>
              </a:gs>
            </a:gsLst>
            <a:lin ang="13206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00" name="Google Shape;131;p17"/>
          <p:cNvSpPr/>
          <p:nvPr/>
        </p:nvSpPr>
        <p:spPr>
          <a:xfrm flipH="1" rot="16200000">
            <a:off x="5010840" y="-5009760"/>
            <a:ext cx="2170440" cy="12191760"/>
          </a:xfrm>
          <a:prstGeom prst="rect">
            <a:avLst/>
          </a:prstGeom>
          <a:gradFill rotWithShape="0">
            <a:gsLst>
              <a:gs pos="0">
                <a:srgbClr val="0f4861">
                  <a:alpha val="16000"/>
                </a:srgbClr>
              </a:gs>
              <a:gs pos="23000">
                <a:srgbClr val="0f4861">
                  <a:alpha val="16000"/>
                </a:srgbClr>
              </a:gs>
              <a:gs pos="99000">
                <a:srgbClr val="000000">
                  <a:alpha val="45000"/>
                </a:srgbClr>
              </a:gs>
              <a:gs pos="100000">
                <a:srgbClr val="000000">
                  <a:alpha val="45000"/>
                </a:srgbClr>
              </a:gs>
            </a:gsLst>
            <a:lin ang="60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01" name="PlaceHolder 1"/>
          <p:cNvSpPr>
            <a:spLocks noGrp="1"/>
          </p:cNvSpPr>
          <p:nvPr>
            <p:ph type="title"/>
          </p:nvPr>
        </p:nvSpPr>
        <p:spPr>
          <a:xfrm>
            <a:off x="1383480" y="348840"/>
            <a:ext cx="9717840" cy="1576080"/>
          </a:xfrm>
          <a:prstGeom prst="rect">
            <a:avLst/>
          </a:prstGeom>
          <a:noFill/>
          <a:ln w="0">
            <a:noFill/>
          </a:ln>
        </p:spPr>
        <p:txBody>
          <a:bodyPr lIns="91440" rIns="91440" tIns="45720" bIns="45720" anchor="ctr">
            <a:normAutofit/>
          </a:bodyPr>
          <a:p>
            <a:pPr indent="0">
              <a:lnSpc>
                <a:spcPct val="90000"/>
              </a:lnSpc>
              <a:buNone/>
              <a:tabLst>
                <a:tab algn="l" pos="0"/>
              </a:tabLst>
            </a:pPr>
            <a:r>
              <a:rPr b="0" lang="fr-FR" sz="4000" spc="-1" strike="noStrike">
                <a:solidFill>
                  <a:srgbClr val="ffffff"/>
                </a:solidFill>
                <a:latin typeface="Play"/>
                <a:ea typeface="Play"/>
              </a:rPr>
              <a:t>Fonctionnalités version 2 :</a:t>
            </a:r>
            <a:endParaRPr b="0" lang="fr-FR" sz="4000" spc="-1" strike="noStrike">
              <a:solidFill>
                <a:srgbClr val="000000"/>
              </a:solidFill>
              <a:latin typeface="Arial"/>
            </a:endParaRPr>
          </a:p>
        </p:txBody>
      </p:sp>
      <p:grpSp>
        <p:nvGrpSpPr>
          <p:cNvPr id="102" name="Google Shape;133;p17"/>
          <p:cNvGrpSpPr/>
          <p:nvPr/>
        </p:nvGrpSpPr>
        <p:grpSpPr>
          <a:xfrm>
            <a:off x="644040" y="2699280"/>
            <a:ext cx="10927440" cy="3522240"/>
            <a:chOff x="644040" y="2699280"/>
            <a:chExt cx="10927440" cy="3522240"/>
          </a:xfrm>
        </p:grpSpPr>
        <p:sp>
          <p:nvSpPr>
            <p:cNvPr id="103" name="Google Shape;134;p17"/>
            <p:cNvSpPr/>
            <p:nvPr/>
          </p:nvSpPr>
          <p:spPr>
            <a:xfrm>
              <a:off x="644040" y="2699280"/>
              <a:ext cx="10927440" cy="834840"/>
            </a:xfrm>
            <a:prstGeom prst="roundRect">
              <a:avLst>
                <a:gd name="adj" fmla="val 16667"/>
              </a:avLst>
            </a:prstGeom>
            <a:solidFill>
              <a:srgbClr val="e97131"/>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04" name="Google Shape;135;p17"/>
            <p:cNvSpPr/>
            <p:nvPr/>
          </p:nvSpPr>
          <p:spPr>
            <a:xfrm>
              <a:off x="684720" y="2739960"/>
              <a:ext cx="10846080" cy="753480"/>
            </a:xfrm>
            <a:prstGeom prst="rect">
              <a:avLst/>
            </a:prstGeom>
            <a:noFill/>
            <a:ln w="0">
              <a:noFill/>
            </a:ln>
          </p:spPr>
          <p:style>
            <a:lnRef idx="0"/>
            <a:fillRef idx="0"/>
            <a:effectRef idx="0"/>
            <a:fontRef idx="minor"/>
          </p:style>
          <p:txBody>
            <a:bodyPr lIns="79920" rIns="79920" tIns="79920" bIns="79920" anchor="ctr">
              <a:noAutofit/>
            </a:bodyPr>
            <a:p>
              <a:pPr>
                <a:lnSpc>
                  <a:spcPct val="90000"/>
                </a:lnSpc>
                <a:tabLst>
                  <a:tab algn="l" pos="0"/>
                </a:tabLst>
              </a:pPr>
              <a:r>
                <a:rPr b="0" lang="fr-FR" sz="2100" spc="-1" strike="noStrike">
                  <a:solidFill>
                    <a:schemeClr val="lt1"/>
                  </a:solidFill>
                  <a:latin typeface="Arial"/>
                  <a:ea typeface="Arial"/>
                </a:rPr>
                <a:t>Le joueur peut attaquer les monstres lorsqu’ils sont autour de lui, ceci se produit lorsqu’on appuie sur la barre espace. (Quentin)</a:t>
              </a:r>
              <a:endParaRPr b="0" lang="fr-FR" sz="2100" spc="-1" strike="noStrike">
                <a:solidFill>
                  <a:srgbClr val="000000"/>
                </a:solidFill>
                <a:latin typeface="Arial"/>
              </a:endParaRPr>
            </a:p>
          </p:txBody>
        </p:sp>
        <p:sp>
          <p:nvSpPr>
            <p:cNvPr id="105" name="Google Shape;136;p17"/>
            <p:cNvSpPr/>
            <p:nvPr/>
          </p:nvSpPr>
          <p:spPr>
            <a:xfrm>
              <a:off x="644040" y="3594960"/>
              <a:ext cx="10927440" cy="834840"/>
            </a:xfrm>
            <a:prstGeom prst="roundRect">
              <a:avLst>
                <a:gd name="adj" fmla="val 16667"/>
              </a:avLst>
            </a:prstGeom>
            <a:solidFill>
              <a:srgbClr val="176b22"/>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06" name="Google Shape;137;p17"/>
            <p:cNvSpPr/>
            <p:nvPr/>
          </p:nvSpPr>
          <p:spPr>
            <a:xfrm>
              <a:off x="684720" y="3636000"/>
              <a:ext cx="10846080" cy="753480"/>
            </a:xfrm>
            <a:prstGeom prst="rect">
              <a:avLst/>
            </a:prstGeom>
            <a:noFill/>
            <a:ln w="0">
              <a:noFill/>
            </a:ln>
          </p:spPr>
          <p:style>
            <a:lnRef idx="0"/>
            <a:fillRef idx="0"/>
            <a:effectRef idx="0"/>
            <a:fontRef idx="minor"/>
          </p:style>
          <p:txBody>
            <a:bodyPr lIns="79920" rIns="79920" tIns="79920" bIns="79920" anchor="ctr">
              <a:noAutofit/>
            </a:bodyPr>
            <a:p>
              <a:pPr>
                <a:lnSpc>
                  <a:spcPct val="90000"/>
                </a:lnSpc>
                <a:tabLst>
                  <a:tab algn="l" pos="0"/>
                </a:tabLst>
              </a:pPr>
              <a:r>
                <a:rPr b="0" lang="fr-FR" sz="2100" spc="-1" strike="noStrike">
                  <a:solidFill>
                    <a:schemeClr val="lt1"/>
                  </a:solidFill>
                  <a:latin typeface="Arial"/>
                  <a:ea typeface="Arial"/>
                </a:rPr>
                <a:t>Mort des monstres, les monstres peuvent mourir lorsqu’ils n’ont plus de vie, c’est-à-dire qu’ils disparaissent du jeu. (Aloïs)</a:t>
              </a:r>
              <a:endParaRPr b="0" lang="fr-FR" sz="2100" spc="-1" strike="noStrike">
                <a:solidFill>
                  <a:srgbClr val="000000"/>
                </a:solidFill>
                <a:latin typeface="Arial"/>
              </a:endParaRPr>
            </a:p>
          </p:txBody>
        </p:sp>
        <p:sp>
          <p:nvSpPr>
            <p:cNvPr id="107" name="Google Shape;138;p17"/>
            <p:cNvSpPr/>
            <p:nvPr/>
          </p:nvSpPr>
          <p:spPr>
            <a:xfrm>
              <a:off x="644040" y="4491000"/>
              <a:ext cx="10927440" cy="834840"/>
            </a:xfrm>
            <a:prstGeom prst="roundRect">
              <a:avLst>
                <a:gd name="adj" fmla="val 16667"/>
              </a:avLst>
            </a:prstGeom>
            <a:solidFill>
              <a:srgbClr val="0c9ed5"/>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08" name="Google Shape;139;p17"/>
            <p:cNvSpPr/>
            <p:nvPr/>
          </p:nvSpPr>
          <p:spPr>
            <a:xfrm>
              <a:off x="684720" y="4531680"/>
              <a:ext cx="10846080" cy="753480"/>
            </a:xfrm>
            <a:prstGeom prst="rect">
              <a:avLst/>
            </a:prstGeom>
            <a:noFill/>
            <a:ln w="0">
              <a:noFill/>
            </a:ln>
          </p:spPr>
          <p:style>
            <a:lnRef idx="0"/>
            <a:fillRef idx="0"/>
            <a:effectRef idx="0"/>
            <a:fontRef idx="minor"/>
          </p:style>
          <p:txBody>
            <a:bodyPr lIns="79920" rIns="79920" tIns="79920" bIns="79920" anchor="ctr">
              <a:noAutofit/>
            </a:bodyPr>
            <a:p>
              <a:pPr>
                <a:lnSpc>
                  <a:spcPct val="90000"/>
                </a:lnSpc>
                <a:tabLst>
                  <a:tab algn="l" pos="0"/>
                </a:tabLst>
              </a:pPr>
              <a:r>
                <a:rPr b="0" lang="fr-FR" sz="2100" spc="-1" strike="noStrike">
                  <a:solidFill>
                    <a:schemeClr val="lt1"/>
                  </a:solidFill>
                  <a:latin typeface="Arial"/>
                  <a:ea typeface="Arial"/>
                </a:rPr>
                <a:t>Fin du jeu quand le héros meurt, lorsque le héros n’a plus de vie à cause de l’attaque des monstres, dans ce cas le jeu se ferme. (Baptiste)</a:t>
              </a:r>
              <a:endParaRPr b="0" lang="fr-FR" sz="2100" spc="-1" strike="noStrike">
                <a:solidFill>
                  <a:srgbClr val="000000"/>
                </a:solidFill>
                <a:latin typeface="Arial"/>
              </a:endParaRPr>
            </a:p>
          </p:txBody>
        </p:sp>
        <p:sp>
          <p:nvSpPr>
            <p:cNvPr id="109" name="Google Shape;140;p17"/>
            <p:cNvSpPr/>
            <p:nvPr/>
          </p:nvSpPr>
          <p:spPr>
            <a:xfrm>
              <a:off x="644040" y="5386680"/>
              <a:ext cx="10927440" cy="834840"/>
            </a:xfrm>
            <a:prstGeom prst="roundRect">
              <a:avLst>
                <a:gd name="adj" fmla="val 16667"/>
              </a:avLst>
            </a:prstGeom>
            <a:solidFill>
              <a:srgbClr val="a02891"/>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10" name="Google Shape;141;p17"/>
            <p:cNvSpPr/>
            <p:nvPr/>
          </p:nvSpPr>
          <p:spPr>
            <a:xfrm>
              <a:off x="684720" y="5427720"/>
              <a:ext cx="10846080" cy="753480"/>
            </a:xfrm>
            <a:prstGeom prst="rect">
              <a:avLst/>
            </a:prstGeom>
            <a:noFill/>
            <a:ln w="0">
              <a:noFill/>
            </a:ln>
          </p:spPr>
          <p:style>
            <a:lnRef idx="0"/>
            <a:fillRef idx="0"/>
            <a:effectRef idx="0"/>
            <a:fontRef idx="minor"/>
          </p:style>
          <p:txBody>
            <a:bodyPr lIns="79920" rIns="79920" tIns="79920" bIns="79920" anchor="ctr">
              <a:noAutofit/>
            </a:bodyPr>
            <a:p>
              <a:pPr>
                <a:lnSpc>
                  <a:spcPct val="90000"/>
                </a:lnSpc>
                <a:tabLst>
                  <a:tab algn="l" pos="0"/>
                </a:tabLst>
              </a:pPr>
              <a:r>
                <a:rPr b="0" lang="fr-FR" sz="2100" spc="-1" strike="noStrike">
                  <a:solidFill>
                    <a:schemeClr val="lt1"/>
                  </a:solidFill>
                  <a:latin typeface="Arial"/>
                  <a:ea typeface="Arial"/>
                </a:rPr>
                <a:t>Fin du jeu lorsque tous les monstres sont morts, ceci se produit lorsque le joueur a réussi à tuer tous les monstres, dans le même cas pour l’autre fin du jeu la fenêtre se ferme. (Baptiste)</a:t>
              </a:r>
              <a:endParaRPr b="0" lang="fr-FR" sz="21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1" name="Google Shape;146;p18"/>
          <p:cNvSpPr/>
          <p:nvPr/>
        </p:nvSpPr>
        <p:spPr>
          <a:xfrm>
            <a:off x="0" y="0"/>
            <a:ext cx="1219176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12" name="Google Shape;147;p18"/>
          <p:cNvSpPr/>
          <p:nvPr/>
        </p:nvSpPr>
        <p:spPr>
          <a:xfrm flipH="1">
            <a:off x="0" y="0"/>
            <a:ext cx="12191760" cy="2169720"/>
          </a:xfrm>
          <a:prstGeom prst="rect">
            <a:avLst/>
          </a:prstGeom>
          <a:gradFill rotWithShape="0">
            <a:gsLst>
              <a:gs pos="0">
                <a:srgbClr val="000000">
                  <a:alpha val="96000"/>
                </a:srgbClr>
              </a:gs>
              <a:gs pos="100000">
                <a:srgbClr val="0f4861"/>
              </a:gs>
            </a:gsLst>
            <a:lin ang="12606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13" name="Google Shape;148;p18"/>
          <p:cNvSpPr/>
          <p:nvPr/>
        </p:nvSpPr>
        <p:spPr>
          <a:xfrm flipH="1">
            <a:off x="8082720" y="0"/>
            <a:ext cx="4096800" cy="2170440"/>
          </a:xfrm>
          <a:prstGeom prst="rect">
            <a:avLst/>
          </a:prstGeom>
          <a:gradFill rotWithShape="0">
            <a:gsLst>
              <a:gs pos="0">
                <a:srgbClr val="0a3041">
                  <a:alpha val="68000"/>
                </a:srgbClr>
              </a:gs>
              <a:gs pos="19000">
                <a:srgbClr val="0a3041">
                  <a:alpha val="68000"/>
                </a:srgbClr>
              </a:gs>
              <a:gs pos="100000">
                <a:srgbClr val="156082">
                  <a:alpha val="48000"/>
                </a:srgbClr>
              </a:gs>
            </a:gsLst>
            <a:lin ang="13206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14" name="Google Shape;149;p18"/>
          <p:cNvSpPr/>
          <p:nvPr/>
        </p:nvSpPr>
        <p:spPr>
          <a:xfrm flipH="1" rot="16200000">
            <a:off x="5010840" y="-5009760"/>
            <a:ext cx="2170440" cy="12191760"/>
          </a:xfrm>
          <a:prstGeom prst="rect">
            <a:avLst/>
          </a:prstGeom>
          <a:gradFill rotWithShape="0">
            <a:gsLst>
              <a:gs pos="0">
                <a:srgbClr val="0f4861">
                  <a:alpha val="16000"/>
                </a:srgbClr>
              </a:gs>
              <a:gs pos="23000">
                <a:srgbClr val="0f4861">
                  <a:alpha val="16000"/>
                </a:srgbClr>
              </a:gs>
              <a:gs pos="99000">
                <a:srgbClr val="000000">
                  <a:alpha val="45000"/>
                </a:srgbClr>
              </a:gs>
              <a:gs pos="100000">
                <a:srgbClr val="000000">
                  <a:alpha val="45000"/>
                </a:srgbClr>
              </a:gs>
            </a:gsLst>
            <a:lin ang="60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15" name="PlaceHolder 1"/>
          <p:cNvSpPr>
            <a:spLocks noGrp="1"/>
          </p:cNvSpPr>
          <p:nvPr>
            <p:ph type="title"/>
          </p:nvPr>
        </p:nvSpPr>
        <p:spPr>
          <a:xfrm>
            <a:off x="1383480" y="348840"/>
            <a:ext cx="9717840" cy="1576080"/>
          </a:xfrm>
          <a:prstGeom prst="rect">
            <a:avLst/>
          </a:prstGeom>
          <a:noFill/>
          <a:ln w="0">
            <a:noFill/>
          </a:ln>
        </p:spPr>
        <p:txBody>
          <a:bodyPr lIns="91440" rIns="91440" tIns="45720" bIns="45720" anchor="ctr">
            <a:normAutofit/>
          </a:bodyPr>
          <a:p>
            <a:pPr indent="0">
              <a:lnSpc>
                <a:spcPct val="90000"/>
              </a:lnSpc>
              <a:buNone/>
              <a:tabLst>
                <a:tab algn="l" pos="0"/>
              </a:tabLst>
            </a:pPr>
            <a:r>
              <a:rPr b="0" lang="fr-FR" sz="4000" spc="-1" strike="noStrike">
                <a:solidFill>
                  <a:srgbClr val="ffffff"/>
                </a:solidFill>
                <a:latin typeface="Play"/>
                <a:ea typeface="Play"/>
              </a:rPr>
              <a:t>Fonctionnalités version 3 :</a:t>
            </a:r>
            <a:endParaRPr b="0" lang="fr-FR" sz="4000" spc="-1" strike="noStrike">
              <a:solidFill>
                <a:srgbClr val="000000"/>
              </a:solidFill>
              <a:latin typeface="Arial"/>
            </a:endParaRPr>
          </a:p>
        </p:txBody>
      </p:sp>
      <p:grpSp>
        <p:nvGrpSpPr>
          <p:cNvPr id="116" name="Google Shape;151;p18"/>
          <p:cNvGrpSpPr/>
          <p:nvPr/>
        </p:nvGrpSpPr>
        <p:grpSpPr>
          <a:xfrm>
            <a:off x="644040" y="2646720"/>
            <a:ext cx="10927440" cy="3627720"/>
            <a:chOff x="644040" y="2646720"/>
            <a:chExt cx="10927440" cy="3627720"/>
          </a:xfrm>
        </p:grpSpPr>
        <p:sp>
          <p:nvSpPr>
            <p:cNvPr id="117" name="Google Shape;152;p18"/>
            <p:cNvSpPr/>
            <p:nvPr/>
          </p:nvSpPr>
          <p:spPr>
            <a:xfrm>
              <a:off x="644040" y="2646720"/>
              <a:ext cx="10927440" cy="1153440"/>
            </a:xfrm>
            <a:prstGeom prst="roundRect">
              <a:avLst>
                <a:gd name="adj" fmla="val 16667"/>
              </a:avLst>
            </a:prstGeom>
            <a:solidFill>
              <a:srgbClr val="e97131"/>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18" name="Google Shape;153;p18"/>
            <p:cNvSpPr/>
            <p:nvPr/>
          </p:nvSpPr>
          <p:spPr>
            <a:xfrm>
              <a:off x="700200" y="2702880"/>
              <a:ext cx="10814760" cy="1040760"/>
            </a:xfrm>
            <a:prstGeom prst="rect">
              <a:avLst/>
            </a:prstGeom>
            <a:noFill/>
            <a:ln w="0">
              <a:noFill/>
            </a:ln>
          </p:spPr>
          <p:style>
            <a:lnRef idx="0"/>
            <a:fillRef idx="0"/>
            <a:effectRef idx="0"/>
            <a:fontRef idx="minor"/>
          </p:style>
          <p:txBody>
            <a:bodyPr lIns="110520" rIns="110520" tIns="110520" bIns="110520" anchor="ctr">
              <a:noAutofit/>
            </a:bodyPr>
            <a:p>
              <a:pPr>
                <a:lnSpc>
                  <a:spcPct val="90000"/>
                </a:lnSpc>
                <a:tabLst>
                  <a:tab algn="l" pos="0"/>
                </a:tabLst>
              </a:pPr>
              <a:r>
                <a:rPr b="0" lang="fr-FR" sz="2900" spc="-1" strike="noStrike">
                  <a:solidFill>
                    <a:schemeClr val="lt1"/>
                  </a:solidFill>
                  <a:latin typeface="Arial"/>
                  <a:ea typeface="Arial"/>
                </a:rPr>
                <a:t>Les monstres peuvent désormais se déplacer aléatoirement. À chaque déplacement du joueur les monstres se déplacent. (Aloïs)</a:t>
              </a:r>
              <a:endParaRPr b="0" lang="fr-FR" sz="2900" spc="-1" strike="noStrike">
                <a:solidFill>
                  <a:srgbClr val="000000"/>
                </a:solidFill>
                <a:latin typeface="Arial"/>
              </a:endParaRPr>
            </a:p>
          </p:txBody>
        </p:sp>
        <p:sp>
          <p:nvSpPr>
            <p:cNvPr id="119" name="Google Shape;154;p18"/>
            <p:cNvSpPr/>
            <p:nvPr/>
          </p:nvSpPr>
          <p:spPr>
            <a:xfrm>
              <a:off x="644040" y="3884040"/>
              <a:ext cx="10927440" cy="1153440"/>
            </a:xfrm>
            <a:prstGeom prst="roundRect">
              <a:avLst>
                <a:gd name="adj" fmla="val 16667"/>
              </a:avLst>
            </a:prstGeom>
            <a:solidFill>
              <a:srgbClr val="8caf1d"/>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20" name="Google Shape;155;p18"/>
            <p:cNvSpPr/>
            <p:nvPr/>
          </p:nvSpPr>
          <p:spPr>
            <a:xfrm>
              <a:off x="700200" y="3940200"/>
              <a:ext cx="10814760" cy="1040760"/>
            </a:xfrm>
            <a:prstGeom prst="rect">
              <a:avLst/>
            </a:prstGeom>
            <a:noFill/>
            <a:ln w="0">
              <a:noFill/>
            </a:ln>
          </p:spPr>
          <p:style>
            <a:lnRef idx="0"/>
            <a:fillRef idx="0"/>
            <a:effectRef idx="0"/>
            <a:fontRef idx="minor"/>
          </p:style>
          <p:txBody>
            <a:bodyPr lIns="110520" rIns="110520" tIns="110520" bIns="110520" anchor="ctr">
              <a:noAutofit/>
            </a:bodyPr>
            <a:p>
              <a:pPr>
                <a:lnSpc>
                  <a:spcPct val="90000"/>
                </a:lnSpc>
                <a:tabLst>
                  <a:tab algn="l" pos="0"/>
                </a:tabLst>
              </a:pPr>
              <a:r>
                <a:rPr b="0" lang="fr-FR" sz="2900" spc="-1" strike="noStrike">
                  <a:solidFill>
                    <a:schemeClr val="lt1"/>
                  </a:solidFill>
                  <a:latin typeface="Arial"/>
                  <a:ea typeface="Arial"/>
                </a:rPr>
                <a:t>Ajout d’un bouclier qui permet d’ajouter 20 points de vie à la vie du personnage, soit de pouvoir encaisser deux attaques des monstres. (Baptiste)</a:t>
              </a:r>
              <a:endParaRPr b="0" lang="fr-FR" sz="2900" spc="-1" strike="noStrike">
                <a:solidFill>
                  <a:srgbClr val="000000"/>
                </a:solidFill>
                <a:latin typeface="Arial"/>
              </a:endParaRPr>
            </a:p>
          </p:txBody>
        </p:sp>
        <p:sp>
          <p:nvSpPr>
            <p:cNvPr id="121" name="Google Shape;156;p18"/>
            <p:cNvSpPr/>
            <p:nvPr/>
          </p:nvSpPr>
          <p:spPr>
            <a:xfrm>
              <a:off x="644040" y="5121000"/>
              <a:ext cx="10927440" cy="1153440"/>
            </a:xfrm>
            <a:prstGeom prst="roundRect">
              <a:avLst>
                <a:gd name="adj" fmla="val 16667"/>
              </a:avLst>
            </a:prstGeom>
            <a:solidFill>
              <a:srgbClr val="186923"/>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22" name="Google Shape;157;p18"/>
            <p:cNvSpPr/>
            <p:nvPr/>
          </p:nvSpPr>
          <p:spPr>
            <a:xfrm>
              <a:off x="700200" y="5177160"/>
              <a:ext cx="10814760" cy="1040760"/>
            </a:xfrm>
            <a:prstGeom prst="rect">
              <a:avLst/>
            </a:prstGeom>
            <a:noFill/>
            <a:ln w="0">
              <a:noFill/>
            </a:ln>
          </p:spPr>
          <p:style>
            <a:lnRef idx="0"/>
            <a:fillRef idx="0"/>
            <a:effectRef idx="0"/>
            <a:fontRef idx="minor"/>
          </p:style>
          <p:txBody>
            <a:bodyPr lIns="110520" rIns="110520" tIns="110520" bIns="110520" anchor="ctr">
              <a:noAutofit/>
            </a:bodyPr>
            <a:p>
              <a:pPr>
                <a:lnSpc>
                  <a:spcPct val="90000"/>
                </a:lnSpc>
                <a:tabLst>
                  <a:tab algn="l" pos="0"/>
                </a:tabLst>
              </a:pPr>
              <a:r>
                <a:rPr b="0" lang="fr-FR" sz="2900" spc="-1" strike="noStrike">
                  <a:solidFill>
                    <a:schemeClr val="lt1"/>
                  </a:solidFill>
                  <a:latin typeface="Arial"/>
                  <a:ea typeface="Arial"/>
                </a:rPr>
                <a:t>Faire en sorte que la bombe créée lors de la version disparaisse et qu’il y ait un délai avant qu’elle explose. (Quentin)</a:t>
              </a:r>
              <a:endParaRPr b="0" lang="fr-FR" sz="2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23" name="Google Shape;162;p19"/>
          <p:cNvSpPr/>
          <p:nvPr/>
        </p:nvSpPr>
        <p:spPr>
          <a:xfrm>
            <a:off x="2880" y="0"/>
            <a:ext cx="12188520" cy="6857640"/>
          </a:xfrm>
          <a:prstGeom prst="rect">
            <a:avLst/>
          </a:prstGeom>
          <a:solidFill>
            <a:schemeClr val="dk2"/>
          </a:soli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24" name="Google Shape;163;p19"/>
          <p:cNvSpPr/>
          <p:nvPr/>
        </p:nvSpPr>
        <p:spPr>
          <a:xfrm>
            <a:off x="1440" y="0"/>
            <a:ext cx="12188520" cy="6857640"/>
          </a:xfrm>
          <a:prstGeom prst="rect">
            <a:avLst/>
          </a:prstGeom>
          <a:solidFill>
            <a:schemeClr val="dk1">
              <a:alpha val="53000"/>
            </a:schemeClr>
          </a:soli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grpSp>
        <p:nvGrpSpPr>
          <p:cNvPr id="125" name="Google Shape;164;p19"/>
          <p:cNvGrpSpPr/>
          <p:nvPr/>
        </p:nvGrpSpPr>
        <p:grpSpPr>
          <a:xfrm>
            <a:off x="54720" y="837360"/>
            <a:ext cx="429840" cy="304560"/>
            <a:chOff x="54720" y="837360"/>
            <a:chExt cx="429840" cy="304560"/>
          </a:xfrm>
        </p:grpSpPr>
        <p:cxnSp>
          <p:nvCxnSpPr>
            <p:cNvPr id="126" name="Google Shape;165;p19"/>
            <p:cNvCxnSpPr/>
            <p:nvPr/>
          </p:nvCxnSpPr>
          <p:spPr>
            <a:xfrm>
              <a:off x="54720" y="1141920"/>
              <a:ext cx="430200" cy="360"/>
            </a:xfrm>
            <a:prstGeom prst="straightConnector1">
              <a:avLst/>
            </a:prstGeom>
            <a:ln w="25400">
              <a:solidFill>
                <a:srgbClr val="2a7ad0">
                  <a:alpha val="50000"/>
                </a:srgbClr>
              </a:solidFill>
              <a:prstDash val="dot"/>
              <a:miter/>
            </a:ln>
          </p:spPr>
        </p:cxnSp>
        <p:cxnSp>
          <p:nvCxnSpPr>
            <p:cNvPr id="127" name="Google Shape;166;p19"/>
            <p:cNvCxnSpPr/>
            <p:nvPr/>
          </p:nvCxnSpPr>
          <p:spPr>
            <a:xfrm>
              <a:off x="54720" y="1040400"/>
              <a:ext cx="430200" cy="360"/>
            </a:xfrm>
            <a:prstGeom prst="straightConnector1">
              <a:avLst/>
            </a:prstGeom>
            <a:ln w="25400">
              <a:solidFill>
                <a:srgbClr val="2a7ad0">
                  <a:alpha val="50000"/>
                </a:srgbClr>
              </a:solidFill>
              <a:prstDash val="dot"/>
              <a:miter/>
            </a:ln>
          </p:spPr>
        </p:cxnSp>
        <p:cxnSp>
          <p:nvCxnSpPr>
            <p:cNvPr id="128" name="Google Shape;167;p19"/>
            <p:cNvCxnSpPr/>
            <p:nvPr/>
          </p:nvCxnSpPr>
          <p:spPr>
            <a:xfrm>
              <a:off x="54720" y="938880"/>
              <a:ext cx="430200" cy="360"/>
            </a:xfrm>
            <a:prstGeom prst="straightConnector1">
              <a:avLst/>
            </a:prstGeom>
            <a:ln w="25400">
              <a:solidFill>
                <a:srgbClr val="2a7ad0">
                  <a:alpha val="50000"/>
                </a:srgbClr>
              </a:solidFill>
              <a:prstDash val="dot"/>
              <a:miter/>
            </a:ln>
          </p:spPr>
        </p:cxnSp>
        <p:cxnSp>
          <p:nvCxnSpPr>
            <p:cNvPr id="129" name="Google Shape;168;p19"/>
            <p:cNvCxnSpPr/>
            <p:nvPr/>
          </p:nvCxnSpPr>
          <p:spPr>
            <a:xfrm>
              <a:off x="54720" y="837360"/>
              <a:ext cx="430200" cy="360"/>
            </a:xfrm>
            <a:prstGeom prst="straightConnector1">
              <a:avLst/>
            </a:prstGeom>
            <a:ln w="25400">
              <a:solidFill>
                <a:srgbClr val="2a7ad0">
                  <a:alpha val="50000"/>
                </a:srgbClr>
              </a:solidFill>
              <a:prstDash val="dot"/>
              <a:miter/>
            </a:ln>
          </p:spPr>
        </p:cxnSp>
      </p:grpSp>
      <p:grpSp>
        <p:nvGrpSpPr>
          <p:cNvPr id="130" name="Google Shape;169;p19"/>
          <p:cNvGrpSpPr/>
          <p:nvPr/>
        </p:nvGrpSpPr>
        <p:grpSpPr>
          <a:xfrm>
            <a:off x="0" y="2075760"/>
            <a:ext cx="12395880" cy="4440240"/>
            <a:chOff x="0" y="2075760"/>
            <a:chExt cx="12395880" cy="4440240"/>
          </a:xfrm>
        </p:grpSpPr>
        <p:sp>
          <p:nvSpPr>
            <p:cNvPr id="131" name="Google Shape;170;p19"/>
            <p:cNvSpPr/>
            <p:nvPr/>
          </p:nvSpPr>
          <p:spPr>
            <a:xfrm rot="4500000">
              <a:off x="7942320" y="2507400"/>
              <a:ext cx="3563640" cy="3563640"/>
            </a:xfrm>
            <a:prstGeom prst="ellipse">
              <a:avLst/>
            </a:prstGeom>
            <a:noFill/>
            <a:ln w="31750">
              <a:solidFill>
                <a:srgbClr val="f1f1f1">
                  <a:alpha val="10000"/>
                </a:srgbClr>
              </a:solidFill>
              <a:prstDash val="dot"/>
              <a:miter/>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32" name="Google Shape;171;p19"/>
            <p:cNvSpPr/>
            <p:nvPr/>
          </p:nvSpPr>
          <p:spPr>
            <a:xfrm rot="16200000">
              <a:off x="10434960" y="4049280"/>
              <a:ext cx="1381320" cy="1381320"/>
            </a:xfrm>
            <a:prstGeom prst="ellipse">
              <a:avLst/>
            </a:prstGeom>
            <a:noFill/>
            <a:ln w="31750">
              <a:solidFill>
                <a:srgbClr val="f1f1f1">
                  <a:alpha val="20000"/>
                </a:srgbClr>
              </a:solidFill>
              <a:prstDash val="dot"/>
              <a:miter/>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33" name="Google Shape;172;p19"/>
            <p:cNvSpPr/>
            <p:nvPr/>
          </p:nvSpPr>
          <p:spPr>
            <a:xfrm rot="16200000">
              <a:off x="0" y="2075760"/>
              <a:ext cx="3143880" cy="3143880"/>
            </a:xfrm>
            <a:prstGeom prst="ellipse">
              <a:avLst/>
            </a:prstGeom>
            <a:gradFill rotWithShape="0">
              <a:gsLst>
                <a:gs pos="0">
                  <a:srgbClr val="aeaeae">
                    <a:alpha val="20000"/>
                  </a:srgbClr>
                </a:gs>
                <a:gs pos="100000">
                  <a:srgbClr val="747474">
                    <a:alpha val="10000"/>
                  </a:srgbClr>
                </a:gs>
              </a:gsLst>
              <a:lin ang="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34" name="Google Shape;173;p19"/>
            <p:cNvSpPr/>
            <p:nvPr/>
          </p:nvSpPr>
          <p:spPr>
            <a:xfrm rot="12600000">
              <a:off x="10150920" y="4271040"/>
              <a:ext cx="1897560" cy="1897560"/>
            </a:xfrm>
            <a:prstGeom prst="ellipse">
              <a:avLst/>
            </a:prstGeom>
            <a:gradFill rotWithShape="0">
              <a:gsLst>
                <a:gs pos="0">
                  <a:srgbClr val="aeaeae">
                    <a:alpha val="10000"/>
                  </a:srgbClr>
                </a:gs>
                <a:gs pos="100000">
                  <a:srgbClr val="aeaeae">
                    <a:alpha val="20000"/>
                  </a:srgbClr>
                </a:gs>
              </a:gsLst>
              <a:lin ang="180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35" name="Google Shape;174;p19"/>
            <p:cNvSpPr/>
            <p:nvPr/>
          </p:nvSpPr>
          <p:spPr>
            <a:xfrm rot="4500000">
              <a:off x="2046960" y="3040560"/>
              <a:ext cx="2579040" cy="2579040"/>
            </a:xfrm>
            <a:prstGeom prst="ellipse">
              <a:avLst/>
            </a:prstGeom>
            <a:noFill/>
            <a:ln w="31750">
              <a:solidFill>
                <a:srgbClr val="f1f1f1">
                  <a:alpha val="20000"/>
                </a:srgbClr>
              </a:solidFill>
              <a:prstDash val="dot"/>
              <a:miter/>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36" name="Google Shape;175;p19"/>
            <p:cNvSpPr/>
            <p:nvPr/>
          </p:nvSpPr>
          <p:spPr>
            <a:xfrm rot="4500000">
              <a:off x="2224800" y="3193920"/>
              <a:ext cx="2242800" cy="2242800"/>
            </a:xfrm>
            <a:prstGeom prst="ellipse">
              <a:avLst/>
            </a:prstGeom>
            <a:noFill/>
            <a:ln w="31750">
              <a:solidFill>
                <a:srgbClr val="f1f1f1">
                  <a:alpha val="10000"/>
                </a:srgbClr>
              </a:solidFill>
              <a:miter/>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grpSp>
      <p:sp>
        <p:nvSpPr>
          <p:cNvPr id="137" name="Google Shape;176;p19"/>
          <p:cNvSpPr/>
          <p:nvPr/>
        </p:nvSpPr>
        <p:spPr>
          <a:xfrm rot="16200000">
            <a:off x="10438200" y="1042920"/>
            <a:ext cx="2796120" cy="711000"/>
          </a:xfrm>
          <a:prstGeom prst="rect">
            <a:avLst/>
          </a:prstGeom>
          <a:gradFill rotWithShape="0">
            <a:gsLst>
              <a:gs pos="0">
                <a:srgbClr val="f5f5f5">
                  <a:alpha val="0"/>
                </a:srgbClr>
              </a:gs>
              <a:gs pos="100000">
                <a:srgbClr val="aeaeae">
                  <a:alpha val="10000"/>
                </a:srgbClr>
              </a:gs>
            </a:gsLst>
            <a:lin ang="30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grpSp>
        <p:nvGrpSpPr>
          <p:cNvPr id="138" name="Google Shape;177;p19"/>
          <p:cNvGrpSpPr/>
          <p:nvPr/>
        </p:nvGrpSpPr>
        <p:grpSpPr>
          <a:xfrm>
            <a:off x="11259360" y="317520"/>
            <a:ext cx="548640" cy="549000"/>
            <a:chOff x="11259360" y="317520"/>
            <a:chExt cx="548640" cy="549000"/>
          </a:xfrm>
        </p:grpSpPr>
        <p:cxnSp>
          <p:nvCxnSpPr>
            <p:cNvPr id="139" name="Google Shape;178;p19"/>
            <p:cNvCxnSpPr/>
            <p:nvPr/>
          </p:nvCxnSpPr>
          <p:spPr>
            <a:xfrm>
              <a:off x="11259360" y="317520"/>
              <a:ext cx="549000" cy="360"/>
            </a:xfrm>
            <a:prstGeom prst="straightConnector1">
              <a:avLst/>
            </a:prstGeom>
            <a:ln cap="rnd" w="31750">
              <a:solidFill>
                <a:srgbClr val="f1f1f1">
                  <a:alpha val="40000"/>
                </a:srgbClr>
              </a:solidFill>
              <a:prstDash val="dot"/>
              <a:round/>
            </a:ln>
          </p:spPr>
        </p:cxnSp>
        <p:cxnSp>
          <p:nvCxnSpPr>
            <p:cNvPr id="140" name="Google Shape;179;p19"/>
            <p:cNvCxnSpPr/>
            <p:nvPr/>
          </p:nvCxnSpPr>
          <p:spPr>
            <a:xfrm>
              <a:off x="11259360" y="500400"/>
              <a:ext cx="549000" cy="360"/>
            </a:xfrm>
            <a:prstGeom prst="straightConnector1">
              <a:avLst/>
            </a:prstGeom>
            <a:ln cap="rnd" w="31750">
              <a:solidFill>
                <a:srgbClr val="f1f1f1">
                  <a:alpha val="40000"/>
                </a:srgbClr>
              </a:solidFill>
              <a:prstDash val="dot"/>
              <a:round/>
            </a:ln>
          </p:spPr>
        </p:cxnSp>
        <p:cxnSp>
          <p:nvCxnSpPr>
            <p:cNvPr id="141" name="Google Shape;180;p19"/>
            <p:cNvCxnSpPr/>
            <p:nvPr/>
          </p:nvCxnSpPr>
          <p:spPr>
            <a:xfrm>
              <a:off x="11259360" y="683280"/>
              <a:ext cx="549000" cy="360"/>
            </a:xfrm>
            <a:prstGeom prst="straightConnector1">
              <a:avLst/>
            </a:prstGeom>
            <a:ln cap="rnd" w="31750">
              <a:solidFill>
                <a:srgbClr val="f1f1f1">
                  <a:alpha val="40000"/>
                </a:srgbClr>
              </a:solidFill>
              <a:prstDash val="dot"/>
              <a:round/>
            </a:ln>
          </p:spPr>
        </p:cxnSp>
        <p:cxnSp>
          <p:nvCxnSpPr>
            <p:cNvPr id="142" name="Google Shape;181;p19"/>
            <p:cNvCxnSpPr/>
            <p:nvPr/>
          </p:nvCxnSpPr>
          <p:spPr>
            <a:xfrm>
              <a:off x="11259360" y="866520"/>
              <a:ext cx="549000" cy="360"/>
            </a:xfrm>
            <a:prstGeom prst="straightConnector1">
              <a:avLst/>
            </a:prstGeom>
            <a:ln cap="rnd" w="31750">
              <a:solidFill>
                <a:srgbClr val="f1f1f1">
                  <a:alpha val="40000"/>
                </a:srgbClr>
              </a:solidFill>
              <a:prstDash val="dot"/>
              <a:round/>
            </a:ln>
          </p:spPr>
        </p:cxnSp>
      </p:grpSp>
      <p:sp>
        <p:nvSpPr>
          <p:cNvPr id="143" name="Google Shape;182;p19"/>
          <p:cNvSpPr/>
          <p:nvPr/>
        </p:nvSpPr>
        <p:spPr>
          <a:xfrm rot="10800000">
            <a:off x="360" y="6140880"/>
            <a:ext cx="6095520" cy="711000"/>
          </a:xfrm>
          <a:prstGeom prst="rect">
            <a:avLst/>
          </a:prstGeom>
          <a:gradFill rotWithShape="0">
            <a:gsLst>
              <a:gs pos="0">
                <a:srgbClr val="747474">
                  <a:alpha val="10000"/>
                </a:srgbClr>
              </a:gs>
              <a:gs pos="10000">
                <a:srgbClr val="747474">
                  <a:alpha val="10000"/>
                </a:srgbClr>
              </a:gs>
              <a:gs pos="100000">
                <a:srgbClr val="f1f1f1">
                  <a:alpha val="0"/>
                </a:srgbClr>
              </a:gs>
            </a:gsLst>
            <a:lin ang="192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grpSp>
        <p:nvGrpSpPr>
          <p:cNvPr id="144" name="Google Shape;183;p19"/>
          <p:cNvGrpSpPr/>
          <p:nvPr/>
        </p:nvGrpSpPr>
        <p:grpSpPr>
          <a:xfrm>
            <a:off x="984600" y="5572080"/>
            <a:ext cx="549000" cy="1285920"/>
            <a:chOff x="984600" y="5572080"/>
            <a:chExt cx="549000" cy="1285920"/>
          </a:xfrm>
        </p:grpSpPr>
        <p:cxnSp>
          <p:nvCxnSpPr>
            <p:cNvPr id="145" name="Google Shape;184;p19"/>
            <p:cNvCxnSpPr/>
            <p:nvPr/>
          </p:nvCxnSpPr>
          <p:spPr>
            <a:xfrm>
              <a:off x="1533600" y="5572080"/>
              <a:ext cx="360" cy="1286280"/>
            </a:xfrm>
            <a:prstGeom prst="straightConnector1">
              <a:avLst/>
            </a:prstGeom>
            <a:ln cap="rnd" w="31750">
              <a:solidFill>
                <a:srgbClr val="f1f1f1">
                  <a:alpha val="40000"/>
                </a:srgbClr>
              </a:solidFill>
              <a:prstDash val="dot"/>
              <a:round/>
            </a:ln>
          </p:spPr>
        </p:cxnSp>
        <p:cxnSp>
          <p:nvCxnSpPr>
            <p:cNvPr id="146" name="Google Shape;185;p19"/>
            <p:cNvCxnSpPr/>
            <p:nvPr/>
          </p:nvCxnSpPr>
          <p:spPr>
            <a:xfrm>
              <a:off x="1350720" y="5572080"/>
              <a:ext cx="360" cy="1286280"/>
            </a:xfrm>
            <a:prstGeom prst="straightConnector1">
              <a:avLst/>
            </a:prstGeom>
            <a:ln cap="rnd" w="31750">
              <a:solidFill>
                <a:srgbClr val="f1f1f1">
                  <a:alpha val="40000"/>
                </a:srgbClr>
              </a:solidFill>
              <a:prstDash val="dot"/>
              <a:round/>
            </a:ln>
          </p:spPr>
        </p:cxnSp>
        <p:cxnSp>
          <p:nvCxnSpPr>
            <p:cNvPr id="147" name="Google Shape;186;p19"/>
            <p:cNvCxnSpPr/>
            <p:nvPr/>
          </p:nvCxnSpPr>
          <p:spPr>
            <a:xfrm>
              <a:off x="1167480" y="5572080"/>
              <a:ext cx="360" cy="1286280"/>
            </a:xfrm>
            <a:prstGeom prst="straightConnector1">
              <a:avLst/>
            </a:prstGeom>
            <a:ln cap="rnd" w="31750">
              <a:solidFill>
                <a:srgbClr val="f1f1f1">
                  <a:alpha val="40000"/>
                </a:srgbClr>
              </a:solidFill>
              <a:prstDash val="dot"/>
              <a:round/>
            </a:ln>
          </p:spPr>
        </p:cxnSp>
        <p:cxnSp>
          <p:nvCxnSpPr>
            <p:cNvPr id="148" name="Google Shape;187;p19"/>
            <p:cNvCxnSpPr/>
            <p:nvPr/>
          </p:nvCxnSpPr>
          <p:spPr>
            <a:xfrm>
              <a:off x="984600" y="5572080"/>
              <a:ext cx="360" cy="1286280"/>
            </a:xfrm>
            <a:prstGeom prst="straightConnector1">
              <a:avLst/>
            </a:prstGeom>
            <a:ln cap="rnd" w="31750">
              <a:solidFill>
                <a:srgbClr val="f1f1f1">
                  <a:alpha val="40000"/>
                </a:srgbClr>
              </a:solidFill>
              <a:prstDash val="dot"/>
              <a:round/>
            </a:ln>
          </p:spPr>
        </p:cxnSp>
      </p:grpSp>
      <p:sp>
        <p:nvSpPr>
          <p:cNvPr id="149" name="PlaceHolder 1"/>
          <p:cNvSpPr>
            <a:spLocks noGrp="1"/>
          </p:cNvSpPr>
          <p:nvPr>
            <p:ph type="title"/>
          </p:nvPr>
        </p:nvSpPr>
        <p:spPr>
          <a:xfrm>
            <a:off x="631080" y="496080"/>
            <a:ext cx="4194720" cy="5638320"/>
          </a:xfrm>
          <a:prstGeom prst="rect">
            <a:avLst/>
          </a:prstGeom>
          <a:noFill/>
          <a:ln w="0">
            <a:noFill/>
          </a:ln>
        </p:spPr>
        <p:txBody>
          <a:bodyPr lIns="91440" rIns="91440" tIns="45720" bIns="45720" anchor="ctr">
            <a:normAutofit/>
          </a:bodyPr>
          <a:p>
            <a:pPr indent="0">
              <a:lnSpc>
                <a:spcPct val="90000"/>
              </a:lnSpc>
              <a:buNone/>
              <a:tabLst>
                <a:tab algn="l" pos="0"/>
              </a:tabLst>
            </a:pPr>
            <a:r>
              <a:rPr b="0" lang="fr-FR" sz="4800" spc="-1" strike="noStrike">
                <a:solidFill>
                  <a:schemeClr val="lt1"/>
                </a:solidFill>
                <a:latin typeface="Play"/>
                <a:ea typeface="Play"/>
              </a:rPr>
              <a:t>Fonctionnalités version 4 : </a:t>
            </a:r>
            <a:endParaRPr b="0" lang="fr-FR" sz="4800" spc="-1" strike="noStrike">
              <a:solidFill>
                <a:srgbClr val="000000"/>
              </a:solidFill>
              <a:latin typeface="Arial"/>
            </a:endParaRPr>
          </a:p>
        </p:txBody>
      </p:sp>
      <p:grpSp>
        <p:nvGrpSpPr>
          <p:cNvPr id="150" name="Google Shape;189;p19"/>
          <p:cNvGrpSpPr/>
          <p:nvPr/>
        </p:nvGrpSpPr>
        <p:grpSpPr>
          <a:xfrm>
            <a:off x="4915800" y="919080"/>
            <a:ext cx="6253200" cy="4950720"/>
            <a:chOff x="4915800" y="919080"/>
            <a:chExt cx="6253200" cy="4950720"/>
          </a:xfrm>
        </p:grpSpPr>
        <p:sp>
          <p:nvSpPr>
            <p:cNvPr id="151" name="Google Shape;190;p19"/>
            <p:cNvSpPr/>
            <p:nvPr/>
          </p:nvSpPr>
          <p:spPr>
            <a:xfrm>
              <a:off x="4915800" y="919080"/>
              <a:ext cx="6253200" cy="2426040"/>
            </a:xfrm>
            <a:prstGeom prst="roundRect">
              <a:avLst>
                <a:gd name="adj" fmla="val 16667"/>
              </a:avLst>
            </a:prstGeom>
            <a:solidFill>
              <a:srgbClr val="a02891"/>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52" name="Google Shape;191;p19"/>
            <p:cNvSpPr/>
            <p:nvPr/>
          </p:nvSpPr>
          <p:spPr>
            <a:xfrm>
              <a:off x="5034240" y="1037520"/>
              <a:ext cx="6016320" cy="2189160"/>
            </a:xfrm>
            <a:prstGeom prst="rect">
              <a:avLst/>
            </a:prstGeom>
            <a:noFill/>
            <a:ln w="0">
              <a:noFill/>
            </a:ln>
          </p:spPr>
          <p:style>
            <a:lnRef idx="0"/>
            <a:fillRef idx="0"/>
            <a:effectRef idx="0"/>
            <a:fontRef idx="minor"/>
          </p:style>
          <p:txBody>
            <a:bodyPr lIns="129600" rIns="129600" tIns="129600" bIns="129600" anchor="ctr">
              <a:noAutofit/>
            </a:bodyPr>
            <a:p>
              <a:pPr>
                <a:lnSpc>
                  <a:spcPct val="90000"/>
                </a:lnSpc>
                <a:tabLst>
                  <a:tab algn="l" pos="0"/>
                </a:tabLst>
              </a:pPr>
              <a:r>
                <a:rPr b="0" lang="fr-FR" sz="3400" spc="-1" strike="noStrike">
                  <a:solidFill>
                    <a:schemeClr val="lt1"/>
                  </a:solidFill>
                  <a:latin typeface="Arial"/>
                  <a:ea typeface="Arial"/>
                </a:rPr>
                <a:t>Finir l’ajout du bouclier (le faire apparaître à l’écran, le faire disparaître lorsque le joueur le récupère).(Quentin) </a:t>
              </a:r>
              <a:endParaRPr b="0" lang="fr-FR" sz="3400" spc="-1" strike="noStrike">
                <a:solidFill>
                  <a:srgbClr val="ffffff"/>
                </a:solidFill>
                <a:latin typeface="Arial"/>
              </a:endParaRPr>
            </a:p>
          </p:txBody>
        </p:sp>
        <p:sp>
          <p:nvSpPr>
            <p:cNvPr id="153" name="Google Shape;192;p19"/>
            <p:cNvSpPr/>
            <p:nvPr/>
          </p:nvSpPr>
          <p:spPr>
            <a:xfrm>
              <a:off x="4915800" y="3443760"/>
              <a:ext cx="6253200" cy="2426040"/>
            </a:xfrm>
            <a:prstGeom prst="roundRect">
              <a:avLst>
                <a:gd name="adj" fmla="val 16667"/>
              </a:avLst>
            </a:prstGeom>
            <a:solidFill>
              <a:srgbClr val="4ca62c"/>
            </a:solidFill>
            <a:ln w="19050">
              <a:solidFill>
                <a:srgbClr val="ffffff"/>
              </a:solidFill>
              <a:miter/>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a typeface="Arial"/>
              </a:endParaRPr>
            </a:p>
          </p:txBody>
        </p:sp>
        <p:sp>
          <p:nvSpPr>
            <p:cNvPr id="154" name="Google Shape;193;p19"/>
            <p:cNvSpPr/>
            <p:nvPr/>
          </p:nvSpPr>
          <p:spPr>
            <a:xfrm>
              <a:off x="5034240" y="3562200"/>
              <a:ext cx="6016320" cy="2189160"/>
            </a:xfrm>
            <a:prstGeom prst="rect">
              <a:avLst/>
            </a:prstGeom>
            <a:noFill/>
            <a:ln w="0">
              <a:noFill/>
            </a:ln>
          </p:spPr>
          <p:style>
            <a:lnRef idx="0"/>
            <a:fillRef idx="0"/>
            <a:effectRef idx="0"/>
            <a:fontRef idx="minor"/>
          </p:style>
          <p:txBody>
            <a:bodyPr lIns="129600" rIns="129600" tIns="129600" bIns="129600" anchor="ctr">
              <a:noAutofit/>
            </a:bodyPr>
            <a:p>
              <a:pPr>
                <a:lnSpc>
                  <a:spcPct val="90000"/>
                </a:lnSpc>
                <a:tabLst>
                  <a:tab algn="l" pos="0"/>
                </a:tabLst>
              </a:pPr>
              <a:r>
                <a:rPr b="0" lang="fr-FR" sz="3400" spc="-1" strike="noStrike">
                  <a:solidFill>
                    <a:schemeClr val="lt1"/>
                  </a:solidFill>
                  <a:latin typeface="Arial"/>
                  <a:ea typeface="Arial"/>
                </a:rPr>
                <a:t>Revoir la conception du code car nous ne sommes pas partis dans la bonne direction directement. (Aloïs, Baptiste)</a:t>
              </a:r>
              <a:endParaRPr b="0" lang="fr-FR" sz="34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5" name="Google Shape;198;p20"/>
          <p:cNvSpPr/>
          <p:nvPr/>
        </p:nvSpPr>
        <p:spPr>
          <a:xfrm>
            <a:off x="0" y="0"/>
            <a:ext cx="1219176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56" name="Google Shape;199;p20"/>
          <p:cNvSpPr/>
          <p:nvPr/>
        </p:nvSpPr>
        <p:spPr>
          <a:xfrm flipH="1" rot="5400000">
            <a:off x="-639360" y="639720"/>
            <a:ext cx="6857640" cy="5578920"/>
          </a:xfrm>
          <a:prstGeom prst="rect">
            <a:avLst/>
          </a:prstGeom>
          <a:gradFill rotWithShape="0">
            <a:gsLst>
              <a:gs pos="0">
                <a:srgbClr val="000000"/>
              </a:gs>
              <a:gs pos="8000">
                <a:srgbClr val="000000"/>
              </a:gs>
              <a:gs pos="100000">
                <a:srgbClr val="0f4861"/>
              </a:gs>
            </a:gsLst>
            <a:lin ang="132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57" name="Google Shape;200;p20"/>
          <p:cNvSpPr/>
          <p:nvPr/>
        </p:nvSpPr>
        <p:spPr>
          <a:xfrm flipH="1" rot="5400000">
            <a:off x="-393120" y="395640"/>
            <a:ext cx="6345720" cy="5575680"/>
          </a:xfrm>
          <a:prstGeom prst="rect">
            <a:avLst/>
          </a:prstGeom>
          <a:gradFill rotWithShape="0">
            <a:gsLst>
              <a:gs pos="0">
                <a:srgbClr val="000000">
                  <a:alpha val="0"/>
                </a:srgbClr>
              </a:gs>
              <a:gs pos="99000">
                <a:srgbClr val="156082">
                  <a:alpha val="0"/>
                </a:srgbClr>
              </a:gs>
              <a:gs pos="100000">
                <a:srgbClr val="156082">
                  <a:alpha val="0"/>
                </a:srgbClr>
              </a:gs>
            </a:gsLst>
            <a:lin ang="144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58" name="Google Shape;201;p20"/>
          <p:cNvSpPr/>
          <p:nvPr/>
        </p:nvSpPr>
        <p:spPr>
          <a:xfrm flipH="1" rot="5400000">
            <a:off x="1528560" y="2819160"/>
            <a:ext cx="2501640" cy="5575680"/>
          </a:xfrm>
          <a:prstGeom prst="rect">
            <a:avLst/>
          </a:prstGeom>
          <a:gradFill rotWithShape="0">
            <a:gsLst>
              <a:gs pos="0">
                <a:srgbClr val="156082">
                  <a:alpha val="29000"/>
                </a:srgbClr>
              </a:gs>
              <a:gs pos="2000">
                <a:srgbClr val="156082">
                  <a:alpha val="29000"/>
                </a:srgbClr>
              </a:gs>
              <a:gs pos="100000">
                <a:srgbClr val="000000">
                  <a:alpha val="30000"/>
                </a:srgbClr>
              </a:gs>
            </a:gsLst>
            <a:lin ang="84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59" name="Google Shape;202;p20"/>
          <p:cNvSpPr/>
          <p:nvPr/>
        </p:nvSpPr>
        <p:spPr>
          <a:xfrm flipH="1" rot="5400000">
            <a:off x="-425880" y="853200"/>
            <a:ext cx="6857640" cy="5151960"/>
          </a:xfrm>
          <a:prstGeom prst="rect">
            <a:avLst/>
          </a:prstGeom>
          <a:gradFill rotWithShape="0">
            <a:gsLst>
              <a:gs pos="0">
                <a:srgbClr val="000000">
                  <a:alpha val="0"/>
                </a:srgbClr>
              </a:gs>
              <a:gs pos="99000">
                <a:srgbClr val="156082">
                  <a:alpha val="11000"/>
                </a:srgbClr>
              </a:gs>
              <a:gs pos="100000">
                <a:srgbClr val="156082">
                  <a:alpha val="11000"/>
                </a:srgbClr>
              </a:gs>
            </a:gsLst>
            <a:lin ang="8400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60" name="Google Shape;203;p20"/>
          <p:cNvSpPr/>
          <p:nvPr/>
        </p:nvSpPr>
        <p:spPr>
          <a:xfrm rot="6097800">
            <a:off x="819360" y="1128240"/>
            <a:ext cx="4317840" cy="4317840"/>
          </a:xfrm>
          <a:prstGeom prst="ellipse">
            <a:avLst/>
          </a:prstGeom>
          <a:gradFill rotWithShape="0">
            <a:gsLst>
              <a:gs pos="0">
                <a:srgbClr val="156082">
                  <a:alpha val="0"/>
                </a:srgbClr>
              </a:gs>
              <a:gs pos="39000">
                <a:srgbClr val="156082">
                  <a:alpha val="0"/>
                </a:srgbClr>
              </a:gs>
              <a:gs pos="100000">
                <a:srgbClr val="43afe2">
                  <a:alpha val="15000"/>
                </a:srgbClr>
              </a:gs>
            </a:gsLst>
            <a:lin ang="1896000"/>
          </a:gradFill>
          <a:ln w="0">
            <a:noFill/>
          </a:ln>
        </p:spPr>
        <p:style>
          <a:lnRef idx="0"/>
          <a:fillRef idx="0"/>
          <a:effectRef idx="0"/>
          <a:fontRef idx="minor"/>
        </p:style>
        <p:txBody>
          <a:bodyPr anchor="ctr">
            <a:noAutofit/>
          </a:bodyPr>
          <a:p>
            <a:pPr algn="ctr">
              <a:lnSpc>
                <a:spcPct val="100000"/>
              </a:lnSpc>
              <a:tabLst>
                <a:tab algn="l" pos="0"/>
              </a:tabLst>
            </a:pPr>
            <a:endParaRPr b="0" lang="fr-FR" sz="1800" spc="-1" strike="noStrike">
              <a:solidFill>
                <a:schemeClr val="lt1"/>
              </a:solidFill>
              <a:latin typeface="Arial"/>
              <a:ea typeface="Arial"/>
            </a:endParaRPr>
          </a:p>
        </p:txBody>
      </p:sp>
      <p:sp>
        <p:nvSpPr>
          <p:cNvPr id="161" name="PlaceHolder 1"/>
          <p:cNvSpPr>
            <a:spLocks noGrp="1"/>
          </p:cNvSpPr>
          <p:nvPr>
            <p:ph type="title"/>
          </p:nvPr>
        </p:nvSpPr>
        <p:spPr>
          <a:xfrm>
            <a:off x="659880" y="2595960"/>
            <a:ext cx="4411800" cy="1325880"/>
          </a:xfrm>
          <a:prstGeom prst="rect">
            <a:avLst/>
          </a:prstGeom>
          <a:noFill/>
          <a:ln w="0">
            <a:noFill/>
          </a:ln>
        </p:spPr>
        <p:txBody>
          <a:bodyPr lIns="91440" rIns="91440" tIns="45720" bIns="45720" anchor="b">
            <a:normAutofit/>
          </a:bodyPr>
          <a:p>
            <a:pPr indent="0" algn="ctr">
              <a:lnSpc>
                <a:spcPct val="90000"/>
              </a:lnSpc>
              <a:buNone/>
              <a:tabLst>
                <a:tab algn="l" pos="0"/>
              </a:tabLst>
            </a:pPr>
            <a:r>
              <a:rPr b="0" lang="fr-FR" sz="4000" spc="-1" strike="noStrike">
                <a:solidFill>
                  <a:srgbClr val="ffffff"/>
                </a:solidFill>
                <a:latin typeface="Play"/>
                <a:ea typeface="Play"/>
              </a:rPr>
              <a:t>Diagramme de classe final</a:t>
            </a:r>
            <a:endParaRPr b="0" lang="fr-FR" sz="4000" spc="-1" strike="noStrike">
              <a:solidFill>
                <a:srgbClr val="000000"/>
              </a:solidFill>
              <a:latin typeface="Arial"/>
            </a:endParaRPr>
          </a:p>
        </p:txBody>
      </p:sp>
      <p:pic>
        <p:nvPicPr>
          <p:cNvPr id="162" name="Google Shape;205;p20" descr=""/>
          <p:cNvPicPr/>
          <p:nvPr/>
        </p:nvPicPr>
        <p:blipFill>
          <a:blip r:embed="rId1"/>
          <a:stretch/>
        </p:blipFill>
        <p:spPr>
          <a:xfrm>
            <a:off x="6379560" y="168840"/>
            <a:ext cx="5151960" cy="6519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63"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64"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65"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66"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67"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sp>
        <p:nvSpPr>
          <p:cNvPr id="168"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a:lnSpc>
                <a:spcPct val="90000"/>
              </a:lnSpc>
              <a:buNone/>
            </a:pPr>
            <a:r>
              <a:rPr b="0" lang="fr-FR" sz="4000" spc="-1" strike="noStrike">
                <a:solidFill>
                  <a:srgbClr val="ffffff"/>
                </a:solidFill>
                <a:latin typeface="Play"/>
                <a:ea typeface="Play"/>
              </a:rPr>
              <a:t>Bilan : </a:t>
            </a:r>
            <a:endParaRPr b="0" lang="fr-FR" sz="4000" spc="-1" strike="noStrike">
              <a:solidFill>
                <a:srgbClr val="000000"/>
              </a:solidFill>
              <a:latin typeface="Arial"/>
            </a:endParaRPr>
          </a:p>
        </p:txBody>
      </p:sp>
      <p:sp>
        <p:nvSpPr>
          <p:cNvPr id="169"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a:bodyPr>
          <a:p>
            <a:pPr marL="457200" indent="-343080">
              <a:lnSpc>
                <a:spcPct val="90000"/>
              </a:lnSpc>
              <a:spcBef>
                <a:spcPts val="1001"/>
              </a:spcBef>
              <a:buClr>
                <a:srgbClr val="000000"/>
              </a:buClr>
              <a:buFont typeface="Arial"/>
              <a:buChar char="•"/>
            </a:pPr>
            <a:r>
              <a:rPr b="0" lang="fr-FR" sz="2000" spc="-1" strike="noStrike">
                <a:solidFill>
                  <a:schemeClr val="dk1"/>
                </a:solidFill>
                <a:latin typeface="Arial"/>
                <a:ea typeface="Arial"/>
              </a:rPr>
              <a:t>Lors de cette SAE nous avons rencontré quelques difficultés pour la conception, car au début on a ajouté la plupart de nos méthodes dans la même classe or on s’est aperçu que ce n’était pas du tout la bonne façon de procéder</a:t>
            </a:r>
            <a:endParaRPr b="0" lang="fr-FR" sz="2000" spc="-1" strike="noStrike">
              <a:solidFill>
                <a:srgbClr val="000000"/>
              </a:solidFill>
              <a:latin typeface="Arial"/>
            </a:endParaRPr>
          </a:p>
          <a:p>
            <a:pPr marL="457200" indent="-343080">
              <a:lnSpc>
                <a:spcPct val="90000"/>
              </a:lnSpc>
              <a:spcBef>
                <a:spcPts val="1001"/>
              </a:spcBef>
              <a:buClr>
                <a:srgbClr val="000000"/>
              </a:buClr>
              <a:buFont typeface="Arial"/>
              <a:buChar char="•"/>
            </a:pPr>
            <a:r>
              <a:rPr b="0" lang="fr-FR" sz="2000" spc="-1" strike="noStrike">
                <a:solidFill>
                  <a:schemeClr val="dk1"/>
                </a:solidFill>
                <a:latin typeface="Arial"/>
                <a:ea typeface="Arial"/>
              </a:rPr>
              <a:t>Ce projet nous a appris à prendre plus de temps pour concevoir notre code et bien comprendre comment nous voulons que notre programme fonctionne avant de commencer à coder, car comme nous nous en sommes aperçus dans ce projet, nous avions passé peu de temps sur la conception au début et nous avons dû revoir tout notre code pour simplifier les choses. </a:t>
            </a:r>
            <a:endParaRPr b="0" lang="fr-F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LibreOffice/24.2.1.2$Linux_X86_64 LibreOffice_project/db4def46b0453cc22e2d0305797cf981b68ef5ac</Application>
  <AppVersion>15.0000</AppVersion>
  <Words>410</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cp:lastPrinted>2024-06-12T14:31:48Z</cp:lastPrinted>
  <dcterms:modified xsi:type="dcterms:W3CDTF">2024-06-12T14:31:54Z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Grand écran</vt:lpwstr>
  </property>
  <property fmtid="{D5CDD505-2E9C-101B-9397-08002B2CF9AE}" pid="4" name="Slides">
    <vt:i4>7</vt:i4>
  </property>
</Properties>
</file>