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Play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ptiste Delaborde" userId="bc01e46af399dd18" providerId="LiveId" clId="{9CFF5760-6CCB-4961-AB86-B2C674EB45AE}"/>
    <pc:docChg chg="undo custSel addSld delSld modSld">
      <pc:chgData name="Baptiste Delaborde" userId="bc01e46af399dd18" providerId="LiveId" clId="{9CFF5760-6CCB-4961-AB86-B2C674EB45AE}" dt="2024-06-12T11:48:01.328" v="1041" actId="20577"/>
      <pc:docMkLst>
        <pc:docMk/>
      </pc:docMkLst>
      <pc:sldChg chg="modSp mod">
        <pc:chgData name="Baptiste Delaborde" userId="bc01e46af399dd18" providerId="LiveId" clId="{9CFF5760-6CCB-4961-AB86-B2C674EB45AE}" dt="2024-06-12T11:35:20.156" v="124" actId="20577"/>
        <pc:sldMkLst>
          <pc:docMk/>
          <pc:sldMk cId="0" sldId="257"/>
        </pc:sldMkLst>
        <pc:spChg chg="mod">
          <ac:chgData name="Baptiste Delaborde" userId="bc01e46af399dd18" providerId="LiveId" clId="{9CFF5760-6CCB-4961-AB86-B2C674EB45AE}" dt="2024-06-12T11:35:02.783" v="104" actId="20577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Baptiste Delaborde" userId="bc01e46af399dd18" providerId="LiveId" clId="{9CFF5760-6CCB-4961-AB86-B2C674EB45AE}" dt="2024-06-12T11:35:09.188" v="114" actId="20577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Baptiste Delaborde" userId="bc01e46af399dd18" providerId="LiveId" clId="{9CFF5760-6CCB-4961-AB86-B2C674EB45AE}" dt="2024-06-12T11:35:20.156" v="124" actId="20577"/>
          <ac:spMkLst>
            <pc:docMk/>
            <pc:sldMk cId="0" sldId="257"/>
            <ac:spMk id="119" creationId="{00000000-0000-0000-0000-000000000000}"/>
          </ac:spMkLst>
        </pc:spChg>
      </pc:sldChg>
      <pc:sldChg chg="modSp mod">
        <pc:chgData name="Baptiste Delaborde" userId="bc01e46af399dd18" providerId="LiveId" clId="{9CFF5760-6CCB-4961-AB86-B2C674EB45AE}" dt="2024-06-12T11:36:18.001" v="187" actId="20577"/>
        <pc:sldMkLst>
          <pc:docMk/>
          <pc:sldMk cId="0" sldId="258"/>
        </pc:sldMkLst>
        <pc:spChg chg="mod">
          <ac:chgData name="Baptiste Delaborde" userId="bc01e46af399dd18" providerId="LiveId" clId="{9CFF5760-6CCB-4961-AB86-B2C674EB45AE}" dt="2024-06-12T11:36:01.167" v="164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Baptiste Delaborde" userId="bc01e46af399dd18" providerId="LiveId" clId="{9CFF5760-6CCB-4961-AB86-B2C674EB45AE}" dt="2024-06-12T11:36:07.603" v="176" actId="20577"/>
          <ac:spMkLst>
            <pc:docMk/>
            <pc:sldMk cId="0" sldId="258"/>
            <ac:spMk id="137" creationId="{00000000-0000-0000-0000-000000000000}"/>
          </ac:spMkLst>
        </pc:spChg>
        <pc:spChg chg="mod">
          <ac:chgData name="Baptiste Delaborde" userId="bc01e46af399dd18" providerId="LiveId" clId="{9CFF5760-6CCB-4961-AB86-B2C674EB45AE}" dt="2024-06-12T11:36:10.620" v="177" actId="20577"/>
          <ac:spMkLst>
            <pc:docMk/>
            <pc:sldMk cId="0" sldId="258"/>
            <ac:spMk id="139" creationId="{00000000-0000-0000-0000-000000000000}"/>
          </ac:spMkLst>
        </pc:spChg>
        <pc:spChg chg="mod">
          <ac:chgData name="Baptiste Delaborde" userId="bc01e46af399dd18" providerId="LiveId" clId="{9CFF5760-6CCB-4961-AB86-B2C674EB45AE}" dt="2024-06-12T11:36:18.001" v="187" actId="20577"/>
          <ac:spMkLst>
            <pc:docMk/>
            <pc:sldMk cId="0" sldId="258"/>
            <ac:spMk id="141" creationId="{00000000-0000-0000-0000-000000000000}"/>
          </ac:spMkLst>
        </pc:spChg>
      </pc:sldChg>
      <pc:sldChg chg="modSp mod">
        <pc:chgData name="Baptiste Delaborde" userId="bc01e46af399dd18" providerId="LiveId" clId="{9CFF5760-6CCB-4961-AB86-B2C674EB45AE}" dt="2024-06-12T11:32:27.021" v="95" actId="20577"/>
        <pc:sldMkLst>
          <pc:docMk/>
          <pc:sldMk cId="0" sldId="259"/>
        </pc:sldMkLst>
        <pc:spChg chg="mod">
          <ac:chgData name="Baptiste Delaborde" userId="bc01e46af399dd18" providerId="LiveId" clId="{9CFF5760-6CCB-4961-AB86-B2C674EB45AE}" dt="2024-06-12T11:32:21.597" v="94" actId="20577"/>
          <ac:spMkLst>
            <pc:docMk/>
            <pc:sldMk cId="0" sldId="259"/>
            <ac:spMk id="155" creationId="{00000000-0000-0000-0000-000000000000}"/>
          </ac:spMkLst>
        </pc:spChg>
        <pc:spChg chg="mod">
          <ac:chgData name="Baptiste Delaborde" userId="bc01e46af399dd18" providerId="LiveId" clId="{9CFF5760-6CCB-4961-AB86-B2C674EB45AE}" dt="2024-06-12T11:32:27.021" v="95" actId="20577"/>
          <ac:spMkLst>
            <pc:docMk/>
            <pc:sldMk cId="0" sldId="259"/>
            <ac:spMk id="157" creationId="{00000000-0000-0000-0000-000000000000}"/>
          </ac:spMkLst>
        </pc:spChg>
      </pc:sldChg>
      <pc:sldChg chg="modSp mod">
        <pc:chgData name="Baptiste Delaborde" userId="bc01e46af399dd18" providerId="LiveId" clId="{9CFF5760-6CCB-4961-AB86-B2C674EB45AE}" dt="2024-06-12T11:36:42.485" v="219" actId="20577"/>
        <pc:sldMkLst>
          <pc:docMk/>
          <pc:sldMk cId="0" sldId="260"/>
        </pc:sldMkLst>
        <pc:spChg chg="mod">
          <ac:chgData name="Baptiste Delaborde" userId="bc01e46af399dd18" providerId="LiveId" clId="{9CFF5760-6CCB-4961-AB86-B2C674EB45AE}" dt="2024-06-12T11:36:27.578" v="196" actId="20577"/>
          <ac:spMkLst>
            <pc:docMk/>
            <pc:sldMk cId="0" sldId="260"/>
            <ac:spMk id="191" creationId="{00000000-0000-0000-0000-000000000000}"/>
          </ac:spMkLst>
        </pc:spChg>
        <pc:spChg chg="mod">
          <ac:chgData name="Baptiste Delaborde" userId="bc01e46af399dd18" providerId="LiveId" clId="{9CFF5760-6CCB-4961-AB86-B2C674EB45AE}" dt="2024-06-12T11:36:42.485" v="219" actId="20577"/>
          <ac:spMkLst>
            <pc:docMk/>
            <pc:sldMk cId="0" sldId="260"/>
            <ac:spMk id="193" creationId="{00000000-0000-0000-0000-000000000000}"/>
          </ac:spMkLst>
        </pc:spChg>
      </pc:sldChg>
      <pc:sldChg chg="addSp modSp new mod setBg">
        <pc:chgData name="Baptiste Delaborde" userId="bc01e46af399dd18" providerId="LiveId" clId="{9CFF5760-6CCB-4961-AB86-B2C674EB45AE}" dt="2024-06-12T11:48:01.328" v="1041" actId="20577"/>
        <pc:sldMkLst>
          <pc:docMk/>
          <pc:sldMk cId="786929923" sldId="262"/>
        </pc:sldMkLst>
        <pc:spChg chg="mod">
          <ac:chgData name="Baptiste Delaborde" userId="bc01e46af399dd18" providerId="LiveId" clId="{9CFF5760-6CCB-4961-AB86-B2C674EB45AE}" dt="2024-06-12T11:41:48.761" v="573" actId="26606"/>
          <ac:spMkLst>
            <pc:docMk/>
            <pc:sldMk cId="786929923" sldId="262"/>
            <ac:spMk id="2" creationId="{8619AF62-2660-89B3-E002-8B9F939D3D7B}"/>
          </ac:spMkLst>
        </pc:spChg>
        <pc:spChg chg="mod">
          <ac:chgData name="Baptiste Delaborde" userId="bc01e46af399dd18" providerId="LiveId" clId="{9CFF5760-6CCB-4961-AB86-B2C674EB45AE}" dt="2024-06-12T11:48:01.328" v="1041" actId="20577"/>
          <ac:spMkLst>
            <pc:docMk/>
            <pc:sldMk cId="786929923" sldId="262"/>
            <ac:spMk id="3" creationId="{87FB5ACF-262D-A4F4-6697-43FBE4B3FDCC}"/>
          </ac:spMkLst>
        </pc:spChg>
        <pc:spChg chg="add">
          <ac:chgData name="Baptiste Delaborde" userId="bc01e46af399dd18" providerId="LiveId" clId="{9CFF5760-6CCB-4961-AB86-B2C674EB45AE}" dt="2024-06-12T11:41:48.761" v="573" actId="26606"/>
          <ac:spMkLst>
            <pc:docMk/>
            <pc:sldMk cId="786929923" sldId="262"/>
            <ac:spMk id="8" creationId="{1B15ED52-F352-441B-82BF-E0EA34836D08}"/>
          </ac:spMkLst>
        </pc:spChg>
        <pc:spChg chg="add">
          <ac:chgData name="Baptiste Delaborde" userId="bc01e46af399dd18" providerId="LiveId" clId="{9CFF5760-6CCB-4961-AB86-B2C674EB45AE}" dt="2024-06-12T11:41:48.761" v="573" actId="26606"/>
          <ac:spMkLst>
            <pc:docMk/>
            <pc:sldMk cId="786929923" sldId="262"/>
            <ac:spMk id="10" creationId="{3B2E3793-BFE6-45A2-9B7B-E18844431C99}"/>
          </ac:spMkLst>
        </pc:spChg>
        <pc:spChg chg="add">
          <ac:chgData name="Baptiste Delaborde" userId="bc01e46af399dd18" providerId="LiveId" clId="{9CFF5760-6CCB-4961-AB86-B2C674EB45AE}" dt="2024-06-12T11:41:48.761" v="573" actId="26606"/>
          <ac:spMkLst>
            <pc:docMk/>
            <pc:sldMk cId="786929923" sldId="262"/>
            <ac:spMk id="12" creationId="{BC4C4868-CB8F-4AF9-9CDB-8108F2C19B67}"/>
          </ac:spMkLst>
        </pc:spChg>
        <pc:spChg chg="add">
          <ac:chgData name="Baptiste Delaborde" userId="bc01e46af399dd18" providerId="LiveId" clId="{9CFF5760-6CCB-4961-AB86-B2C674EB45AE}" dt="2024-06-12T11:41:48.761" v="573" actId="26606"/>
          <ac:spMkLst>
            <pc:docMk/>
            <pc:sldMk cId="786929923" sldId="262"/>
            <ac:spMk id="14" creationId="{375E0459-6403-40CD-989D-56A4407CA12E}"/>
          </ac:spMkLst>
        </pc:spChg>
        <pc:spChg chg="add">
          <ac:chgData name="Baptiste Delaborde" userId="bc01e46af399dd18" providerId="LiveId" clId="{9CFF5760-6CCB-4961-AB86-B2C674EB45AE}" dt="2024-06-12T11:41:48.761" v="573" actId="26606"/>
          <ac:spMkLst>
            <pc:docMk/>
            <pc:sldMk cId="786929923" sldId="262"/>
            <ac:spMk id="16" creationId="{53E5B1A8-3AC9-4BD1-9BBC-78CA94F2D1BA}"/>
          </ac:spMkLst>
        </pc:spChg>
      </pc:sldChg>
      <pc:sldChg chg="new del">
        <pc:chgData name="Baptiste Delaborde" userId="bc01e46af399dd18" providerId="LiveId" clId="{9CFF5760-6CCB-4961-AB86-B2C674EB45AE}" dt="2024-06-12T11:33:04.455" v="97" actId="2696"/>
        <pc:sldMkLst>
          <pc:docMk/>
          <pc:sldMk cId="2658552548" sldId="262"/>
        </pc:sldMkLst>
      </pc:sldChg>
      <pc:sldChg chg="new del">
        <pc:chgData name="Baptiste Delaborde" userId="bc01e46af399dd18" providerId="LiveId" clId="{9CFF5760-6CCB-4961-AB86-B2C674EB45AE}" dt="2024-06-12T11:37:46.812" v="221" actId="680"/>
        <pc:sldMkLst>
          <pc:docMk/>
          <pc:sldMk cId="4176387992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0F4861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40000">
                <a:srgbClr val="156082">
                  <a:alpha val="0"/>
                </a:srgbClr>
              </a:gs>
              <a:gs pos="100000">
                <a:srgbClr val="0F4861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17000">
                <a:srgbClr val="156082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0A304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156082">
                  <a:alpha val="21960"/>
                </a:srgbClr>
              </a:gs>
              <a:gs pos="87000">
                <a:srgbClr val="43AFE2">
                  <a:alpha val="1960"/>
                </a:srgbClr>
              </a:gs>
              <a:gs pos="100000">
                <a:srgbClr val="43AFE2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"/>
              <a:buNone/>
            </a:pPr>
            <a:r>
              <a:rPr lang="fr-FR" sz="4800">
                <a:solidFill>
                  <a:srgbClr val="FFFFFF"/>
                </a:solidFill>
              </a:rPr>
              <a:t>SAÉ 2.01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fr-FR" sz="4000">
                <a:solidFill>
                  <a:srgbClr val="FFFFFF"/>
                </a:solidFill>
              </a:rPr>
              <a:t>Fonctionnalités version 1 :</a:t>
            </a: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644056" y="2615979"/>
            <a:ext cx="10927828" cy="3689404"/>
            <a:chOff x="0" y="0"/>
            <a:chExt cx="10927828" cy="3689404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0"/>
              <a:ext cx="9288654" cy="1106821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32418" y="32418"/>
              <a:ext cx="8094307" cy="104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lang="fr-FR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Ajout de monstres immobiles capable d’infliger des dégâts lorsque le joueur passe dessus. (Aloïs)</a:t>
              </a:r>
              <a:endParaRPr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19587" y="1291291"/>
              <a:ext cx="9288654" cy="1106821"/>
            </a:xfrm>
            <a:prstGeom prst="roundRect">
              <a:avLst>
                <a:gd name="adj" fmla="val 10000"/>
              </a:avLst>
            </a:prstGeom>
            <a:solidFill>
              <a:srgbClr val="8CAF1D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852005" y="1323709"/>
              <a:ext cx="7684797" cy="104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lang="fr-FR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Ajout de point de vie au joueur et aux monstres</a:t>
              </a:r>
              <a:r>
                <a:rPr lang="fr-FR" sz="2900" dirty="0">
                  <a:solidFill>
                    <a:schemeClr val="lt1"/>
                  </a:solidFill>
                </a:rPr>
                <a:t>. (Baptiste)</a:t>
              </a:r>
              <a:endParaRPr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639174" y="2582583"/>
              <a:ext cx="9288654" cy="1106821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671592" y="2615001"/>
              <a:ext cx="8786027" cy="104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lang="fr-FR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Création d’une bombe capable d’infliger des dégâts au joueur lorsqu’il passe dessus</a:t>
              </a:r>
              <a:r>
                <a:rPr lang="fr-FR" sz="2900" dirty="0">
                  <a:solidFill>
                    <a:schemeClr val="lt1"/>
                  </a:solidFill>
                </a:rPr>
                <a:t>. (Quentin)</a:t>
              </a:r>
              <a:endParaRPr dirty="0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569220" y="839339"/>
              <a:ext cx="719433" cy="71943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803"/>
              </a:srgbClr>
            </a:solidFill>
            <a:ln w="19050" cap="flat" cmpd="sng">
              <a:solidFill>
                <a:srgbClr val="F6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8731092" y="839339"/>
              <a:ext cx="395689" cy="5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40625" rIns="40625" bIns="40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388807" y="2123252"/>
              <a:ext cx="719433" cy="71943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AD2CA">
                <a:alpha val="89803"/>
              </a:srgbClr>
            </a:solidFill>
            <a:ln w="19050" cap="flat" cmpd="sng">
              <a:solidFill>
                <a:srgbClr val="CAD2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9550679" y="2123252"/>
              <a:ext cx="395689" cy="5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40625" rIns="40625" bIns="40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fr-FR" sz="4000">
                <a:solidFill>
                  <a:srgbClr val="FFFFFF"/>
                </a:solidFill>
              </a:rPr>
              <a:t>Fonctionnalités version 2 :</a:t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644056" y="2699201"/>
            <a:ext cx="10927829" cy="3522959"/>
            <a:chOff x="0" y="83222"/>
            <a:chExt cx="10927829" cy="3522959"/>
          </a:xfrm>
        </p:grpSpPr>
        <p:sp>
          <p:nvSpPr>
            <p:cNvPr id="134" name="Google Shape;134;p17"/>
            <p:cNvSpPr/>
            <p:nvPr/>
          </p:nvSpPr>
          <p:spPr>
            <a:xfrm>
              <a:off x="0" y="83222"/>
              <a:ext cx="10927829" cy="835379"/>
            </a:xfrm>
            <a:prstGeom prst="roundRect">
              <a:avLst>
                <a:gd name="adj" fmla="val 16667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40780" y="124002"/>
              <a:ext cx="10846269" cy="753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fr-FR" sz="2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 joueur peut attaquer les monstres lorsqu’ils sont autour de lui, ceci </a:t>
              </a:r>
              <a:r>
                <a:rPr lang="fr-FR" sz="2100" dirty="0">
                  <a:solidFill>
                    <a:schemeClr val="lt1"/>
                  </a:solidFill>
                </a:rPr>
                <a:t>s</a:t>
              </a:r>
              <a:r>
                <a:rPr lang="fr-FR" sz="2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 produit lorsqu’on appui</a:t>
              </a:r>
              <a:r>
                <a:rPr lang="fr-FR" sz="2100" dirty="0">
                  <a:solidFill>
                    <a:schemeClr val="lt1"/>
                  </a:solidFill>
                </a:rPr>
                <a:t>e</a:t>
              </a:r>
              <a:r>
                <a:rPr lang="fr-FR" sz="2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sur la barre espace. (Quentin)</a:t>
              </a:r>
              <a:endParaRPr sz="2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0" y="979082"/>
              <a:ext cx="10927829" cy="835379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40780" y="1019862"/>
              <a:ext cx="10846269" cy="753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fr-FR" sz="2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Mort des monstres, les monstres peuvent mourir lorsqu’ils n’ont plus de vie, c’est-à-dire qu’ils disparaissent du jeu. (Aloïs)</a:t>
              </a:r>
              <a:endParaRPr sz="2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0" y="1874942"/>
              <a:ext cx="10927829" cy="835379"/>
            </a:xfrm>
            <a:prstGeom prst="roundRect">
              <a:avLst>
                <a:gd name="adj" fmla="val 16667"/>
              </a:avLst>
            </a:prstGeom>
            <a:solidFill>
              <a:srgbClr val="0C9ED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40780" y="1915722"/>
              <a:ext cx="10846269" cy="753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fr-FR" sz="2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 du jeu quand le héros meurt, lorsque le héros n’a plus de vie à cause de l’attaque des monstres, dans ce cas le jeu se ferme. (Baptiste)</a:t>
              </a:r>
              <a:endParaRPr sz="2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0" y="2770802"/>
              <a:ext cx="10927829" cy="835379"/>
            </a:xfrm>
            <a:prstGeom prst="roundRect">
              <a:avLst>
                <a:gd name="adj" fmla="val 16667"/>
              </a:avLst>
            </a:prstGeom>
            <a:solidFill>
              <a:srgbClr val="A0289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40780" y="2811582"/>
              <a:ext cx="10846269" cy="753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fr-FR" sz="2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 du jeu lorsque tous les monstres sont morts, ceci se produit lorsque le joueur a réussi </a:t>
              </a:r>
              <a:r>
                <a:rPr lang="fr-FR" sz="2100" dirty="0">
                  <a:solidFill>
                    <a:schemeClr val="lt1"/>
                  </a:solidFill>
                </a:rPr>
                <a:t>à</a:t>
              </a:r>
              <a:r>
                <a:rPr lang="fr-FR" sz="2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tu</a:t>
              </a:r>
              <a:r>
                <a:rPr lang="fr-FR" sz="2100" dirty="0">
                  <a:solidFill>
                    <a:schemeClr val="lt1"/>
                  </a:solidFill>
                </a:rPr>
                <a:t>er</a:t>
              </a:r>
              <a:r>
                <a:rPr lang="fr-FR" sz="2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tous les monstres, dans le même cas pour l’autre fin du jeu la fenêtre se ferme. (Baptiste)</a:t>
              </a:r>
              <a:endParaRPr sz="2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fr-FR" sz="4000">
                <a:solidFill>
                  <a:srgbClr val="FFFFFF"/>
                </a:solidFill>
              </a:rPr>
              <a:t>Fonctionnalités version 3 :</a:t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644056" y="2646731"/>
            <a:ext cx="10927829" cy="3627900"/>
            <a:chOff x="0" y="30752"/>
            <a:chExt cx="10927829" cy="3627900"/>
          </a:xfrm>
        </p:grpSpPr>
        <p:sp>
          <p:nvSpPr>
            <p:cNvPr id="152" name="Google Shape;152;p18"/>
            <p:cNvSpPr/>
            <p:nvPr/>
          </p:nvSpPr>
          <p:spPr>
            <a:xfrm>
              <a:off x="0" y="30752"/>
              <a:ext cx="10927829" cy="1153620"/>
            </a:xfrm>
            <a:prstGeom prst="roundRect">
              <a:avLst>
                <a:gd name="adj" fmla="val 16667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56315" y="87067"/>
              <a:ext cx="10815199" cy="1040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lang="fr-FR" sz="2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monstres peuvent désormais se déplacer aléatoirement. </a:t>
              </a:r>
              <a:r>
                <a:rPr lang="fr-FR" sz="2900">
                  <a:solidFill>
                    <a:schemeClr val="lt1"/>
                  </a:solidFill>
                </a:rPr>
                <a:t>À</a:t>
              </a:r>
              <a:r>
                <a:rPr lang="fr-FR" sz="2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chaque déplacement du joueur les monstres se déplacent.</a:t>
              </a:r>
              <a:endPara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0" y="1267892"/>
              <a:ext cx="10927829" cy="1153620"/>
            </a:xfrm>
            <a:prstGeom prst="roundRect">
              <a:avLst>
                <a:gd name="adj" fmla="val 16667"/>
              </a:avLst>
            </a:prstGeom>
            <a:solidFill>
              <a:srgbClr val="8CAF1D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56315" y="1324207"/>
              <a:ext cx="10815199" cy="1040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lang="fr-FR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Ajout d’un bouclier qui permet d’ajouter 20 points de vie à la vie du personnage, soit de pouvoir encaisser deux attaques des monstres. </a:t>
              </a:r>
              <a:endParaRPr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2505032"/>
              <a:ext cx="10927829" cy="1153620"/>
            </a:xfrm>
            <a:prstGeom prst="roundRect">
              <a:avLst>
                <a:gd name="adj" fmla="val 16667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56315" y="2561347"/>
              <a:ext cx="10815199" cy="1040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lang="fr-FR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Faire en sorte que la bombe cré</a:t>
              </a:r>
              <a:r>
                <a:rPr lang="fr-FR" sz="2900" dirty="0">
                  <a:solidFill>
                    <a:schemeClr val="lt1"/>
                  </a:solidFill>
                </a:rPr>
                <a:t>é</a:t>
              </a:r>
              <a:r>
                <a:rPr lang="fr-FR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 lors de la version disparaisse et qu’il y </a:t>
              </a:r>
              <a:r>
                <a:rPr lang="fr-FR" sz="2900" dirty="0">
                  <a:solidFill>
                    <a:schemeClr val="lt1"/>
                  </a:solidFill>
                </a:rPr>
                <a:t>ait </a:t>
              </a:r>
              <a:r>
                <a:rPr lang="fr-FR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 </a:t>
              </a:r>
              <a:r>
                <a:rPr lang="fr-FR" sz="2900" dirty="0">
                  <a:solidFill>
                    <a:schemeClr val="lt1"/>
                  </a:solidFill>
                </a:rPr>
                <a:t>délai</a:t>
              </a:r>
              <a:r>
                <a:rPr lang="fr-FR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avant qu’elle explose</a:t>
              </a:r>
              <a:r>
                <a:rPr lang="fr-FR" sz="2900" dirty="0">
                  <a:solidFill>
                    <a:schemeClr val="lt1"/>
                  </a:solidFill>
                </a:rPr>
                <a:t>. </a:t>
              </a:r>
              <a:endParaRPr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9"/>
          <p:cNvGrpSpPr/>
          <p:nvPr/>
        </p:nvGrpSpPr>
        <p:grpSpPr>
          <a:xfrm rot="-54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5" name="Google Shape;165;p19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2A7AD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19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2A7AD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" name="Google Shape;167;p19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2A7AD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19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2A7AD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9" name="Google Shape;169;p19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170" name="Google Shape;170;p19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 cap="flat" cmpd="sng">
              <a:solidFill>
                <a:srgbClr val="F1F1F1">
                  <a:alpha val="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w="31750" cap="flat" cmpd="sng">
              <a:solidFill>
                <a:srgbClr val="F1F1F1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AEAEAE">
                    <a:alpha val="20000"/>
                  </a:srgbClr>
                </a:gs>
                <a:gs pos="100000">
                  <a:srgbClr val="747474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AEAEAE">
                    <a:alpha val="9803"/>
                  </a:srgbClr>
                </a:gs>
                <a:gs pos="100000">
                  <a:srgbClr val="AEAEAE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 cap="flat" cmpd="sng">
              <a:solidFill>
                <a:srgbClr val="F1F1F1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 cap="flat" cmpd="sng">
              <a:solidFill>
                <a:srgbClr val="F1F1F1">
                  <a:alpha val="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9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F5F5F5">
                  <a:alpha val="0"/>
                </a:srgbClr>
              </a:gs>
              <a:gs pos="100000">
                <a:srgbClr val="AEAEAE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78" name="Google Shape;178;p19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F1F1F1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9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F1F1F1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9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F1F1F1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9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F1F1F1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82" name="Google Shape;182;p19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747474">
                  <a:alpha val="9803"/>
                </a:srgbClr>
              </a:gs>
              <a:gs pos="10000">
                <a:srgbClr val="747474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84" name="Google Shape;184;p19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F1F1F1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9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F1F1F1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9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F1F1F1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9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F1F1F1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fr-FR" sz="4800"/>
              <a:t>Fonctionnalités version 4 : </a:t>
            </a:r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>
            <a:off x="4915947" y="919130"/>
            <a:ext cx="6253721" cy="4951078"/>
            <a:chOff x="0" y="52545"/>
            <a:chExt cx="6253721" cy="4951078"/>
          </a:xfrm>
        </p:grpSpPr>
        <p:sp>
          <p:nvSpPr>
            <p:cNvPr id="190" name="Google Shape;190;p19"/>
            <p:cNvSpPr/>
            <p:nvPr/>
          </p:nvSpPr>
          <p:spPr>
            <a:xfrm>
              <a:off x="0" y="52545"/>
              <a:ext cx="6253721" cy="2426579"/>
            </a:xfrm>
            <a:prstGeom prst="roundRect">
              <a:avLst>
                <a:gd name="adj" fmla="val 16667"/>
              </a:avLst>
            </a:prstGeom>
            <a:solidFill>
              <a:srgbClr val="A0289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118456" y="171001"/>
              <a:ext cx="6016809" cy="2189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Arial"/>
                <a:buNone/>
              </a:pPr>
              <a:r>
                <a:rPr lang="fr-FR" sz="3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Finir l’ajout du bouclier (le faire </a:t>
              </a:r>
              <a:r>
                <a:rPr lang="fr-FR" sz="3400" dirty="0">
                  <a:solidFill>
                    <a:schemeClr val="lt1"/>
                  </a:solidFill>
                </a:rPr>
                <a:t>apparaître</a:t>
              </a:r>
              <a:r>
                <a:rPr lang="fr-FR" sz="3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à l’écran, le faire </a:t>
              </a:r>
              <a:r>
                <a:rPr lang="fr-FR" sz="3400" dirty="0">
                  <a:solidFill>
                    <a:schemeClr val="lt1"/>
                  </a:solidFill>
                </a:rPr>
                <a:t>disparaître</a:t>
              </a:r>
              <a:r>
                <a:rPr lang="fr-FR" sz="3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lorsque le joueur le récupère).(Quentin) </a:t>
              </a:r>
              <a:endParaRPr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0" y="2577044"/>
              <a:ext cx="6253721" cy="2426579"/>
            </a:xfrm>
            <a:prstGeom prst="roundRect">
              <a:avLst>
                <a:gd name="adj" fmla="val 16667"/>
              </a:avLst>
            </a:prstGeom>
            <a:solidFill>
              <a:srgbClr val="4CA62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118456" y="2695500"/>
              <a:ext cx="6016809" cy="2189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Arial"/>
                <a:buNone/>
              </a:pPr>
              <a:r>
                <a:rPr lang="fr-FR" sz="3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Revoir la conception du code car nous ne sommes pas partis dans la bonne direction directement</a:t>
              </a:r>
              <a:r>
                <a:rPr lang="fr-FR" sz="3400" dirty="0">
                  <a:solidFill>
                    <a:schemeClr val="lt1"/>
                  </a:solidFill>
                </a:rPr>
                <a:t>. (Aloïs, Baptiste)</a:t>
              </a:r>
              <a:endParaRPr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0"/>
                </a:srgbClr>
              </a:gs>
              <a:gs pos="100000">
                <a:srgbClr val="156082">
                  <a:alpha val="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10980"/>
                </a:srgbClr>
              </a:gs>
              <a:gs pos="100000">
                <a:srgbClr val="156082">
                  <a:alpha val="10980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0">
                <a:srgbClr val="156082">
                  <a:alpha val="0"/>
                </a:srgbClr>
              </a:gs>
              <a:gs pos="39000">
                <a:srgbClr val="156082">
                  <a:alpha val="0"/>
                </a:srgbClr>
              </a:gs>
              <a:gs pos="100000">
                <a:srgbClr val="43AFE2">
                  <a:alpha val="14901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660050" y="2596001"/>
            <a:ext cx="44121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fr-FR" sz="4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Diagramme de classe final</a:t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9545" y="168943"/>
            <a:ext cx="5152413" cy="652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9AF62-2660-89B3-E002-8B9F939D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Bilan :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FB5ACF-262D-A4F4-6697-43FBE4B3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Lors de cette SAE nous avons rencontré quelques difficultés pour la conception, car au début on a ajouté la plupart de nos méthodes dans la même classe or on s’est aperçu que ce n’était pas du tout la bonne façon de procéder</a:t>
            </a:r>
          </a:p>
          <a:p>
            <a:r>
              <a:rPr lang="fr-FR" sz="2000" dirty="0"/>
              <a:t>Ce projet nous a appris à prendre plus de temps pour concevoir notre code et bien comprendre comment nous voulons que notre programme fonctionne avant de commencer à coder, car comme nous nous en sommes aperçus dans ce projet, nous avions passé peu de temps sur la conception </a:t>
            </a:r>
            <a:r>
              <a:rPr lang="fr-FR" sz="2000"/>
              <a:t>au début et </a:t>
            </a:r>
            <a:r>
              <a:rPr lang="fr-FR" sz="2000" dirty="0"/>
              <a:t>nous avons dû revoir tout notre code pour simplifier les choses. </a:t>
            </a:r>
          </a:p>
        </p:txBody>
      </p:sp>
    </p:spTree>
    <p:extLst>
      <p:ext uri="{BB962C8B-B14F-4D97-AF65-F5344CB8AC3E}">
        <p14:creationId xmlns:p14="http://schemas.microsoft.com/office/powerpoint/2010/main" val="786929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Grand écran</PresentationFormat>
  <Paragraphs>21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Play</vt:lpstr>
      <vt:lpstr>Thème Office</vt:lpstr>
      <vt:lpstr>Thème Office</vt:lpstr>
      <vt:lpstr>SAÉ 2.01</vt:lpstr>
      <vt:lpstr>Fonctionnalités version 1 :</vt:lpstr>
      <vt:lpstr>Fonctionnalités version 2 :</vt:lpstr>
      <vt:lpstr>Fonctionnalités version 3 :</vt:lpstr>
      <vt:lpstr>Fonctionnalités version 4 : </vt:lpstr>
      <vt:lpstr>Diagramme de classe final</vt:lpstr>
      <vt:lpstr>Bilan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Baptiste Delaborde</cp:lastModifiedBy>
  <cp:revision>1</cp:revision>
  <dcterms:modified xsi:type="dcterms:W3CDTF">2024-06-12T11:48:06Z</dcterms:modified>
</cp:coreProperties>
</file>