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8" r:id="rId3"/>
    <p:sldId id="259" r:id="rId4"/>
    <p:sldId id="273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5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26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46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7253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02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890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386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61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330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82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5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11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6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62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11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01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5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1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13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  <p:sldLayoutId id="2147483757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18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18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18.xml" /><Relationship Id="rId4" Type="http://schemas.openxmlformats.org/officeDocument/2006/relationships/image" Target="../media/image15.jpeg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18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18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18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18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18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 /><Relationship Id="rId1" Type="http://schemas.openxmlformats.org/officeDocument/2006/relationships/slideLayout" Target="../slideLayouts/slideLayout18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8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18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18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18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18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1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5D39-4D94-02AD-FFD3-C99908EEE5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/>
              <a:t>WELCOME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C7D91-9C50-2468-B267-FB95B780A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4353" y="3585181"/>
            <a:ext cx="9144000" cy="165576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E37A9C0C-5F90-3B7F-6EFA-2B9CEF114DA4}"/>
              </a:ext>
            </a:extLst>
          </p:cNvPr>
          <p:cNvSpPr/>
          <p:nvPr/>
        </p:nvSpPr>
        <p:spPr>
          <a:xfrm>
            <a:off x="9371869" y="-22521"/>
            <a:ext cx="1933802" cy="2139331"/>
          </a:xfrm>
          <a:prstGeom prst="downArrow">
            <a:avLst/>
          </a:prstGeom>
          <a:solidFill>
            <a:schemeClr val="tx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61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8AA9-80EA-A048-80C1-57F041AE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DATA VISUALIZATION: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95D5C36-0DFC-4F88-1D67-3599E0DBC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6" y="1966851"/>
            <a:ext cx="10364450" cy="4082143"/>
          </a:xfrm>
        </p:spPr>
      </p:pic>
    </p:spTree>
    <p:extLst>
      <p:ext uri="{BB962C8B-B14F-4D97-AF65-F5344CB8AC3E}">
        <p14:creationId xmlns:p14="http://schemas.microsoft.com/office/powerpoint/2010/main" val="4293962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1C16-4686-4FB7-25C1-2EC39702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DASHBOARD: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DAD0530-F62B-005C-5AF1-841015EA9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1948295"/>
            <a:ext cx="10364451" cy="4137809"/>
          </a:xfrm>
        </p:spPr>
      </p:pic>
    </p:spTree>
    <p:extLst>
      <p:ext uri="{BB962C8B-B14F-4D97-AF65-F5344CB8AC3E}">
        <p14:creationId xmlns:p14="http://schemas.microsoft.com/office/powerpoint/2010/main" val="35252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62E66-079F-E70B-27FF-0D62FB9A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STORY: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22643FC-F2AF-48E8-B479-9D6FE694B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680307"/>
            <a:ext cx="4819321" cy="2559175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13C4708-B66C-6DED-2AEA-4ADFBA562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2214693"/>
            <a:ext cx="4616911" cy="4024789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C0FE855-C339-3ECB-1DAB-576E4BBF4D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80653"/>
            <a:ext cx="4819321" cy="214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32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60253-087C-A5A0-CB5E-CA1E3AFFE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WEB INTEGERATION: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6436EDC-DAD1-00F7-8936-D1ED8BF34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12" y="1855519"/>
            <a:ext cx="10001250" cy="4196455"/>
          </a:xfrm>
        </p:spPr>
      </p:pic>
    </p:spTree>
    <p:extLst>
      <p:ext uri="{BB962C8B-B14F-4D97-AF65-F5344CB8AC3E}">
        <p14:creationId xmlns:p14="http://schemas.microsoft.com/office/powerpoint/2010/main" val="820531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B6E6-97EA-4C97-05A1-55A6E8312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ANALYSIS CHARTS: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E07480F-5CB2-55D8-3179-9BDC80748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522" y="2214694"/>
            <a:ext cx="8516835" cy="3704413"/>
          </a:xfrm>
        </p:spPr>
      </p:pic>
    </p:spTree>
    <p:extLst>
      <p:ext uri="{BB962C8B-B14F-4D97-AF65-F5344CB8AC3E}">
        <p14:creationId xmlns:p14="http://schemas.microsoft.com/office/powerpoint/2010/main" val="888537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0475-9025-620B-9D24-6A2FCAC4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5B20F42-F4BE-9FBF-3E01-0C23D78F8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54" y="1039092"/>
            <a:ext cx="10554572" cy="4842906"/>
          </a:xfrm>
        </p:spPr>
      </p:pic>
    </p:spTree>
    <p:extLst>
      <p:ext uri="{BB962C8B-B14F-4D97-AF65-F5344CB8AC3E}">
        <p14:creationId xmlns:p14="http://schemas.microsoft.com/office/powerpoint/2010/main" val="2134506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E1AC1-CE79-8619-FB12-4EFA15D99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BB6105C-0F26-C80C-7EE3-B4657413C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1187532"/>
            <a:ext cx="10364451" cy="4603669"/>
          </a:xfrm>
        </p:spPr>
      </p:pic>
    </p:spTree>
    <p:extLst>
      <p:ext uri="{BB962C8B-B14F-4D97-AF65-F5344CB8AC3E}">
        <p14:creationId xmlns:p14="http://schemas.microsoft.com/office/powerpoint/2010/main" val="2525854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AB00-5F4B-C2BE-9C13-25C7C269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28CD0350-BA6E-D3D9-0A8F-3E5F58A07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640" y="618518"/>
            <a:ext cx="9166266" cy="5467586"/>
          </a:xfrm>
        </p:spPr>
      </p:pic>
    </p:spTree>
    <p:extLst>
      <p:ext uri="{BB962C8B-B14F-4D97-AF65-F5344CB8AC3E}">
        <p14:creationId xmlns:p14="http://schemas.microsoft.com/office/powerpoint/2010/main" val="985000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A5C5-7738-4ABB-3608-6DF85E93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2334EA7-8B5C-03CE-DFD8-33956CA47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7" y="2366963"/>
            <a:ext cx="8263597" cy="387252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469ECC-2967-EFB0-DD81-AC31FEAEAEF0}"/>
              </a:ext>
            </a:extLst>
          </p:cNvPr>
          <p:cNvSpPr txBox="1"/>
          <p:nvPr/>
        </p:nvSpPr>
        <p:spPr>
          <a:xfrm>
            <a:off x="1048368" y="919230"/>
            <a:ext cx="7422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/>
              <a:t>Skilling Uncovering games:</a:t>
            </a:r>
          </a:p>
        </p:txBody>
      </p:sp>
    </p:spTree>
    <p:extLst>
      <p:ext uri="{BB962C8B-B14F-4D97-AF65-F5344CB8AC3E}">
        <p14:creationId xmlns:p14="http://schemas.microsoft.com/office/powerpoint/2010/main" val="3647326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70BC3-CAA3-B429-E004-5D0E3853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2FCD3-A75F-7D69-CE49-6CC55472B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726B8EF6-6D4C-73DF-021F-FAF51CD339B2}"/>
              </a:ext>
            </a:extLst>
          </p:cNvPr>
          <p:cNvSpPr/>
          <p:nvPr/>
        </p:nvSpPr>
        <p:spPr>
          <a:xfrm>
            <a:off x="1317420" y="1001981"/>
            <a:ext cx="9147710" cy="5174982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>
                <a:solidFill>
                  <a:schemeClr val="tx1"/>
                </a:solidFill>
              </a:rPr>
              <a:t>THANK</a:t>
            </a:r>
            <a:r>
              <a:rPr lang="en-US" sz="6000">
                <a:solidFill>
                  <a:srgbClr val="00B0F0"/>
                </a:solidFill>
              </a:rPr>
              <a:t> </a:t>
            </a:r>
            <a:r>
              <a:rPr lang="en-US" sz="6000">
                <a:solidFill>
                  <a:schemeClr val="tx1"/>
                </a:solidFill>
              </a:rPr>
              <a:t>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7F0112-E241-9B72-FA79-83ABD773256B}"/>
              </a:ext>
            </a:extLst>
          </p:cNvPr>
          <p:cNvSpPr txBox="1"/>
          <p:nvPr/>
        </p:nvSpPr>
        <p:spPr>
          <a:xfrm>
            <a:off x="5180981" y="251831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50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05A1-4AA5-EA19-88F1-085CADD9D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747" y="1934316"/>
            <a:ext cx="11048506" cy="3780684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E8D76-C0D9-C446-D556-6E8A54224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47" y="1934316"/>
            <a:ext cx="10515600" cy="3409529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         </a:t>
            </a:r>
            <a:r>
              <a:rPr lang="en-US" sz="2800"/>
              <a:t>UNCOVERING THE GAMING INDUSTRY’S HIDDEN GEMS: A </a:t>
            </a:r>
          </a:p>
          <a:p>
            <a:pPr marL="0" indent="0">
              <a:buNone/>
            </a:pPr>
            <a:r>
              <a:rPr lang="en-US" sz="2800"/>
              <a:t>                 COMPREHENSIVE ANALYSIS OF VIDEO GAME SALES</a:t>
            </a: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6A2DC23D-2342-5BA3-5C9A-FE513E461948}"/>
              </a:ext>
            </a:extLst>
          </p:cNvPr>
          <p:cNvSpPr/>
          <p:nvPr/>
        </p:nvSpPr>
        <p:spPr>
          <a:xfrm>
            <a:off x="1630878" y="681037"/>
            <a:ext cx="8964138" cy="83311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NAAN MUDHALVAN PROJECT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C762C97-168D-5B60-1A34-32546A08C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948" y="3429001"/>
            <a:ext cx="6415489" cy="233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60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E89D-FE85-BAB1-2456-14BAD9051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1046"/>
            <a:ext cx="10515600" cy="4675908"/>
          </a:xfrm>
        </p:spPr>
        <p:txBody>
          <a:bodyPr>
            <a:normAutofit fontScale="90000"/>
          </a:bodyPr>
          <a:lstStyle/>
          <a:p>
            <a:r>
              <a:rPr lang="en-US" sz="2800"/>
              <a:t>TEAM LEADER:G.PACKIYALAKSHMI</a:t>
            </a:r>
            <a:br>
              <a:rPr lang="en-US" sz="2800"/>
            </a:br>
            <a:br>
              <a:rPr lang="en-US" sz="2800"/>
            </a:br>
            <a:r>
              <a:rPr lang="en-US" sz="2800"/>
              <a:t>TEAM MEMBERS:</a:t>
            </a:r>
            <a:br>
              <a:rPr lang="en-US" sz="2800"/>
            </a:br>
            <a:r>
              <a:rPr lang="en-US" sz="2800"/>
              <a:t>1.P.PADMA SHRUTHIKA DEVI</a:t>
            </a:r>
            <a:br>
              <a:rPr lang="en-US" sz="2800"/>
            </a:br>
            <a:r>
              <a:rPr lang="en-US" sz="2800"/>
              <a:t>2.R.PARAMESHWARI</a:t>
            </a:r>
            <a:br>
              <a:rPr lang="en-US" sz="2800"/>
            </a:br>
            <a:r>
              <a:rPr lang="en-US" sz="2800"/>
              <a:t>3.S.PAVITHRA</a:t>
            </a:r>
            <a:br>
              <a:rPr lang="en-US" sz="2800"/>
            </a:br>
            <a:br>
              <a:rPr lang="en-US" sz="2800"/>
            </a:br>
            <a:br>
              <a:rPr lang="en-US" sz="2800"/>
            </a:br>
            <a:r>
              <a:rPr lang="en-US" sz="2800"/>
              <a:t>     We all are a team from III B.Sc.,Mathematics,</a:t>
            </a:r>
            <a:br>
              <a:rPr lang="en-US" sz="2800"/>
            </a:br>
            <a:r>
              <a:rPr lang="en-US" sz="2800"/>
              <a:t>          A.K.D.Dharma Raja Women’s College, Rajapalayam. </a:t>
            </a:r>
            <a:br>
              <a:rPr lang="en-US" sz="2800"/>
            </a:br>
            <a:br>
              <a:rPr lang="en-US" sz="2800"/>
            </a:b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2551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E871D-3CD5-AA8E-3F7B-FF4BEAFD7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3969" y="915400"/>
            <a:ext cx="8954257" cy="2016321"/>
          </a:xfrm>
        </p:spPr>
        <p:txBody>
          <a:bodyPr/>
          <a:lstStyle/>
          <a:p>
            <a:pPr algn="l"/>
            <a:r>
              <a:rPr lang="en-US"/>
              <a:t>INTRODUCTION: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99F0B-50A5-ACB0-81A8-07BF4DAF6C78}"/>
              </a:ext>
            </a:extLst>
          </p:cNvPr>
          <p:cNvSpPr txBox="1"/>
          <p:nvPr/>
        </p:nvSpPr>
        <p:spPr>
          <a:xfrm>
            <a:off x="2323969" y="2634838"/>
            <a:ext cx="71808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Video game sales analysis is the process of collecting and analyzing data about the sales of video games in order to understand market trends and consumer behavior .</a:t>
            </a:r>
          </a:p>
          <a:p>
            <a:r>
              <a:rPr lang="en-US"/>
              <a:t>This type of analysis can be useful for a variety of purposes ,including identifying the most popular games and genres,predicting future sales,and developing marketing strategies. </a:t>
            </a:r>
          </a:p>
          <a:p>
            <a:r>
              <a:rPr lang="en-US"/>
              <a:t>Once the data has been collected, it is typically analyzed using Tableau.</a:t>
            </a:r>
          </a:p>
          <a:p>
            <a:r>
              <a:rPr lang="en-US"/>
              <a:t>The results of the analysis can be used to identify trends and patterns in the market, and to make </a:t>
            </a:r>
          </a:p>
          <a:p>
            <a:pPr algn="l"/>
            <a:r>
              <a:rPr lang="en-US"/>
              <a:t>Informed decisions about the development and marketing of video games. </a:t>
            </a:r>
          </a:p>
        </p:txBody>
      </p:sp>
    </p:spTree>
    <p:extLst>
      <p:ext uri="{BB962C8B-B14F-4D97-AF65-F5344CB8AC3E}">
        <p14:creationId xmlns:p14="http://schemas.microsoft.com/office/powerpoint/2010/main" val="111448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BF799-6804-B012-51D3-22EDAC850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    EMPATHY MAP:  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A37D31D-0BF8-1C45-2E5F-3C679E4AA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32" y="1892631"/>
            <a:ext cx="9537371" cy="416276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49AAE8-6F9F-BC1D-FD2E-FCE3B35AB4FE}"/>
              </a:ext>
            </a:extLst>
          </p:cNvPr>
          <p:cNvSpPr txBox="1"/>
          <p:nvPr/>
        </p:nvSpPr>
        <p:spPr>
          <a:xfrm>
            <a:off x="5180981" y="251831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89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B933-FF0F-314C-1BBB-08AF6D20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  BRAIN STORM: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B9EC9AC-1814-F5D3-4B85-5A129A395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15" y="2366963"/>
            <a:ext cx="10158569" cy="3424237"/>
          </a:xfrm>
        </p:spPr>
      </p:pic>
    </p:spTree>
    <p:extLst>
      <p:ext uri="{BB962C8B-B14F-4D97-AF65-F5344CB8AC3E}">
        <p14:creationId xmlns:p14="http://schemas.microsoft.com/office/powerpoint/2010/main" val="2161940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1F19A-3E8B-0228-8607-36E9FC55F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    MIND MAP BRAINSTORM: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CB2396D-460F-B01E-3F50-3518A45F9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307" y="2214693"/>
            <a:ext cx="9611591" cy="3576507"/>
          </a:xfrm>
        </p:spPr>
      </p:pic>
    </p:spTree>
    <p:extLst>
      <p:ext uri="{BB962C8B-B14F-4D97-AF65-F5344CB8AC3E}">
        <p14:creationId xmlns:p14="http://schemas.microsoft.com/office/powerpoint/2010/main" val="290353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F4D2-B7CC-2454-99D6-724838485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 ANALYSING DATA:</a:t>
            </a: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4C55F841-5E21-0CAA-7DBF-A5C583640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6" y="2366963"/>
            <a:ext cx="4894000" cy="3424237"/>
          </a:xfr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88D92900-9836-5DEE-CDAD-A4E543E9CA6F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79868" y="2505076"/>
            <a:ext cx="4731575" cy="3098594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F8ABA2-CE7B-F375-FE18-7F337F29F122}"/>
              </a:ext>
            </a:extLst>
          </p:cNvPr>
          <p:cNvSpPr txBox="1"/>
          <p:nvPr/>
        </p:nvSpPr>
        <p:spPr>
          <a:xfrm>
            <a:off x="5180981" y="251831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4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AE0F-D574-D87A-44CF-6EC6F8599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MYSQL WORKBENCH: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111187-CAF4-5FD8-0914-2BC91EB00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B00FD7D-640B-B842-B073-3F15F4740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3" y="2214695"/>
            <a:ext cx="10364451" cy="385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7820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Droplet</vt:lpstr>
      <vt:lpstr>WELCOME</vt:lpstr>
      <vt:lpstr>PowerPoint Presentation</vt:lpstr>
      <vt:lpstr>TEAM LEADER:G.PACKIYALAKSHMI  TEAM MEMBERS: 1.P.PADMA SHRUTHIKA DEVI 2.R.PARAMESHWARI 3.S.PAVITHRA        We all are a team from III B.Sc.,Mathematics,           A.K.D.Dharma Raja Women’s College, Rajapalayam.   </vt:lpstr>
      <vt:lpstr>INTRODUCTION:</vt:lpstr>
      <vt:lpstr>    EMPATHY MAP:   </vt:lpstr>
      <vt:lpstr>  BRAIN STORM:</vt:lpstr>
      <vt:lpstr>    MIND MAP BRAINSTORM:</vt:lpstr>
      <vt:lpstr> ANALYSING DATA:</vt:lpstr>
      <vt:lpstr>MYSQL WORKBENCH:</vt:lpstr>
      <vt:lpstr>DATA VISUALIZATION:</vt:lpstr>
      <vt:lpstr>DASHBOARD:</vt:lpstr>
      <vt:lpstr>STORY:</vt:lpstr>
      <vt:lpstr>WEB INTEGERATION:</vt:lpstr>
      <vt:lpstr>ANALYSIS CHARTS: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27pavia.v@gmail.com</dc:creator>
  <cp:lastModifiedBy>27pavia.v@gmail.com</cp:lastModifiedBy>
  <cp:revision>6</cp:revision>
  <dcterms:created xsi:type="dcterms:W3CDTF">2023-04-19T04:38:51Z</dcterms:created>
  <dcterms:modified xsi:type="dcterms:W3CDTF">2023-04-19T07:44:03Z</dcterms:modified>
</cp:coreProperties>
</file>