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24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B4AA0477-58D6-4F25-BDAA-520D06207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Разработка мобильного приложения для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ru-RU" sz="4000" dirty="0" smtClean="0"/>
              <a:t>«</a:t>
            </a:r>
            <a:r>
              <a:rPr lang="en-US" sz="4000" dirty="0" err="1"/>
              <a:t>Онлайн-техобслуживание</a:t>
            </a:r>
            <a:r>
              <a:rPr lang="en-US" sz="4000" dirty="0"/>
              <a:t> (</a:t>
            </a:r>
            <a:r>
              <a:rPr lang="en-US" sz="4000" dirty="0" err="1"/>
              <a:t>техосмотр</a:t>
            </a:r>
            <a:r>
              <a:rPr lang="en-US" sz="4000" dirty="0"/>
              <a:t>)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B588A479-2226-431F-B1E0-5ED81FE3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966" y="5667513"/>
            <a:ext cx="9144000" cy="1655762"/>
          </a:xfrm>
        </p:spPr>
        <p:txBody>
          <a:bodyPr/>
          <a:lstStyle/>
          <a:p>
            <a:r>
              <a:rPr lang="ru-RU" dirty="0"/>
              <a:t>Выполнил: </a:t>
            </a:r>
            <a:r>
              <a:rPr lang="ru-RU" dirty="0" smtClean="0"/>
              <a:t>Романов А.Е.</a:t>
            </a:r>
          </a:p>
          <a:p>
            <a:r>
              <a:rPr lang="ru-RU" dirty="0" smtClean="0"/>
              <a:t>Студент </a:t>
            </a:r>
            <a:r>
              <a:rPr lang="ru-RU" dirty="0"/>
              <a:t>группы: Пр-31</a:t>
            </a:r>
          </a:p>
        </p:txBody>
      </p:sp>
    </p:spTree>
    <p:extLst>
      <p:ext uri="{BB962C8B-B14F-4D97-AF65-F5344CB8AC3E}">
        <p14:creationId xmlns:p14="http://schemas.microsoft.com/office/powerpoint/2010/main" val="395413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729" y="2095776"/>
            <a:ext cx="2009128" cy="430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82" y="2095776"/>
            <a:ext cx="2017346" cy="448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00" y="2141393"/>
            <a:ext cx="2036914" cy="412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40" y="2141393"/>
            <a:ext cx="2034071" cy="452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4941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zd7_romanov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EBC706-EA03-0B7F-E592-4B2AAB434A2D}"/>
              </a:ext>
            </a:extLst>
          </p:cNvPr>
          <p:cNvSpPr txBox="1"/>
          <p:nvPr/>
        </p:nvSpPr>
        <p:spPr>
          <a:xfrm>
            <a:off x="748190" y="1634111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758E2D-9CAA-58A6-E1DF-C487CFC4C336}"/>
              </a:ext>
            </a:extLst>
          </p:cNvPr>
          <p:cNvSpPr txBox="1"/>
          <p:nvPr/>
        </p:nvSpPr>
        <p:spPr>
          <a:xfrm>
            <a:off x="1825802" y="6234677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908F75-763B-E8FC-95A1-0AE669F67C41}"/>
              </a:ext>
            </a:extLst>
          </p:cNvPr>
          <p:cNvSpPr txBox="1"/>
          <p:nvPr/>
        </p:nvSpPr>
        <p:spPr>
          <a:xfrm>
            <a:off x="4681225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7046FA-F4C7-B230-9947-CF82352261AD}"/>
              </a:ext>
            </a:extLst>
          </p:cNvPr>
          <p:cNvSpPr txBox="1"/>
          <p:nvPr/>
        </p:nvSpPr>
        <p:spPr>
          <a:xfrm>
            <a:off x="7536648" y="6262421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00" y="892736"/>
            <a:ext cx="750045" cy="7500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7046FA-F4C7-B230-9947-CF82352261AD}"/>
              </a:ext>
            </a:extLst>
          </p:cNvPr>
          <p:cNvSpPr txBox="1"/>
          <p:nvPr/>
        </p:nvSpPr>
        <p:spPr>
          <a:xfrm>
            <a:off x="10282721" y="6329211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4</a:t>
            </a:r>
          </a:p>
        </p:txBody>
      </p:sp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3" y="968065"/>
            <a:ext cx="28384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9" y="1441938"/>
            <a:ext cx="4826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197" y="4156563"/>
            <a:ext cx="3085603" cy="181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Xamarin — Википедия">
            <a:extLst>
              <a:ext uri="{FF2B5EF4-FFF2-40B4-BE49-F238E27FC236}">
                <a16:creationId xmlns:a16="http://schemas.microsoft.com/office/drawing/2014/main" xmlns="" id="{F5873B1A-5579-4EB4-B1AE-DE2A10BD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43" y="3612033"/>
            <a:ext cx="6937159" cy="29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121"/>
              </p:ext>
            </p:extLst>
          </p:nvPr>
        </p:nvGraphicFramePr>
        <p:xfrm>
          <a:off x="228600" y="646331"/>
          <a:ext cx="11730567" cy="6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813">
                  <a:extLst>
                    <a:ext uri="{9D8B030D-6E8A-4147-A177-3AD203B41FA5}">
                      <a16:colId xmlns:a16="http://schemas.microsoft.com/office/drawing/2014/main" xmlns="" val="153044120"/>
                    </a:ext>
                  </a:extLst>
                </a:gridCol>
                <a:gridCol w="5873754">
                  <a:extLst>
                    <a:ext uri="{9D8B030D-6E8A-4147-A177-3AD203B41FA5}">
                      <a16:colId xmlns:a16="http://schemas.microsoft.com/office/drawing/2014/main" xmlns="" val="3992852095"/>
                    </a:ext>
                  </a:extLst>
                </a:gridCol>
              </a:tblGrid>
              <a:tr h="343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0134324"/>
                  </a:ext>
                </a:extLst>
              </a:tr>
              <a:tr h="7612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System;</a:t>
                      </a:r>
                    </a:p>
                    <a:p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Является одной из основных библиотек, предоставляющих базовые классы и функциональность для разработки приложений. Она включает в себя множество классов и методов, которые обеспечивают: основные типы данных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управление памятью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ввод/вывод, сетевое взаимодействие, обработка исключений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0032498"/>
                  </a:ext>
                </a:extLst>
              </a:tr>
              <a:tr h="98684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System.Collections.Generic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набор обобщенных коллекций, которые позволяют разработчикам создавать строго типизированные коллекции. Это пространство имен включает в себя интерфейсы и классы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43697"/>
                  </a:ext>
                </a:extLst>
              </a:tr>
              <a:tr h="42058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System.Collections.ObjectModel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Библиотека 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System.Collections.ObjectModel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в C# предоставляет классы, которые используются для создания коллекций, поддерживающих уведомления об изменениях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0181759"/>
                  </a:ext>
                </a:extLst>
              </a:tr>
              <a:tr h="58881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System.Text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классы и методы для работы с кодировками символов и манипуляциями со строками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5011737"/>
                  </a:ext>
                </a:extLst>
              </a:tr>
              <a:tr h="42058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System.Linq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возможности для выполнения запросов к данным с использованием языка запросов, интегрированного в язык (LINQ)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590360"/>
                  </a:ext>
                </a:extLst>
              </a:tr>
              <a:tr h="28118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System.Threading.Tasks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Предназначена для упрощения работы с асинхронным и параллельным программированием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4698291"/>
                  </a:ext>
                </a:extLst>
              </a:tr>
              <a:tr h="64488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 для разработки кроссплатформенных мобильных приложений с использованием единого кода на 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137140"/>
                  </a:ext>
                </a:extLst>
              </a:tr>
              <a:tr h="94203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Xamarin.Forms.Xaml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 для работы с XAML (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в приложениях, разработанных с использованием </a:t>
                      </a:r>
                      <a:r>
                        <a:rPr lang="ru-RU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96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191</Words>
  <Application>Microsoft Office PowerPoint</Application>
  <PresentationFormat>Произвольный</PresentationFormat>
  <Paragraphs>31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Разработка мобильного приложения для «Онлайн-техобслуживание (техосмотр)»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79333331293</cp:lastModifiedBy>
  <cp:revision>12</cp:revision>
  <dcterms:created xsi:type="dcterms:W3CDTF">2024-11-25T05:24:31Z</dcterms:created>
  <dcterms:modified xsi:type="dcterms:W3CDTF">2024-12-09T09:26:52Z</dcterms:modified>
</cp:coreProperties>
</file>