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1"/>
    <p:restoredTop sz="86415"/>
  </p:normalViewPr>
  <p:slideViewPr>
    <p:cSldViewPr snapToGrid="0" snapToObjects="1">
      <p:cViewPr varScale="1">
        <p:scale>
          <a:sx n="130" d="100"/>
          <a:sy n="130" d="100"/>
        </p:scale>
        <p:origin x="2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F94AA-8306-9742-A436-8B7F719955D7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312EF-A4F5-0242-8D02-4C55B5C1F1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33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312EF-A4F5-0242-8D02-4C55B5C1F1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99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312EF-A4F5-0242-8D02-4C55B5C1F1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81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312EF-A4F5-0242-8D02-4C55B5C1F1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05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312EF-A4F5-0242-8D02-4C55B5C1F1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639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312EF-A4F5-0242-8D02-4C55B5C1F1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EE1F-FBEE-3F49-A205-6E66CE7A9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the course!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91D18-4830-0B4F-A4BE-E0A156E0E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Science and multimedia 101</a:t>
            </a:r>
          </a:p>
        </p:txBody>
      </p:sp>
    </p:spTree>
    <p:extLst>
      <p:ext uri="{BB962C8B-B14F-4D97-AF65-F5344CB8AC3E}">
        <p14:creationId xmlns:p14="http://schemas.microsoft.com/office/powerpoint/2010/main" val="11921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D75EE2-CF15-45F1-A961-37B449E2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B70EA-A4C9-1445-BFD7-F7B4DCF7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29" y="1964267"/>
            <a:ext cx="624399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Damien </a:t>
            </a:r>
            <a:r>
              <a:rPr lang="en-US" sz="4800" dirty="0" err="1"/>
              <a:t>Bruyndonckx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3ED1F-F3EA-374C-AB55-B6891308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16129" y="4385732"/>
            <a:ext cx="624399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cap="all" dirty="0"/>
              <a:t>Your instructor</a:t>
            </a:r>
          </a:p>
        </p:txBody>
      </p:sp>
      <p:pic>
        <p:nvPicPr>
          <p:cNvPr id="6" name="Picture Placeholder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7B293D0-D14B-9841-BEDF-7E8F973AB1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/>
          <a:srcRect r="-1" b="1256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E54B0-B67E-4745-856B-EB009725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Who am I ?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EDCE-6DC7-CA4D-B1A0-E5C53ECC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I live in </a:t>
            </a:r>
            <a:r>
              <a:rPr lang="en-US" dirty="0" err="1"/>
              <a:t>Thuin</a:t>
            </a:r>
            <a:r>
              <a:rPr lang="en-US" dirty="0"/>
              <a:t> (Belgium)</a:t>
            </a:r>
          </a:p>
          <a:p>
            <a:r>
              <a:rPr lang="en-US" dirty="0"/>
              <a:t>In 1998, I started working as an elementary school teacher in Louisiana (USA).</a:t>
            </a:r>
          </a:p>
          <a:p>
            <a:r>
              <a:rPr lang="en-US" dirty="0"/>
              <a:t>I have been self-employed for about 5 years.</a:t>
            </a:r>
          </a:p>
          <a:p>
            <a:r>
              <a:rPr lang="en-US" dirty="0"/>
              <a:t>I specialize in IT training and eLearning.</a:t>
            </a:r>
          </a:p>
          <a:p>
            <a:r>
              <a:rPr lang="en-US" dirty="0"/>
              <a:t>I love music and from time to time I am a sound engineer in concerts.</a:t>
            </a:r>
          </a:p>
        </p:txBody>
      </p:sp>
    </p:spTree>
    <p:extLst>
      <p:ext uri="{BB962C8B-B14F-4D97-AF65-F5344CB8AC3E}">
        <p14:creationId xmlns:p14="http://schemas.microsoft.com/office/powerpoint/2010/main" val="344064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32F41-D51D-3D4A-8C66-3B6A1E24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/>
              <a:t>Previous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1D91-28AC-BE48-9738-29D7BC5C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en-US" dirty="0"/>
              <a:t>Three years as a French teacher in Louisiana (USA).</a:t>
            </a:r>
          </a:p>
          <a:p>
            <a:r>
              <a:rPr lang="en-US" dirty="0"/>
              <a:t>Computer trainer in various training centers for adults.</a:t>
            </a:r>
          </a:p>
          <a:p>
            <a:r>
              <a:rPr lang="en-US" dirty="0"/>
              <a:t>Multimedia teacher in higher education.</a:t>
            </a:r>
          </a:p>
          <a:p>
            <a:r>
              <a:rPr lang="en-US" dirty="0"/>
              <a:t>Independent trainer specialized in eLearning.</a:t>
            </a:r>
          </a:p>
          <a:p>
            <a:r>
              <a:rPr lang="en-US" dirty="0"/>
              <a:t>Author for </a:t>
            </a:r>
            <a:r>
              <a:rPr lang="en-US" dirty="0" err="1"/>
              <a:t>Packt</a:t>
            </a:r>
            <a:r>
              <a:rPr lang="en-US" dirty="0"/>
              <a:t> Publishing since 2011.</a:t>
            </a:r>
          </a:p>
        </p:txBody>
      </p:sp>
    </p:spTree>
    <p:extLst>
      <p:ext uri="{BB962C8B-B14F-4D97-AF65-F5344CB8AC3E}">
        <p14:creationId xmlns:p14="http://schemas.microsoft.com/office/powerpoint/2010/main" val="837169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98671-F43B-D047-9C46-AD1F21F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 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C59B-6D62-CC48-9B99-3B3F0CEF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I hope you'll find this course useful. </a:t>
            </a:r>
          </a:p>
          <a:p>
            <a:pPr marL="0" indent="0" algn="ctr">
              <a:buNone/>
            </a:pPr>
            <a:r>
              <a:rPr lang="en-US" sz="4400" dirty="0"/>
              <a:t>Don't hesitate to reach out if you need help.</a:t>
            </a:r>
          </a:p>
        </p:txBody>
      </p:sp>
    </p:spTree>
    <p:extLst>
      <p:ext uri="{BB962C8B-B14F-4D97-AF65-F5344CB8AC3E}">
        <p14:creationId xmlns:p14="http://schemas.microsoft.com/office/powerpoint/2010/main" val="334152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141</Words>
  <Application>Microsoft Macintosh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Welcome to the course! </vt:lpstr>
      <vt:lpstr>Damien Bruyndonckx</vt:lpstr>
      <vt:lpstr>Who am I ?</vt:lpstr>
      <vt:lpstr>Previous positions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 dans ce cours! </dc:title>
  <dc:creator>Microsoft Office User</dc:creator>
  <cp:lastModifiedBy>Damien Bruyndonckx</cp:lastModifiedBy>
  <cp:revision>5</cp:revision>
  <dcterms:created xsi:type="dcterms:W3CDTF">2020-07-11T16:04:59Z</dcterms:created>
  <dcterms:modified xsi:type="dcterms:W3CDTF">2021-03-13T15:03:26Z</dcterms:modified>
</cp:coreProperties>
</file>