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0" r:id="rId3"/>
    <p:sldId id="271" r:id="rId4"/>
  </p:sldIdLst>
  <p:sldSz cx="18288000" cy="102822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 snapToGrid="0">
      <p:cViewPr varScale="1">
        <p:scale>
          <a:sx n="71" d="100"/>
          <a:sy n="71" d="100"/>
        </p:scale>
        <p:origin x="760" y="192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introduction slide</a:t>
            </a:r>
            <a:r>
              <a:rPr lang="en-US" baseline="0" dirty="0" smtClean="0"/>
              <a:t> of the topic that you are covering in this 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this section.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introduction slide</a:t>
            </a:r>
            <a:r>
              <a:rPr lang="en-US" baseline="0" dirty="0" smtClean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this video.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slide</a:t>
            </a:r>
            <a:r>
              <a:rPr lang="en-US" baseline="0" dirty="0" smtClean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the next video.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 smtClean="0"/>
              <a:t>Section Five</a:t>
            </a:r>
            <a:endParaRPr lang="e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in Real </a:t>
            </a:r>
            <a:r>
              <a:rPr lang="en-US" dirty="0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1053" y="3969874"/>
            <a:ext cx="126351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 </a:t>
            </a:r>
            <a:r>
              <a:rPr lang="en-US" sz="7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Function in </a:t>
            </a:r>
            <a:endParaRPr lang="en-US" sz="72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7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ASP.NET </a:t>
            </a: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lang="en-US" sz="7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 smtClean="0"/>
              <a:t>Name of the Next Video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32</Words>
  <Application>Microsoft Macintosh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TypeScript in Real Life</vt:lpstr>
      <vt:lpstr>PowerPoint Presentation</vt:lpstr>
      <vt:lpstr>Name of the Next 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Microsoft Office User</cp:lastModifiedBy>
  <cp:revision>45</cp:revision>
  <dcterms:modified xsi:type="dcterms:W3CDTF">2019-05-18T21:26:19Z</dcterms:modified>
</cp:coreProperties>
</file>