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7"/>
  </p:notesMasterIdLst>
  <p:sldIdLst>
    <p:sldId id="269" r:id="rId2"/>
    <p:sldId id="270" r:id="rId3"/>
    <p:sldId id="262" r:id="rId4"/>
    <p:sldId id="274" r:id="rId5"/>
    <p:sldId id="271" r:id="rId6"/>
  </p:sldIdLst>
  <p:sldSz cx="18288000" cy="102822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71" d="100"/>
          <a:sy n="71" d="100"/>
        </p:scale>
        <p:origin x="760" y="192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[Mandatory Slide]</a:t>
            </a:r>
            <a:br>
              <a:rPr lang="en-US" dirty="0" smtClean="0"/>
            </a:br>
            <a:r>
              <a:rPr lang="en-US" dirty="0" smtClean="0"/>
              <a:t>This would be the introduction slide</a:t>
            </a:r>
            <a:r>
              <a:rPr lang="en-US" baseline="0" dirty="0" smtClean="0"/>
              <a:t> of the topic that you are covering in this 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When this slide plays, you could talk about the main aim that we’d be covering in this section.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[Mandatory Slide]</a:t>
            </a:r>
            <a:br>
              <a:rPr lang="en-US" dirty="0" smtClean="0"/>
            </a:br>
            <a:r>
              <a:rPr lang="en-US" dirty="0" smtClean="0"/>
              <a:t>This would be the introduction slide</a:t>
            </a:r>
            <a:r>
              <a:rPr lang="en-US" baseline="0" dirty="0" smtClean="0"/>
              <a:t> of the topic that you are covering in this subsection.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When this slide plays, you could talk about the main aim that we’d be covering in this video.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This slide, like mentioned above is for multiple pointers. The information above covers the types</a:t>
            </a:r>
            <a:r>
              <a:rPr lang="en-US" baseline="0" dirty="0" smtClean="0"/>
              <a:t> of information that can be used in this slide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This slide, like mentioned above is for multiple pointers. The information above covers the types</a:t>
            </a:r>
            <a:r>
              <a:rPr lang="en-US" baseline="0" dirty="0" smtClean="0"/>
              <a:t> of information that can be used in this slide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403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[Mandatory Slide]</a:t>
            </a:r>
            <a:br>
              <a:rPr lang="en-US" dirty="0" smtClean="0"/>
            </a:br>
            <a:r>
              <a:rPr lang="en-US" dirty="0" smtClean="0"/>
              <a:t>This would be the slide</a:t>
            </a:r>
            <a:r>
              <a:rPr lang="en-US" baseline="0" dirty="0" smtClean="0"/>
              <a:t> of the next video that you will be covering.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When this slide plays, you could talk about the main aim that we’d be covering in the next video.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 smtClean="0"/>
              <a:t>Section </a:t>
            </a:r>
            <a:r>
              <a:rPr lang="en-US" dirty="0" smtClean="0"/>
              <a:t>Five</a:t>
            </a:r>
            <a:endParaRPr lang="e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in Real </a:t>
            </a:r>
            <a:r>
              <a:rPr lang="en-US" dirty="0" smtClean="0"/>
              <a:t>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1053" y="3969874"/>
            <a:ext cx="14452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Preparing </a:t>
            </a:r>
            <a:r>
              <a:rPr lang="en-US" sz="7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TypeScript</a:t>
            </a:r>
            <a:r>
              <a:rPr lang="en-US" sz="7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ASP.NET Core </a:t>
            </a:r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0" dirty="0"/>
              <a:t>Preparing </a:t>
            </a:r>
            <a:r>
              <a:rPr lang="en-US" sz="4400" dirty="0" err="1"/>
              <a:t>TypeScript</a:t>
            </a:r>
            <a:r>
              <a:rPr lang="en-US" sz="4400" dirty="0"/>
              <a:t> in ASP.NET Core 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259" y="2851895"/>
            <a:ext cx="17440478" cy="270622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sz="4000" i="1" dirty="0" smtClean="0"/>
              <a:t>Tools we need to use:</a:t>
            </a:r>
            <a:endParaRPr lang="en-US" sz="4000" i="1" dirty="0"/>
          </a:p>
          <a:p>
            <a:pPr marL="571500" indent="-571500">
              <a:buFont typeface="Arial" charset="0"/>
              <a:buChar char="•"/>
            </a:pPr>
            <a:r>
              <a:rPr lang="en-US" sz="4000" i="1" dirty="0" smtClean="0"/>
              <a:t>Visual Studio 2019. </a:t>
            </a:r>
            <a:endParaRPr lang="en-US" sz="4000" i="1" dirty="0"/>
          </a:p>
          <a:p>
            <a:pPr marL="571500" indent="-571500">
              <a:buFont typeface="Arial" charset="0"/>
              <a:buChar char="•"/>
            </a:pPr>
            <a:r>
              <a:rPr lang="en-US" sz="4000" i="1" dirty="0" smtClean="0"/>
              <a:t>Gulp</a:t>
            </a:r>
            <a:endParaRPr 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US" sz="4400" dirty="0"/>
              <a:t>Preparing </a:t>
            </a:r>
            <a:r>
              <a:rPr lang="en-US" sz="4400" dirty="0" err="1"/>
              <a:t>TypeScript</a:t>
            </a:r>
            <a:r>
              <a:rPr lang="en-US" sz="4400" dirty="0"/>
              <a:t> in ASP.NET Core 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259" y="2851895"/>
            <a:ext cx="17440478" cy="270622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sz="4000" i="1" dirty="0" smtClean="0"/>
              <a:t>What is Gulp?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/>
              <a:t>Gulp is a cross-platform, streaming task runner that lets developers automate many development tasks. </a:t>
            </a:r>
            <a:r>
              <a:rPr lang="en-US" sz="3600" dirty="0"/>
              <a:t>At a high level, gulp reads files as streams and pipes the streams to different </a:t>
            </a:r>
            <a:r>
              <a:rPr lang="en-US" sz="3600" dirty="0" smtClean="0"/>
              <a:t>tasks.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771" y="5558118"/>
            <a:ext cx="3612496" cy="361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 smtClean="0"/>
              <a:t>Name of the Next Video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118</Words>
  <Application>Microsoft Macintosh PowerPoint</Application>
  <PresentationFormat>Custom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Roboto</vt:lpstr>
      <vt:lpstr>Arial</vt:lpstr>
      <vt:lpstr>Packt</vt:lpstr>
      <vt:lpstr>TypeScript in Real Life</vt:lpstr>
      <vt:lpstr>PowerPoint Presentation</vt:lpstr>
      <vt:lpstr>Preparing TypeScript in ASP.NET Core </vt:lpstr>
      <vt:lpstr>Preparing TypeScript in ASP.NET Core </vt:lpstr>
      <vt:lpstr>Name of the Next Video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Microsoft Office User</cp:lastModifiedBy>
  <cp:revision>43</cp:revision>
  <dcterms:modified xsi:type="dcterms:W3CDTF">2019-05-18T21:01:38Z</dcterms:modified>
</cp:coreProperties>
</file>