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74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C976-AF78-44B6-9F4C-41108FE52FF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532F-DA92-440A-9FC4-2EC5851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3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6" y="134193"/>
            <a:ext cx="11714868" cy="65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0" y="155953"/>
            <a:ext cx="11747735" cy="6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2" y="132627"/>
            <a:ext cx="11720435" cy="65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7" y="192126"/>
            <a:ext cx="11508885" cy="64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42" y="2190905"/>
            <a:ext cx="495238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5" y="129496"/>
            <a:ext cx="11731570" cy="65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" y="257496"/>
            <a:ext cx="11276457" cy="63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F6D5E7367E2409D472E9BEF9E662E" ma:contentTypeVersion="11" ma:contentTypeDescription="Create a new document." ma:contentTypeScope="" ma:versionID="5bc618bdc317392a6e77e5845d0c8f92">
  <xsd:schema xmlns:xsd="http://www.w3.org/2001/XMLSchema" xmlns:xs="http://www.w3.org/2001/XMLSchema" xmlns:p="http://schemas.microsoft.com/office/2006/metadata/properties" xmlns:ns2="5d1b6fd2-44c8-4d5c-a2f8-ba648710d5e1" xmlns:ns3="92e4be8c-5aca-45ec-8e17-deab1f90d7c8" targetNamespace="http://schemas.microsoft.com/office/2006/metadata/properties" ma:root="true" ma:fieldsID="88b6f05748f9f2ff69f7a50d175cc09a" ns2:_="" ns3:_="">
    <xsd:import namespace="5d1b6fd2-44c8-4d5c-a2f8-ba648710d5e1"/>
    <xsd:import namespace="92e4be8c-5aca-45ec-8e17-deab1f90d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b6fd2-44c8-4d5c-a2f8-ba648710d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e4be8c-5aca-45ec-8e17-deab1f90d7c8" xsi:nil="true"/>
    <lcf76f155ced4ddcb4097134ff3c332f xmlns="5d1b6fd2-44c8-4d5c-a2f8-ba648710d5e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7B033B-3A08-4F14-B984-E4E0DAA6DE3A}"/>
</file>

<file path=customXml/itemProps2.xml><?xml version="1.0" encoding="utf-8"?>
<ds:datastoreItem xmlns:ds="http://schemas.openxmlformats.org/officeDocument/2006/customXml" ds:itemID="{E34B2E27-85C0-43A8-BF84-9F65BE8F864D}"/>
</file>

<file path=customXml/itemProps3.xml><?xml version="1.0" encoding="utf-8"?>
<ds:datastoreItem xmlns:ds="http://schemas.openxmlformats.org/officeDocument/2006/customXml" ds:itemID="{C3C1D8D3-EF6B-47BC-B664-EC717AFDF271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5</cp:revision>
  <dcterms:created xsi:type="dcterms:W3CDTF">2017-02-09T18:44:20Z</dcterms:created>
  <dcterms:modified xsi:type="dcterms:W3CDTF">2017-02-09T20:17:38Z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0x010100831F6D5E7367E2409D472E9BEF9E662E</vt:lpwstr>
  </property>
</Properties>
</file>